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789" r:id="rId2"/>
    <p:sldMasterId id="2147483806" r:id="rId3"/>
  </p:sldMasterIdLst>
  <p:notesMasterIdLst>
    <p:notesMasterId r:id="rId50"/>
  </p:notesMasterIdLst>
  <p:sldIdLst>
    <p:sldId id="256" r:id="rId4"/>
    <p:sldId id="258" r:id="rId5"/>
    <p:sldId id="257" r:id="rId6"/>
    <p:sldId id="290" r:id="rId7"/>
    <p:sldId id="305" r:id="rId8"/>
    <p:sldId id="260" r:id="rId9"/>
    <p:sldId id="262" r:id="rId10"/>
    <p:sldId id="259" r:id="rId11"/>
    <p:sldId id="263" r:id="rId12"/>
    <p:sldId id="266" r:id="rId13"/>
    <p:sldId id="264" r:id="rId14"/>
    <p:sldId id="265" r:id="rId15"/>
    <p:sldId id="267" r:id="rId16"/>
    <p:sldId id="268" r:id="rId17"/>
    <p:sldId id="269" r:id="rId18"/>
    <p:sldId id="270" r:id="rId19"/>
    <p:sldId id="307" r:id="rId20"/>
    <p:sldId id="271" r:id="rId21"/>
    <p:sldId id="272" r:id="rId22"/>
    <p:sldId id="273" r:id="rId23"/>
    <p:sldId id="309" r:id="rId24"/>
    <p:sldId id="274" r:id="rId25"/>
    <p:sldId id="275" r:id="rId26"/>
    <p:sldId id="308" r:id="rId27"/>
    <p:sldId id="276" r:id="rId28"/>
    <p:sldId id="291" r:id="rId29"/>
    <p:sldId id="277" r:id="rId30"/>
    <p:sldId id="281" r:id="rId31"/>
    <p:sldId id="283" r:id="rId32"/>
    <p:sldId id="282" r:id="rId33"/>
    <p:sldId id="284" r:id="rId34"/>
    <p:sldId id="292" r:id="rId35"/>
    <p:sldId id="294" r:id="rId36"/>
    <p:sldId id="295" r:id="rId37"/>
    <p:sldId id="296" r:id="rId38"/>
    <p:sldId id="297" r:id="rId39"/>
    <p:sldId id="298" r:id="rId40"/>
    <p:sldId id="299" r:id="rId41"/>
    <p:sldId id="300" r:id="rId42"/>
    <p:sldId id="301" r:id="rId43"/>
    <p:sldId id="302" r:id="rId44"/>
    <p:sldId id="303" r:id="rId45"/>
    <p:sldId id="304" r:id="rId46"/>
    <p:sldId id="280" r:id="rId47"/>
    <p:sldId id="278" r:id="rId48"/>
    <p:sldId id="306" r:id="rId4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88" autoAdjust="0"/>
    <p:restoredTop sz="94660"/>
  </p:normalViewPr>
  <p:slideViewPr>
    <p:cSldViewPr snapToGrid="0">
      <p:cViewPr varScale="1">
        <p:scale>
          <a:sx n="64" d="100"/>
          <a:sy n="64" d="100"/>
        </p:scale>
        <p:origin x="6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BF32B4-2EF2-420E-A46E-73C44939AC9B}"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A6D4C9C4-5F2C-4C1A-A347-2D013B7F0F54}">
      <dgm:prSet/>
      <dgm:spPr/>
      <dgm:t>
        <a:bodyPr/>
        <a:lstStyle/>
        <a:p>
          <a:r>
            <a:rPr lang="en-US" dirty="0" err="1" smtClean="0"/>
            <a:t>Bảo</a:t>
          </a:r>
          <a:r>
            <a:rPr lang="en-US" dirty="0" smtClean="0"/>
            <a:t> </a:t>
          </a:r>
          <a:r>
            <a:rPr lang="en-US" dirty="0" err="1" smtClean="0"/>
            <a:t>vệ</a:t>
          </a:r>
          <a:r>
            <a:rPr lang="en-US" dirty="0" smtClean="0"/>
            <a:t> </a:t>
          </a:r>
          <a:r>
            <a:rPr lang="en-US" dirty="0" err="1" smtClean="0"/>
            <a:t>các</a:t>
          </a:r>
          <a:r>
            <a:rPr lang="en-US" dirty="0" smtClean="0"/>
            <a:t> </a:t>
          </a:r>
          <a:r>
            <a:rPr lang="en-US" dirty="0" err="1" smtClean="0"/>
            <a:t>loài</a:t>
          </a:r>
          <a:r>
            <a:rPr lang="en-US" dirty="0" smtClean="0"/>
            <a:t> </a:t>
          </a:r>
          <a:r>
            <a:rPr lang="en-US" dirty="0" err="1" smtClean="0"/>
            <a:t>thủy</a:t>
          </a:r>
          <a:r>
            <a:rPr lang="en-US" dirty="0" smtClean="0"/>
            <a:t> </a:t>
          </a:r>
          <a:r>
            <a:rPr lang="en-US" dirty="0" err="1" smtClean="0"/>
            <a:t>sản</a:t>
          </a:r>
          <a:endParaRPr lang="en-US" dirty="0"/>
        </a:p>
      </dgm:t>
    </dgm:pt>
    <dgm:pt modelId="{030CC6AB-5BC7-445F-8947-13422ED5FAF9}" type="parTrans" cxnId="{81DA9B2E-1BA3-4EC3-885B-438F6E731911}">
      <dgm:prSet/>
      <dgm:spPr/>
      <dgm:t>
        <a:bodyPr/>
        <a:lstStyle/>
        <a:p>
          <a:endParaRPr lang="en-US"/>
        </a:p>
      </dgm:t>
    </dgm:pt>
    <dgm:pt modelId="{E2A54025-21C1-4743-AF05-540E9BF4650D}" type="sibTrans" cxnId="{81DA9B2E-1BA3-4EC3-885B-438F6E731911}">
      <dgm:prSet phldrT="1" phldr="0"/>
      <dgm:spPr/>
      <dgm:t>
        <a:bodyPr/>
        <a:lstStyle/>
        <a:p>
          <a:r>
            <a:rPr lang="en-US"/>
            <a:t>1</a:t>
          </a:r>
        </a:p>
      </dgm:t>
    </dgm:pt>
    <dgm:pt modelId="{E49F271D-2865-4384-B862-695E69B0636B}">
      <dgm:prSet/>
      <dgm:spPr/>
      <dgm:t>
        <a:bodyPr/>
        <a:lstStyle/>
        <a:p>
          <a:r>
            <a:rPr lang="en-US" dirty="0" err="1" smtClean="0"/>
            <a:t>Sức</a:t>
          </a:r>
          <a:r>
            <a:rPr lang="en-US" dirty="0" smtClean="0"/>
            <a:t> </a:t>
          </a:r>
          <a:r>
            <a:rPr lang="en-US" dirty="0" err="1" smtClean="0"/>
            <a:t>khỏe</a:t>
          </a:r>
          <a:r>
            <a:rPr lang="en-US" dirty="0" smtClean="0"/>
            <a:t> </a:t>
          </a:r>
          <a:r>
            <a:rPr lang="en-US" dirty="0" err="1" smtClean="0"/>
            <a:t>người</a:t>
          </a:r>
          <a:r>
            <a:rPr lang="en-US" dirty="0" smtClean="0"/>
            <a:t> </a:t>
          </a:r>
          <a:r>
            <a:rPr lang="en-US" dirty="0" err="1" smtClean="0"/>
            <a:t>tiêu</a:t>
          </a:r>
          <a:r>
            <a:rPr lang="en-US" dirty="0" smtClean="0"/>
            <a:t> </a:t>
          </a:r>
          <a:r>
            <a:rPr lang="en-US" dirty="0" err="1" smtClean="0"/>
            <a:t>dùng</a:t>
          </a:r>
          <a:endParaRPr lang="en-US" dirty="0"/>
        </a:p>
      </dgm:t>
    </dgm:pt>
    <dgm:pt modelId="{05DDB857-0D9C-46D5-BE90-E016A610E642}" type="parTrans" cxnId="{7FC3179E-9EC6-4304-9654-24EB50F1F931}">
      <dgm:prSet/>
      <dgm:spPr/>
      <dgm:t>
        <a:bodyPr/>
        <a:lstStyle/>
        <a:p>
          <a:endParaRPr lang="en-US"/>
        </a:p>
      </dgm:t>
    </dgm:pt>
    <dgm:pt modelId="{1C4C15CA-2AE5-403F-9AF1-4221230C6CD2}" type="sibTrans" cxnId="{7FC3179E-9EC6-4304-9654-24EB50F1F931}">
      <dgm:prSet phldrT="2" phldr="0"/>
      <dgm:spPr/>
      <dgm:t>
        <a:bodyPr/>
        <a:lstStyle/>
        <a:p>
          <a:r>
            <a:rPr lang="en-US"/>
            <a:t>2</a:t>
          </a:r>
        </a:p>
      </dgm:t>
    </dgm:pt>
    <dgm:pt modelId="{079A2F1B-61B0-4BC5-A990-AB301D7526D2}">
      <dgm:prSet/>
      <dgm:spPr/>
      <dgm:t>
        <a:bodyPr/>
        <a:lstStyle/>
        <a:p>
          <a:r>
            <a:rPr lang="en-US" dirty="0" err="1" smtClean="0"/>
            <a:t>Kinh</a:t>
          </a:r>
          <a:r>
            <a:rPr lang="en-US" dirty="0" smtClean="0"/>
            <a:t> </a:t>
          </a:r>
          <a:r>
            <a:rPr lang="en-US" dirty="0" err="1" smtClean="0"/>
            <a:t>tế</a:t>
          </a:r>
          <a:r>
            <a:rPr lang="en-US" dirty="0" smtClean="0"/>
            <a:t> - </a:t>
          </a:r>
          <a:r>
            <a:rPr lang="en-US" dirty="0" err="1" smtClean="0"/>
            <a:t>xã</a:t>
          </a:r>
          <a:r>
            <a:rPr lang="en-US" dirty="0" smtClean="0"/>
            <a:t> </a:t>
          </a:r>
          <a:r>
            <a:rPr lang="en-US" dirty="0" err="1" smtClean="0"/>
            <a:t>hội</a:t>
          </a:r>
          <a:endParaRPr lang="en-US" dirty="0"/>
        </a:p>
      </dgm:t>
    </dgm:pt>
    <dgm:pt modelId="{28F2D503-AD15-44EB-9A52-851AB088C2FC}" type="parTrans" cxnId="{8104B31E-25AC-4680-A78F-CAF122530186}">
      <dgm:prSet/>
      <dgm:spPr/>
      <dgm:t>
        <a:bodyPr/>
        <a:lstStyle/>
        <a:p>
          <a:endParaRPr lang="en-US"/>
        </a:p>
      </dgm:t>
    </dgm:pt>
    <dgm:pt modelId="{D7B648C9-0504-4894-B059-3307720C923A}" type="sibTrans" cxnId="{8104B31E-25AC-4680-A78F-CAF122530186}">
      <dgm:prSet phldrT="3" phldr="0"/>
      <dgm:spPr/>
      <dgm:t>
        <a:bodyPr/>
        <a:lstStyle/>
        <a:p>
          <a:r>
            <a:rPr lang="en-US" dirty="0"/>
            <a:t>3</a:t>
          </a:r>
        </a:p>
      </dgm:t>
    </dgm:pt>
    <dgm:pt modelId="{7278D6BB-21C6-48E5-9C1B-6E84E9123642}" type="pres">
      <dgm:prSet presAssocID="{58BF32B4-2EF2-420E-A46E-73C44939AC9B}" presName="Name0" presStyleCnt="0">
        <dgm:presLayoutVars>
          <dgm:animLvl val="lvl"/>
          <dgm:resizeHandles val="exact"/>
        </dgm:presLayoutVars>
      </dgm:prSet>
      <dgm:spPr/>
      <dgm:t>
        <a:bodyPr/>
        <a:lstStyle/>
        <a:p>
          <a:endParaRPr lang="en-US"/>
        </a:p>
      </dgm:t>
    </dgm:pt>
    <dgm:pt modelId="{FC3D7BF9-004E-44CE-9B5A-C5CB6B2ACF94}" type="pres">
      <dgm:prSet presAssocID="{A6D4C9C4-5F2C-4C1A-A347-2D013B7F0F54}" presName="compositeNode" presStyleCnt="0">
        <dgm:presLayoutVars>
          <dgm:bulletEnabled val="1"/>
        </dgm:presLayoutVars>
      </dgm:prSet>
      <dgm:spPr/>
    </dgm:pt>
    <dgm:pt modelId="{E4EA0F98-2BB4-49A1-882D-09BE34CC601E}" type="pres">
      <dgm:prSet presAssocID="{A6D4C9C4-5F2C-4C1A-A347-2D013B7F0F54}" presName="bgRect" presStyleLbl="bgAccFollowNode1" presStyleIdx="0" presStyleCnt="3"/>
      <dgm:spPr/>
      <dgm:t>
        <a:bodyPr/>
        <a:lstStyle/>
        <a:p>
          <a:endParaRPr lang="en-US"/>
        </a:p>
      </dgm:t>
    </dgm:pt>
    <dgm:pt modelId="{BE52164A-1544-4ECD-B510-C83361D4DCCA}" type="pres">
      <dgm:prSet presAssocID="{E2A54025-21C1-4743-AF05-540E9BF4650D}" presName="sibTransNodeCircle" presStyleLbl="alignNode1" presStyleIdx="0" presStyleCnt="6">
        <dgm:presLayoutVars>
          <dgm:chMax val="0"/>
          <dgm:bulletEnabled/>
        </dgm:presLayoutVars>
      </dgm:prSet>
      <dgm:spPr/>
      <dgm:t>
        <a:bodyPr/>
        <a:lstStyle/>
        <a:p>
          <a:endParaRPr lang="en-US"/>
        </a:p>
      </dgm:t>
    </dgm:pt>
    <dgm:pt modelId="{AD45077F-5BF3-45B5-9539-F3FC68DF4684}" type="pres">
      <dgm:prSet presAssocID="{A6D4C9C4-5F2C-4C1A-A347-2D013B7F0F54}" presName="bottomLine" presStyleLbl="alignNode1" presStyleIdx="1" presStyleCnt="6">
        <dgm:presLayoutVars/>
      </dgm:prSet>
      <dgm:spPr/>
    </dgm:pt>
    <dgm:pt modelId="{9072257C-6241-4242-8D97-5D5A245BF6C3}" type="pres">
      <dgm:prSet presAssocID="{A6D4C9C4-5F2C-4C1A-A347-2D013B7F0F54}" presName="nodeText" presStyleLbl="bgAccFollowNode1" presStyleIdx="0" presStyleCnt="3">
        <dgm:presLayoutVars>
          <dgm:bulletEnabled val="1"/>
        </dgm:presLayoutVars>
      </dgm:prSet>
      <dgm:spPr/>
      <dgm:t>
        <a:bodyPr/>
        <a:lstStyle/>
        <a:p>
          <a:endParaRPr lang="en-US"/>
        </a:p>
      </dgm:t>
    </dgm:pt>
    <dgm:pt modelId="{AB8A3AC1-CE05-4E69-BBB6-2342CF46E591}" type="pres">
      <dgm:prSet presAssocID="{E2A54025-21C1-4743-AF05-540E9BF4650D}" presName="sibTrans" presStyleCnt="0"/>
      <dgm:spPr/>
    </dgm:pt>
    <dgm:pt modelId="{64403C1D-C0F7-4610-A1F5-59E975D19BA5}" type="pres">
      <dgm:prSet presAssocID="{E49F271D-2865-4384-B862-695E69B0636B}" presName="compositeNode" presStyleCnt="0">
        <dgm:presLayoutVars>
          <dgm:bulletEnabled val="1"/>
        </dgm:presLayoutVars>
      </dgm:prSet>
      <dgm:spPr/>
    </dgm:pt>
    <dgm:pt modelId="{EBFD4444-EBC7-470A-B70C-446643361DFA}" type="pres">
      <dgm:prSet presAssocID="{E49F271D-2865-4384-B862-695E69B0636B}" presName="bgRect" presStyleLbl="bgAccFollowNode1" presStyleIdx="1" presStyleCnt="3"/>
      <dgm:spPr/>
      <dgm:t>
        <a:bodyPr/>
        <a:lstStyle/>
        <a:p>
          <a:endParaRPr lang="en-US"/>
        </a:p>
      </dgm:t>
    </dgm:pt>
    <dgm:pt modelId="{1BB15A1F-30ED-4B5F-B1AD-42426A01A818}" type="pres">
      <dgm:prSet presAssocID="{1C4C15CA-2AE5-403F-9AF1-4221230C6CD2}" presName="sibTransNodeCircle" presStyleLbl="alignNode1" presStyleIdx="2" presStyleCnt="6">
        <dgm:presLayoutVars>
          <dgm:chMax val="0"/>
          <dgm:bulletEnabled/>
        </dgm:presLayoutVars>
      </dgm:prSet>
      <dgm:spPr/>
      <dgm:t>
        <a:bodyPr/>
        <a:lstStyle/>
        <a:p>
          <a:endParaRPr lang="en-US"/>
        </a:p>
      </dgm:t>
    </dgm:pt>
    <dgm:pt modelId="{75376E84-1840-45C3-A9B7-C770237DC718}" type="pres">
      <dgm:prSet presAssocID="{E49F271D-2865-4384-B862-695E69B0636B}" presName="bottomLine" presStyleLbl="alignNode1" presStyleIdx="3" presStyleCnt="6">
        <dgm:presLayoutVars/>
      </dgm:prSet>
      <dgm:spPr/>
    </dgm:pt>
    <dgm:pt modelId="{D4DB63DF-7337-42CD-BC1C-48D1F18CAEA0}" type="pres">
      <dgm:prSet presAssocID="{E49F271D-2865-4384-B862-695E69B0636B}" presName="nodeText" presStyleLbl="bgAccFollowNode1" presStyleIdx="1" presStyleCnt="3">
        <dgm:presLayoutVars>
          <dgm:bulletEnabled val="1"/>
        </dgm:presLayoutVars>
      </dgm:prSet>
      <dgm:spPr/>
      <dgm:t>
        <a:bodyPr/>
        <a:lstStyle/>
        <a:p>
          <a:endParaRPr lang="en-US"/>
        </a:p>
      </dgm:t>
    </dgm:pt>
    <dgm:pt modelId="{DC0B08DF-1B35-4BA9-AC02-D6F0835E946B}" type="pres">
      <dgm:prSet presAssocID="{1C4C15CA-2AE5-403F-9AF1-4221230C6CD2}" presName="sibTrans" presStyleCnt="0"/>
      <dgm:spPr/>
    </dgm:pt>
    <dgm:pt modelId="{64C2C677-93F9-4CEC-93BE-20FB20455C4A}" type="pres">
      <dgm:prSet presAssocID="{079A2F1B-61B0-4BC5-A990-AB301D7526D2}" presName="compositeNode" presStyleCnt="0">
        <dgm:presLayoutVars>
          <dgm:bulletEnabled val="1"/>
        </dgm:presLayoutVars>
      </dgm:prSet>
      <dgm:spPr/>
    </dgm:pt>
    <dgm:pt modelId="{88654E11-AE82-4359-83FC-825C4008BA21}" type="pres">
      <dgm:prSet presAssocID="{079A2F1B-61B0-4BC5-A990-AB301D7526D2}" presName="bgRect" presStyleLbl="bgAccFollowNode1" presStyleIdx="2" presStyleCnt="3"/>
      <dgm:spPr/>
      <dgm:t>
        <a:bodyPr/>
        <a:lstStyle/>
        <a:p>
          <a:endParaRPr lang="en-US"/>
        </a:p>
      </dgm:t>
    </dgm:pt>
    <dgm:pt modelId="{65CC1C26-D15D-44E6-AAC1-40FD78407702}" type="pres">
      <dgm:prSet presAssocID="{D7B648C9-0504-4894-B059-3307720C923A}" presName="sibTransNodeCircle" presStyleLbl="alignNode1" presStyleIdx="4" presStyleCnt="6">
        <dgm:presLayoutVars>
          <dgm:chMax val="0"/>
          <dgm:bulletEnabled/>
        </dgm:presLayoutVars>
      </dgm:prSet>
      <dgm:spPr/>
      <dgm:t>
        <a:bodyPr/>
        <a:lstStyle/>
        <a:p>
          <a:endParaRPr lang="en-US"/>
        </a:p>
      </dgm:t>
    </dgm:pt>
    <dgm:pt modelId="{43E0EE04-20E8-4FBC-88F7-F6682D7ECC3B}" type="pres">
      <dgm:prSet presAssocID="{079A2F1B-61B0-4BC5-A990-AB301D7526D2}" presName="bottomLine" presStyleLbl="alignNode1" presStyleIdx="5" presStyleCnt="6">
        <dgm:presLayoutVars/>
      </dgm:prSet>
      <dgm:spPr/>
    </dgm:pt>
    <dgm:pt modelId="{597B5E15-684A-4617-89F4-B1138A7A62B9}" type="pres">
      <dgm:prSet presAssocID="{079A2F1B-61B0-4BC5-A990-AB301D7526D2}" presName="nodeText" presStyleLbl="bgAccFollowNode1" presStyleIdx="2" presStyleCnt="3">
        <dgm:presLayoutVars>
          <dgm:bulletEnabled val="1"/>
        </dgm:presLayoutVars>
      </dgm:prSet>
      <dgm:spPr/>
      <dgm:t>
        <a:bodyPr/>
        <a:lstStyle/>
        <a:p>
          <a:endParaRPr lang="en-US"/>
        </a:p>
      </dgm:t>
    </dgm:pt>
  </dgm:ptLst>
  <dgm:cxnLst>
    <dgm:cxn modelId="{4F730205-C9F0-4A7C-9137-C1F3E8A12220}" type="presOf" srcId="{E2A54025-21C1-4743-AF05-540E9BF4650D}" destId="{BE52164A-1544-4ECD-B510-C83361D4DCCA}" srcOrd="0" destOrd="0" presId="urn:microsoft.com/office/officeart/2016/7/layout/BasicLinearProcessNumbered"/>
    <dgm:cxn modelId="{A6BD0E56-6472-40E5-A7B6-6126FFD53182}" type="presOf" srcId="{E49F271D-2865-4384-B862-695E69B0636B}" destId="{D4DB63DF-7337-42CD-BC1C-48D1F18CAEA0}" srcOrd="1" destOrd="0" presId="urn:microsoft.com/office/officeart/2016/7/layout/BasicLinearProcessNumbered"/>
    <dgm:cxn modelId="{7FC3179E-9EC6-4304-9654-24EB50F1F931}" srcId="{58BF32B4-2EF2-420E-A46E-73C44939AC9B}" destId="{E49F271D-2865-4384-B862-695E69B0636B}" srcOrd="1" destOrd="0" parTransId="{05DDB857-0D9C-46D5-BE90-E016A610E642}" sibTransId="{1C4C15CA-2AE5-403F-9AF1-4221230C6CD2}"/>
    <dgm:cxn modelId="{81DA9B2E-1BA3-4EC3-885B-438F6E731911}" srcId="{58BF32B4-2EF2-420E-A46E-73C44939AC9B}" destId="{A6D4C9C4-5F2C-4C1A-A347-2D013B7F0F54}" srcOrd="0" destOrd="0" parTransId="{030CC6AB-5BC7-445F-8947-13422ED5FAF9}" sibTransId="{E2A54025-21C1-4743-AF05-540E9BF4650D}"/>
    <dgm:cxn modelId="{AE8C9F53-916C-43B9-9C2A-8CF50FC17342}" type="presOf" srcId="{A6D4C9C4-5F2C-4C1A-A347-2D013B7F0F54}" destId="{E4EA0F98-2BB4-49A1-882D-09BE34CC601E}" srcOrd="0" destOrd="0" presId="urn:microsoft.com/office/officeart/2016/7/layout/BasicLinearProcessNumbered"/>
    <dgm:cxn modelId="{85E78D2C-E6CE-4221-A60F-69A65A2E01E2}" type="presOf" srcId="{D7B648C9-0504-4894-B059-3307720C923A}" destId="{65CC1C26-D15D-44E6-AAC1-40FD78407702}" srcOrd="0" destOrd="0" presId="urn:microsoft.com/office/officeart/2016/7/layout/BasicLinearProcessNumbered"/>
    <dgm:cxn modelId="{E70D6F08-573A-4D43-AF1C-E76973D4E35B}" type="presOf" srcId="{E49F271D-2865-4384-B862-695E69B0636B}" destId="{EBFD4444-EBC7-470A-B70C-446643361DFA}" srcOrd="0" destOrd="0" presId="urn:microsoft.com/office/officeart/2016/7/layout/BasicLinearProcessNumbered"/>
    <dgm:cxn modelId="{374B8984-C158-4FFA-BBDC-54E224AF488B}" type="presOf" srcId="{079A2F1B-61B0-4BC5-A990-AB301D7526D2}" destId="{597B5E15-684A-4617-89F4-B1138A7A62B9}" srcOrd="1" destOrd="0" presId="urn:microsoft.com/office/officeart/2016/7/layout/BasicLinearProcessNumbered"/>
    <dgm:cxn modelId="{9DAF38E2-E307-4900-879A-E3ED33060AB1}" type="presOf" srcId="{58BF32B4-2EF2-420E-A46E-73C44939AC9B}" destId="{7278D6BB-21C6-48E5-9C1B-6E84E9123642}" srcOrd="0" destOrd="0" presId="urn:microsoft.com/office/officeart/2016/7/layout/BasicLinearProcessNumbered"/>
    <dgm:cxn modelId="{5D3C40E9-A4A2-43F0-8F29-CFB524729C87}" type="presOf" srcId="{079A2F1B-61B0-4BC5-A990-AB301D7526D2}" destId="{88654E11-AE82-4359-83FC-825C4008BA21}" srcOrd="0" destOrd="0" presId="urn:microsoft.com/office/officeart/2016/7/layout/BasicLinearProcessNumbered"/>
    <dgm:cxn modelId="{8104B31E-25AC-4680-A78F-CAF122530186}" srcId="{58BF32B4-2EF2-420E-A46E-73C44939AC9B}" destId="{079A2F1B-61B0-4BC5-A990-AB301D7526D2}" srcOrd="2" destOrd="0" parTransId="{28F2D503-AD15-44EB-9A52-851AB088C2FC}" sibTransId="{D7B648C9-0504-4894-B059-3307720C923A}"/>
    <dgm:cxn modelId="{BD577C1D-F15D-46BF-A257-2EAC22F489DF}" type="presOf" srcId="{A6D4C9C4-5F2C-4C1A-A347-2D013B7F0F54}" destId="{9072257C-6241-4242-8D97-5D5A245BF6C3}" srcOrd="1" destOrd="0" presId="urn:microsoft.com/office/officeart/2016/7/layout/BasicLinearProcessNumbered"/>
    <dgm:cxn modelId="{78F2541A-75C5-46CB-BEDD-F57F449AFC6A}" type="presOf" srcId="{1C4C15CA-2AE5-403F-9AF1-4221230C6CD2}" destId="{1BB15A1F-30ED-4B5F-B1AD-42426A01A818}" srcOrd="0" destOrd="0" presId="urn:microsoft.com/office/officeart/2016/7/layout/BasicLinearProcessNumbered"/>
    <dgm:cxn modelId="{5B6A88A8-0D89-4355-9027-A8E80ADCCCE3}" type="presParOf" srcId="{7278D6BB-21C6-48E5-9C1B-6E84E9123642}" destId="{FC3D7BF9-004E-44CE-9B5A-C5CB6B2ACF94}" srcOrd="0" destOrd="0" presId="urn:microsoft.com/office/officeart/2016/7/layout/BasicLinearProcessNumbered"/>
    <dgm:cxn modelId="{82C6A9D7-5868-4F17-AD44-029113FB440B}" type="presParOf" srcId="{FC3D7BF9-004E-44CE-9B5A-C5CB6B2ACF94}" destId="{E4EA0F98-2BB4-49A1-882D-09BE34CC601E}" srcOrd="0" destOrd="0" presId="urn:microsoft.com/office/officeart/2016/7/layout/BasicLinearProcessNumbered"/>
    <dgm:cxn modelId="{40AEF4C7-A507-4889-8E3A-A782EB765314}" type="presParOf" srcId="{FC3D7BF9-004E-44CE-9B5A-C5CB6B2ACF94}" destId="{BE52164A-1544-4ECD-B510-C83361D4DCCA}" srcOrd="1" destOrd="0" presId="urn:microsoft.com/office/officeart/2016/7/layout/BasicLinearProcessNumbered"/>
    <dgm:cxn modelId="{0A6EAEF5-FFFE-4760-856F-797A8B226E35}" type="presParOf" srcId="{FC3D7BF9-004E-44CE-9B5A-C5CB6B2ACF94}" destId="{AD45077F-5BF3-45B5-9539-F3FC68DF4684}" srcOrd="2" destOrd="0" presId="urn:microsoft.com/office/officeart/2016/7/layout/BasicLinearProcessNumbered"/>
    <dgm:cxn modelId="{C7B45A3E-58CA-48BF-B3CD-EC9BA8B64B97}" type="presParOf" srcId="{FC3D7BF9-004E-44CE-9B5A-C5CB6B2ACF94}" destId="{9072257C-6241-4242-8D97-5D5A245BF6C3}" srcOrd="3" destOrd="0" presId="urn:microsoft.com/office/officeart/2016/7/layout/BasicLinearProcessNumbered"/>
    <dgm:cxn modelId="{2209E9AC-E8E2-4EE2-8A1B-DBE512025C31}" type="presParOf" srcId="{7278D6BB-21C6-48E5-9C1B-6E84E9123642}" destId="{AB8A3AC1-CE05-4E69-BBB6-2342CF46E591}" srcOrd="1" destOrd="0" presId="urn:microsoft.com/office/officeart/2016/7/layout/BasicLinearProcessNumbered"/>
    <dgm:cxn modelId="{E26E4E3A-684F-4922-B0AA-117283305B14}" type="presParOf" srcId="{7278D6BB-21C6-48E5-9C1B-6E84E9123642}" destId="{64403C1D-C0F7-4610-A1F5-59E975D19BA5}" srcOrd="2" destOrd="0" presId="urn:microsoft.com/office/officeart/2016/7/layout/BasicLinearProcessNumbered"/>
    <dgm:cxn modelId="{B3C5A7E7-3F1B-4A36-B38B-A0BC2D949C69}" type="presParOf" srcId="{64403C1D-C0F7-4610-A1F5-59E975D19BA5}" destId="{EBFD4444-EBC7-470A-B70C-446643361DFA}" srcOrd="0" destOrd="0" presId="urn:microsoft.com/office/officeart/2016/7/layout/BasicLinearProcessNumbered"/>
    <dgm:cxn modelId="{A4AFA78A-905F-404A-9814-EC2E54EF6F17}" type="presParOf" srcId="{64403C1D-C0F7-4610-A1F5-59E975D19BA5}" destId="{1BB15A1F-30ED-4B5F-B1AD-42426A01A818}" srcOrd="1" destOrd="0" presId="urn:microsoft.com/office/officeart/2016/7/layout/BasicLinearProcessNumbered"/>
    <dgm:cxn modelId="{EE350F66-CEC3-4ED2-B5DB-73253E9D8DF0}" type="presParOf" srcId="{64403C1D-C0F7-4610-A1F5-59E975D19BA5}" destId="{75376E84-1840-45C3-A9B7-C770237DC718}" srcOrd="2" destOrd="0" presId="urn:microsoft.com/office/officeart/2016/7/layout/BasicLinearProcessNumbered"/>
    <dgm:cxn modelId="{EE952818-0828-4339-BC9C-D7FA03A0D949}" type="presParOf" srcId="{64403C1D-C0F7-4610-A1F5-59E975D19BA5}" destId="{D4DB63DF-7337-42CD-BC1C-48D1F18CAEA0}" srcOrd="3" destOrd="0" presId="urn:microsoft.com/office/officeart/2016/7/layout/BasicLinearProcessNumbered"/>
    <dgm:cxn modelId="{9C7CABA3-28EC-4D55-9110-485AF5C68DB8}" type="presParOf" srcId="{7278D6BB-21C6-48E5-9C1B-6E84E9123642}" destId="{DC0B08DF-1B35-4BA9-AC02-D6F0835E946B}" srcOrd="3" destOrd="0" presId="urn:microsoft.com/office/officeart/2016/7/layout/BasicLinearProcessNumbered"/>
    <dgm:cxn modelId="{945D037D-7406-49F5-A652-84E12C610702}" type="presParOf" srcId="{7278D6BB-21C6-48E5-9C1B-6E84E9123642}" destId="{64C2C677-93F9-4CEC-93BE-20FB20455C4A}" srcOrd="4" destOrd="0" presId="urn:microsoft.com/office/officeart/2016/7/layout/BasicLinearProcessNumbered"/>
    <dgm:cxn modelId="{7CADA342-53AE-4D60-B3E5-BA791C2F3431}" type="presParOf" srcId="{64C2C677-93F9-4CEC-93BE-20FB20455C4A}" destId="{88654E11-AE82-4359-83FC-825C4008BA21}" srcOrd="0" destOrd="0" presId="urn:microsoft.com/office/officeart/2016/7/layout/BasicLinearProcessNumbered"/>
    <dgm:cxn modelId="{419D47C8-AA9C-4FC8-928E-6253EAD25792}" type="presParOf" srcId="{64C2C677-93F9-4CEC-93BE-20FB20455C4A}" destId="{65CC1C26-D15D-44E6-AAC1-40FD78407702}" srcOrd="1" destOrd="0" presId="urn:microsoft.com/office/officeart/2016/7/layout/BasicLinearProcessNumbered"/>
    <dgm:cxn modelId="{ED215002-DCC9-4644-BBFC-36BA239F4646}" type="presParOf" srcId="{64C2C677-93F9-4CEC-93BE-20FB20455C4A}" destId="{43E0EE04-20E8-4FBC-88F7-F6682D7ECC3B}" srcOrd="2" destOrd="0" presId="urn:microsoft.com/office/officeart/2016/7/layout/BasicLinearProcessNumbered"/>
    <dgm:cxn modelId="{A390519A-C962-4972-9868-C34B2E07AFFF}" type="presParOf" srcId="{64C2C677-93F9-4CEC-93BE-20FB20455C4A}" destId="{597B5E15-684A-4617-89F4-B1138A7A62B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08223A-D30C-43A2-B8D4-8FB8FBE58DB2}" type="doc">
      <dgm:prSet loTypeId="urn:microsoft.com/office/officeart/2005/8/layout/vList2" loCatId="list" qsTypeId="urn:microsoft.com/office/officeart/2005/8/quickstyle/simple5" qsCatId="simple" csTypeId="urn:microsoft.com/office/officeart/2005/8/colors/colorful5" csCatId="colorful"/>
      <dgm:spPr/>
      <dgm:t>
        <a:bodyPr/>
        <a:lstStyle/>
        <a:p>
          <a:endParaRPr lang="en-US"/>
        </a:p>
      </dgm:t>
    </dgm:pt>
    <dgm:pt modelId="{2BEC6389-AAB4-4501-B0A3-8D84A00D95FF}">
      <dgm:prSet/>
      <dgm:spPr/>
      <dgm:t>
        <a:bodyPr/>
        <a:lstStyle/>
        <a:p>
          <a:r>
            <a:rPr lang="en-US" dirty="0" err="1">
              <a:latin typeface="+mj-lt"/>
            </a:rPr>
            <a:t>Ngăn</a:t>
          </a:r>
          <a:r>
            <a:rPr lang="en-US" dirty="0">
              <a:latin typeface="+mj-lt"/>
            </a:rPr>
            <a:t> </a:t>
          </a:r>
          <a:r>
            <a:rPr lang="en-US" dirty="0" err="1">
              <a:latin typeface="+mj-lt"/>
            </a:rPr>
            <a:t>chặn</a:t>
          </a:r>
          <a:r>
            <a:rPr lang="en-US" dirty="0">
              <a:latin typeface="+mj-lt"/>
            </a:rPr>
            <a:t> </a:t>
          </a:r>
          <a:r>
            <a:rPr lang="en-US" dirty="0" err="1">
              <a:latin typeface="+mj-lt"/>
            </a:rPr>
            <a:t>sự</a:t>
          </a:r>
          <a:r>
            <a:rPr lang="en-US" dirty="0">
              <a:latin typeface="+mj-lt"/>
            </a:rPr>
            <a:t> </a:t>
          </a:r>
          <a:r>
            <a:rPr lang="en-US" dirty="0" err="1">
              <a:latin typeface="+mj-lt"/>
            </a:rPr>
            <a:t>xâm</a:t>
          </a:r>
          <a:r>
            <a:rPr lang="en-US" dirty="0">
              <a:latin typeface="+mj-lt"/>
            </a:rPr>
            <a:t> </a:t>
          </a:r>
          <a:r>
            <a:rPr lang="en-US" dirty="0" err="1">
              <a:latin typeface="+mj-lt"/>
            </a:rPr>
            <a:t>nhập</a:t>
          </a:r>
          <a:r>
            <a:rPr lang="en-US" dirty="0">
              <a:latin typeface="+mj-lt"/>
            </a:rPr>
            <a:t> </a:t>
          </a:r>
          <a:r>
            <a:rPr lang="en-US" dirty="0" err="1">
              <a:latin typeface="+mj-lt"/>
            </a:rPr>
            <a:t>và</a:t>
          </a:r>
          <a:r>
            <a:rPr lang="en-US" dirty="0">
              <a:latin typeface="+mj-lt"/>
            </a:rPr>
            <a:t> </a:t>
          </a:r>
          <a:r>
            <a:rPr lang="en-US" dirty="0" err="1">
              <a:latin typeface="+mj-lt"/>
            </a:rPr>
            <a:t>lây</a:t>
          </a:r>
          <a:r>
            <a:rPr lang="en-US" dirty="0">
              <a:latin typeface="+mj-lt"/>
            </a:rPr>
            <a:t> </a:t>
          </a:r>
          <a:r>
            <a:rPr lang="en-US" dirty="0" err="1">
              <a:latin typeface="+mj-lt"/>
            </a:rPr>
            <a:t>lan</a:t>
          </a:r>
          <a:r>
            <a:rPr lang="en-US" dirty="0">
              <a:latin typeface="+mj-lt"/>
            </a:rPr>
            <a:t> </a:t>
          </a:r>
          <a:r>
            <a:rPr lang="en-US" dirty="0" err="1">
              <a:latin typeface="+mj-lt"/>
            </a:rPr>
            <a:t>mầm</a:t>
          </a:r>
          <a:r>
            <a:rPr lang="en-US" dirty="0">
              <a:latin typeface="+mj-lt"/>
            </a:rPr>
            <a:t> </a:t>
          </a:r>
          <a:r>
            <a:rPr lang="en-US" dirty="0" err="1">
              <a:latin typeface="+mj-lt"/>
            </a:rPr>
            <a:t>bệnh</a:t>
          </a:r>
          <a:r>
            <a:rPr lang="en-US" dirty="0">
              <a:latin typeface="+mj-lt"/>
            </a:rPr>
            <a:t> </a:t>
          </a:r>
          <a:r>
            <a:rPr lang="en-US" dirty="0" err="1">
              <a:latin typeface="+mj-lt"/>
            </a:rPr>
            <a:t>vào</a:t>
          </a:r>
          <a:r>
            <a:rPr lang="en-US" dirty="0">
              <a:latin typeface="+mj-lt"/>
            </a:rPr>
            <a:t> </a:t>
          </a:r>
          <a:r>
            <a:rPr lang="en-US" dirty="0" err="1">
              <a:latin typeface="+mj-lt"/>
            </a:rPr>
            <a:t>môi</a:t>
          </a:r>
          <a:r>
            <a:rPr lang="en-US" dirty="0">
              <a:latin typeface="+mj-lt"/>
            </a:rPr>
            <a:t> </a:t>
          </a:r>
          <a:r>
            <a:rPr lang="en-US" dirty="0" err="1">
              <a:latin typeface="+mj-lt"/>
            </a:rPr>
            <a:t>trường</a:t>
          </a:r>
          <a:endParaRPr lang="en-US" dirty="0">
            <a:latin typeface="+mj-lt"/>
          </a:endParaRPr>
        </a:p>
      </dgm:t>
    </dgm:pt>
    <dgm:pt modelId="{107DFA8B-DAA4-4C41-A99B-15036D75ECF8}" type="parTrans" cxnId="{C1041D6D-71B3-4D31-9F23-14CE2759A264}">
      <dgm:prSet/>
      <dgm:spPr/>
      <dgm:t>
        <a:bodyPr/>
        <a:lstStyle/>
        <a:p>
          <a:endParaRPr lang="en-US">
            <a:latin typeface="Barlow Condensed" panose="00000506000000000000" pitchFamily="2" charset="0"/>
          </a:endParaRPr>
        </a:p>
      </dgm:t>
    </dgm:pt>
    <dgm:pt modelId="{7275594F-99D4-4716-ACD0-5087EAEAD044}" type="sibTrans" cxnId="{C1041D6D-71B3-4D31-9F23-14CE2759A264}">
      <dgm:prSet/>
      <dgm:spPr/>
      <dgm:t>
        <a:bodyPr/>
        <a:lstStyle/>
        <a:p>
          <a:endParaRPr lang="en-US">
            <a:latin typeface="Barlow Condensed" panose="00000506000000000000" pitchFamily="2" charset="0"/>
          </a:endParaRPr>
        </a:p>
      </dgm:t>
    </dgm:pt>
    <dgm:pt modelId="{E7F6938F-6696-40F1-B7A8-70FAF7CCA8C6}">
      <dgm:prSet/>
      <dgm:spPr/>
      <dgm:t>
        <a:bodyPr/>
        <a:lstStyle/>
        <a:p>
          <a:r>
            <a:rPr lang="en-US" dirty="0" err="1">
              <a:latin typeface="+mj-lt"/>
            </a:rPr>
            <a:t>Giảm</a:t>
          </a:r>
          <a:r>
            <a:rPr lang="en-US" dirty="0">
              <a:latin typeface="+mj-lt"/>
            </a:rPr>
            <a:t> </a:t>
          </a:r>
          <a:r>
            <a:rPr lang="en-US" dirty="0" err="1">
              <a:latin typeface="+mj-lt"/>
            </a:rPr>
            <a:t>áp</a:t>
          </a:r>
          <a:r>
            <a:rPr lang="en-US" dirty="0">
              <a:latin typeface="+mj-lt"/>
            </a:rPr>
            <a:t> </a:t>
          </a:r>
          <a:r>
            <a:rPr lang="en-US" dirty="0" err="1">
              <a:latin typeface="+mj-lt"/>
            </a:rPr>
            <a:t>lực</a:t>
          </a:r>
          <a:r>
            <a:rPr lang="en-US" dirty="0">
              <a:latin typeface="+mj-lt"/>
            </a:rPr>
            <a:t> </a:t>
          </a:r>
          <a:r>
            <a:rPr lang="en-US" dirty="0" err="1">
              <a:latin typeface="+mj-lt"/>
            </a:rPr>
            <a:t>khai</a:t>
          </a:r>
          <a:r>
            <a:rPr lang="en-US" dirty="0">
              <a:latin typeface="+mj-lt"/>
            </a:rPr>
            <a:t> </a:t>
          </a:r>
          <a:r>
            <a:rPr lang="en-US" dirty="0" err="1">
              <a:latin typeface="+mj-lt"/>
            </a:rPr>
            <a:t>thác</a:t>
          </a:r>
          <a:r>
            <a:rPr lang="en-US" dirty="0">
              <a:latin typeface="+mj-lt"/>
            </a:rPr>
            <a:t> </a:t>
          </a:r>
          <a:r>
            <a:rPr lang="en-US" dirty="0" err="1">
              <a:latin typeface="+mj-lt"/>
            </a:rPr>
            <a:t>lên</a:t>
          </a:r>
          <a:r>
            <a:rPr lang="en-US" dirty="0">
              <a:latin typeface="+mj-lt"/>
            </a:rPr>
            <a:t> </a:t>
          </a:r>
          <a:r>
            <a:rPr lang="en-US" dirty="0" err="1">
              <a:latin typeface="+mj-lt"/>
            </a:rPr>
            <a:t>hệ</a:t>
          </a:r>
          <a:r>
            <a:rPr lang="en-US" dirty="0">
              <a:latin typeface="+mj-lt"/>
            </a:rPr>
            <a:t> </a:t>
          </a:r>
          <a:r>
            <a:rPr lang="en-US" dirty="0" err="1">
              <a:latin typeface="+mj-lt"/>
            </a:rPr>
            <a:t>sinh</a:t>
          </a:r>
          <a:r>
            <a:rPr lang="en-US" dirty="0">
              <a:latin typeface="+mj-lt"/>
            </a:rPr>
            <a:t> </a:t>
          </a:r>
          <a:r>
            <a:rPr lang="en-US" dirty="0" err="1">
              <a:latin typeface="+mj-lt"/>
            </a:rPr>
            <a:t>thái</a:t>
          </a:r>
          <a:r>
            <a:rPr lang="en-US" dirty="0">
              <a:latin typeface="+mj-lt"/>
            </a:rPr>
            <a:t> </a:t>
          </a:r>
          <a:r>
            <a:rPr lang="en-US" dirty="0" err="1">
              <a:latin typeface="+mj-lt"/>
            </a:rPr>
            <a:t>tự</a:t>
          </a:r>
          <a:r>
            <a:rPr lang="en-US" dirty="0">
              <a:latin typeface="+mj-lt"/>
            </a:rPr>
            <a:t> </a:t>
          </a:r>
          <a:r>
            <a:rPr lang="en-US" dirty="0" err="1">
              <a:latin typeface="+mj-lt"/>
            </a:rPr>
            <a:t>nhiên</a:t>
          </a:r>
          <a:endParaRPr lang="en-US" dirty="0">
            <a:latin typeface="+mj-lt"/>
          </a:endParaRPr>
        </a:p>
      </dgm:t>
    </dgm:pt>
    <dgm:pt modelId="{E906CFC8-5634-4ED4-BD09-A14D66D0AC01}" type="parTrans" cxnId="{C06FC5EA-B98F-4B4E-95AF-481A9BE2900D}">
      <dgm:prSet/>
      <dgm:spPr/>
      <dgm:t>
        <a:bodyPr/>
        <a:lstStyle/>
        <a:p>
          <a:endParaRPr lang="en-US">
            <a:latin typeface="Barlow Condensed" panose="00000506000000000000" pitchFamily="2" charset="0"/>
          </a:endParaRPr>
        </a:p>
      </dgm:t>
    </dgm:pt>
    <dgm:pt modelId="{F1939C78-5F12-48CF-9D45-810A17807CF8}" type="sibTrans" cxnId="{C06FC5EA-B98F-4B4E-95AF-481A9BE2900D}">
      <dgm:prSet/>
      <dgm:spPr/>
      <dgm:t>
        <a:bodyPr/>
        <a:lstStyle/>
        <a:p>
          <a:endParaRPr lang="en-US">
            <a:latin typeface="Barlow Condensed" panose="00000506000000000000" pitchFamily="2" charset="0"/>
          </a:endParaRPr>
        </a:p>
      </dgm:t>
    </dgm:pt>
    <dgm:pt modelId="{3DC7CBD4-3E20-4075-B37B-E455FFD111FC}" type="pres">
      <dgm:prSet presAssocID="{F708223A-D30C-43A2-B8D4-8FB8FBE58DB2}" presName="linear" presStyleCnt="0">
        <dgm:presLayoutVars>
          <dgm:animLvl val="lvl"/>
          <dgm:resizeHandles val="exact"/>
        </dgm:presLayoutVars>
      </dgm:prSet>
      <dgm:spPr/>
      <dgm:t>
        <a:bodyPr/>
        <a:lstStyle/>
        <a:p>
          <a:endParaRPr lang="en-US"/>
        </a:p>
      </dgm:t>
    </dgm:pt>
    <dgm:pt modelId="{C8435275-EF27-45E6-AFDF-20DECB70284C}" type="pres">
      <dgm:prSet presAssocID="{2BEC6389-AAB4-4501-B0A3-8D84A00D95FF}" presName="parentText" presStyleLbl="node1" presStyleIdx="0" presStyleCnt="2" custLinFactY="-16022" custLinFactNeighborY="-100000">
        <dgm:presLayoutVars>
          <dgm:chMax val="0"/>
          <dgm:bulletEnabled val="1"/>
        </dgm:presLayoutVars>
      </dgm:prSet>
      <dgm:spPr/>
      <dgm:t>
        <a:bodyPr/>
        <a:lstStyle/>
        <a:p>
          <a:endParaRPr lang="en-US"/>
        </a:p>
      </dgm:t>
    </dgm:pt>
    <dgm:pt modelId="{A51648C0-F6DD-4738-B291-ECD964E1D1D1}" type="pres">
      <dgm:prSet presAssocID="{7275594F-99D4-4716-ACD0-5087EAEAD044}" presName="spacer" presStyleCnt="0"/>
      <dgm:spPr/>
    </dgm:pt>
    <dgm:pt modelId="{E7E2AD60-528C-4743-9305-6BAA144E263B}" type="pres">
      <dgm:prSet presAssocID="{E7F6938F-6696-40F1-B7A8-70FAF7CCA8C6}" presName="parentText" presStyleLbl="node1" presStyleIdx="1" presStyleCnt="2">
        <dgm:presLayoutVars>
          <dgm:chMax val="0"/>
          <dgm:bulletEnabled val="1"/>
        </dgm:presLayoutVars>
      </dgm:prSet>
      <dgm:spPr/>
      <dgm:t>
        <a:bodyPr/>
        <a:lstStyle/>
        <a:p>
          <a:endParaRPr lang="en-US"/>
        </a:p>
      </dgm:t>
    </dgm:pt>
  </dgm:ptLst>
  <dgm:cxnLst>
    <dgm:cxn modelId="{E3331C0F-C6B4-4E75-A882-2A6F235D7281}" type="presOf" srcId="{2BEC6389-AAB4-4501-B0A3-8D84A00D95FF}" destId="{C8435275-EF27-45E6-AFDF-20DECB70284C}" srcOrd="0" destOrd="0" presId="urn:microsoft.com/office/officeart/2005/8/layout/vList2"/>
    <dgm:cxn modelId="{C06FC5EA-B98F-4B4E-95AF-481A9BE2900D}" srcId="{F708223A-D30C-43A2-B8D4-8FB8FBE58DB2}" destId="{E7F6938F-6696-40F1-B7A8-70FAF7CCA8C6}" srcOrd="1" destOrd="0" parTransId="{E906CFC8-5634-4ED4-BD09-A14D66D0AC01}" sibTransId="{F1939C78-5F12-48CF-9D45-810A17807CF8}"/>
    <dgm:cxn modelId="{42BDA745-7A9D-42B9-BD93-D429F74CA067}" type="presOf" srcId="{E7F6938F-6696-40F1-B7A8-70FAF7CCA8C6}" destId="{E7E2AD60-528C-4743-9305-6BAA144E263B}" srcOrd="0" destOrd="0" presId="urn:microsoft.com/office/officeart/2005/8/layout/vList2"/>
    <dgm:cxn modelId="{C1041D6D-71B3-4D31-9F23-14CE2759A264}" srcId="{F708223A-D30C-43A2-B8D4-8FB8FBE58DB2}" destId="{2BEC6389-AAB4-4501-B0A3-8D84A00D95FF}" srcOrd="0" destOrd="0" parTransId="{107DFA8B-DAA4-4C41-A99B-15036D75ECF8}" sibTransId="{7275594F-99D4-4716-ACD0-5087EAEAD044}"/>
    <dgm:cxn modelId="{416D31C0-29F7-4EE3-B8DD-DA6115BDBD98}" type="presOf" srcId="{F708223A-D30C-43A2-B8D4-8FB8FBE58DB2}" destId="{3DC7CBD4-3E20-4075-B37B-E455FFD111FC}" srcOrd="0" destOrd="0" presId="urn:microsoft.com/office/officeart/2005/8/layout/vList2"/>
    <dgm:cxn modelId="{1F727008-437A-4D6D-B7F7-0D754AF5FB26}" type="presParOf" srcId="{3DC7CBD4-3E20-4075-B37B-E455FFD111FC}" destId="{C8435275-EF27-45E6-AFDF-20DECB70284C}" srcOrd="0" destOrd="0" presId="urn:microsoft.com/office/officeart/2005/8/layout/vList2"/>
    <dgm:cxn modelId="{BDE32B54-A9A1-4D5E-93DF-7D87C465AA38}" type="presParOf" srcId="{3DC7CBD4-3E20-4075-B37B-E455FFD111FC}" destId="{A51648C0-F6DD-4738-B291-ECD964E1D1D1}" srcOrd="1" destOrd="0" presId="urn:microsoft.com/office/officeart/2005/8/layout/vList2"/>
    <dgm:cxn modelId="{C8EE90C5-C60D-4BB4-BD49-073EB1BA9990}" type="presParOf" srcId="{3DC7CBD4-3E20-4075-B37B-E455FFD111FC}" destId="{E7E2AD60-528C-4743-9305-6BAA144E263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A0F98-2BB4-49A1-882D-09BE34CC601E}">
      <dsp:nvSpPr>
        <dsp:cNvPr id="0" name=""/>
        <dsp:cNvSpPr/>
      </dsp:nvSpPr>
      <dsp:spPr>
        <a:xfrm>
          <a:off x="0" y="488363"/>
          <a:ext cx="2418521" cy="33859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557" tIns="330200" rIns="188557" bIns="330200" numCol="1" spcCol="1270" anchor="t" anchorCtr="0">
          <a:noAutofit/>
        </a:bodyPr>
        <a:lstStyle/>
        <a:p>
          <a:pPr lvl="0" algn="l" defTabSz="1155700">
            <a:lnSpc>
              <a:spcPct val="90000"/>
            </a:lnSpc>
            <a:spcBef>
              <a:spcPct val="0"/>
            </a:spcBef>
            <a:spcAft>
              <a:spcPct val="35000"/>
            </a:spcAft>
          </a:pPr>
          <a:r>
            <a:rPr lang="en-US" sz="2600" kern="1200" dirty="0" err="1" smtClean="0"/>
            <a:t>Bảo</a:t>
          </a:r>
          <a:r>
            <a:rPr lang="en-US" sz="2600" kern="1200" dirty="0" smtClean="0"/>
            <a:t> </a:t>
          </a:r>
          <a:r>
            <a:rPr lang="en-US" sz="2600" kern="1200" dirty="0" err="1" smtClean="0"/>
            <a:t>vệ</a:t>
          </a:r>
          <a:r>
            <a:rPr lang="en-US" sz="2600" kern="1200" dirty="0" smtClean="0"/>
            <a:t> </a:t>
          </a:r>
          <a:r>
            <a:rPr lang="en-US" sz="2600" kern="1200" dirty="0" err="1" smtClean="0"/>
            <a:t>các</a:t>
          </a:r>
          <a:r>
            <a:rPr lang="en-US" sz="2600" kern="1200" dirty="0" smtClean="0"/>
            <a:t> </a:t>
          </a:r>
          <a:r>
            <a:rPr lang="en-US" sz="2600" kern="1200" dirty="0" err="1" smtClean="0"/>
            <a:t>loài</a:t>
          </a:r>
          <a:r>
            <a:rPr lang="en-US" sz="2600" kern="1200" dirty="0" smtClean="0"/>
            <a:t> </a:t>
          </a:r>
          <a:r>
            <a:rPr lang="en-US" sz="2600" kern="1200" dirty="0" err="1" smtClean="0"/>
            <a:t>thủy</a:t>
          </a:r>
          <a:r>
            <a:rPr lang="en-US" sz="2600" kern="1200" dirty="0" smtClean="0"/>
            <a:t> </a:t>
          </a:r>
          <a:r>
            <a:rPr lang="en-US" sz="2600" kern="1200" dirty="0" err="1" smtClean="0"/>
            <a:t>sản</a:t>
          </a:r>
          <a:endParaRPr lang="en-US" sz="2600" kern="1200" dirty="0"/>
        </a:p>
      </dsp:txBody>
      <dsp:txXfrm>
        <a:off x="0" y="1775016"/>
        <a:ext cx="2418521" cy="2031558"/>
      </dsp:txXfrm>
    </dsp:sp>
    <dsp:sp modelId="{BE52164A-1544-4ECD-B510-C83361D4DCCA}">
      <dsp:nvSpPr>
        <dsp:cNvPr id="0" name=""/>
        <dsp:cNvSpPr/>
      </dsp:nvSpPr>
      <dsp:spPr>
        <a:xfrm>
          <a:off x="701371" y="826956"/>
          <a:ext cx="1015779" cy="101577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94" tIns="12700" rIns="79194" bIns="12700" numCol="1" spcCol="1270" anchor="ctr" anchorCtr="0">
          <a:noAutofit/>
        </a:bodyPr>
        <a:lstStyle/>
        <a:p>
          <a:pPr lvl="0" algn="ctr" defTabSz="2133600">
            <a:lnSpc>
              <a:spcPct val="90000"/>
            </a:lnSpc>
            <a:spcBef>
              <a:spcPct val="0"/>
            </a:spcBef>
            <a:spcAft>
              <a:spcPct val="35000"/>
            </a:spcAft>
          </a:pPr>
          <a:r>
            <a:rPr lang="en-US" sz="4800" kern="1200"/>
            <a:t>1</a:t>
          </a:r>
        </a:p>
      </dsp:txBody>
      <dsp:txXfrm>
        <a:off x="850128" y="975713"/>
        <a:ext cx="718265" cy="718265"/>
      </dsp:txXfrm>
    </dsp:sp>
    <dsp:sp modelId="{AD45077F-5BF3-45B5-9539-F3FC68DF4684}">
      <dsp:nvSpPr>
        <dsp:cNvPr id="0" name=""/>
        <dsp:cNvSpPr/>
      </dsp:nvSpPr>
      <dsp:spPr>
        <a:xfrm>
          <a:off x="0" y="3874221"/>
          <a:ext cx="2418521"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D4444-EBC7-470A-B70C-446643361DFA}">
      <dsp:nvSpPr>
        <dsp:cNvPr id="0" name=""/>
        <dsp:cNvSpPr/>
      </dsp:nvSpPr>
      <dsp:spPr>
        <a:xfrm>
          <a:off x="2660374" y="488363"/>
          <a:ext cx="2418521" cy="338593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557" tIns="330200" rIns="188557" bIns="330200" numCol="1" spcCol="1270" anchor="t" anchorCtr="0">
          <a:noAutofit/>
        </a:bodyPr>
        <a:lstStyle/>
        <a:p>
          <a:pPr lvl="0" algn="l" defTabSz="1155700">
            <a:lnSpc>
              <a:spcPct val="90000"/>
            </a:lnSpc>
            <a:spcBef>
              <a:spcPct val="0"/>
            </a:spcBef>
            <a:spcAft>
              <a:spcPct val="35000"/>
            </a:spcAft>
          </a:pPr>
          <a:r>
            <a:rPr lang="en-US" sz="2600" kern="1200" dirty="0" err="1" smtClean="0"/>
            <a:t>Sức</a:t>
          </a:r>
          <a:r>
            <a:rPr lang="en-US" sz="2600" kern="1200" dirty="0" smtClean="0"/>
            <a:t> </a:t>
          </a:r>
          <a:r>
            <a:rPr lang="en-US" sz="2600" kern="1200" dirty="0" err="1" smtClean="0"/>
            <a:t>khỏe</a:t>
          </a:r>
          <a:r>
            <a:rPr lang="en-US" sz="2600" kern="1200" dirty="0" smtClean="0"/>
            <a:t> </a:t>
          </a:r>
          <a:r>
            <a:rPr lang="en-US" sz="2600" kern="1200" dirty="0" err="1" smtClean="0"/>
            <a:t>người</a:t>
          </a:r>
          <a:r>
            <a:rPr lang="en-US" sz="2600" kern="1200" dirty="0" smtClean="0"/>
            <a:t> </a:t>
          </a:r>
          <a:r>
            <a:rPr lang="en-US" sz="2600" kern="1200" dirty="0" err="1" smtClean="0"/>
            <a:t>tiêu</a:t>
          </a:r>
          <a:r>
            <a:rPr lang="en-US" sz="2600" kern="1200" dirty="0" smtClean="0"/>
            <a:t> </a:t>
          </a:r>
          <a:r>
            <a:rPr lang="en-US" sz="2600" kern="1200" dirty="0" err="1" smtClean="0"/>
            <a:t>dùng</a:t>
          </a:r>
          <a:endParaRPr lang="en-US" sz="2600" kern="1200" dirty="0"/>
        </a:p>
      </dsp:txBody>
      <dsp:txXfrm>
        <a:off x="2660374" y="1775016"/>
        <a:ext cx="2418521" cy="2031558"/>
      </dsp:txXfrm>
    </dsp:sp>
    <dsp:sp modelId="{1BB15A1F-30ED-4B5F-B1AD-42426A01A818}">
      <dsp:nvSpPr>
        <dsp:cNvPr id="0" name=""/>
        <dsp:cNvSpPr/>
      </dsp:nvSpPr>
      <dsp:spPr>
        <a:xfrm>
          <a:off x="3361745" y="826956"/>
          <a:ext cx="1015779" cy="101577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94" tIns="12700" rIns="79194" bIns="12700" numCol="1" spcCol="1270" anchor="ctr" anchorCtr="0">
          <a:noAutofit/>
        </a:bodyPr>
        <a:lstStyle/>
        <a:p>
          <a:pPr lvl="0" algn="ctr" defTabSz="2133600">
            <a:lnSpc>
              <a:spcPct val="90000"/>
            </a:lnSpc>
            <a:spcBef>
              <a:spcPct val="0"/>
            </a:spcBef>
            <a:spcAft>
              <a:spcPct val="35000"/>
            </a:spcAft>
          </a:pPr>
          <a:r>
            <a:rPr lang="en-US" sz="4800" kern="1200"/>
            <a:t>2</a:t>
          </a:r>
        </a:p>
      </dsp:txBody>
      <dsp:txXfrm>
        <a:off x="3510502" y="975713"/>
        <a:ext cx="718265" cy="718265"/>
      </dsp:txXfrm>
    </dsp:sp>
    <dsp:sp modelId="{75376E84-1840-45C3-A9B7-C770237DC718}">
      <dsp:nvSpPr>
        <dsp:cNvPr id="0" name=""/>
        <dsp:cNvSpPr/>
      </dsp:nvSpPr>
      <dsp:spPr>
        <a:xfrm>
          <a:off x="2660374" y="3874221"/>
          <a:ext cx="2418521"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54E11-AE82-4359-83FC-825C4008BA21}">
      <dsp:nvSpPr>
        <dsp:cNvPr id="0" name=""/>
        <dsp:cNvSpPr/>
      </dsp:nvSpPr>
      <dsp:spPr>
        <a:xfrm>
          <a:off x="5320748" y="488363"/>
          <a:ext cx="2418521" cy="338593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557" tIns="330200" rIns="188557" bIns="330200" numCol="1" spcCol="1270" anchor="t" anchorCtr="0">
          <a:noAutofit/>
        </a:bodyPr>
        <a:lstStyle/>
        <a:p>
          <a:pPr lvl="0" algn="l" defTabSz="1155700">
            <a:lnSpc>
              <a:spcPct val="90000"/>
            </a:lnSpc>
            <a:spcBef>
              <a:spcPct val="0"/>
            </a:spcBef>
            <a:spcAft>
              <a:spcPct val="35000"/>
            </a:spcAft>
          </a:pPr>
          <a:r>
            <a:rPr lang="en-US" sz="2600" kern="1200" dirty="0" err="1" smtClean="0"/>
            <a:t>Kinh</a:t>
          </a:r>
          <a:r>
            <a:rPr lang="en-US" sz="2600" kern="1200" dirty="0" smtClean="0"/>
            <a:t> </a:t>
          </a:r>
          <a:r>
            <a:rPr lang="en-US" sz="2600" kern="1200" dirty="0" err="1" smtClean="0"/>
            <a:t>tế</a:t>
          </a:r>
          <a:r>
            <a:rPr lang="en-US" sz="2600" kern="1200" dirty="0" smtClean="0"/>
            <a:t> - </a:t>
          </a:r>
          <a:r>
            <a:rPr lang="en-US" sz="2600" kern="1200" dirty="0" err="1" smtClean="0"/>
            <a:t>xã</a:t>
          </a:r>
          <a:r>
            <a:rPr lang="en-US" sz="2600" kern="1200" dirty="0" smtClean="0"/>
            <a:t> </a:t>
          </a:r>
          <a:r>
            <a:rPr lang="en-US" sz="2600" kern="1200" dirty="0" err="1" smtClean="0"/>
            <a:t>hội</a:t>
          </a:r>
          <a:endParaRPr lang="en-US" sz="2600" kern="1200" dirty="0"/>
        </a:p>
      </dsp:txBody>
      <dsp:txXfrm>
        <a:off x="5320748" y="1775016"/>
        <a:ext cx="2418521" cy="2031558"/>
      </dsp:txXfrm>
    </dsp:sp>
    <dsp:sp modelId="{65CC1C26-D15D-44E6-AAC1-40FD78407702}">
      <dsp:nvSpPr>
        <dsp:cNvPr id="0" name=""/>
        <dsp:cNvSpPr/>
      </dsp:nvSpPr>
      <dsp:spPr>
        <a:xfrm>
          <a:off x="6022119" y="826956"/>
          <a:ext cx="1015779" cy="101577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94" tIns="12700" rIns="79194" bIns="12700" numCol="1" spcCol="1270" anchor="ctr" anchorCtr="0">
          <a:noAutofit/>
        </a:bodyPr>
        <a:lstStyle/>
        <a:p>
          <a:pPr lvl="0" algn="ctr" defTabSz="2133600">
            <a:lnSpc>
              <a:spcPct val="90000"/>
            </a:lnSpc>
            <a:spcBef>
              <a:spcPct val="0"/>
            </a:spcBef>
            <a:spcAft>
              <a:spcPct val="35000"/>
            </a:spcAft>
          </a:pPr>
          <a:r>
            <a:rPr lang="en-US" sz="4800" kern="1200" dirty="0"/>
            <a:t>3</a:t>
          </a:r>
        </a:p>
      </dsp:txBody>
      <dsp:txXfrm>
        <a:off x="6170876" y="975713"/>
        <a:ext cx="718265" cy="718265"/>
      </dsp:txXfrm>
    </dsp:sp>
    <dsp:sp modelId="{43E0EE04-20E8-4FBC-88F7-F6682D7ECC3B}">
      <dsp:nvSpPr>
        <dsp:cNvPr id="0" name=""/>
        <dsp:cNvSpPr/>
      </dsp:nvSpPr>
      <dsp:spPr>
        <a:xfrm>
          <a:off x="5320748" y="3874221"/>
          <a:ext cx="2418521"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35275-EF27-45E6-AFDF-20DECB70284C}">
      <dsp:nvSpPr>
        <dsp:cNvPr id="0" name=""/>
        <dsp:cNvSpPr/>
      </dsp:nvSpPr>
      <dsp:spPr>
        <a:xfrm>
          <a:off x="0" y="0"/>
          <a:ext cx="4243589" cy="15795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err="1">
              <a:latin typeface="+mj-lt"/>
            </a:rPr>
            <a:t>Ngăn</a:t>
          </a:r>
          <a:r>
            <a:rPr lang="en-US" sz="3000" kern="1200" dirty="0">
              <a:latin typeface="+mj-lt"/>
            </a:rPr>
            <a:t> </a:t>
          </a:r>
          <a:r>
            <a:rPr lang="en-US" sz="3000" kern="1200" dirty="0" err="1">
              <a:latin typeface="+mj-lt"/>
            </a:rPr>
            <a:t>chặn</a:t>
          </a:r>
          <a:r>
            <a:rPr lang="en-US" sz="3000" kern="1200" dirty="0">
              <a:latin typeface="+mj-lt"/>
            </a:rPr>
            <a:t> </a:t>
          </a:r>
          <a:r>
            <a:rPr lang="en-US" sz="3000" kern="1200" dirty="0" err="1">
              <a:latin typeface="+mj-lt"/>
            </a:rPr>
            <a:t>sự</a:t>
          </a:r>
          <a:r>
            <a:rPr lang="en-US" sz="3000" kern="1200" dirty="0">
              <a:latin typeface="+mj-lt"/>
            </a:rPr>
            <a:t> </a:t>
          </a:r>
          <a:r>
            <a:rPr lang="en-US" sz="3000" kern="1200" dirty="0" err="1">
              <a:latin typeface="+mj-lt"/>
            </a:rPr>
            <a:t>xâm</a:t>
          </a:r>
          <a:r>
            <a:rPr lang="en-US" sz="3000" kern="1200" dirty="0">
              <a:latin typeface="+mj-lt"/>
            </a:rPr>
            <a:t> </a:t>
          </a:r>
          <a:r>
            <a:rPr lang="en-US" sz="3000" kern="1200" dirty="0" err="1">
              <a:latin typeface="+mj-lt"/>
            </a:rPr>
            <a:t>nhập</a:t>
          </a:r>
          <a:r>
            <a:rPr lang="en-US" sz="3000" kern="1200" dirty="0">
              <a:latin typeface="+mj-lt"/>
            </a:rPr>
            <a:t> </a:t>
          </a:r>
          <a:r>
            <a:rPr lang="en-US" sz="3000" kern="1200" dirty="0" err="1">
              <a:latin typeface="+mj-lt"/>
            </a:rPr>
            <a:t>và</a:t>
          </a:r>
          <a:r>
            <a:rPr lang="en-US" sz="3000" kern="1200" dirty="0">
              <a:latin typeface="+mj-lt"/>
            </a:rPr>
            <a:t> </a:t>
          </a:r>
          <a:r>
            <a:rPr lang="en-US" sz="3000" kern="1200" dirty="0" err="1">
              <a:latin typeface="+mj-lt"/>
            </a:rPr>
            <a:t>lây</a:t>
          </a:r>
          <a:r>
            <a:rPr lang="en-US" sz="3000" kern="1200" dirty="0">
              <a:latin typeface="+mj-lt"/>
            </a:rPr>
            <a:t> </a:t>
          </a:r>
          <a:r>
            <a:rPr lang="en-US" sz="3000" kern="1200" dirty="0" err="1">
              <a:latin typeface="+mj-lt"/>
            </a:rPr>
            <a:t>lan</a:t>
          </a:r>
          <a:r>
            <a:rPr lang="en-US" sz="3000" kern="1200" dirty="0">
              <a:latin typeface="+mj-lt"/>
            </a:rPr>
            <a:t> </a:t>
          </a:r>
          <a:r>
            <a:rPr lang="en-US" sz="3000" kern="1200" dirty="0" err="1">
              <a:latin typeface="+mj-lt"/>
            </a:rPr>
            <a:t>mầm</a:t>
          </a:r>
          <a:r>
            <a:rPr lang="en-US" sz="3000" kern="1200" dirty="0">
              <a:latin typeface="+mj-lt"/>
            </a:rPr>
            <a:t> </a:t>
          </a:r>
          <a:r>
            <a:rPr lang="en-US" sz="3000" kern="1200" dirty="0" err="1">
              <a:latin typeface="+mj-lt"/>
            </a:rPr>
            <a:t>bệnh</a:t>
          </a:r>
          <a:r>
            <a:rPr lang="en-US" sz="3000" kern="1200" dirty="0">
              <a:latin typeface="+mj-lt"/>
            </a:rPr>
            <a:t> </a:t>
          </a:r>
          <a:r>
            <a:rPr lang="en-US" sz="3000" kern="1200" dirty="0" err="1">
              <a:latin typeface="+mj-lt"/>
            </a:rPr>
            <a:t>vào</a:t>
          </a:r>
          <a:r>
            <a:rPr lang="en-US" sz="3000" kern="1200" dirty="0">
              <a:latin typeface="+mj-lt"/>
            </a:rPr>
            <a:t> </a:t>
          </a:r>
          <a:r>
            <a:rPr lang="en-US" sz="3000" kern="1200" dirty="0" err="1">
              <a:latin typeface="+mj-lt"/>
            </a:rPr>
            <a:t>môi</a:t>
          </a:r>
          <a:r>
            <a:rPr lang="en-US" sz="3000" kern="1200" dirty="0">
              <a:latin typeface="+mj-lt"/>
            </a:rPr>
            <a:t> </a:t>
          </a:r>
          <a:r>
            <a:rPr lang="en-US" sz="3000" kern="1200" dirty="0" err="1">
              <a:latin typeface="+mj-lt"/>
            </a:rPr>
            <a:t>trường</a:t>
          </a:r>
          <a:endParaRPr lang="en-US" sz="3000" kern="1200" dirty="0">
            <a:latin typeface="+mj-lt"/>
          </a:endParaRPr>
        </a:p>
      </dsp:txBody>
      <dsp:txXfrm>
        <a:off x="77105" y="77105"/>
        <a:ext cx="4089379" cy="1425290"/>
      </dsp:txXfrm>
    </dsp:sp>
    <dsp:sp modelId="{E7E2AD60-528C-4743-9305-6BAA144E263B}">
      <dsp:nvSpPr>
        <dsp:cNvPr id="0" name=""/>
        <dsp:cNvSpPr/>
      </dsp:nvSpPr>
      <dsp:spPr>
        <a:xfrm>
          <a:off x="0" y="1703534"/>
          <a:ext cx="4243589" cy="1579500"/>
        </a:xfrm>
        <a:prstGeom prst="roundRect">
          <a:avLst/>
        </a:prstGeom>
        <a:gradFill rotWithShape="0">
          <a:gsLst>
            <a:gs pos="0">
              <a:schemeClr val="accent5">
                <a:hueOff val="17409864"/>
                <a:satOff val="7692"/>
                <a:lumOff val="-8432"/>
                <a:alphaOff val="0"/>
                <a:satMod val="103000"/>
                <a:lumMod val="102000"/>
                <a:tint val="94000"/>
              </a:schemeClr>
            </a:gs>
            <a:gs pos="50000">
              <a:schemeClr val="accent5">
                <a:hueOff val="17409864"/>
                <a:satOff val="7692"/>
                <a:lumOff val="-8432"/>
                <a:alphaOff val="0"/>
                <a:satMod val="110000"/>
                <a:lumMod val="100000"/>
                <a:shade val="100000"/>
              </a:schemeClr>
            </a:gs>
            <a:gs pos="100000">
              <a:schemeClr val="accent5">
                <a:hueOff val="17409864"/>
                <a:satOff val="7692"/>
                <a:lumOff val="-843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err="1">
              <a:latin typeface="+mj-lt"/>
            </a:rPr>
            <a:t>Giảm</a:t>
          </a:r>
          <a:r>
            <a:rPr lang="en-US" sz="3000" kern="1200" dirty="0">
              <a:latin typeface="+mj-lt"/>
            </a:rPr>
            <a:t> </a:t>
          </a:r>
          <a:r>
            <a:rPr lang="en-US" sz="3000" kern="1200" dirty="0" err="1">
              <a:latin typeface="+mj-lt"/>
            </a:rPr>
            <a:t>áp</a:t>
          </a:r>
          <a:r>
            <a:rPr lang="en-US" sz="3000" kern="1200" dirty="0">
              <a:latin typeface="+mj-lt"/>
            </a:rPr>
            <a:t> </a:t>
          </a:r>
          <a:r>
            <a:rPr lang="en-US" sz="3000" kern="1200" dirty="0" err="1">
              <a:latin typeface="+mj-lt"/>
            </a:rPr>
            <a:t>lực</a:t>
          </a:r>
          <a:r>
            <a:rPr lang="en-US" sz="3000" kern="1200" dirty="0">
              <a:latin typeface="+mj-lt"/>
            </a:rPr>
            <a:t> </a:t>
          </a:r>
          <a:r>
            <a:rPr lang="en-US" sz="3000" kern="1200" dirty="0" err="1">
              <a:latin typeface="+mj-lt"/>
            </a:rPr>
            <a:t>khai</a:t>
          </a:r>
          <a:r>
            <a:rPr lang="en-US" sz="3000" kern="1200" dirty="0">
              <a:latin typeface="+mj-lt"/>
            </a:rPr>
            <a:t> </a:t>
          </a:r>
          <a:r>
            <a:rPr lang="en-US" sz="3000" kern="1200" dirty="0" err="1">
              <a:latin typeface="+mj-lt"/>
            </a:rPr>
            <a:t>thác</a:t>
          </a:r>
          <a:r>
            <a:rPr lang="en-US" sz="3000" kern="1200" dirty="0">
              <a:latin typeface="+mj-lt"/>
            </a:rPr>
            <a:t> </a:t>
          </a:r>
          <a:r>
            <a:rPr lang="en-US" sz="3000" kern="1200" dirty="0" err="1">
              <a:latin typeface="+mj-lt"/>
            </a:rPr>
            <a:t>lên</a:t>
          </a:r>
          <a:r>
            <a:rPr lang="en-US" sz="3000" kern="1200" dirty="0">
              <a:latin typeface="+mj-lt"/>
            </a:rPr>
            <a:t> </a:t>
          </a:r>
          <a:r>
            <a:rPr lang="en-US" sz="3000" kern="1200" dirty="0" err="1">
              <a:latin typeface="+mj-lt"/>
            </a:rPr>
            <a:t>hệ</a:t>
          </a:r>
          <a:r>
            <a:rPr lang="en-US" sz="3000" kern="1200" dirty="0">
              <a:latin typeface="+mj-lt"/>
            </a:rPr>
            <a:t> </a:t>
          </a:r>
          <a:r>
            <a:rPr lang="en-US" sz="3000" kern="1200" dirty="0" err="1">
              <a:latin typeface="+mj-lt"/>
            </a:rPr>
            <a:t>sinh</a:t>
          </a:r>
          <a:r>
            <a:rPr lang="en-US" sz="3000" kern="1200" dirty="0">
              <a:latin typeface="+mj-lt"/>
            </a:rPr>
            <a:t> </a:t>
          </a:r>
          <a:r>
            <a:rPr lang="en-US" sz="3000" kern="1200" dirty="0" err="1">
              <a:latin typeface="+mj-lt"/>
            </a:rPr>
            <a:t>thái</a:t>
          </a:r>
          <a:r>
            <a:rPr lang="en-US" sz="3000" kern="1200" dirty="0">
              <a:latin typeface="+mj-lt"/>
            </a:rPr>
            <a:t> </a:t>
          </a:r>
          <a:r>
            <a:rPr lang="en-US" sz="3000" kern="1200" dirty="0" err="1">
              <a:latin typeface="+mj-lt"/>
            </a:rPr>
            <a:t>tự</a:t>
          </a:r>
          <a:r>
            <a:rPr lang="en-US" sz="3000" kern="1200" dirty="0">
              <a:latin typeface="+mj-lt"/>
            </a:rPr>
            <a:t> </a:t>
          </a:r>
          <a:r>
            <a:rPr lang="en-US" sz="3000" kern="1200" dirty="0" err="1">
              <a:latin typeface="+mj-lt"/>
            </a:rPr>
            <a:t>nhiên</a:t>
          </a:r>
          <a:endParaRPr lang="en-US" sz="3000" kern="1200" dirty="0">
            <a:latin typeface="+mj-lt"/>
          </a:endParaRPr>
        </a:p>
      </dsp:txBody>
      <dsp:txXfrm>
        <a:off x="77105" y="1780639"/>
        <a:ext cx="4089379" cy="142529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07:36:03.490"/>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20377-D558-41D7-9BF4-24FD9269592B}"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80F85-D0DF-431A-AA70-7537A2D80C10}" type="slidenum">
              <a:rPr lang="en-US" smtClean="0"/>
              <a:t>‹#›</a:t>
            </a:fld>
            <a:endParaRPr lang="en-US"/>
          </a:p>
        </p:txBody>
      </p:sp>
    </p:spTree>
    <p:extLst>
      <p:ext uri="{BB962C8B-B14F-4D97-AF65-F5344CB8AC3E}">
        <p14:creationId xmlns:p14="http://schemas.microsoft.com/office/powerpoint/2010/main" val="233612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585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1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1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55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48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3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62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71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C0AE7-69EF-4B3E-9D32-2ED41602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1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8/7/2024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3361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4753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7381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16205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917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76334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1252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83987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88859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7061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0842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26491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0828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62210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4274869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86592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570982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9372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53604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29435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976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777318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0493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69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574000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593056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1734373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2894917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2407454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982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1488387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87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520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236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598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3536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4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8/7/2024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888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8/7/2024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1065443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52F1F14-012B-4086-822B-7E04F0D218EE}"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8/7/2024</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FAFD909-25D8-401F-97FB-42AC1DCF7BF3}"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8283145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8D6F43-2680-477F-ABC2-1F7E7EA23BE7}"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89ADF8-2E8C-4283-AD52-62F704B562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65569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publicdomainpictures.net/en/view-image.php?image=45307&amp;picture=fish-on-displa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D35AE2F-5E3A-49D9-8DE1-8A333BA40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p view of wood desk with the plant, white keyboard, coffee in a white mug, notebook, and pen">
            <a:extLst>
              <a:ext uri="{FF2B5EF4-FFF2-40B4-BE49-F238E27FC236}">
                <a16:creationId xmlns:a16="http://schemas.microsoft.com/office/drawing/2014/main" id="{E5696E73-7138-8EB1-2AA5-7847B1A8BB97}"/>
              </a:ext>
            </a:extLst>
          </p:cNvPr>
          <p:cNvPicPr>
            <a:picLocks noChangeAspect="1"/>
          </p:cNvPicPr>
          <p:nvPr/>
        </p:nvPicPr>
        <p:blipFill rotWithShape="1">
          <a:blip r:embed="rId2">
            <a:alphaModFix amt="50000"/>
          </a:blip>
          <a:srcRect t="1463" r="-1" b="15489"/>
          <a:stretch/>
        </p:blipFill>
        <p:spPr>
          <a:xfrm>
            <a:off x="20" y="10"/>
            <a:ext cx="12188930" cy="6857990"/>
          </a:xfrm>
          <a:prstGeom prst="rect">
            <a:avLst/>
          </a:prstGeom>
        </p:spPr>
      </p:pic>
      <p:sp>
        <p:nvSpPr>
          <p:cNvPr id="2" name="Title 1">
            <a:extLst>
              <a:ext uri="{FF2B5EF4-FFF2-40B4-BE49-F238E27FC236}">
                <a16:creationId xmlns:a16="http://schemas.microsoft.com/office/drawing/2014/main" id="{7EDF1FCC-FD1C-40A2-D2A6-BCCE958BEADD}"/>
              </a:ext>
            </a:extLst>
          </p:cNvPr>
          <p:cNvSpPr>
            <a:spLocks noGrp="1"/>
          </p:cNvSpPr>
          <p:nvPr>
            <p:ph type="ctrTitle"/>
          </p:nvPr>
        </p:nvSpPr>
        <p:spPr>
          <a:xfrm>
            <a:off x="1524000" y="1122363"/>
            <a:ext cx="9144000" cy="3063240"/>
          </a:xfrm>
        </p:spPr>
        <p:txBody>
          <a:bodyPr>
            <a:normAutofit fontScale="90000"/>
          </a:bodyPr>
          <a:lstStyle/>
          <a:p>
            <a:pPr algn="ctr">
              <a:lnSpc>
                <a:spcPct val="90000"/>
              </a:lnSpc>
            </a:pPr>
            <a:r>
              <a:rPr lang="en-US" sz="6000" dirty="0"/>
              <a:t>BÀI 22</a:t>
            </a:r>
            <a:br>
              <a:rPr lang="en-US" sz="6000" dirty="0"/>
            </a:br>
            <a:r>
              <a:rPr lang="en-US" sz="6000" dirty="0"/>
              <a:t>PHÒNG TRỊ MỘT SỐ BỆNH THUỶ SẢN PHỔ BIẾN</a:t>
            </a:r>
            <a:endParaRPr lang="vi-VN" sz="6000" dirty="0"/>
          </a:p>
        </p:txBody>
      </p:sp>
      <p:sp>
        <p:nvSpPr>
          <p:cNvPr id="3" name="Subtitle 2">
            <a:extLst>
              <a:ext uri="{FF2B5EF4-FFF2-40B4-BE49-F238E27FC236}">
                <a16:creationId xmlns:a16="http://schemas.microsoft.com/office/drawing/2014/main" id="{CA0B5DD7-4C11-A529-AA8C-9553E39861C0}"/>
              </a:ext>
            </a:extLst>
          </p:cNvPr>
          <p:cNvSpPr>
            <a:spLocks noGrp="1"/>
          </p:cNvSpPr>
          <p:nvPr>
            <p:ph type="subTitle" idx="1"/>
          </p:nvPr>
        </p:nvSpPr>
        <p:spPr>
          <a:xfrm>
            <a:off x="7127547" y="5167798"/>
            <a:ext cx="4073853" cy="837860"/>
          </a:xfrm>
        </p:spPr>
        <p:txBody>
          <a:bodyPr>
            <a:noAutofit/>
          </a:bodyPr>
          <a:lstStyle/>
          <a:p>
            <a:r>
              <a:rPr lang="en-US" sz="1600" dirty="0"/>
              <a:t>GV: HUỲNH THUỲ </a:t>
            </a:r>
            <a:r>
              <a:rPr lang="en-US" sz="1600" dirty="0" smtClean="0"/>
              <a:t>TRANG</a:t>
            </a:r>
          </a:p>
          <a:p>
            <a:r>
              <a:rPr lang="en-US" sz="1600" dirty="0" smtClean="0"/>
              <a:t>ĐT: 0977424590</a:t>
            </a:r>
          </a:p>
        </p:txBody>
      </p:sp>
      <p:sp>
        <p:nvSpPr>
          <p:cNvPr id="28" name="Rectangle 6">
            <a:extLst>
              <a:ext uri="{FF2B5EF4-FFF2-40B4-BE49-F238E27FC236}">
                <a16:creationId xmlns:a16="http://schemas.microsoft.com/office/drawing/2014/main" id="{04D8AD8F-EF7F-481F-B99A-B851389705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60325" cap="rnd">
            <a:solidFill>
              <a:schemeClr val="tx1"/>
            </a:soli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72414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D37EE4-EA1B-46EE-A54B-5233C63C96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7558"/>
          </a:solidFill>
          <a:ln w="38100" cap="rnd">
            <a:solidFill>
              <a:srgbClr val="E8755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FEFA7-8559-A9FB-DAD5-ABA8763055E1}"/>
              </a:ext>
            </a:extLst>
          </p:cNvPr>
          <p:cNvSpPr>
            <a:spLocks noGrp="1"/>
          </p:cNvSpPr>
          <p:nvPr>
            <p:ph idx="1"/>
          </p:nvPr>
        </p:nvSpPr>
        <p:spPr>
          <a:xfrm>
            <a:off x="774224" y="1691506"/>
            <a:ext cx="5918702" cy="3562603"/>
          </a:xfrm>
        </p:spPr>
        <p:txBody>
          <a:bodyPr anchor="t">
            <a:noAutofit/>
          </a:bodyPr>
          <a:lstStyle/>
          <a:p>
            <a:pPr marL="0" indent="0">
              <a:buNone/>
            </a:pPr>
            <a:r>
              <a:rPr lang="en-US" sz="3200" dirty="0" err="1">
                <a:solidFill>
                  <a:schemeClr val="accent3">
                    <a:lumMod val="50000"/>
                  </a:schemeClr>
                </a:solidFill>
              </a:rPr>
              <a:t>Trong</a:t>
            </a:r>
            <a:r>
              <a:rPr lang="en-US" sz="3200" dirty="0">
                <a:solidFill>
                  <a:schemeClr val="accent3">
                    <a:lumMod val="50000"/>
                  </a:schemeClr>
                </a:solidFill>
              </a:rPr>
              <a:t> </a:t>
            </a:r>
            <a:r>
              <a:rPr lang="en-US" sz="3200" dirty="0" err="1">
                <a:solidFill>
                  <a:schemeClr val="accent3">
                    <a:lumMod val="50000"/>
                  </a:schemeClr>
                </a:solidFill>
              </a:rPr>
              <a:t>vai</a:t>
            </a:r>
            <a:r>
              <a:rPr lang="en-US" sz="3200" dirty="0">
                <a:solidFill>
                  <a:schemeClr val="accent3">
                    <a:lumMod val="50000"/>
                  </a:schemeClr>
                </a:solidFill>
              </a:rPr>
              <a:t> </a:t>
            </a:r>
            <a:r>
              <a:rPr lang="en-US" sz="3200" dirty="0" err="1">
                <a:solidFill>
                  <a:schemeClr val="accent3">
                    <a:lumMod val="50000"/>
                  </a:schemeClr>
                </a:solidFill>
              </a:rPr>
              <a:t>trò</a:t>
            </a:r>
            <a:r>
              <a:rPr lang="en-US" sz="3200" dirty="0">
                <a:solidFill>
                  <a:schemeClr val="accent3">
                    <a:lumMod val="50000"/>
                  </a:schemeClr>
                </a:solidFill>
              </a:rPr>
              <a:t> </a:t>
            </a:r>
            <a:r>
              <a:rPr lang="en-US" sz="3200" dirty="0" err="1">
                <a:solidFill>
                  <a:schemeClr val="accent3">
                    <a:lumMod val="50000"/>
                  </a:schemeClr>
                </a:solidFill>
              </a:rPr>
              <a:t>một</a:t>
            </a:r>
            <a:r>
              <a:rPr lang="en-US" sz="3200" dirty="0">
                <a:solidFill>
                  <a:schemeClr val="accent3">
                    <a:lumMod val="50000"/>
                  </a:schemeClr>
                </a:solidFill>
              </a:rPr>
              <a:t> </a:t>
            </a:r>
            <a:r>
              <a:rPr lang="en-US" sz="3200" dirty="0" err="1">
                <a:solidFill>
                  <a:schemeClr val="accent3">
                    <a:lumMod val="50000"/>
                  </a:schemeClr>
                </a:solidFill>
              </a:rPr>
              <a:t>chủ</a:t>
            </a:r>
            <a:r>
              <a:rPr lang="en-US" sz="3200" dirty="0">
                <a:solidFill>
                  <a:schemeClr val="accent3">
                    <a:lumMod val="50000"/>
                  </a:schemeClr>
                </a:solidFill>
              </a:rPr>
              <a:t> </a:t>
            </a:r>
            <a:r>
              <a:rPr lang="en-US" sz="3200" dirty="0" err="1">
                <a:solidFill>
                  <a:schemeClr val="accent3">
                    <a:lumMod val="50000"/>
                  </a:schemeClr>
                </a:solidFill>
              </a:rPr>
              <a:t>trang</a:t>
            </a:r>
            <a:r>
              <a:rPr lang="en-US" sz="3200" dirty="0">
                <a:solidFill>
                  <a:schemeClr val="accent3">
                    <a:lumMod val="50000"/>
                  </a:schemeClr>
                </a:solidFill>
              </a:rPr>
              <a:t> </a:t>
            </a:r>
            <a:r>
              <a:rPr lang="en-US" sz="3200" dirty="0" err="1" smtClean="0">
                <a:solidFill>
                  <a:schemeClr val="accent3">
                    <a:lumMod val="50000"/>
                  </a:schemeClr>
                </a:solidFill>
              </a:rPr>
              <a:t>trại</a:t>
            </a:r>
            <a:r>
              <a:rPr lang="en-US" sz="3200" dirty="0" smtClean="0">
                <a:solidFill>
                  <a:schemeClr val="accent3">
                    <a:lumMod val="50000"/>
                  </a:schemeClr>
                </a:solidFill>
              </a:rPr>
              <a:t> </a:t>
            </a:r>
            <a:r>
              <a:rPr lang="en-US" sz="3200" dirty="0" err="1">
                <a:solidFill>
                  <a:schemeClr val="accent3">
                    <a:lumMod val="50000"/>
                  </a:schemeClr>
                </a:solidFill>
              </a:rPr>
              <a:t>nuôi</a:t>
            </a:r>
            <a:r>
              <a:rPr lang="en-US" sz="3200" dirty="0">
                <a:solidFill>
                  <a:schemeClr val="accent3">
                    <a:lumMod val="50000"/>
                  </a:schemeClr>
                </a:solidFill>
              </a:rPr>
              <a:t> </a:t>
            </a:r>
            <a:r>
              <a:rPr lang="en-US" sz="3200" dirty="0" err="1">
                <a:solidFill>
                  <a:schemeClr val="accent3">
                    <a:lumMod val="50000"/>
                  </a:schemeClr>
                </a:solidFill>
              </a:rPr>
              <a:t>thuỷ</a:t>
            </a:r>
            <a:r>
              <a:rPr lang="en-US" sz="3200" dirty="0">
                <a:solidFill>
                  <a:schemeClr val="accent3">
                    <a:lumMod val="50000"/>
                  </a:schemeClr>
                </a:solidFill>
              </a:rPr>
              <a:t> </a:t>
            </a:r>
            <a:r>
              <a:rPr lang="en-US" sz="3200" dirty="0" err="1">
                <a:solidFill>
                  <a:schemeClr val="accent3">
                    <a:lumMod val="50000"/>
                  </a:schemeClr>
                </a:solidFill>
              </a:rPr>
              <a:t>sản</a:t>
            </a:r>
            <a:r>
              <a:rPr lang="en-US" sz="3200" dirty="0">
                <a:solidFill>
                  <a:schemeClr val="accent3">
                    <a:lumMod val="50000"/>
                  </a:schemeClr>
                </a:solidFill>
              </a:rPr>
              <a:t>, </a:t>
            </a:r>
            <a:r>
              <a:rPr lang="en-US" sz="3200" dirty="0" err="1">
                <a:solidFill>
                  <a:schemeClr val="accent3">
                    <a:lumMod val="50000"/>
                  </a:schemeClr>
                </a:solidFill>
              </a:rPr>
              <a:t>em</a:t>
            </a:r>
            <a:r>
              <a:rPr lang="en-US" sz="3200" dirty="0">
                <a:solidFill>
                  <a:schemeClr val="accent3">
                    <a:lumMod val="50000"/>
                  </a:schemeClr>
                </a:solidFill>
              </a:rPr>
              <a:t> </a:t>
            </a:r>
            <a:r>
              <a:rPr lang="en-US" sz="3200" dirty="0" err="1">
                <a:solidFill>
                  <a:schemeClr val="accent3">
                    <a:lumMod val="50000"/>
                  </a:schemeClr>
                </a:solidFill>
              </a:rPr>
              <a:t>hãy</a:t>
            </a:r>
            <a:r>
              <a:rPr lang="en-US" sz="3200" dirty="0">
                <a:solidFill>
                  <a:schemeClr val="accent3">
                    <a:lumMod val="50000"/>
                  </a:schemeClr>
                </a:solidFill>
              </a:rPr>
              <a:t> </a:t>
            </a:r>
            <a:r>
              <a:rPr lang="en-US" sz="3200" dirty="0" err="1">
                <a:solidFill>
                  <a:schemeClr val="accent3">
                    <a:lumMod val="50000"/>
                  </a:schemeClr>
                </a:solidFill>
              </a:rPr>
              <a:t>nêu</a:t>
            </a:r>
            <a:r>
              <a:rPr lang="en-US" sz="3200" dirty="0">
                <a:solidFill>
                  <a:schemeClr val="accent3">
                    <a:lumMod val="50000"/>
                  </a:schemeClr>
                </a:solidFill>
              </a:rPr>
              <a:t> </a:t>
            </a:r>
            <a:r>
              <a:rPr lang="en-US" sz="3200" dirty="0" err="1">
                <a:solidFill>
                  <a:schemeClr val="accent3">
                    <a:lumMod val="50000"/>
                  </a:schemeClr>
                </a:solidFill>
              </a:rPr>
              <a:t>những</a:t>
            </a:r>
            <a:r>
              <a:rPr lang="en-US" sz="3200" dirty="0">
                <a:solidFill>
                  <a:schemeClr val="accent3">
                    <a:lumMod val="50000"/>
                  </a:schemeClr>
                </a:solidFill>
              </a:rPr>
              <a:t> </a:t>
            </a:r>
            <a:r>
              <a:rPr lang="en-US" sz="3200" dirty="0" err="1">
                <a:solidFill>
                  <a:schemeClr val="accent3">
                    <a:lumMod val="50000"/>
                  </a:schemeClr>
                </a:solidFill>
              </a:rPr>
              <a:t>ảnh</a:t>
            </a:r>
            <a:r>
              <a:rPr lang="en-US" sz="3200" dirty="0">
                <a:solidFill>
                  <a:schemeClr val="accent3">
                    <a:lumMod val="50000"/>
                  </a:schemeClr>
                </a:solidFill>
              </a:rPr>
              <a:t> </a:t>
            </a:r>
            <a:r>
              <a:rPr lang="en-US" sz="3200" dirty="0" err="1">
                <a:solidFill>
                  <a:schemeClr val="accent3">
                    <a:lumMod val="50000"/>
                  </a:schemeClr>
                </a:solidFill>
              </a:rPr>
              <a:t>hưởng</a:t>
            </a:r>
            <a:r>
              <a:rPr lang="en-US" sz="3200" dirty="0">
                <a:solidFill>
                  <a:schemeClr val="accent3">
                    <a:lumMod val="50000"/>
                  </a:schemeClr>
                </a:solidFill>
              </a:rPr>
              <a:t>, </a:t>
            </a:r>
            <a:r>
              <a:rPr lang="en-US" sz="3200" dirty="0" err="1">
                <a:solidFill>
                  <a:schemeClr val="accent3">
                    <a:lumMod val="50000"/>
                  </a:schemeClr>
                </a:solidFill>
              </a:rPr>
              <a:t>thiệt</a:t>
            </a:r>
            <a:r>
              <a:rPr lang="en-US" sz="3200" dirty="0">
                <a:solidFill>
                  <a:schemeClr val="accent3">
                    <a:lumMod val="50000"/>
                  </a:schemeClr>
                </a:solidFill>
              </a:rPr>
              <a:t> </a:t>
            </a:r>
            <a:r>
              <a:rPr lang="en-US" sz="3200" dirty="0" err="1">
                <a:solidFill>
                  <a:schemeClr val="accent3">
                    <a:lumMod val="50000"/>
                  </a:schemeClr>
                </a:solidFill>
              </a:rPr>
              <a:t>hại</a:t>
            </a:r>
            <a:r>
              <a:rPr lang="en-US" sz="3200" dirty="0">
                <a:solidFill>
                  <a:schemeClr val="accent3">
                    <a:lumMod val="50000"/>
                  </a:schemeClr>
                </a:solidFill>
              </a:rPr>
              <a:t> </a:t>
            </a:r>
            <a:r>
              <a:rPr lang="en-US" sz="3200" dirty="0" err="1">
                <a:solidFill>
                  <a:schemeClr val="accent3">
                    <a:lumMod val="50000"/>
                  </a:schemeClr>
                </a:solidFill>
              </a:rPr>
              <a:t>có</a:t>
            </a:r>
            <a:r>
              <a:rPr lang="en-US" sz="3200" dirty="0">
                <a:solidFill>
                  <a:schemeClr val="accent3">
                    <a:lumMod val="50000"/>
                  </a:schemeClr>
                </a:solidFill>
              </a:rPr>
              <a:t> </a:t>
            </a:r>
            <a:r>
              <a:rPr lang="en-US" sz="3200" dirty="0" err="1">
                <a:solidFill>
                  <a:schemeClr val="accent3">
                    <a:lumMod val="50000"/>
                  </a:schemeClr>
                </a:solidFill>
              </a:rPr>
              <a:t>thể</a:t>
            </a:r>
            <a:r>
              <a:rPr lang="en-US" sz="3200" dirty="0">
                <a:solidFill>
                  <a:schemeClr val="accent3">
                    <a:lumMod val="50000"/>
                  </a:schemeClr>
                </a:solidFill>
              </a:rPr>
              <a:t> </a:t>
            </a:r>
            <a:r>
              <a:rPr lang="en-US" sz="3200" dirty="0" err="1">
                <a:solidFill>
                  <a:schemeClr val="accent3">
                    <a:lumMod val="50000"/>
                  </a:schemeClr>
                </a:solidFill>
              </a:rPr>
              <a:t>xảy</a:t>
            </a:r>
            <a:r>
              <a:rPr lang="en-US" sz="3200" dirty="0">
                <a:solidFill>
                  <a:schemeClr val="accent3">
                    <a:lumMod val="50000"/>
                  </a:schemeClr>
                </a:solidFill>
              </a:rPr>
              <a:t> </a:t>
            </a:r>
            <a:r>
              <a:rPr lang="en-US" sz="3200" dirty="0" err="1">
                <a:solidFill>
                  <a:schemeClr val="accent3">
                    <a:lumMod val="50000"/>
                  </a:schemeClr>
                </a:solidFill>
              </a:rPr>
              <a:t>ra</a:t>
            </a:r>
            <a:r>
              <a:rPr lang="en-US" sz="3200" dirty="0">
                <a:solidFill>
                  <a:schemeClr val="accent3">
                    <a:lumMod val="50000"/>
                  </a:schemeClr>
                </a:solidFill>
              </a:rPr>
              <a:t> </a:t>
            </a:r>
            <a:r>
              <a:rPr lang="en-US" sz="3200" dirty="0" err="1">
                <a:solidFill>
                  <a:schemeClr val="accent3">
                    <a:lumMod val="50000"/>
                  </a:schemeClr>
                </a:solidFill>
              </a:rPr>
              <a:t>khi</a:t>
            </a:r>
            <a:r>
              <a:rPr lang="en-US" sz="3200" dirty="0">
                <a:solidFill>
                  <a:schemeClr val="accent3">
                    <a:lumMod val="50000"/>
                  </a:schemeClr>
                </a:solidFill>
              </a:rPr>
              <a:t> </a:t>
            </a:r>
            <a:r>
              <a:rPr lang="en-US" sz="3200" dirty="0" err="1">
                <a:solidFill>
                  <a:schemeClr val="accent3">
                    <a:lumMod val="50000"/>
                  </a:schemeClr>
                </a:solidFill>
              </a:rPr>
              <a:t>động</a:t>
            </a:r>
            <a:r>
              <a:rPr lang="en-US" sz="3200" dirty="0">
                <a:solidFill>
                  <a:schemeClr val="accent3">
                    <a:lumMod val="50000"/>
                  </a:schemeClr>
                </a:solidFill>
              </a:rPr>
              <a:t> </a:t>
            </a:r>
            <a:r>
              <a:rPr lang="en-US" sz="3200" dirty="0" err="1">
                <a:solidFill>
                  <a:schemeClr val="accent3">
                    <a:lumMod val="50000"/>
                  </a:schemeClr>
                </a:solidFill>
              </a:rPr>
              <a:t>vật</a:t>
            </a:r>
            <a:r>
              <a:rPr lang="en-US" sz="3200" dirty="0">
                <a:solidFill>
                  <a:schemeClr val="accent3">
                    <a:lumMod val="50000"/>
                  </a:schemeClr>
                </a:solidFill>
              </a:rPr>
              <a:t> </a:t>
            </a:r>
            <a:r>
              <a:rPr lang="en-US" sz="3200" dirty="0" err="1">
                <a:solidFill>
                  <a:schemeClr val="accent3">
                    <a:lumMod val="50000"/>
                  </a:schemeClr>
                </a:solidFill>
              </a:rPr>
              <a:t>thuỷ</a:t>
            </a:r>
            <a:r>
              <a:rPr lang="en-US" sz="3200" dirty="0">
                <a:solidFill>
                  <a:schemeClr val="accent3">
                    <a:lumMod val="50000"/>
                  </a:schemeClr>
                </a:solidFill>
              </a:rPr>
              <a:t> </a:t>
            </a:r>
            <a:r>
              <a:rPr lang="en-US" sz="3200" dirty="0" err="1">
                <a:solidFill>
                  <a:schemeClr val="accent3">
                    <a:lumMod val="50000"/>
                  </a:schemeClr>
                </a:solidFill>
              </a:rPr>
              <a:t>sản</a:t>
            </a:r>
            <a:r>
              <a:rPr lang="en-US" sz="3200" dirty="0">
                <a:solidFill>
                  <a:schemeClr val="accent3">
                    <a:lumMod val="50000"/>
                  </a:schemeClr>
                </a:solidFill>
              </a:rPr>
              <a:t> </a:t>
            </a:r>
            <a:r>
              <a:rPr lang="en-US" sz="3200" dirty="0" err="1">
                <a:solidFill>
                  <a:schemeClr val="accent3">
                    <a:lumMod val="50000"/>
                  </a:schemeClr>
                </a:solidFill>
              </a:rPr>
              <a:t>nuôi</a:t>
            </a:r>
            <a:r>
              <a:rPr lang="en-US" sz="3200" dirty="0">
                <a:solidFill>
                  <a:schemeClr val="accent3">
                    <a:lumMod val="50000"/>
                  </a:schemeClr>
                </a:solidFill>
              </a:rPr>
              <a:t> </a:t>
            </a:r>
            <a:r>
              <a:rPr lang="en-US" sz="3200" dirty="0" err="1">
                <a:solidFill>
                  <a:schemeClr val="accent3">
                    <a:lumMod val="50000"/>
                  </a:schemeClr>
                </a:solidFill>
              </a:rPr>
              <a:t>bị</a:t>
            </a:r>
            <a:r>
              <a:rPr lang="en-US" sz="3200" dirty="0">
                <a:solidFill>
                  <a:schemeClr val="accent3">
                    <a:lumMod val="50000"/>
                  </a:schemeClr>
                </a:solidFill>
              </a:rPr>
              <a:t> </a:t>
            </a:r>
            <a:r>
              <a:rPr lang="en-US" sz="3200" dirty="0" err="1">
                <a:solidFill>
                  <a:schemeClr val="accent3">
                    <a:lumMod val="50000"/>
                  </a:schemeClr>
                </a:solidFill>
              </a:rPr>
              <a:t>nhiễm</a:t>
            </a:r>
            <a:r>
              <a:rPr lang="en-US" sz="3200" dirty="0">
                <a:solidFill>
                  <a:schemeClr val="accent3">
                    <a:lumMod val="50000"/>
                  </a:schemeClr>
                </a:solidFill>
              </a:rPr>
              <a:t> </a:t>
            </a:r>
            <a:r>
              <a:rPr lang="en-US" sz="3200" dirty="0" err="1">
                <a:solidFill>
                  <a:schemeClr val="accent3">
                    <a:lumMod val="50000"/>
                  </a:schemeClr>
                </a:solidFill>
              </a:rPr>
              <a:t>bệnh</a:t>
            </a:r>
            <a:r>
              <a:rPr lang="en-US" sz="3200" dirty="0">
                <a:solidFill>
                  <a:schemeClr val="accent3">
                    <a:lumMod val="50000"/>
                  </a:schemeClr>
                </a:solidFill>
              </a:rPr>
              <a:t> </a:t>
            </a:r>
            <a:r>
              <a:rPr lang="en-US" sz="3200" dirty="0" err="1">
                <a:solidFill>
                  <a:schemeClr val="accent3">
                    <a:lumMod val="50000"/>
                  </a:schemeClr>
                </a:solidFill>
              </a:rPr>
              <a:t>và</a:t>
            </a:r>
            <a:r>
              <a:rPr lang="en-US" sz="3200" dirty="0">
                <a:solidFill>
                  <a:schemeClr val="accent3">
                    <a:lumMod val="50000"/>
                  </a:schemeClr>
                </a:solidFill>
              </a:rPr>
              <a:t> </a:t>
            </a:r>
            <a:r>
              <a:rPr lang="en-US" sz="3200" dirty="0" err="1">
                <a:solidFill>
                  <a:schemeClr val="accent3">
                    <a:lumMod val="50000"/>
                  </a:schemeClr>
                </a:solidFill>
              </a:rPr>
              <a:t>chết</a:t>
            </a:r>
            <a:r>
              <a:rPr lang="en-US" sz="3200" dirty="0">
                <a:solidFill>
                  <a:schemeClr val="accent3">
                    <a:lumMod val="50000"/>
                  </a:schemeClr>
                </a:solidFill>
              </a:rPr>
              <a:t> </a:t>
            </a:r>
            <a:r>
              <a:rPr lang="en-US" sz="3200" dirty="0" err="1">
                <a:solidFill>
                  <a:schemeClr val="accent3">
                    <a:lumMod val="50000"/>
                  </a:schemeClr>
                </a:solidFill>
              </a:rPr>
              <a:t>với</a:t>
            </a:r>
            <a:r>
              <a:rPr lang="en-US" sz="3200" dirty="0">
                <a:solidFill>
                  <a:schemeClr val="accent3">
                    <a:lumMod val="50000"/>
                  </a:schemeClr>
                </a:solidFill>
              </a:rPr>
              <a:t> </a:t>
            </a:r>
            <a:r>
              <a:rPr lang="en-US" sz="3200" dirty="0" err="1">
                <a:solidFill>
                  <a:schemeClr val="accent3">
                    <a:lumMod val="50000"/>
                  </a:schemeClr>
                </a:solidFill>
              </a:rPr>
              <a:t>tỉ</a:t>
            </a:r>
            <a:r>
              <a:rPr lang="en-US" sz="3200" dirty="0">
                <a:solidFill>
                  <a:schemeClr val="accent3">
                    <a:lumMod val="50000"/>
                  </a:schemeClr>
                </a:solidFill>
              </a:rPr>
              <a:t> </a:t>
            </a:r>
            <a:r>
              <a:rPr lang="en-US" sz="3200" dirty="0" err="1">
                <a:solidFill>
                  <a:schemeClr val="accent3">
                    <a:lumMod val="50000"/>
                  </a:schemeClr>
                </a:solidFill>
              </a:rPr>
              <a:t>lệ</a:t>
            </a:r>
            <a:r>
              <a:rPr lang="en-US" sz="3200" dirty="0">
                <a:solidFill>
                  <a:schemeClr val="accent3">
                    <a:lumMod val="50000"/>
                  </a:schemeClr>
                </a:solidFill>
              </a:rPr>
              <a:t> </a:t>
            </a:r>
            <a:r>
              <a:rPr lang="en-US" sz="3200" dirty="0" err="1" smtClean="0">
                <a:solidFill>
                  <a:schemeClr val="accent3">
                    <a:lumMod val="50000"/>
                  </a:schemeClr>
                </a:solidFill>
              </a:rPr>
              <a:t>cao</a:t>
            </a:r>
            <a:r>
              <a:rPr lang="en-US" sz="3200" dirty="0" smtClean="0">
                <a:solidFill>
                  <a:schemeClr val="accent3">
                    <a:lumMod val="50000"/>
                  </a:schemeClr>
                </a:solidFill>
              </a:rPr>
              <a:t>?</a:t>
            </a:r>
            <a:endParaRPr lang="vi-VN" sz="3200" dirty="0">
              <a:solidFill>
                <a:schemeClr val="accent3">
                  <a:lumMod val="50000"/>
                </a:schemeClr>
              </a:solidFill>
            </a:endParaRPr>
          </a:p>
        </p:txBody>
      </p:sp>
      <p:pic>
        <p:nvPicPr>
          <p:cNvPr id="1026" name="Picture 2" descr="Dấu chấm hỏi, Dấu chấm hỏi png | PNGEg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74224" y="288476"/>
            <a:ext cx="835916" cy="1114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guy cơ cá bè chết hàng loạt trên sông Đồng Nai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815" y="555601"/>
            <a:ext cx="4088434" cy="3067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Quảng Ngãi: Tôm chết hàng loạt do nắng n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815" y="3623463"/>
            <a:ext cx="4056876" cy="2697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04625856"/>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897EA-CABE-EDCA-346C-212DE85D7023}"/>
              </a:ext>
            </a:extLst>
          </p:cNvPr>
          <p:cNvSpPr>
            <a:spLocks noGrp="1"/>
          </p:cNvSpPr>
          <p:nvPr>
            <p:ph type="title"/>
          </p:nvPr>
        </p:nvSpPr>
        <p:spPr>
          <a:xfrm>
            <a:off x="4206703" y="570904"/>
            <a:ext cx="7832035" cy="943025"/>
          </a:xfrm>
          <a:solidFill>
            <a:schemeClr val="accent5">
              <a:lumMod val="20000"/>
              <a:lumOff val="80000"/>
            </a:schemeClr>
          </a:solidFill>
        </p:spPr>
        <p:txBody>
          <a:bodyPr anchor="b">
            <a:normAutofit/>
          </a:bodyPr>
          <a:lstStyle/>
          <a:p>
            <a:pPr>
              <a:lnSpc>
                <a:spcPct val="90000"/>
              </a:lnSpc>
            </a:pPr>
            <a:r>
              <a:rPr lang="en-US" sz="4000" dirty="0"/>
              <a:t>2. </a:t>
            </a:r>
            <a:r>
              <a:rPr lang="en-US" sz="4000" dirty="0" err="1"/>
              <a:t>M</a:t>
            </a:r>
            <a:r>
              <a:rPr lang="en-US" sz="4000" dirty="0" err="1" smtClean="0"/>
              <a:t>ột</a:t>
            </a:r>
            <a:r>
              <a:rPr lang="en-US" sz="4000" dirty="0" smtClean="0"/>
              <a:t> </a:t>
            </a:r>
            <a:r>
              <a:rPr lang="en-US" sz="4000" dirty="0" err="1"/>
              <a:t>số</a:t>
            </a:r>
            <a:r>
              <a:rPr lang="en-US" sz="4000" dirty="0"/>
              <a:t> </a:t>
            </a:r>
            <a:r>
              <a:rPr lang="en-US" sz="4000" dirty="0" err="1"/>
              <a:t>bệnh</a:t>
            </a:r>
            <a:r>
              <a:rPr lang="en-US" sz="4000" dirty="0"/>
              <a:t> </a:t>
            </a:r>
            <a:r>
              <a:rPr lang="en-US" sz="4000" dirty="0" err="1"/>
              <a:t>thuỷ</a:t>
            </a:r>
            <a:r>
              <a:rPr lang="en-US" sz="4000" dirty="0"/>
              <a:t> </a:t>
            </a:r>
            <a:r>
              <a:rPr lang="en-US" sz="4000" dirty="0" err="1"/>
              <a:t>sản</a:t>
            </a:r>
            <a:r>
              <a:rPr lang="en-US" sz="4000" dirty="0"/>
              <a:t> </a:t>
            </a:r>
            <a:r>
              <a:rPr lang="en-US" sz="4000" dirty="0" err="1"/>
              <a:t>phổ</a:t>
            </a:r>
            <a:r>
              <a:rPr lang="en-US" sz="4000" dirty="0"/>
              <a:t> </a:t>
            </a:r>
            <a:r>
              <a:rPr lang="en-US" sz="4000" dirty="0" err="1"/>
              <a:t>biến</a:t>
            </a:r>
            <a:endParaRPr lang="vi-VN" sz="4000" dirty="0"/>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0980C"/>
          </a:solidFill>
          <a:ln w="38100" cap="rnd">
            <a:solidFill>
              <a:srgbClr val="F0980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500ABC-7896-DF06-553B-5069B2B6EAFE}"/>
              </a:ext>
            </a:extLst>
          </p:cNvPr>
          <p:cNvSpPr>
            <a:spLocks noGrp="1"/>
          </p:cNvSpPr>
          <p:nvPr>
            <p:ph idx="1"/>
          </p:nvPr>
        </p:nvSpPr>
        <p:spPr>
          <a:xfrm>
            <a:off x="4834661" y="1864382"/>
            <a:ext cx="7026760" cy="4407209"/>
          </a:xfrm>
        </p:spPr>
        <p:txBody>
          <a:bodyPr>
            <a:noAutofit/>
          </a:bodyPr>
          <a:lstStyle/>
          <a:p>
            <a:pPr marL="0" indent="0">
              <a:lnSpc>
                <a:spcPct val="100000"/>
              </a:lnSpc>
              <a:buNone/>
            </a:pPr>
            <a:r>
              <a:rPr lang="en-US" dirty="0" err="1">
                <a:latin typeface="Bodoni MT" panose="02070603080606020203" pitchFamily="18" charset="0"/>
              </a:rPr>
              <a:t>Thảo</a:t>
            </a:r>
            <a:r>
              <a:rPr lang="en-US" dirty="0">
                <a:latin typeface="Bodoni MT" panose="02070603080606020203" pitchFamily="18" charset="0"/>
              </a:rPr>
              <a:t> </a:t>
            </a:r>
            <a:r>
              <a:rPr lang="en-US" dirty="0" err="1">
                <a:latin typeface="Bodoni MT" panose="02070603080606020203" pitchFamily="18" charset="0"/>
              </a:rPr>
              <a:t>luận</a:t>
            </a:r>
            <a:r>
              <a:rPr lang="en-US" dirty="0">
                <a:latin typeface="Bodoni MT" panose="02070603080606020203" pitchFamily="18" charset="0"/>
              </a:rPr>
              <a:t> </a:t>
            </a:r>
            <a:r>
              <a:rPr lang="en-US" dirty="0" err="1" smtClean="0">
                <a:latin typeface="Bodoni MT" panose="02070603080606020203" pitchFamily="18" charset="0"/>
              </a:rPr>
              <a:t>nhóm</a:t>
            </a:r>
            <a:r>
              <a:rPr lang="en-US" dirty="0" smtClean="0">
                <a:latin typeface="Bodoni MT" panose="02070603080606020203" pitchFamily="18" charset="0"/>
              </a:rPr>
              <a:t> </a:t>
            </a:r>
            <a:r>
              <a:rPr lang="en-US" dirty="0" err="1" smtClean="0">
                <a:latin typeface="Bodoni MT" panose="02070603080606020203" pitchFamily="18" charset="0"/>
              </a:rPr>
              <a:t>và</a:t>
            </a:r>
            <a:r>
              <a:rPr lang="en-US" dirty="0" smtClean="0">
                <a:latin typeface="Bodoni MT" panose="02070603080606020203" pitchFamily="18" charset="0"/>
              </a:rPr>
              <a:t> </a:t>
            </a:r>
            <a:r>
              <a:rPr lang="en-US" dirty="0" err="1" smtClean="0">
                <a:latin typeface="Bodoni MT" panose="02070603080606020203" pitchFamily="18" charset="0"/>
              </a:rPr>
              <a:t>thuyết</a:t>
            </a:r>
            <a:r>
              <a:rPr lang="en-US" dirty="0" smtClean="0">
                <a:latin typeface="Bodoni MT" panose="02070603080606020203" pitchFamily="18" charset="0"/>
              </a:rPr>
              <a:t> </a:t>
            </a:r>
            <a:r>
              <a:rPr lang="en-US" dirty="0" err="1" smtClean="0">
                <a:latin typeface="Bodoni MT" panose="02070603080606020203" pitchFamily="18" charset="0"/>
              </a:rPr>
              <a:t>trình</a:t>
            </a:r>
            <a:r>
              <a:rPr lang="en-US" dirty="0" smtClean="0">
                <a:latin typeface="Bodoni MT" panose="02070603080606020203" pitchFamily="18" charset="0"/>
              </a:rPr>
              <a:t>  </a:t>
            </a:r>
            <a:r>
              <a:rPr lang="en-US" dirty="0">
                <a:latin typeface="Bodoni MT" panose="02070603080606020203" pitchFamily="18" charset="0"/>
              </a:rPr>
              <a:t>: </a:t>
            </a:r>
            <a:endParaRPr lang="en-US" dirty="0" smtClean="0">
              <a:latin typeface="Bodoni MT" panose="02070603080606020203" pitchFamily="18" charset="0"/>
            </a:endParaRPr>
          </a:p>
          <a:p>
            <a:pPr marL="0" indent="0">
              <a:lnSpc>
                <a:spcPct val="100000"/>
              </a:lnSpc>
              <a:buNone/>
            </a:pPr>
            <a:r>
              <a:rPr lang="en-US" dirty="0" err="1" smtClean="0">
                <a:latin typeface="Bodoni MT" panose="02070603080606020203" pitchFamily="18" charset="0"/>
              </a:rPr>
              <a:t>Hãy</a:t>
            </a:r>
            <a:r>
              <a:rPr lang="en-US" dirty="0" smtClean="0">
                <a:latin typeface="Bodoni MT" panose="02070603080606020203" pitchFamily="18" charset="0"/>
              </a:rPr>
              <a:t> </a:t>
            </a:r>
            <a:r>
              <a:rPr lang="en-US" dirty="0" err="1">
                <a:latin typeface="Bodoni MT" panose="02070603080606020203" pitchFamily="18" charset="0"/>
              </a:rPr>
              <a:t>trình</a:t>
            </a:r>
            <a:r>
              <a:rPr lang="en-US" dirty="0">
                <a:latin typeface="Bodoni MT" panose="02070603080606020203" pitchFamily="18" charset="0"/>
              </a:rPr>
              <a:t> </a:t>
            </a:r>
            <a:r>
              <a:rPr lang="en-US" dirty="0" err="1">
                <a:latin typeface="Bodoni MT" panose="02070603080606020203" pitchFamily="18" charset="0"/>
              </a:rPr>
              <a:t>bày</a:t>
            </a:r>
            <a:r>
              <a:rPr lang="en-US" dirty="0">
                <a:latin typeface="Bodoni MT" panose="02070603080606020203" pitchFamily="18" charset="0"/>
              </a:rPr>
              <a:t> </a:t>
            </a:r>
            <a:r>
              <a:rPr lang="en-US" dirty="0" err="1">
                <a:latin typeface="Bodoni MT" panose="02070603080606020203" pitchFamily="18" charset="0"/>
              </a:rPr>
              <a:t>đặc</a:t>
            </a:r>
            <a:r>
              <a:rPr lang="en-US" dirty="0">
                <a:latin typeface="Bodoni MT" panose="02070603080606020203" pitchFamily="18" charset="0"/>
              </a:rPr>
              <a:t> </a:t>
            </a:r>
            <a:r>
              <a:rPr lang="en-US" dirty="0" err="1">
                <a:latin typeface="Bodoni MT" panose="02070603080606020203" pitchFamily="18" charset="0"/>
              </a:rPr>
              <a:t>điểm</a:t>
            </a:r>
            <a:r>
              <a:rPr lang="en-US" dirty="0">
                <a:latin typeface="Bodoni MT" panose="02070603080606020203" pitchFamily="18" charset="0"/>
              </a:rPr>
              <a:t>, </a:t>
            </a:r>
            <a:r>
              <a:rPr lang="en-US" dirty="0" err="1">
                <a:latin typeface="Bodoni MT" panose="02070603080606020203" pitchFamily="18" charset="0"/>
              </a:rPr>
              <a:t>nguyên</a:t>
            </a:r>
            <a:r>
              <a:rPr lang="en-US" dirty="0">
                <a:latin typeface="Bodoni MT" panose="02070603080606020203" pitchFamily="18" charset="0"/>
              </a:rPr>
              <a:t> </a:t>
            </a:r>
            <a:r>
              <a:rPr lang="en-US" dirty="0" err="1">
                <a:latin typeface="Bodoni MT" panose="02070603080606020203" pitchFamily="18" charset="0"/>
              </a:rPr>
              <a:t>nhân</a:t>
            </a:r>
            <a:r>
              <a:rPr lang="en-US" dirty="0">
                <a:latin typeface="Bodoni MT" panose="02070603080606020203" pitchFamily="18" charset="0"/>
              </a:rPr>
              <a:t>, </a:t>
            </a:r>
            <a:r>
              <a:rPr lang="en-US" dirty="0" err="1">
                <a:latin typeface="Bodoni MT" panose="02070603080606020203" pitchFamily="18" charset="0"/>
              </a:rPr>
              <a:t>phòng</a:t>
            </a:r>
            <a:r>
              <a:rPr lang="en-US" dirty="0">
                <a:latin typeface="Bodoni MT" panose="02070603080606020203" pitchFamily="18" charset="0"/>
              </a:rPr>
              <a:t> </a:t>
            </a:r>
            <a:r>
              <a:rPr lang="en-US" dirty="0" err="1">
                <a:latin typeface="Bodoni MT" panose="02070603080606020203" pitchFamily="18" charset="0"/>
              </a:rPr>
              <a:t>trị</a:t>
            </a:r>
            <a:r>
              <a:rPr lang="en-US" dirty="0">
                <a:latin typeface="Bodoni MT" panose="02070603080606020203" pitchFamily="18" charset="0"/>
              </a:rPr>
              <a:t> </a:t>
            </a:r>
            <a:r>
              <a:rPr lang="en-US" dirty="0" err="1">
                <a:latin typeface="Bodoni MT" panose="02070603080606020203" pitchFamily="18" charset="0"/>
              </a:rPr>
              <a:t>bệnh</a:t>
            </a:r>
            <a:r>
              <a:rPr lang="en-US" dirty="0">
                <a:latin typeface="Bodoni MT" panose="02070603080606020203" pitchFamily="18" charset="0"/>
              </a:rPr>
              <a:t> </a:t>
            </a:r>
            <a:r>
              <a:rPr lang="en-US" dirty="0" err="1">
                <a:latin typeface="Bodoni MT" panose="02070603080606020203" pitchFamily="18" charset="0"/>
              </a:rPr>
              <a:t>thuỷ</a:t>
            </a:r>
            <a:r>
              <a:rPr lang="en-US" dirty="0">
                <a:latin typeface="Bodoni MT" panose="02070603080606020203" pitchFamily="18" charset="0"/>
              </a:rPr>
              <a:t> </a:t>
            </a:r>
            <a:r>
              <a:rPr lang="en-US" dirty="0" err="1">
                <a:latin typeface="Bodoni MT" panose="02070603080606020203" pitchFamily="18" charset="0"/>
              </a:rPr>
              <a:t>sản</a:t>
            </a:r>
            <a:r>
              <a:rPr lang="en-US" dirty="0">
                <a:latin typeface="Bodoni MT" panose="02070603080606020203" pitchFamily="18" charset="0"/>
              </a:rPr>
              <a:t> </a:t>
            </a:r>
          </a:p>
          <a:p>
            <a:pPr marL="0" indent="0">
              <a:lnSpc>
                <a:spcPct val="100000"/>
              </a:lnSpc>
              <a:buNone/>
            </a:pPr>
            <a:r>
              <a:rPr lang="en-US" dirty="0" err="1">
                <a:latin typeface="Bodoni MT" panose="02070603080606020203" pitchFamily="18" charset="0"/>
              </a:rPr>
              <a:t>Nhóm</a:t>
            </a:r>
            <a:r>
              <a:rPr lang="en-US" dirty="0">
                <a:latin typeface="Bodoni MT" panose="02070603080606020203" pitchFamily="18" charset="0"/>
              </a:rPr>
              <a:t> 1: </a:t>
            </a:r>
            <a:r>
              <a:rPr lang="en-US" dirty="0" err="1">
                <a:latin typeface="Bodoni MT" panose="02070603080606020203" pitchFamily="18" charset="0"/>
              </a:rPr>
              <a:t>bệnh</a:t>
            </a:r>
            <a:r>
              <a:rPr lang="en-US" dirty="0">
                <a:latin typeface="Bodoni MT" panose="02070603080606020203" pitchFamily="18" charset="0"/>
              </a:rPr>
              <a:t> </a:t>
            </a:r>
            <a:r>
              <a:rPr lang="en-US" dirty="0" err="1">
                <a:latin typeface="Bodoni MT" panose="02070603080606020203" pitchFamily="18" charset="0"/>
              </a:rPr>
              <a:t>lồi</a:t>
            </a:r>
            <a:r>
              <a:rPr lang="en-US" dirty="0">
                <a:latin typeface="Bodoni MT" panose="02070603080606020203" pitchFamily="18" charset="0"/>
              </a:rPr>
              <a:t> </a:t>
            </a:r>
            <a:r>
              <a:rPr lang="en-US" dirty="0" err="1">
                <a:latin typeface="Bodoni MT" panose="02070603080606020203" pitchFamily="18" charset="0"/>
              </a:rPr>
              <a:t>mắt</a:t>
            </a:r>
            <a:r>
              <a:rPr lang="en-US" dirty="0">
                <a:latin typeface="Bodoni MT" panose="02070603080606020203" pitchFamily="18" charset="0"/>
              </a:rPr>
              <a:t>, </a:t>
            </a:r>
            <a:r>
              <a:rPr lang="en-US" dirty="0" err="1">
                <a:latin typeface="Bodoni MT" panose="02070603080606020203" pitchFamily="18" charset="0"/>
              </a:rPr>
              <a:t>xuất</a:t>
            </a:r>
            <a:r>
              <a:rPr lang="en-US" dirty="0">
                <a:latin typeface="Bodoni MT" panose="02070603080606020203" pitchFamily="18" charset="0"/>
              </a:rPr>
              <a:t> </a:t>
            </a:r>
            <a:r>
              <a:rPr lang="en-US" dirty="0" err="1">
                <a:latin typeface="Bodoni MT" panose="02070603080606020203" pitchFamily="18" charset="0"/>
              </a:rPr>
              <a:t>huyết</a:t>
            </a:r>
            <a:r>
              <a:rPr lang="en-US" dirty="0">
                <a:latin typeface="Bodoni MT" panose="02070603080606020203" pitchFamily="18" charset="0"/>
              </a:rPr>
              <a:t> </a:t>
            </a:r>
            <a:r>
              <a:rPr lang="en-US" dirty="0" err="1">
                <a:latin typeface="Bodoni MT" panose="02070603080606020203" pitchFamily="18" charset="0"/>
              </a:rPr>
              <a:t>trên</a:t>
            </a:r>
            <a:r>
              <a:rPr lang="en-US" dirty="0">
                <a:latin typeface="Bodoni MT" panose="02070603080606020203" pitchFamily="18" charset="0"/>
              </a:rPr>
              <a:t> </a:t>
            </a:r>
            <a:r>
              <a:rPr lang="en-US" dirty="0" err="1">
                <a:latin typeface="Bodoni MT" panose="02070603080606020203" pitchFamily="18" charset="0"/>
              </a:rPr>
              <a:t>cá</a:t>
            </a:r>
            <a:r>
              <a:rPr lang="en-US" dirty="0">
                <a:latin typeface="Bodoni MT" panose="02070603080606020203" pitchFamily="18" charset="0"/>
              </a:rPr>
              <a:t> </a:t>
            </a:r>
            <a:r>
              <a:rPr lang="en-US" dirty="0" err="1">
                <a:latin typeface="Bodoni MT" panose="02070603080606020203" pitchFamily="18" charset="0"/>
              </a:rPr>
              <a:t>rô</a:t>
            </a:r>
            <a:r>
              <a:rPr lang="en-US" dirty="0">
                <a:latin typeface="Bodoni MT" panose="02070603080606020203" pitchFamily="18" charset="0"/>
              </a:rPr>
              <a:t> phi</a:t>
            </a:r>
          </a:p>
          <a:p>
            <a:pPr marL="0" indent="0">
              <a:lnSpc>
                <a:spcPct val="100000"/>
              </a:lnSpc>
              <a:buNone/>
            </a:pPr>
            <a:r>
              <a:rPr lang="en-US" dirty="0" err="1">
                <a:latin typeface="Bodoni MT" panose="02070603080606020203" pitchFamily="18" charset="0"/>
              </a:rPr>
              <a:t>Nhóm</a:t>
            </a:r>
            <a:r>
              <a:rPr lang="en-US" dirty="0">
                <a:latin typeface="Bodoni MT" panose="02070603080606020203" pitchFamily="18" charset="0"/>
              </a:rPr>
              <a:t> 2: </a:t>
            </a:r>
            <a:r>
              <a:rPr lang="en-US" dirty="0" err="1">
                <a:latin typeface="Bodoni MT" panose="02070603080606020203" pitchFamily="18" charset="0"/>
              </a:rPr>
              <a:t>Bệnh</a:t>
            </a:r>
            <a:r>
              <a:rPr lang="en-US" dirty="0">
                <a:latin typeface="Bodoni MT" panose="02070603080606020203" pitchFamily="18" charset="0"/>
              </a:rPr>
              <a:t> </a:t>
            </a:r>
            <a:r>
              <a:rPr lang="en-US" dirty="0" err="1">
                <a:latin typeface="Bodoni MT" panose="02070603080606020203" pitchFamily="18" charset="0"/>
              </a:rPr>
              <a:t>gan</a:t>
            </a:r>
            <a:r>
              <a:rPr lang="en-US" dirty="0">
                <a:latin typeface="Bodoni MT" panose="02070603080606020203" pitchFamily="18" charset="0"/>
              </a:rPr>
              <a:t> </a:t>
            </a:r>
            <a:r>
              <a:rPr lang="en-US" dirty="0" err="1">
                <a:latin typeface="Bodoni MT" panose="02070603080606020203" pitchFamily="18" charset="0"/>
              </a:rPr>
              <a:t>thận</a:t>
            </a:r>
            <a:r>
              <a:rPr lang="en-US" dirty="0">
                <a:latin typeface="Bodoni MT" panose="02070603080606020203" pitchFamily="18" charset="0"/>
              </a:rPr>
              <a:t> </a:t>
            </a:r>
            <a:r>
              <a:rPr lang="en-US" dirty="0" err="1">
                <a:latin typeface="Bodoni MT" panose="02070603080606020203" pitchFamily="18" charset="0"/>
              </a:rPr>
              <a:t>mũ</a:t>
            </a:r>
            <a:r>
              <a:rPr lang="en-US" dirty="0">
                <a:latin typeface="Bodoni MT" panose="02070603080606020203" pitchFamily="18" charset="0"/>
              </a:rPr>
              <a:t> </a:t>
            </a:r>
            <a:r>
              <a:rPr lang="en-US" dirty="0" err="1">
                <a:latin typeface="Bodoni MT" panose="02070603080606020203" pitchFamily="18" charset="0"/>
              </a:rPr>
              <a:t>trên</a:t>
            </a:r>
            <a:r>
              <a:rPr lang="en-US" dirty="0">
                <a:latin typeface="Bodoni MT" panose="02070603080606020203" pitchFamily="18" charset="0"/>
              </a:rPr>
              <a:t> </a:t>
            </a:r>
            <a:r>
              <a:rPr lang="en-US" dirty="0" err="1">
                <a:latin typeface="Bodoni MT" panose="02070603080606020203" pitchFamily="18" charset="0"/>
              </a:rPr>
              <a:t>cá</a:t>
            </a:r>
            <a:r>
              <a:rPr lang="en-US" dirty="0">
                <a:latin typeface="Bodoni MT" panose="02070603080606020203" pitchFamily="18" charset="0"/>
              </a:rPr>
              <a:t> </a:t>
            </a:r>
            <a:r>
              <a:rPr lang="en-US" dirty="0" err="1">
                <a:latin typeface="Bodoni MT" panose="02070603080606020203" pitchFamily="18" charset="0"/>
              </a:rPr>
              <a:t>tra</a:t>
            </a:r>
            <a:endParaRPr lang="en-US" dirty="0">
              <a:latin typeface="Bodoni MT" panose="02070603080606020203" pitchFamily="18" charset="0"/>
            </a:endParaRPr>
          </a:p>
          <a:p>
            <a:pPr marL="0" indent="0">
              <a:lnSpc>
                <a:spcPct val="100000"/>
              </a:lnSpc>
              <a:buNone/>
            </a:pPr>
            <a:r>
              <a:rPr lang="en-US" dirty="0" err="1">
                <a:latin typeface="Bodoni MT" panose="02070603080606020203" pitchFamily="18" charset="0"/>
              </a:rPr>
              <a:t>Nhóm</a:t>
            </a:r>
            <a:r>
              <a:rPr lang="en-US" dirty="0">
                <a:latin typeface="Bodoni MT" panose="02070603080606020203" pitchFamily="18" charset="0"/>
              </a:rPr>
              <a:t> 3 : </a:t>
            </a:r>
            <a:r>
              <a:rPr lang="en-US" dirty="0" err="1">
                <a:latin typeface="Bodoni MT" panose="02070603080606020203" pitchFamily="18" charset="0"/>
              </a:rPr>
              <a:t>bệnh</a:t>
            </a:r>
            <a:r>
              <a:rPr lang="en-US" dirty="0">
                <a:latin typeface="Bodoni MT" panose="02070603080606020203" pitchFamily="18" charset="0"/>
              </a:rPr>
              <a:t> </a:t>
            </a:r>
            <a:r>
              <a:rPr lang="en-US" dirty="0" err="1">
                <a:latin typeface="Bodoni MT" panose="02070603080606020203" pitchFamily="18" charset="0"/>
              </a:rPr>
              <a:t>hoại</a:t>
            </a:r>
            <a:r>
              <a:rPr lang="en-US" dirty="0">
                <a:latin typeface="Bodoni MT" panose="02070603080606020203" pitchFamily="18" charset="0"/>
              </a:rPr>
              <a:t> </a:t>
            </a:r>
            <a:r>
              <a:rPr lang="en-US" dirty="0" err="1">
                <a:latin typeface="Bodoni MT" panose="02070603080606020203" pitchFamily="18" charset="0"/>
              </a:rPr>
              <a:t>tử</a:t>
            </a:r>
            <a:r>
              <a:rPr lang="en-US" dirty="0">
                <a:latin typeface="Bodoni MT" panose="02070603080606020203" pitchFamily="18" charset="0"/>
              </a:rPr>
              <a:t> </a:t>
            </a:r>
            <a:r>
              <a:rPr lang="en-US" dirty="0" err="1">
                <a:latin typeface="Bodoni MT" panose="02070603080606020203" pitchFamily="18" charset="0"/>
              </a:rPr>
              <a:t>thần</a:t>
            </a:r>
            <a:r>
              <a:rPr lang="en-US" dirty="0">
                <a:latin typeface="Bodoni MT" panose="02070603080606020203" pitchFamily="18" charset="0"/>
              </a:rPr>
              <a:t> </a:t>
            </a:r>
            <a:r>
              <a:rPr lang="en-US" dirty="0" err="1">
                <a:latin typeface="Bodoni MT" panose="02070603080606020203" pitchFamily="18" charset="0"/>
              </a:rPr>
              <a:t>kinh</a:t>
            </a:r>
            <a:r>
              <a:rPr lang="en-US" dirty="0">
                <a:latin typeface="Bodoni MT" panose="02070603080606020203" pitchFamily="18" charset="0"/>
              </a:rPr>
              <a:t> </a:t>
            </a:r>
            <a:r>
              <a:rPr lang="en-US" dirty="0" err="1">
                <a:latin typeface="Bodoni MT" panose="02070603080606020203" pitchFamily="18" charset="0"/>
              </a:rPr>
              <a:t>trên</a:t>
            </a:r>
            <a:r>
              <a:rPr lang="en-US" dirty="0">
                <a:latin typeface="Bodoni MT" panose="02070603080606020203" pitchFamily="18" charset="0"/>
              </a:rPr>
              <a:t> </a:t>
            </a:r>
            <a:r>
              <a:rPr lang="en-US" dirty="0" err="1">
                <a:latin typeface="Bodoni MT" panose="02070603080606020203" pitchFamily="18" charset="0"/>
              </a:rPr>
              <a:t>cá</a:t>
            </a:r>
            <a:r>
              <a:rPr lang="en-US" dirty="0">
                <a:latin typeface="Bodoni MT" panose="02070603080606020203" pitchFamily="18" charset="0"/>
              </a:rPr>
              <a:t> </a:t>
            </a:r>
            <a:r>
              <a:rPr lang="en-US" dirty="0" err="1">
                <a:latin typeface="Bodoni MT" panose="02070603080606020203" pitchFamily="18" charset="0"/>
              </a:rPr>
              <a:t>biển</a:t>
            </a:r>
            <a:endParaRPr lang="en-US" dirty="0">
              <a:latin typeface="Bodoni MT" panose="02070603080606020203" pitchFamily="18" charset="0"/>
            </a:endParaRPr>
          </a:p>
          <a:p>
            <a:pPr marL="0" indent="0">
              <a:lnSpc>
                <a:spcPct val="100000"/>
              </a:lnSpc>
              <a:buNone/>
            </a:pPr>
            <a:r>
              <a:rPr lang="en-US" dirty="0" err="1">
                <a:latin typeface="Bodoni MT" panose="02070603080606020203" pitchFamily="18" charset="0"/>
              </a:rPr>
              <a:t>Nhóm</a:t>
            </a:r>
            <a:r>
              <a:rPr lang="en-US" dirty="0">
                <a:latin typeface="Bodoni MT" panose="02070603080606020203" pitchFamily="18" charset="0"/>
              </a:rPr>
              <a:t> 4 : </a:t>
            </a:r>
            <a:r>
              <a:rPr lang="en-US" dirty="0" err="1">
                <a:latin typeface="Bodoni MT" panose="02070603080606020203" pitchFamily="18" charset="0"/>
              </a:rPr>
              <a:t>bệnh</a:t>
            </a:r>
            <a:r>
              <a:rPr lang="en-US" dirty="0">
                <a:latin typeface="Bodoni MT" panose="02070603080606020203" pitchFamily="18" charset="0"/>
              </a:rPr>
              <a:t> </a:t>
            </a:r>
            <a:r>
              <a:rPr lang="en-US" dirty="0" err="1">
                <a:latin typeface="Bodoni MT" panose="02070603080606020203" pitchFamily="18" charset="0"/>
              </a:rPr>
              <a:t>đốm</a:t>
            </a:r>
            <a:r>
              <a:rPr lang="en-US" dirty="0">
                <a:latin typeface="Bodoni MT" panose="02070603080606020203" pitchFamily="18" charset="0"/>
              </a:rPr>
              <a:t> </a:t>
            </a:r>
            <a:r>
              <a:rPr lang="en-US" dirty="0" err="1">
                <a:latin typeface="Bodoni MT" panose="02070603080606020203" pitchFamily="18" charset="0"/>
              </a:rPr>
              <a:t>trắng</a:t>
            </a:r>
            <a:r>
              <a:rPr lang="en-US" dirty="0">
                <a:latin typeface="Bodoni MT" panose="02070603080606020203" pitchFamily="18" charset="0"/>
              </a:rPr>
              <a:t> </a:t>
            </a:r>
            <a:r>
              <a:rPr lang="en-US" dirty="0" err="1">
                <a:latin typeface="Bodoni MT" panose="02070603080606020203" pitchFamily="18" charset="0"/>
              </a:rPr>
              <a:t>trên</a:t>
            </a:r>
            <a:r>
              <a:rPr lang="en-US" dirty="0">
                <a:latin typeface="Bodoni MT" panose="02070603080606020203" pitchFamily="18" charset="0"/>
              </a:rPr>
              <a:t> </a:t>
            </a:r>
            <a:r>
              <a:rPr lang="en-US" dirty="0" err="1">
                <a:latin typeface="Bodoni MT" panose="02070603080606020203" pitchFamily="18" charset="0"/>
              </a:rPr>
              <a:t>tôm</a:t>
            </a:r>
            <a:endParaRPr lang="vi-VN" dirty="0"/>
          </a:p>
          <a:p>
            <a:pPr marL="0" indent="0">
              <a:lnSpc>
                <a:spcPct val="100000"/>
              </a:lnSpc>
              <a:buNone/>
            </a:pPr>
            <a:endParaRPr lang="vi-VN" dirty="0"/>
          </a:p>
        </p:txBody>
      </p:sp>
      <p:pic>
        <p:nvPicPr>
          <p:cNvPr id="17" name="Picture 16" descr="Toy plastic numbers">
            <a:extLst>
              <a:ext uri="{FF2B5EF4-FFF2-40B4-BE49-F238E27FC236}">
                <a16:creationId xmlns:a16="http://schemas.microsoft.com/office/drawing/2014/main" id="{DD640D14-ABC2-90AC-E7B3-3F054A631315}"/>
              </a:ext>
            </a:extLst>
          </p:cNvPr>
          <p:cNvPicPr>
            <a:picLocks noChangeAspect="1"/>
          </p:cNvPicPr>
          <p:nvPr/>
        </p:nvPicPr>
        <p:blipFill rotWithShape="1">
          <a:blip r:embed="rId2"/>
          <a:srcRect l="24255" r="3041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25674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07B64-61F1-E020-F8BC-D886DBE06E36}"/>
              </a:ext>
            </a:extLst>
          </p:cNvPr>
          <p:cNvSpPr>
            <a:spLocks noGrp="1"/>
          </p:cNvSpPr>
          <p:nvPr>
            <p:ph type="title"/>
          </p:nvPr>
        </p:nvSpPr>
        <p:spPr>
          <a:xfrm>
            <a:off x="570276" y="339816"/>
            <a:ext cx="4715815" cy="1109393"/>
          </a:xfrm>
        </p:spPr>
        <p:txBody>
          <a:bodyPr anchor="b">
            <a:normAutofit/>
          </a:bodyPr>
          <a:lstStyle/>
          <a:p>
            <a:pPr>
              <a:lnSpc>
                <a:spcPct val="90000"/>
              </a:lnSpc>
            </a:pPr>
            <a:r>
              <a:rPr lang="en-US" sz="3200" b="1" dirty="0">
                <a:solidFill>
                  <a:schemeClr val="accent2">
                    <a:lumMod val="75000"/>
                  </a:schemeClr>
                </a:solidFill>
                <a:latin typeface="Bodoni MT" panose="02070603080606020203" pitchFamily="18" charset="0"/>
              </a:rPr>
              <a:t>2.1 </a:t>
            </a:r>
            <a:r>
              <a:rPr lang="en-US" sz="3200" b="1" dirty="0" err="1">
                <a:solidFill>
                  <a:schemeClr val="accent2">
                    <a:lumMod val="75000"/>
                  </a:schemeClr>
                </a:solidFill>
                <a:latin typeface="Bodoni MT" panose="02070603080606020203" pitchFamily="18" charset="0"/>
              </a:rPr>
              <a:t>B</a:t>
            </a:r>
            <a:r>
              <a:rPr lang="en-US" sz="3200" b="1" dirty="0" err="1" smtClean="0">
                <a:solidFill>
                  <a:schemeClr val="accent2">
                    <a:lumMod val="75000"/>
                  </a:schemeClr>
                </a:solidFill>
                <a:latin typeface="Bodoni MT" panose="02070603080606020203" pitchFamily="18" charset="0"/>
              </a:rPr>
              <a:t>ệnh</a:t>
            </a:r>
            <a:r>
              <a:rPr lang="en-US" sz="3200" b="1" dirty="0" smtClean="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lồi</a:t>
            </a:r>
            <a:r>
              <a:rPr lang="en-US" sz="3200" b="1" dirty="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mắt</a:t>
            </a:r>
            <a:r>
              <a:rPr lang="en-US" sz="3200" b="1" dirty="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xuất</a:t>
            </a:r>
            <a:r>
              <a:rPr lang="en-US" sz="3200" b="1" dirty="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huyết</a:t>
            </a:r>
            <a:r>
              <a:rPr lang="en-US" sz="3200" b="1" dirty="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trên</a:t>
            </a:r>
            <a:r>
              <a:rPr lang="en-US" sz="3200" b="1" dirty="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cá</a:t>
            </a:r>
            <a:r>
              <a:rPr lang="en-US" sz="3200" b="1" dirty="0">
                <a:solidFill>
                  <a:schemeClr val="accent2">
                    <a:lumMod val="75000"/>
                  </a:schemeClr>
                </a:solidFill>
                <a:latin typeface="Bodoni MT" panose="02070603080606020203" pitchFamily="18" charset="0"/>
              </a:rPr>
              <a:t> </a:t>
            </a:r>
            <a:r>
              <a:rPr lang="en-US" sz="3200" b="1" dirty="0" err="1">
                <a:solidFill>
                  <a:schemeClr val="accent2">
                    <a:lumMod val="75000"/>
                  </a:schemeClr>
                </a:solidFill>
                <a:latin typeface="Bodoni MT" panose="02070603080606020203" pitchFamily="18" charset="0"/>
              </a:rPr>
              <a:t>rô</a:t>
            </a:r>
            <a:r>
              <a:rPr lang="en-US" sz="3200" b="1" dirty="0">
                <a:solidFill>
                  <a:schemeClr val="accent2">
                    <a:lumMod val="75000"/>
                  </a:schemeClr>
                </a:solidFill>
                <a:latin typeface="Bodoni MT" panose="02070603080606020203" pitchFamily="18" charset="0"/>
              </a:rPr>
              <a:t> phi</a:t>
            </a:r>
            <a:endParaRPr lang="vi-VN" sz="3200" b="1" dirty="0">
              <a:solidFill>
                <a:schemeClr val="accent2">
                  <a:lumMod val="75000"/>
                </a:schemeClr>
              </a:solidFill>
            </a:endParaRPr>
          </a:p>
        </p:txBody>
      </p:sp>
      <p:sp>
        <p:nvSpPr>
          <p:cNvPr id="205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7A671"/>
          </a:solidFill>
          <a:ln w="38100" cap="rnd">
            <a:solidFill>
              <a:srgbClr val="C7A67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967B02-6FBE-3D17-B06E-2C24D2F8CED4}"/>
              </a:ext>
            </a:extLst>
          </p:cNvPr>
          <p:cNvSpPr>
            <a:spLocks noGrp="1"/>
          </p:cNvSpPr>
          <p:nvPr>
            <p:ph idx="1"/>
          </p:nvPr>
        </p:nvSpPr>
        <p:spPr>
          <a:xfrm>
            <a:off x="522015" y="1473212"/>
            <a:ext cx="4243589" cy="3320668"/>
          </a:xfrm>
        </p:spPr>
        <p:txBody>
          <a:bodyPr>
            <a:normAutofit/>
          </a:bodyPr>
          <a:lstStyle/>
          <a:p>
            <a:pPr marL="514350" indent="-514350">
              <a:buAutoNum type="alphaLcPeriod"/>
            </a:pPr>
            <a:r>
              <a:rPr lang="en-US" dirty="0" err="1">
                <a:solidFill>
                  <a:schemeClr val="accent2">
                    <a:lumMod val="75000"/>
                  </a:schemeClr>
                </a:solidFill>
                <a:latin typeface="Times New Roman" panose="02020603050405020304" pitchFamily="18" charset="0"/>
                <a:cs typeface="Times New Roman" panose="02020603050405020304" pitchFamily="18" charset="0"/>
              </a:rPr>
              <a:t>Đặc</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điểm</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và</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nguyên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nhân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gây</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bệnh</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Nguyên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nhân</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a:p>
            <a:pPr>
              <a:buFontTx/>
              <a:buChar char="-"/>
            </a:pPr>
            <a:r>
              <a:rPr lang="en-US" dirty="0">
                <a:solidFill>
                  <a:schemeClr val="accent2">
                    <a:lumMod val="75000"/>
                  </a:schemeClr>
                </a:solidFill>
                <a:latin typeface="Times New Roman" panose="02020603050405020304" pitchFamily="18" charset="0"/>
                <a:cs typeface="Times New Roman" panose="02020603050405020304" pitchFamily="18" charset="0"/>
              </a:rPr>
              <a:t>Do </a:t>
            </a:r>
            <a:r>
              <a:rPr lang="en-US" dirty="0" err="1">
                <a:solidFill>
                  <a:schemeClr val="accent2">
                    <a:lumMod val="75000"/>
                  </a:schemeClr>
                </a:solidFill>
                <a:latin typeface="Times New Roman" panose="02020603050405020304" pitchFamily="18" charset="0"/>
                <a:cs typeface="Times New Roman" panose="02020603050405020304" pitchFamily="18" charset="0"/>
              </a:rPr>
              <a:t>liên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cầu</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khuẩn</a:t>
            </a:r>
            <a:r>
              <a:rPr lang="en-US" dirty="0">
                <a:solidFill>
                  <a:schemeClr val="accent2">
                    <a:lumMod val="75000"/>
                  </a:schemeClr>
                </a:solidFill>
                <a:latin typeface="Times New Roman" panose="02020603050405020304" pitchFamily="18" charset="0"/>
                <a:cs typeface="Times New Roman" panose="02020603050405020304" pitchFamily="18" charset="0"/>
              </a:rPr>
              <a:t> Streptococcus </a:t>
            </a:r>
            <a:r>
              <a:rPr lang="en-US" dirty="0" err="1">
                <a:solidFill>
                  <a:schemeClr val="accent2">
                    <a:lumMod val="75000"/>
                  </a:schemeClr>
                </a:solidFill>
                <a:latin typeface="Times New Roman" panose="02020603050405020304" pitchFamily="18" charset="0"/>
                <a:cs typeface="Times New Roman" panose="02020603050405020304" pitchFamily="18" charset="0"/>
              </a:rPr>
              <a:t>sp</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gây</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smtClean="0">
                <a:solidFill>
                  <a:schemeClr val="accent2">
                    <a:lumMod val="75000"/>
                  </a:schemeClr>
                </a:solidFill>
                <a:latin typeface="Times New Roman" panose="02020603050405020304" pitchFamily="18" charset="0"/>
                <a:cs typeface="Times New Roman" panose="02020603050405020304" pitchFamily="18" charset="0"/>
              </a:rPr>
              <a:t>ra</a:t>
            </a:r>
            <a:r>
              <a:rPr lang="en-US" dirty="0" smtClean="0">
                <a:solidFill>
                  <a:schemeClr val="accent2">
                    <a:lumMod val="75000"/>
                  </a:schemeClr>
                </a:solidFill>
                <a:latin typeface="Times New Roman" panose="02020603050405020304" pitchFamily="18" charset="0"/>
                <a:cs typeface="Times New Roman" panose="02020603050405020304" pitchFamily="18" charset="0"/>
              </a:rPr>
              <a:t> /</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050" name="Picture 2" descr="CÁCH PHÒNG BỆNH LỒI MẮT XUẤT HUYẾT Ở CÁ RÔ PHI">
            <a:extLst>
              <a:ext uri="{FF2B5EF4-FFF2-40B4-BE49-F238E27FC236}">
                <a16:creationId xmlns:a16="http://schemas.microsoft.com/office/drawing/2014/main" id="{95512FDF-1EA1-1F13-6EFA-9D6E96AA46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287618" y="-24003"/>
            <a:ext cx="6902860" cy="6882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ttps://khoathuy.vnua.edu.vn/wp-content/uploads/2022/09/3-2-300x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801" y="-24003"/>
            <a:ext cx="2820151" cy="2209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1538" y="6193567"/>
            <a:ext cx="5349541" cy="369332"/>
          </a:xfrm>
          <a:prstGeom prst="rect">
            <a:avLst/>
          </a:prstGeom>
        </p:spPr>
        <p:txBody>
          <a:bodyPr wrap="none">
            <a:spAutoFit/>
          </a:bodyPr>
          <a:lstStyle/>
          <a:p>
            <a:pPr>
              <a:buFontTx/>
              <a:buChar char="-"/>
            </a:pPr>
            <a:r>
              <a:rPr lang="en-US" dirty="0">
                <a:latin typeface="Times New Roman" panose="02020603050405020304" pitchFamily="18" charset="0"/>
                <a:cs typeface="Times New Roman" panose="02020603050405020304" pitchFamily="18" charset="0"/>
              </a:rPr>
              <a:t>Streptococcus </a:t>
            </a:r>
            <a:r>
              <a:rPr lang="en-US" dirty="0" err="1">
                <a:latin typeface="Times New Roman" panose="02020603050405020304" pitchFamily="18" charset="0"/>
                <a:cs typeface="Times New Roman" panose="02020603050405020304" pitchFamily="18" charset="0"/>
              </a:rPr>
              <a:t>agalactiae</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khuẩn</a:t>
            </a:r>
            <a:r>
              <a:rPr lang="en-US" dirty="0" smtClean="0">
                <a:latin typeface="Times New Roman" panose="02020603050405020304" pitchFamily="18" charset="0"/>
                <a:cs typeface="Times New Roman" panose="02020603050405020304" pitchFamily="18" charset="0"/>
              </a:rPr>
              <a:t> Gram </a:t>
            </a:r>
            <a:r>
              <a:rPr lang="en-US" dirty="0" err="1" smtClean="0">
                <a:latin typeface="Times New Roman" panose="02020603050405020304" pitchFamily="18" charset="0"/>
                <a:cs typeface="Times New Roman" panose="02020603050405020304" pitchFamily="18" charset="0"/>
              </a:rPr>
              <a:t>dương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69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75824B8B-B231-480A-9E80-6D446D1D9A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C43AF03E-5FC1-48B3-8CF2-01998C2328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9478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46CECE-9331-5165-F4F7-B70592BE2D93}"/>
              </a:ext>
            </a:extLst>
          </p:cNvPr>
          <p:cNvSpPr>
            <a:spLocks noGrp="1"/>
          </p:cNvSpPr>
          <p:nvPr>
            <p:ph idx="1"/>
          </p:nvPr>
        </p:nvSpPr>
        <p:spPr>
          <a:xfrm>
            <a:off x="536714" y="2621094"/>
            <a:ext cx="9551504" cy="4137515"/>
          </a:xfrm>
          <a:solidFill>
            <a:schemeClr val="accent6">
              <a:lumMod val="75000"/>
            </a:schemeClr>
          </a:solidFill>
        </p:spPr>
        <p:txBody>
          <a:bodyPr>
            <a:noAutofit/>
          </a:bodyPr>
          <a:lstStyle/>
          <a:p>
            <a:pPr marL="0" indent="0">
              <a:lnSpc>
                <a:spcPct val="100000"/>
              </a:lnSpc>
              <a:buNone/>
            </a:pP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Đặc</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điểm</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p>
          <a:p>
            <a:pPr>
              <a:lnSpc>
                <a:spcPct val="100000"/>
              </a:lnSpc>
              <a:buFontTx/>
              <a:buChar char="-"/>
            </a:pP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Bơi</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tách</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đàn</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lờ</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đờ</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hoặc</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bơi</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xoáy</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gần</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mặt</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nước</a:t>
            </a:r>
            <a:endParaRPr lang="en-US" b="1" dirty="0">
              <a:solidFill>
                <a:schemeClr val="accent1">
                  <a:lumMod val="20000"/>
                  <a:lumOff val="80000"/>
                </a:schemeClr>
              </a:solidFill>
              <a:latin typeface="Times New Roman" panose="02020603050405020304" pitchFamily="18" charset="0"/>
              <a:cs typeface="Times New Roman" panose="02020603050405020304" pitchFamily="18" charset="0"/>
            </a:endParaRPr>
          </a:p>
          <a:p>
            <a:pPr>
              <a:lnSpc>
                <a:spcPct val="100000"/>
              </a:lnSpc>
              <a:buFontTx/>
              <a:buChar char="-"/>
            </a:pP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Kém</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ăn</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hoặc</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bỏ</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ăn</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p>
          <a:p>
            <a:pPr>
              <a:lnSpc>
                <a:spcPct val="100000"/>
              </a:lnSpc>
              <a:buFontTx/>
              <a:buChar char="-"/>
            </a:pP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Mắt</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cá</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lồi</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đục</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p>
          <a:p>
            <a:pPr>
              <a:lnSpc>
                <a:spcPct val="100000"/>
              </a:lnSpc>
              <a:buFontTx/>
              <a:buChar char="-"/>
            </a:pP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Xuất</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huyết</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gốc</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vây</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hậu</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môn</a:t>
            </a:r>
            <a:endParaRPr lang="en-US" b="1" dirty="0">
              <a:solidFill>
                <a:schemeClr val="accent1">
                  <a:lumMod val="20000"/>
                  <a:lumOff val="80000"/>
                </a:schemeClr>
              </a:solidFill>
              <a:latin typeface="Times New Roman" panose="02020603050405020304" pitchFamily="18" charset="0"/>
              <a:cs typeface="Times New Roman" panose="02020603050405020304" pitchFamily="18" charset="0"/>
            </a:endParaRPr>
          </a:p>
          <a:p>
            <a:pPr>
              <a:lnSpc>
                <a:spcPct val="100000"/>
              </a:lnSpc>
              <a:buFontTx/>
              <a:buChar char="-"/>
            </a:pP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Nội</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quan</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sưng</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xuất</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huyết</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tích</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dịch</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trong</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xoang</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bụng</a:t>
            </a:r>
            <a:endParaRPr lang="vi-VN" b="1" dirty="0">
              <a:solidFill>
                <a:schemeClr val="accent1">
                  <a:lumMod val="20000"/>
                  <a:lumOff val="80000"/>
                </a:schemeClr>
              </a:solidFill>
              <a:latin typeface="Times New Roman" panose="02020603050405020304" pitchFamily="18" charset="0"/>
              <a:cs typeface="Times New Roman" panose="02020603050405020304" pitchFamily="18" charset="0"/>
            </a:endParaRPr>
          </a:p>
          <a:p>
            <a:pPr marL="0" indent="0">
              <a:lnSpc>
                <a:spcPct val="100000"/>
              </a:lnSpc>
              <a:buNone/>
            </a:pP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1">
                    <a:lumMod val="20000"/>
                    <a:lumOff val="80000"/>
                  </a:schemeClr>
                </a:solidFill>
                <a:latin typeface="Times New Roman" panose="02020603050405020304" pitchFamily="18" charset="0"/>
                <a:cs typeface="Times New Roman" panose="02020603050405020304" pitchFamily="18" charset="0"/>
              </a:rPr>
              <a:t>T</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ỉ</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lệ</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chết</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từ</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30% -70% , </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có</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trường</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1">
                    <a:lumMod val="20000"/>
                    <a:lumOff val="80000"/>
                  </a:schemeClr>
                </a:solidFill>
                <a:latin typeface="Times New Roman" panose="02020603050405020304" pitchFamily="18" charset="0"/>
                <a:cs typeface="Times New Roman" panose="02020603050405020304" pitchFamily="18" charset="0"/>
              </a:rPr>
              <a:t>hợp</a:t>
            </a:r>
            <a:r>
              <a:rPr lang="en-US" b="1" dirty="0" smtClean="0">
                <a:solidFill>
                  <a:schemeClr val="accent1">
                    <a:lumMod val="20000"/>
                    <a:lumOff val="80000"/>
                  </a:schemeClr>
                </a:solidFill>
                <a:latin typeface="Times New Roman" panose="02020603050405020304" pitchFamily="18" charset="0"/>
                <a:cs typeface="Times New Roman" panose="02020603050405020304" pitchFamily="18" charset="0"/>
              </a:rPr>
              <a:t> 100%</a:t>
            </a:r>
            <a:endParaRPr lang="vi-VN" b="1" dirty="0">
              <a:solidFill>
                <a:schemeClr val="accent1">
                  <a:lumMod val="20000"/>
                  <a:lumOff val="80000"/>
                </a:schemeClr>
              </a:solidFill>
              <a:latin typeface="Times New Roman" panose="02020603050405020304" pitchFamily="18" charset="0"/>
              <a:cs typeface="Times New Roman" panose="02020603050405020304" pitchFamily="18" charset="0"/>
            </a:endParaRPr>
          </a:p>
        </p:txBody>
      </p:sp>
      <p:pic>
        <p:nvPicPr>
          <p:cNvPr id="3074" name="Picture 2" descr="BỆNH XUẤT HUYẾT ĐỐM ĐỎ Ở CÁ RÔ PHI NUÔI LỒNG">
            <a:extLst>
              <a:ext uri="{FF2B5EF4-FFF2-40B4-BE49-F238E27FC236}">
                <a16:creationId xmlns:a16="http://schemas.microsoft.com/office/drawing/2014/main" id="{2C0DBA33-BB0D-4010-BD00-C6FC2C50F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87" r="6797"/>
          <a:stretch/>
        </p:blipFill>
        <p:spPr bwMode="auto">
          <a:xfrm>
            <a:off x="9232279" y="3133301"/>
            <a:ext cx="2785306" cy="234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5BE37A-21A7-3C91-609C-9BF5F494B71A}"/>
              </a:ext>
            </a:extLst>
          </p:cNvPr>
          <p:cNvPicPr>
            <a:picLocks noChangeAspect="1"/>
          </p:cNvPicPr>
          <p:nvPr/>
        </p:nvPicPr>
        <p:blipFill>
          <a:blip r:embed="rId3"/>
          <a:stretch>
            <a:fillRect/>
          </a:stretch>
        </p:blipFill>
        <p:spPr>
          <a:xfrm>
            <a:off x="710808" y="106458"/>
            <a:ext cx="3190297" cy="2392723"/>
          </a:xfrm>
          <a:prstGeom prst="rect">
            <a:avLst/>
          </a:prstGeom>
        </p:spPr>
      </p:pic>
      <p:pic>
        <p:nvPicPr>
          <p:cNvPr id="2" name="Picture 1"/>
          <p:cNvPicPr>
            <a:picLocks noChangeAspect="1"/>
          </p:cNvPicPr>
          <p:nvPr/>
        </p:nvPicPr>
        <p:blipFill rotWithShape="1">
          <a:blip r:embed="rId4"/>
          <a:srcRect t="3210"/>
          <a:stretch/>
        </p:blipFill>
        <p:spPr>
          <a:xfrm>
            <a:off x="4413791" y="240501"/>
            <a:ext cx="6488129" cy="2652299"/>
          </a:xfrm>
          <a:prstGeom prst="rect">
            <a:avLst/>
          </a:prstGeom>
        </p:spPr>
      </p:pic>
    </p:spTree>
    <p:extLst>
      <p:ext uri="{BB962C8B-B14F-4D97-AF65-F5344CB8AC3E}">
        <p14:creationId xmlns:p14="http://schemas.microsoft.com/office/powerpoint/2010/main" val="15746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F1DA-C05D-E007-2C2E-05FBFD2DBBBC}"/>
              </a:ext>
            </a:extLst>
          </p:cNvPr>
          <p:cNvSpPr>
            <a:spLocks noGrp="1"/>
          </p:cNvSpPr>
          <p:nvPr>
            <p:ph type="title"/>
          </p:nvPr>
        </p:nvSpPr>
        <p:spPr/>
        <p:txBody>
          <a:bodyPr/>
          <a:lstStyle/>
          <a:p>
            <a:r>
              <a:rPr lang="en-US" dirty="0">
                <a:solidFill>
                  <a:srgbClr val="002060"/>
                </a:solidFill>
              </a:rPr>
              <a:t>b. </a:t>
            </a:r>
            <a:r>
              <a:rPr lang="en-US" dirty="0" err="1">
                <a:solidFill>
                  <a:srgbClr val="002060"/>
                </a:solidFill>
              </a:rPr>
              <a:t>Phòng</a:t>
            </a:r>
            <a:r>
              <a:rPr lang="en-US" dirty="0">
                <a:solidFill>
                  <a:srgbClr val="002060"/>
                </a:solidFill>
              </a:rPr>
              <a:t> </a:t>
            </a:r>
            <a:r>
              <a:rPr lang="en-US" dirty="0" err="1">
                <a:solidFill>
                  <a:srgbClr val="002060"/>
                </a:solidFill>
              </a:rPr>
              <a:t>trị</a:t>
            </a:r>
            <a:r>
              <a:rPr lang="en-US" dirty="0">
                <a:solidFill>
                  <a:srgbClr val="002060"/>
                </a:solidFill>
              </a:rPr>
              <a:t> </a:t>
            </a:r>
            <a:r>
              <a:rPr lang="en-US" dirty="0" err="1">
                <a:solidFill>
                  <a:srgbClr val="002060"/>
                </a:solidFill>
              </a:rPr>
              <a:t>bệnh</a:t>
            </a:r>
            <a:endParaRPr lang="vi-VN" dirty="0">
              <a:solidFill>
                <a:srgbClr val="002060"/>
              </a:solidFill>
            </a:endParaRPr>
          </a:p>
        </p:txBody>
      </p:sp>
      <p:sp>
        <p:nvSpPr>
          <p:cNvPr id="3" name="Content Placeholder 2">
            <a:extLst>
              <a:ext uri="{FF2B5EF4-FFF2-40B4-BE49-F238E27FC236}">
                <a16:creationId xmlns:a16="http://schemas.microsoft.com/office/drawing/2014/main" id="{A6D8E27B-6360-618E-AC0B-A08FCDE2FA73}"/>
              </a:ext>
            </a:extLst>
          </p:cNvPr>
          <p:cNvSpPr>
            <a:spLocks noGrp="1"/>
          </p:cNvSpPr>
          <p:nvPr>
            <p:ph idx="1"/>
          </p:nvPr>
        </p:nvSpPr>
        <p:spPr/>
        <p:txBody>
          <a:bodyPr>
            <a:normAutofit lnSpcReduction="10000"/>
          </a:bodyPr>
          <a:lstStyle/>
          <a:p>
            <a:pPr marL="0" indent="0">
              <a:buNone/>
            </a:pPr>
            <a:r>
              <a:rPr lang="en-US" dirty="0" err="1">
                <a:solidFill>
                  <a:srgbClr val="002060"/>
                </a:solidFill>
                <a:latin typeface="Times New Roman" panose="02020603050405020304" pitchFamily="18" charset="0"/>
                <a:cs typeface="Times New Roman" panose="02020603050405020304" pitchFamily="18" charset="0"/>
              </a:rPr>
              <a:t>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phòng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bệnh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tổng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endParaRPr lang="en-US" dirty="0">
              <a:solidFill>
                <a:srgbClr val="002060"/>
              </a:solidFill>
              <a:latin typeface="Times New Roman" panose="02020603050405020304" pitchFamily="18" charset="0"/>
              <a:cs typeface="Times New Roman" panose="02020603050405020304" pitchFamily="18" charset="0"/>
            </a:endParaRPr>
          </a:p>
          <a:p>
            <a:pPr>
              <a:buFontTx/>
              <a:buChar char="-"/>
            </a:pPr>
            <a:r>
              <a:rPr lang="en-US" dirty="0" err="1">
                <a:solidFill>
                  <a:srgbClr val="002060"/>
                </a:solidFill>
                <a:latin typeface="Times New Roman" panose="02020603050405020304" pitchFamily="18" charset="0"/>
                <a:cs typeface="Times New Roman" panose="02020603050405020304" pitchFamily="18" charset="0"/>
              </a:rPr>
              <a:t>N</a:t>
            </a:r>
            <a:r>
              <a:rPr lang="en-US" dirty="0" err="1" smtClean="0">
                <a:solidFill>
                  <a:srgbClr val="002060"/>
                </a:solidFill>
                <a:latin typeface="Times New Roman" panose="02020603050405020304" pitchFamily="18" charset="0"/>
                <a:cs typeface="Times New Roman" panose="02020603050405020304" pitchFamily="18" charset="0"/>
              </a:rPr>
              <a:t>ắng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nóng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bổ</a:t>
            </a:r>
            <a:r>
              <a:rPr lang="en-US" dirty="0">
                <a:solidFill>
                  <a:srgbClr val="002060"/>
                </a:solidFill>
                <a:latin typeface="Times New Roman" panose="02020603050405020304" pitchFamily="18" charset="0"/>
                <a:cs typeface="Times New Roman" panose="02020603050405020304" pitchFamily="18" charset="0"/>
              </a:rPr>
              <a:t> sung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tăng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kháng</a:t>
            </a:r>
            <a:endParaRPr lang="en-US" dirty="0">
              <a:solidFill>
                <a:srgbClr val="002060"/>
              </a:solidFill>
              <a:latin typeface="Times New Roman" panose="02020603050405020304" pitchFamily="18" charset="0"/>
              <a:cs typeface="Times New Roman" panose="02020603050405020304" pitchFamily="18" charset="0"/>
            </a:endParaRPr>
          </a:p>
          <a:p>
            <a:pPr>
              <a:buFontTx/>
              <a:buChar char="-"/>
            </a:pPr>
            <a:r>
              <a:rPr lang="en-US" dirty="0" err="1">
                <a:solidFill>
                  <a:srgbClr val="002060"/>
                </a:solidFill>
                <a:latin typeface="Times New Roman" panose="02020603050405020304" pitchFamily="18" charset="0"/>
                <a:cs typeface="Times New Roman" panose="02020603050405020304" pitchFamily="18" charset="0"/>
              </a:rPr>
              <a:t>Hạ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nuôi</a:t>
            </a:r>
            <a:endParaRPr lang="en-US" dirty="0">
              <a:solidFill>
                <a:srgbClr val="002060"/>
              </a:solidFill>
              <a:latin typeface="Times New Roman" panose="02020603050405020304" pitchFamily="18" charset="0"/>
              <a:cs typeface="Times New Roman" panose="02020603050405020304" pitchFamily="18" charset="0"/>
            </a:endParaRPr>
          </a:p>
          <a:p>
            <a:pPr>
              <a:buFontTx/>
              <a:buChar char="-"/>
            </a:pPr>
            <a:r>
              <a:rPr lang="en-US" dirty="0" err="1">
                <a:solidFill>
                  <a:srgbClr val="002060"/>
                </a:solidFill>
                <a:latin typeface="Times New Roman" panose="02020603050405020304" pitchFamily="18" charset="0"/>
                <a:cs typeface="Times New Roman" panose="02020603050405020304" pitchFamily="18" charset="0"/>
              </a:rPr>
              <a:t>Duy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lượng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phù</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giảm</a:t>
            </a:r>
            <a:r>
              <a:rPr lang="en-US" dirty="0">
                <a:solidFill>
                  <a:srgbClr val="002060"/>
                </a:solidFill>
                <a:latin typeface="Times New Roman" panose="02020603050405020304" pitchFamily="18" charset="0"/>
                <a:cs typeface="Times New Roman" panose="02020603050405020304" pitchFamily="18" charset="0"/>
              </a:rPr>
              <a:t> stress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a:t>
            </a:r>
            <a:endParaRPr lang="en-US" dirty="0">
              <a:solidFill>
                <a:srgbClr val="002060"/>
              </a:solidFill>
              <a:latin typeface="Times New Roman" panose="02020603050405020304" pitchFamily="18" charset="0"/>
              <a:cs typeface="Times New Roman" panose="02020603050405020304" pitchFamily="18" charset="0"/>
            </a:endParaRPr>
          </a:p>
          <a:p>
            <a:pPr marL="0" indent="0">
              <a:buNone/>
            </a:pPr>
            <a:r>
              <a:rPr lang="en-US" dirty="0" err="1">
                <a:solidFill>
                  <a:srgbClr val="002060"/>
                </a:solidFill>
                <a:latin typeface="Times New Roman" panose="02020603050405020304" pitchFamily="18" charset="0"/>
                <a:cs typeface="Times New Roman" panose="02020603050405020304" pitchFamily="18" charset="0"/>
              </a:rPr>
              <a:t>Khi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nhiễm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bệnh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ý </a:t>
            </a:r>
            <a:r>
              <a:rPr lang="en-US" dirty="0" err="1">
                <a:solidFill>
                  <a:srgbClr val="002060"/>
                </a:solidFill>
                <a:latin typeface="Times New Roman" panose="02020603050405020304" pitchFamily="18" charset="0"/>
                <a:cs typeface="Times New Roman" panose="02020603050405020304" pitchFamily="18" charset="0"/>
              </a:rPr>
              <a:t>kiến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chọn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trị</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phù</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r>
              <a:rPr lang="en-US" dirty="0">
                <a:solidFill>
                  <a:srgbClr val="002060"/>
                </a:solidFill>
                <a:latin typeface="Times New Roman" panose="02020603050405020304" pitchFamily="18" charset="0"/>
                <a:cs typeface="Times New Roman" panose="02020603050405020304" pitchFamily="18" charset="0"/>
              </a:rPr>
              <a:t>. </a:t>
            </a:r>
          </a:p>
          <a:p>
            <a:pPr marL="0" indent="0">
              <a:buNone/>
            </a:pPr>
            <a:r>
              <a:rPr lang="en-US" dirty="0" err="1">
                <a:solidFill>
                  <a:srgbClr val="002060"/>
                </a:solidFill>
                <a:latin typeface="Times New Roman" panose="02020603050405020304" pitchFamily="18" charset="0"/>
                <a:cs typeface="Times New Roman" panose="02020603050405020304" pitchFamily="18" charset="0"/>
              </a:rPr>
              <a:t>Dừng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hướng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dẫn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sản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quản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endParaRPr lang="vi-VN"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5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0" name="Picture 4" descr="Cá tra có tên tiếng anh là Pangasius catfish, thuộc bộ siluriformes - cá da trơn">
            <a:extLst>
              <a:ext uri="{FF2B5EF4-FFF2-40B4-BE49-F238E27FC236}">
                <a16:creationId xmlns:a16="http://schemas.microsoft.com/office/drawing/2014/main" id="{908D9B91-94E1-07EA-0997-1EF5CF5252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651D-2786-700F-CD5C-E3220CF3DF5E}"/>
              </a:ext>
            </a:extLst>
          </p:cNvPr>
          <p:cNvSpPr>
            <a:spLocks noGrp="1"/>
          </p:cNvSpPr>
          <p:nvPr>
            <p:ph type="title"/>
          </p:nvPr>
        </p:nvSpPr>
        <p:spPr>
          <a:xfrm>
            <a:off x="643466" y="2415208"/>
            <a:ext cx="10905059" cy="155861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dirty="0">
                <a:solidFill>
                  <a:schemeClr val="bg1"/>
                </a:solidFill>
              </a:rPr>
              <a:t>2.2 </a:t>
            </a:r>
            <a:r>
              <a:rPr lang="en-US" sz="5400" dirty="0" err="1">
                <a:solidFill>
                  <a:schemeClr val="bg1"/>
                </a:solidFill>
              </a:rPr>
              <a:t>Bệnh</a:t>
            </a:r>
            <a:r>
              <a:rPr lang="en-US" sz="5400" dirty="0">
                <a:solidFill>
                  <a:schemeClr val="bg1"/>
                </a:solidFill>
              </a:rPr>
              <a:t> </a:t>
            </a:r>
            <a:r>
              <a:rPr lang="en-US" sz="5400" dirty="0" err="1">
                <a:solidFill>
                  <a:schemeClr val="bg1"/>
                </a:solidFill>
              </a:rPr>
              <a:t>gan</a:t>
            </a:r>
            <a:r>
              <a:rPr lang="en-US" sz="5400" dirty="0">
                <a:solidFill>
                  <a:schemeClr val="bg1"/>
                </a:solidFill>
              </a:rPr>
              <a:t> </a:t>
            </a:r>
            <a:r>
              <a:rPr lang="en-US" sz="5400" dirty="0" err="1">
                <a:solidFill>
                  <a:schemeClr val="bg1"/>
                </a:solidFill>
              </a:rPr>
              <a:t>thận</a:t>
            </a:r>
            <a:r>
              <a:rPr lang="en-US" sz="5400" dirty="0">
                <a:solidFill>
                  <a:schemeClr val="bg1"/>
                </a:solidFill>
              </a:rPr>
              <a:t> </a:t>
            </a:r>
            <a:r>
              <a:rPr lang="en-US" sz="5400" dirty="0" err="1">
                <a:solidFill>
                  <a:schemeClr val="bg1"/>
                </a:solidFill>
              </a:rPr>
              <a:t>mủ</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cá</a:t>
            </a:r>
            <a:r>
              <a:rPr lang="en-US" sz="5400" dirty="0">
                <a:solidFill>
                  <a:schemeClr val="bg1"/>
                </a:solidFill>
              </a:rPr>
              <a:t> </a:t>
            </a:r>
            <a:r>
              <a:rPr lang="en-US" sz="5400" dirty="0" err="1">
                <a:solidFill>
                  <a:schemeClr val="bg1"/>
                </a:solidFill>
              </a:rPr>
              <a:t>tra</a:t>
            </a:r>
            <a:endParaRPr lang="en-US" sz="5400" dirty="0">
              <a:solidFill>
                <a:schemeClr val="bg1"/>
              </a:solidFill>
            </a:endParaRPr>
          </a:p>
        </p:txBody>
      </p:sp>
      <p:cxnSp>
        <p:nvCxnSpPr>
          <p:cNvPr id="4109" name="Straight Connector 4108">
            <a:extLst>
              <a:ext uri="{FF2B5EF4-FFF2-40B4-BE49-F238E27FC236}">
                <a16:creationId xmlns:a16="http://schemas.microsoft.com/office/drawing/2014/main" id="{34E5597F-CE67-4085-9548-E6A8036DA3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1810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EA5B-8729-E752-F5EF-A1304426D840}"/>
              </a:ext>
            </a:extLst>
          </p:cNvPr>
          <p:cNvSpPr>
            <a:spLocks noGrp="1"/>
          </p:cNvSpPr>
          <p:nvPr>
            <p:ph type="title"/>
          </p:nvPr>
        </p:nvSpPr>
        <p:spPr>
          <a:xfrm>
            <a:off x="838200" y="365125"/>
            <a:ext cx="10515600" cy="857803"/>
          </a:xfrm>
        </p:spPr>
        <p:txBody>
          <a:bodyPr>
            <a:normAutofit/>
          </a:bodyPr>
          <a:lstStyle/>
          <a:p>
            <a:r>
              <a:rPr lang="en-US" dirty="0"/>
              <a:t>a. </a:t>
            </a:r>
            <a:r>
              <a:rPr lang="en-US" dirty="0" err="1"/>
              <a:t>Đặc</a:t>
            </a:r>
            <a:r>
              <a:rPr lang="en-US" dirty="0"/>
              <a:t> </a:t>
            </a:r>
            <a:r>
              <a:rPr lang="en-US" dirty="0" err="1"/>
              <a:t>điểm</a:t>
            </a:r>
            <a:r>
              <a:rPr lang="en-US" dirty="0"/>
              <a:t> </a:t>
            </a:r>
            <a:r>
              <a:rPr lang="en-US" dirty="0" err="1"/>
              <a:t>nguyên</a:t>
            </a:r>
            <a:r>
              <a:rPr lang="en-US" dirty="0"/>
              <a:t> </a:t>
            </a:r>
            <a:r>
              <a:rPr lang="en-US" dirty="0" err="1"/>
              <a:t>nhân</a:t>
            </a:r>
            <a:r>
              <a:rPr lang="en-US" dirty="0"/>
              <a:t> </a:t>
            </a:r>
            <a:r>
              <a:rPr lang="en-US" dirty="0" err="1"/>
              <a:t>gây</a:t>
            </a:r>
            <a:r>
              <a:rPr lang="en-US" dirty="0"/>
              <a:t> </a:t>
            </a:r>
            <a:r>
              <a:rPr lang="en-US" dirty="0" err="1"/>
              <a:t>bệnh</a:t>
            </a:r>
            <a:endParaRPr lang="vi-VN" dirty="0"/>
          </a:p>
        </p:txBody>
      </p:sp>
      <p:sp>
        <p:nvSpPr>
          <p:cNvPr id="4" name="Rectangle 3"/>
          <p:cNvSpPr/>
          <p:nvPr/>
        </p:nvSpPr>
        <p:spPr>
          <a:xfrm>
            <a:off x="660155" y="1730759"/>
            <a:ext cx="10201810" cy="707886"/>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Do vi </a:t>
            </a:r>
            <a:r>
              <a:rPr lang="en-US" sz="2000" dirty="0" err="1">
                <a:latin typeface="Times New Roman" panose="02020603050405020304" pitchFamily="18" charset="0"/>
                <a:cs typeface="Times New Roman" panose="02020603050405020304" pitchFamily="18" charset="0"/>
              </a:rPr>
              <a:t>khuẩn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Edwardsiella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ictaluri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khuẩn</a:t>
            </a:r>
            <a:r>
              <a:rPr lang="en-US" sz="2000" dirty="0">
                <a:latin typeface="Times New Roman" panose="02020603050405020304" pitchFamily="18" charset="0"/>
                <a:cs typeface="Times New Roman" panose="02020603050405020304" pitchFamily="18" charset="0"/>
              </a:rPr>
              <a:t> Gram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stretch>
            <a:fillRect/>
          </a:stretch>
        </p:blipFill>
        <p:spPr>
          <a:xfrm>
            <a:off x="4863919" y="2786494"/>
            <a:ext cx="7036162" cy="3803845"/>
          </a:xfrm>
          <a:prstGeom prst="rect">
            <a:avLst/>
          </a:prstGeom>
        </p:spPr>
      </p:pic>
      <p:pic>
        <p:nvPicPr>
          <p:cNvPr id="8" name="Picture 4" descr="1 NGHIÊN CỨU XÁC ĐỊNH TÁC NHÂN GÂY BỆNH “MỦ Ở GAN THẬN” TRÊN CÁ TRA  (Pangasius hypophthalmus) NUÔI T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54" y="3052524"/>
            <a:ext cx="4414651" cy="30299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0154" y="6082508"/>
            <a:ext cx="3797835" cy="507831"/>
          </a:xfrm>
          <a:prstGeom prst="rect">
            <a:avLst/>
          </a:prstGeom>
        </p:spPr>
        <p:txBody>
          <a:bodyPr wrap="none">
            <a:spAutoFit/>
          </a:bodyPr>
          <a:lstStyle/>
          <a:p>
            <a:pPr>
              <a:lnSpc>
                <a:spcPct val="150000"/>
              </a:lnSpc>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khuẩn</a:t>
            </a:r>
            <a:r>
              <a:rPr lang="en-US" dirty="0">
                <a:latin typeface="Times New Roman" panose="02020603050405020304" pitchFamily="18" charset="0"/>
                <a:cs typeface="Times New Roman" panose="02020603050405020304" pitchFamily="18" charset="0"/>
              </a:rPr>
              <a:t> Gram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que </a:t>
            </a:r>
            <a:r>
              <a:rPr lang="en-US" dirty="0" err="1">
                <a:latin typeface="Times New Roman" panose="02020603050405020304" pitchFamily="18" charset="0"/>
                <a:cs typeface="Times New Roman" panose="02020603050405020304" pitchFamily="18" charset="0"/>
              </a:rPr>
              <a:t>mành</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9686258"/>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EA5B-8729-E752-F5EF-A1304426D840}"/>
              </a:ext>
            </a:extLst>
          </p:cNvPr>
          <p:cNvSpPr>
            <a:spLocks noGrp="1"/>
          </p:cNvSpPr>
          <p:nvPr>
            <p:ph type="title"/>
          </p:nvPr>
        </p:nvSpPr>
        <p:spPr>
          <a:xfrm>
            <a:off x="838200" y="365125"/>
            <a:ext cx="9110870" cy="688423"/>
          </a:xfrm>
        </p:spPr>
        <p:txBody>
          <a:bodyPr>
            <a:normAutofit fontScale="90000"/>
          </a:bodyPr>
          <a:lstStyle/>
          <a:p>
            <a:r>
              <a:rPr lang="en-US" dirty="0" smtClean="0"/>
              <a:t>*</a:t>
            </a:r>
            <a:r>
              <a:rPr lang="en-US" dirty="0" err="1" smtClean="0"/>
              <a:t>Đặc</a:t>
            </a:r>
            <a:r>
              <a:rPr lang="en-US" dirty="0" smtClean="0"/>
              <a:t> </a:t>
            </a:r>
            <a:r>
              <a:rPr lang="en-US" dirty="0" err="1" smtClean="0"/>
              <a:t>điểm</a:t>
            </a:r>
            <a:endParaRPr lang="vi-VN" dirty="0"/>
          </a:p>
        </p:txBody>
      </p:sp>
      <p:pic>
        <p:nvPicPr>
          <p:cNvPr id="5" name="Picture 4"/>
          <p:cNvPicPr>
            <a:picLocks noChangeAspect="1"/>
          </p:cNvPicPr>
          <p:nvPr/>
        </p:nvPicPr>
        <p:blipFill rotWithShape="1">
          <a:blip r:embed="rId2"/>
          <a:srcRect l="9887" r="6054"/>
          <a:stretch/>
        </p:blipFill>
        <p:spPr>
          <a:xfrm>
            <a:off x="6343300" y="3462442"/>
            <a:ext cx="5017427" cy="2993475"/>
          </a:xfrm>
          <a:prstGeom prst="rect">
            <a:avLst/>
          </a:prstGeom>
        </p:spPr>
      </p:pic>
      <p:sp>
        <p:nvSpPr>
          <p:cNvPr id="3" name="Content Placeholder 2">
            <a:extLst>
              <a:ext uri="{FF2B5EF4-FFF2-40B4-BE49-F238E27FC236}">
                <a16:creationId xmlns:a16="http://schemas.microsoft.com/office/drawing/2014/main" id="{16EEA7A7-C60D-E76D-1502-216E7C020A4A}"/>
              </a:ext>
            </a:extLst>
          </p:cNvPr>
          <p:cNvSpPr>
            <a:spLocks noGrp="1"/>
          </p:cNvSpPr>
          <p:nvPr>
            <p:ph idx="1"/>
          </p:nvPr>
        </p:nvSpPr>
        <p:spPr>
          <a:xfrm>
            <a:off x="662609" y="1818861"/>
            <a:ext cx="5572539" cy="4909929"/>
          </a:xfrm>
        </p:spPr>
        <p:txBody>
          <a:bodyPr>
            <a:noAutofit/>
          </a:bodyPr>
          <a:lstStyle/>
          <a:p>
            <a:pPr>
              <a:buFontTx/>
              <a:buChar char="-"/>
            </a:pPr>
            <a:r>
              <a:rPr lang="en-US" dirty="0" err="1"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sưng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đốm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a:t>
            </a:r>
          </a:p>
          <a:p>
            <a:pPr>
              <a:buFontTx/>
              <a:buChar char="-"/>
            </a:pPr>
            <a:r>
              <a:rPr lang="en-US" dirty="0" err="1" smtClean="0">
                <a:latin typeface="Times New Roman" panose="02020603050405020304" pitchFamily="18" charset="0"/>
                <a:cs typeface="Times New Roman" panose="02020603050405020304" pitchFamily="18" charset="0"/>
              </a:rPr>
              <a:t>Bên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nhợt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nhạt</a:t>
            </a:r>
            <a:r>
              <a:rPr lang="en-US" dirty="0" smtClean="0">
                <a:latin typeface="Times New Roman" panose="02020603050405020304" pitchFamily="18" charset="0"/>
                <a:cs typeface="Times New Roman" panose="02020603050405020304" pitchFamily="18" charset="0"/>
              </a:rPr>
              <a:t>.</a:t>
            </a:r>
          </a:p>
          <a:p>
            <a:pPr>
              <a:buFontTx/>
              <a:buChar char="-"/>
            </a:pP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nặng</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giai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khoảng</a:t>
            </a:r>
            <a:r>
              <a:rPr lang="en-US" dirty="0" smtClean="0">
                <a:latin typeface="Times New Roman" panose="02020603050405020304" pitchFamily="18" charset="0"/>
                <a:cs typeface="Times New Roman" panose="02020603050405020304" pitchFamily="18" charset="0"/>
              </a:rPr>
              <a:t> 6 </a:t>
            </a:r>
            <a:r>
              <a:rPr lang="en-US" dirty="0" err="1" smtClean="0">
                <a:latin typeface="Times New Roman" panose="02020603050405020304" pitchFamily="18" charset="0"/>
                <a:cs typeface="Times New Roman" panose="02020603050405020304" pitchFamily="18" charset="0"/>
              </a:rPr>
              <a:t>tháng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tuổi</a:t>
            </a:r>
            <a:r>
              <a:rPr lang="en-US" dirty="0" smtClean="0">
                <a:latin typeface="Times New Roman" panose="02020603050405020304" pitchFamily="18" charset="0"/>
                <a:cs typeface="Times New Roman" panose="02020603050405020304" pitchFamily="18" charset="0"/>
              </a:rPr>
              <a:t>.</a:t>
            </a:r>
          </a:p>
          <a:p>
            <a:pPr>
              <a:buFontTx/>
              <a:buChar char="-"/>
            </a:pPr>
            <a:r>
              <a:rPr lang="en-US" dirty="0" err="1" smtClean="0">
                <a:latin typeface="Times New Roman" panose="02020603050405020304" pitchFamily="18" charset="0"/>
                <a:cs typeface="Times New Roman" panose="02020603050405020304" pitchFamily="18" charset="0"/>
              </a:rPr>
              <a:t>Tỉ</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cao</a:t>
            </a:r>
            <a:r>
              <a:rPr lang="en-US" dirty="0" smtClean="0">
                <a:latin typeface="Times New Roman" panose="02020603050405020304" pitchFamily="18" charset="0"/>
                <a:cs typeface="Times New Roman" panose="02020603050405020304" pitchFamily="18" charset="0"/>
              </a:rPr>
              <a:t> 60- 100%</a:t>
            </a:r>
            <a:endParaRPr lang="vi-VN" dirty="0">
              <a:latin typeface="Times New Roman" panose="02020603050405020304" pitchFamily="18" charset="0"/>
              <a:cs typeface="Times New Roman" panose="02020603050405020304" pitchFamily="18" charset="0"/>
            </a:endParaRPr>
          </a:p>
        </p:txBody>
      </p:sp>
      <p:pic>
        <p:nvPicPr>
          <p:cNvPr id="6" name="Picture 2" descr="QUY TRÌNH PHÒNG VÀ XỬ LÝ BỆNH GAN THẬN MỦ TRÊN CÁ TRA GIỐNG"/>
          <p:cNvPicPr>
            <a:picLocks noChangeAspect="1" noChangeArrowheads="1"/>
          </p:cNvPicPr>
          <p:nvPr/>
        </p:nvPicPr>
        <p:blipFill rotWithShape="1">
          <a:blip r:embed="rId3">
            <a:extLst>
              <a:ext uri="{28A0092B-C50C-407E-A947-70E740481C1C}">
                <a14:useLocalDpi xmlns:a14="http://schemas.microsoft.com/office/drawing/2010/main" val="0"/>
              </a:ext>
            </a:extLst>
          </a:blip>
          <a:srcRect r="47771"/>
          <a:stretch/>
        </p:blipFill>
        <p:spPr bwMode="auto">
          <a:xfrm>
            <a:off x="6010791" y="709336"/>
            <a:ext cx="5479184" cy="256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74177"/>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E7780A-A43E-F40F-F227-A9C9D30E22C8}"/>
              </a:ext>
            </a:extLst>
          </p:cNvPr>
          <p:cNvSpPr>
            <a:spLocks noGrp="1"/>
          </p:cNvSpPr>
          <p:nvPr>
            <p:ph type="title"/>
          </p:nvPr>
        </p:nvSpPr>
        <p:spPr>
          <a:xfrm>
            <a:off x="4654296" y="329184"/>
            <a:ext cx="6894576" cy="1783080"/>
          </a:xfrm>
        </p:spPr>
        <p:txBody>
          <a:bodyPr anchor="b">
            <a:normAutofit/>
          </a:bodyPr>
          <a:lstStyle/>
          <a:p>
            <a:pPr>
              <a:lnSpc>
                <a:spcPct val="90000"/>
              </a:lnSpc>
            </a:pPr>
            <a:r>
              <a:rPr lang="en-US" sz="6100" dirty="0"/>
              <a:t>b. </a:t>
            </a:r>
            <a:r>
              <a:rPr lang="en-US" sz="6100" dirty="0" err="1"/>
              <a:t>Phòng</a:t>
            </a:r>
            <a:r>
              <a:rPr lang="en-US" sz="6100" dirty="0"/>
              <a:t> </a:t>
            </a:r>
            <a:r>
              <a:rPr lang="en-US" sz="6100" dirty="0" err="1"/>
              <a:t>trị</a:t>
            </a:r>
            <a:r>
              <a:rPr lang="en-US" sz="6100" dirty="0"/>
              <a:t> </a:t>
            </a:r>
            <a:r>
              <a:rPr lang="en-US" sz="6100" dirty="0" err="1"/>
              <a:t>bệnh</a:t>
            </a:r>
            <a:endParaRPr lang="vi-VN" sz="6100" dirty="0"/>
          </a:p>
        </p:txBody>
      </p:sp>
      <p:pic>
        <p:nvPicPr>
          <p:cNvPr id="5" name="Picture 4" descr="A row of samples for medical testing">
            <a:extLst>
              <a:ext uri="{FF2B5EF4-FFF2-40B4-BE49-F238E27FC236}">
                <a16:creationId xmlns:a16="http://schemas.microsoft.com/office/drawing/2014/main" id="{063B1C3C-F6DE-B7B5-AB66-4CF7300CC258}"/>
              </a:ext>
            </a:extLst>
          </p:cNvPr>
          <p:cNvPicPr>
            <a:picLocks noChangeAspect="1"/>
          </p:cNvPicPr>
          <p:nvPr/>
        </p:nvPicPr>
        <p:blipFill rotWithShape="1">
          <a:blip r:embed="rId2"/>
          <a:srcRect l="51340" r="434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BD7FF"/>
          </a:solidFill>
          <a:ln w="38100" cap="rnd">
            <a:solidFill>
              <a:srgbClr val="4BD7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5BD4CF-D197-00E8-22FD-00C5D285E427}"/>
              </a:ext>
            </a:extLst>
          </p:cNvPr>
          <p:cNvSpPr>
            <a:spLocks noGrp="1"/>
          </p:cNvSpPr>
          <p:nvPr>
            <p:ph idx="1"/>
          </p:nvPr>
        </p:nvSpPr>
        <p:spPr>
          <a:xfrm>
            <a:off x="4654295" y="2706624"/>
            <a:ext cx="7173269" cy="3483864"/>
          </a:xfrm>
        </p:spPr>
        <p:txBody>
          <a:bodyPr>
            <a:normAutofit/>
          </a:bodyPr>
          <a:lstStyle/>
          <a:p>
            <a:pPr marL="0" indent="0">
              <a:lnSpc>
                <a:spcPct val="100000"/>
              </a:lnSpc>
              <a:buNone/>
            </a:pP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endParaRPr lang="en-US" sz="2400" dirty="0">
              <a:latin typeface="Times New Roman" panose="02020603050405020304" pitchFamily="18" charset="0"/>
              <a:cs typeface="Times New Roman" panose="02020603050405020304" pitchFamily="18" charset="0"/>
            </a:endParaRPr>
          </a:p>
          <a:p>
            <a:pPr>
              <a:lnSpc>
                <a:spcPct val="100000"/>
              </a:lnSpc>
              <a:buFontTx/>
              <a:buChar char="-"/>
            </a:pPr>
            <a:r>
              <a:rPr lang="en-US" sz="2400" dirty="0" err="1">
                <a:latin typeface="Times New Roman" panose="02020603050405020304" pitchFamily="18" charset="0"/>
                <a:cs typeface="Times New Roman" panose="02020603050405020304" pitchFamily="18" charset="0"/>
              </a:rPr>
              <a:t>L</a:t>
            </a:r>
            <a:r>
              <a:rPr lang="en-US" sz="2400" dirty="0" err="1" smtClean="0">
                <a:latin typeface="Times New Roman" panose="02020603050405020304" pitchFamily="18" charset="0"/>
                <a:cs typeface="Times New Roman" panose="02020603050405020304" pitchFamily="18" charset="0"/>
              </a:rPr>
              <a:t>ựa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endParaRPr lang="en-US" sz="2400" dirty="0">
              <a:latin typeface="Times New Roman" panose="02020603050405020304" pitchFamily="18" charset="0"/>
              <a:cs typeface="Times New Roman" panose="02020603050405020304" pitchFamily="18" charset="0"/>
            </a:endParaRPr>
          </a:p>
          <a:p>
            <a:pPr>
              <a:lnSpc>
                <a:spcPct val="100000"/>
              </a:lnSpc>
              <a:buFontTx/>
              <a:buChar char="-"/>
            </a:pPr>
            <a:r>
              <a:rPr lang="en-US" sz="2400" dirty="0" err="1">
                <a:latin typeface="Times New Roman" panose="02020603050405020304" pitchFamily="18" charset="0"/>
                <a:cs typeface="Times New Roman" panose="02020603050405020304" pitchFamily="18" charset="0"/>
              </a:rPr>
              <a:t>Khử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endParaRPr lang="en-US" sz="2400" dirty="0">
              <a:latin typeface="Times New Roman" panose="02020603050405020304" pitchFamily="18" charset="0"/>
              <a:cs typeface="Times New Roman" panose="02020603050405020304" pitchFamily="18" charset="0"/>
            </a:endParaRPr>
          </a:p>
          <a:p>
            <a:pPr>
              <a:lnSpc>
                <a:spcPct val="100000"/>
              </a:lnSpc>
              <a:buFontTx/>
              <a:buChar char="-"/>
            </a:pP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endParaRPr lang="en-US" sz="2400" dirty="0">
              <a:latin typeface="Times New Roman" panose="02020603050405020304" pitchFamily="18" charset="0"/>
              <a:cs typeface="Times New Roman" panose="02020603050405020304" pitchFamily="18" charset="0"/>
            </a:endParaRPr>
          </a:p>
          <a:p>
            <a:pPr>
              <a:lnSpc>
                <a:spcPct val="100000"/>
              </a:lnSpc>
              <a:buFontTx/>
              <a:buChar char="-"/>
            </a:pPr>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tang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endParaRPr lang="en-US" sz="2400" dirty="0">
              <a:latin typeface="Times New Roman" panose="02020603050405020304" pitchFamily="18" charset="0"/>
              <a:cs typeface="Times New Roman" panose="02020603050405020304" pitchFamily="18" charset="0"/>
            </a:endParaRPr>
          </a:p>
          <a:p>
            <a:pPr>
              <a:lnSpc>
                <a:spcPct val="100000"/>
              </a:lnSpc>
              <a:buFontTx/>
              <a:buChar char="-"/>
            </a:pP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vaccine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26563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DF90A-3ADF-FDD9-3A0A-65281147C161}"/>
              </a:ext>
            </a:extLst>
          </p:cNvPr>
          <p:cNvSpPr>
            <a:spLocks noGrp="1"/>
          </p:cNvSpPr>
          <p:nvPr>
            <p:ph type="title"/>
          </p:nvPr>
        </p:nvSpPr>
        <p:spPr/>
        <p:txBody>
          <a:bodyPr/>
          <a:lstStyle/>
          <a:p>
            <a:r>
              <a:rPr lang="en-US" dirty="0"/>
              <a:t>* </a:t>
            </a:r>
            <a:r>
              <a:rPr lang="en-US" dirty="0" err="1"/>
              <a:t>T</a:t>
            </a:r>
            <a:r>
              <a:rPr lang="en-US" dirty="0" err="1" smtClean="0"/>
              <a:t>rị</a:t>
            </a:r>
            <a:r>
              <a:rPr lang="en-US" dirty="0" smtClean="0"/>
              <a:t> </a:t>
            </a:r>
            <a:r>
              <a:rPr lang="en-US" dirty="0" err="1"/>
              <a:t>bệnh</a:t>
            </a:r>
            <a:endParaRPr lang="vi-VN" dirty="0"/>
          </a:p>
        </p:txBody>
      </p:sp>
      <p:sp>
        <p:nvSpPr>
          <p:cNvPr id="3" name="Content Placeholder 2">
            <a:extLst>
              <a:ext uri="{FF2B5EF4-FFF2-40B4-BE49-F238E27FC236}">
                <a16:creationId xmlns:a16="http://schemas.microsoft.com/office/drawing/2014/main" id="{374DBE16-FC17-A1D6-0C18-6BBDB1454D84}"/>
              </a:ext>
            </a:extLst>
          </p:cNvPr>
          <p:cNvSpPr>
            <a:spLocks noGrp="1"/>
          </p:cNvSpPr>
          <p:nvPr>
            <p:ph idx="1"/>
          </p:nvPr>
        </p:nvSpPr>
        <p:spPr>
          <a:xfrm>
            <a:off x="838200" y="1929384"/>
            <a:ext cx="10515600" cy="2545080"/>
          </a:xfrm>
        </p:spPr>
        <p:txBody>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chết</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endParaRPr lang="vi-V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C167AF-7A33-6502-840C-F33A70F07DD5}"/>
              </a:ext>
            </a:extLst>
          </p:cNvPr>
          <p:cNvSpPr txBox="1"/>
          <p:nvPr/>
        </p:nvSpPr>
        <p:spPr>
          <a:xfrm>
            <a:off x="695738" y="5041151"/>
            <a:ext cx="11012557" cy="523220"/>
          </a:xfrm>
          <a:prstGeom prst="rect">
            <a:avLst/>
          </a:prstGeom>
          <a:solidFill>
            <a:schemeClr val="accent6">
              <a:lumMod val="40000"/>
              <a:lumOff val="60000"/>
            </a:schemeClr>
          </a:solidFill>
        </p:spPr>
        <p:txBody>
          <a:bodyPr wrap="square">
            <a:spAutoFit/>
          </a:bodyPr>
          <a:lstStyle/>
          <a:p>
            <a:r>
              <a:rPr lang="en-US" sz="2800" dirty="0" err="1">
                <a:latin typeface="Bodoni MT" panose="02070603080606020203" pitchFamily="18" charset="0"/>
              </a:rPr>
              <a:t>Trình</a:t>
            </a:r>
            <a:r>
              <a:rPr lang="en-US" sz="2800" dirty="0">
                <a:latin typeface="Bodoni MT" panose="02070603080606020203" pitchFamily="18" charset="0"/>
              </a:rPr>
              <a:t> </a:t>
            </a:r>
            <a:r>
              <a:rPr lang="en-US" sz="2800" dirty="0" err="1">
                <a:latin typeface="Bodoni MT" panose="02070603080606020203" pitchFamily="18" charset="0"/>
              </a:rPr>
              <a:t>bày</a:t>
            </a:r>
            <a:r>
              <a:rPr lang="en-US" sz="2800" dirty="0">
                <a:latin typeface="Bodoni MT" panose="02070603080606020203" pitchFamily="18" charset="0"/>
              </a:rPr>
              <a:t> </a:t>
            </a:r>
            <a:r>
              <a:rPr lang="en-US" sz="2800" dirty="0" err="1">
                <a:latin typeface="Bodoni MT" panose="02070603080606020203" pitchFamily="18" charset="0"/>
              </a:rPr>
              <a:t>biện</a:t>
            </a:r>
            <a:r>
              <a:rPr lang="en-US" sz="2800" dirty="0">
                <a:latin typeface="Bodoni MT" panose="02070603080606020203" pitchFamily="18" charset="0"/>
              </a:rPr>
              <a:t> </a:t>
            </a:r>
            <a:r>
              <a:rPr lang="en-US" sz="2800" dirty="0" err="1">
                <a:latin typeface="Bodoni MT" panose="02070603080606020203" pitchFamily="18" charset="0"/>
              </a:rPr>
              <a:t>pháp</a:t>
            </a:r>
            <a:r>
              <a:rPr lang="en-US" sz="2800" dirty="0">
                <a:latin typeface="Bodoni MT" panose="02070603080606020203" pitchFamily="18" charset="0"/>
              </a:rPr>
              <a:t> </a:t>
            </a:r>
            <a:r>
              <a:rPr lang="en-US" sz="2800" dirty="0" err="1">
                <a:latin typeface="Bodoni MT" panose="02070603080606020203" pitchFamily="18" charset="0"/>
              </a:rPr>
              <a:t>xử</a:t>
            </a:r>
            <a:r>
              <a:rPr lang="en-US" sz="2800" dirty="0">
                <a:latin typeface="Bodoni MT" panose="02070603080606020203" pitchFamily="18" charset="0"/>
              </a:rPr>
              <a:t> </a:t>
            </a:r>
            <a:r>
              <a:rPr lang="en-US" sz="2800" dirty="0" err="1">
                <a:latin typeface="Bodoni MT" panose="02070603080606020203" pitchFamily="18" charset="0"/>
              </a:rPr>
              <a:t>lí</a:t>
            </a:r>
            <a:r>
              <a:rPr lang="en-US" sz="2800" dirty="0">
                <a:latin typeface="Bodoni MT" panose="02070603080606020203" pitchFamily="18" charset="0"/>
              </a:rPr>
              <a:t> </a:t>
            </a:r>
            <a:r>
              <a:rPr lang="en-US" sz="2800" dirty="0" err="1">
                <a:latin typeface="Bodoni MT" panose="02070603080606020203" pitchFamily="18" charset="0"/>
              </a:rPr>
              <a:t>ao</a:t>
            </a:r>
            <a:r>
              <a:rPr lang="en-US" sz="2800" dirty="0">
                <a:latin typeface="Bodoni MT" panose="02070603080606020203" pitchFamily="18" charset="0"/>
              </a:rPr>
              <a:t> </a:t>
            </a:r>
            <a:r>
              <a:rPr lang="en-US" sz="2800" dirty="0" err="1">
                <a:latin typeface="Bodoni MT" panose="02070603080606020203" pitchFamily="18" charset="0"/>
              </a:rPr>
              <a:t>nuôi</a:t>
            </a:r>
            <a:r>
              <a:rPr lang="en-US" sz="2800" dirty="0">
                <a:latin typeface="Bodoni MT" panose="02070603080606020203" pitchFamily="18" charset="0"/>
              </a:rPr>
              <a:t> </a:t>
            </a:r>
            <a:r>
              <a:rPr lang="en-US" sz="2800" dirty="0" err="1">
                <a:latin typeface="Bodoni MT" panose="02070603080606020203" pitchFamily="18" charset="0"/>
              </a:rPr>
              <a:t>cá</a:t>
            </a:r>
            <a:r>
              <a:rPr lang="en-US" sz="2800" dirty="0">
                <a:latin typeface="Bodoni MT" panose="02070603080606020203" pitchFamily="18" charset="0"/>
              </a:rPr>
              <a:t> </a:t>
            </a:r>
            <a:r>
              <a:rPr lang="en-US" sz="2800" dirty="0" err="1">
                <a:latin typeface="Bodoni MT" panose="02070603080606020203" pitchFamily="18" charset="0"/>
              </a:rPr>
              <a:t>tra</a:t>
            </a:r>
            <a:r>
              <a:rPr lang="en-US" sz="2800" dirty="0">
                <a:latin typeface="Bodoni MT" panose="02070603080606020203" pitchFamily="18" charset="0"/>
              </a:rPr>
              <a:t> </a:t>
            </a:r>
            <a:r>
              <a:rPr lang="en-US" sz="2800" dirty="0" err="1">
                <a:latin typeface="Bodoni MT" panose="02070603080606020203" pitchFamily="18" charset="0"/>
              </a:rPr>
              <a:t>xuất</a:t>
            </a:r>
            <a:r>
              <a:rPr lang="en-US" sz="2800" dirty="0">
                <a:latin typeface="Bodoni MT" panose="02070603080606020203" pitchFamily="18" charset="0"/>
              </a:rPr>
              <a:t> </a:t>
            </a:r>
            <a:r>
              <a:rPr lang="en-US" sz="2800" dirty="0" err="1">
                <a:latin typeface="Bodoni MT" panose="02070603080606020203" pitchFamily="18" charset="0"/>
              </a:rPr>
              <a:t>hiện</a:t>
            </a:r>
            <a:r>
              <a:rPr lang="en-US" sz="2800" dirty="0">
                <a:latin typeface="Bodoni MT" panose="02070603080606020203" pitchFamily="18" charset="0"/>
              </a:rPr>
              <a:t> </a:t>
            </a:r>
            <a:r>
              <a:rPr lang="en-US" sz="2800" dirty="0" err="1">
                <a:latin typeface="Bodoni MT" panose="02070603080606020203" pitchFamily="18" charset="0"/>
              </a:rPr>
              <a:t>bệnh</a:t>
            </a:r>
            <a:r>
              <a:rPr lang="en-US" sz="2800" dirty="0">
                <a:latin typeface="Bodoni MT" panose="02070603080606020203" pitchFamily="18" charset="0"/>
              </a:rPr>
              <a:t> </a:t>
            </a:r>
            <a:r>
              <a:rPr lang="en-US" sz="2800" dirty="0" err="1">
                <a:latin typeface="Bodoni MT" panose="02070603080606020203" pitchFamily="18" charset="0"/>
              </a:rPr>
              <a:t>gan</a:t>
            </a:r>
            <a:r>
              <a:rPr lang="en-US" sz="2800" dirty="0">
                <a:latin typeface="Bodoni MT" panose="02070603080606020203" pitchFamily="18" charset="0"/>
              </a:rPr>
              <a:t> </a:t>
            </a:r>
            <a:r>
              <a:rPr lang="en-US" sz="2800" dirty="0" err="1">
                <a:latin typeface="Bodoni MT" panose="02070603080606020203" pitchFamily="18" charset="0"/>
              </a:rPr>
              <a:t>thận</a:t>
            </a:r>
            <a:r>
              <a:rPr lang="en-US" sz="2800" dirty="0">
                <a:latin typeface="Bodoni MT" panose="02070603080606020203" pitchFamily="18" charset="0"/>
              </a:rPr>
              <a:t> </a:t>
            </a:r>
            <a:r>
              <a:rPr lang="en-US" sz="2800" dirty="0" err="1">
                <a:latin typeface="Bodoni MT" panose="02070603080606020203" pitchFamily="18" charset="0"/>
              </a:rPr>
              <a:t>mủ</a:t>
            </a:r>
            <a:r>
              <a:rPr lang="en-US" sz="2800" dirty="0">
                <a:latin typeface="Bodoni MT" panose="02070603080606020203" pitchFamily="18" charset="0"/>
              </a:rPr>
              <a:t> ?</a:t>
            </a:r>
            <a:endParaRPr lang="vi-VN" sz="2800" dirty="0"/>
          </a:p>
        </p:txBody>
      </p:sp>
    </p:spTree>
    <p:extLst>
      <p:ext uri="{BB962C8B-B14F-4D97-AF65-F5344CB8AC3E}">
        <p14:creationId xmlns:p14="http://schemas.microsoft.com/office/powerpoint/2010/main" val="536311430"/>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27FF362-FC97-4BF5-949B-D4ADFA26E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1"/>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CE42769-9260-4279-BCA6-B8AB178A2F65}"/>
              </a:ext>
            </a:extLst>
          </p:cNvPr>
          <p:cNvSpPr>
            <a:spLocks noGrp="1"/>
          </p:cNvSpPr>
          <p:nvPr>
            <p:ph type="title"/>
          </p:nvPr>
        </p:nvSpPr>
        <p:spPr>
          <a:xfrm>
            <a:off x="248014" y="357544"/>
            <a:ext cx="5558624" cy="775343"/>
          </a:xfrm>
        </p:spPr>
        <p:txBody>
          <a:bodyPr anchor="t">
            <a:noAutofit/>
          </a:bodyPr>
          <a:lstStyle/>
          <a:p>
            <a:r>
              <a:rPr lang="en-US" sz="2800" dirty="0" err="1">
                <a:solidFill>
                  <a:schemeClr val="bg1"/>
                </a:solidFill>
              </a:rPr>
              <a:t>Quan</a:t>
            </a:r>
            <a:r>
              <a:rPr lang="en-US" sz="2800" dirty="0">
                <a:solidFill>
                  <a:schemeClr val="bg1"/>
                </a:solidFill>
              </a:rPr>
              <a:t> </a:t>
            </a:r>
            <a:r>
              <a:rPr lang="en-US" sz="2800" dirty="0" err="1">
                <a:solidFill>
                  <a:schemeClr val="bg1"/>
                </a:solidFill>
              </a:rPr>
              <a:t>sát</a:t>
            </a:r>
            <a:r>
              <a:rPr lang="en-US" sz="2800" dirty="0">
                <a:solidFill>
                  <a:schemeClr val="bg1"/>
                </a:solidFill>
              </a:rPr>
              <a:t> </a:t>
            </a:r>
            <a:r>
              <a:rPr lang="en-US" sz="2800" dirty="0" err="1">
                <a:solidFill>
                  <a:schemeClr val="bg1"/>
                </a:solidFill>
              </a:rPr>
              <a:t>biểu</a:t>
            </a:r>
            <a:r>
              <a:rPr lang="en-US" sz="2800" dirty="0">
                <a:solidFill>
                  <a:schemeClr val="bg1"/>
                </a:solidFill>
              </a:rPr>
              <a:t> </a:t>
            </a:r>
            <a:r>
              <a:rPr lang="en-US" sz="2800" dirty="0" err="1">
                <a:solidFill>
                  <a:schemeClr val="bg1"/>
                </a:solidFill>
              </a:rPr>
              <a:t>hiện</a:t>
            </a:r>
            <a:r>
              <a:rPr lang="en-US" sz="2800" dirty="0">
                <a:solidFill>
                  <a:schemeClr val="bg1"/>
                </a:solidFill>
              </a:rPr>
              <a:t> </a:t>
            </a:r>
            <a:r>
              <a:rPr lang="en-US" sz="2800" dirty="0" err="1">
                <a:solidFill>
                  <a:schemeClr val="bg1"/>
                </a:solidFill>
              </a:rPr>
              <a:t>bất</a:t>
            </a:r>
            <a:r>
              <a:rPr lang="en-US" sz="2800" dirty="0">
                <a:solidFill>
                  <a:schemeClr val="bg1"/>
                </a:solidFill>
              </a:rPr>
              <a:t> </a:t>
            </a:r>
            <a:r>
              <a:rPr lang="en-US" sz="2800" dirty="0" err="1">
                <a:solidFill>
                  <a:schemeClr val="bg1"/>
                </a:solidFill>
              </a:rPr>
              <a:t>thường</a:t>
            </a:r>
            <a:r>
              <a:rPr lang="en-US" sz="2800" dirty="0">
                <a:solidFill>
                  <a:schemeClr val="bg1"/>
                </a:solidFill>
              </a:rPr>
              <a:t> </a:t>
            </a:r>
            <a:endParaRPr lang="vi-VN" sz="2800" dirty="0">
              <a:solidFill>
                <a:schemeClr val="bg1"/>
              </a:solidFill>
            </a:endParaRPr>
          </a:p>
        </p:txBody>
      </p:sp>
      <p:pic>
        <p:nvPicPr>
          <p:cNvPr id="4" name="Picture 3"/>
          <p:cNvPicPr>
            <a:picLocks noChangeAspect="1"/>
          </p:cNvPicPr>
          <p:nvPr/>
        </p:nvPicPr>
        <p:blipFill>
          <a:blip r:embed="rId2"/>
          <a:stretch>
            <a:fillRect/>
          </a:stretch>
        </p:blipFill>
        <p:spPr>
          <a:xfrm>
            <a:off x="68235" y="998538"/>
            <a:ext cx="4271805" cy="5663861"/>
          </a:xfrm>
          <a:prstGeom prst="rect">
            <a:avLst/>
          </a:prstGeom>
        </p:spPr>
      </p:pic>
      <p:pic>
        <p:nvPicPr>
          <p:cNvPr id="7" name="Picture 2" descr="Phòng ngừa và điều trị bệnh lở loét trên cá - Nông Nghiệp Sáng Tạo"/>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92547" y="170220"/>
            <a:ext cx="3816626" cy="28624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vevet - Công ty CP thuốc thú y Trung Ương 5 • View | Consult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499" y="1810093"/>
            <a:ext cx="3926828" cy="33000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ệnh đốm trắng trên tôm và cách phòng bệnh Tạp chí Thủy sả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2546" y="3688746"/>
            <a:ext cx="3956628" cy="297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20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116E-111F-349C-A722-F51EAF6B8019}"/>
              </a:ext>
            </a:extLst>
          </p:cNvPr>
          <p:cNvSpPr>
            <a:spLocks noGrp="1"/>
          </p:cNvSpPr>
          <p:nvPr>
            <p:ph type="title"/>
          </p:nvPr>
        </p:nvSpPr>
        <p:spPr>
          <a:xfrm>
            <a:off x="490329" y="427382"/>
            <a:ext cx="11161201" cy="665922"/>
          </a:xfrm>
        </p:spPr>
        <p:txBody>
          <a:bodyPr>
            <a:normAutofit/>
          </a:bodyPr>
          <a:lstStyle/>
          <a:p>
            <a:r>
              <a:rPr lang="en-US" sz="3600" dirty="0"/>
              <a:t>2.3 </a:t>
            </a:r>
            <a:r>
              <a:rPr lang="en-US" sz="3600" dirty="0" err="1"/>
              <a:t>B</a:t>
            </a:r>
            <a:r>
              <a:rPr lang="en-US" sz="3600" dirty="0" err="1" smtClean="0"/>
              <a:t>ệnh</a:t>
            </a:r>
            <a:r>
              <a:rPr lang="en-US" sz="3600" dirty="0" smtClean="0"/>
              <a:t> </a:t>
            </a:r>
            <a:r>
              <a:rPr lang="en-US" sz="3600" dirty="0" err="1"/>
              <a:t>hoại</a:t>
            </a:r>
            <a:r>
              <a:rPr lang="en-US" sz="3600" dirty="0"/>
              <a:t> </a:t>
            </a:r>
            <a:r>
              <a:rPr lang="en-US" sz="3600" dirty="0" err="1"/>
              <a:t>tử</a:t>
            </a:r>
            <a:r>
              <a:rPr lang="en-US" sz="3600" dirty="0"/>
              <a:t> </a:t>
            </a:r>
            <a:r>
              <a:rPr lang="en-US" sz="3600" dirty="0" err="1"/>
              <a:t>thần</a:t>
            </a:r>
            <a:r>
              <a:rPr lang="en-US" sz="3600" dirty="0"/>
              <a:t> </a:t>
            </a:r>
            <a:r>
              <a:rPr lang="en-US" sz="3600" dirty="0" err="1"/>
              <a:t>kinh</a:t>
            </a:r>
            <a:r>
              <a:rPr lang="en-US" sz="3600" dirty="0"/>
              <a:t> </a:t>
            </a:r>
            <a:r>
              <a:rPr lang="en-US" sz="3600" dirty="0" err="1"/>
              <a:t>trên</a:t>
            </a:r>
            <a:r>
              <a:rPr lang="en-US" sz="3600" dirty="0"/>
              <a:t> </a:t>
            </a:r>
            <a:r>
              <a:rPr lang="en-US" sz="3600" dirty="0" err="1"/>
              <a:t>cá</a:t>
            </a:r>
            <a:r>
              <a:rPr lang="en-US" sz="3600" dirty="0"/>
              <a:t> </a:t>
            </a:r>
            <a:r>
              <a:rPr lang="en-US" sz="3600" dirty="0" err="1"/>
              <a:t>biển</a:t>
            </a:r>
            <a:r>
              <a:rPr lang="en-US" sz="3600" dirty="0"/>
              <a:t> ( </a:t>
            </a:r>
            <a:r>
              <a:rPr lang="en-US" sz="3600" dirty="0" err="1"/>
              <a:t>bệnh</a:t>
            </a:r>
            <a:r>
              <a:rPr lang="en-US" sz="3600" dirty="0"/>
              <a:t> VNN)</a:t>
            </a:r>
            <a:endParaRPr lang="vi-VN" sz="3600" dirty="0"/>
          </a:p>
        </p:txBody>
      </p:sp>
      <p:sp>
        <p:nvSpPr>
          <p:cNvPr id="3" name="Content Placeholder 2">
            <a:extLst>
              <a:ext uri="{FF2B5EF4-FFF2-40B4-BE49-F238E27FC236}">
                <a16:creationId xmlns:a16="http://schemas.microsoft.com/office/drawing/2014/main" id="{45F05CEE-B30F-B500-CD33-770588A35EF7}"/>
              </a:ext>
            </a:extLst>
          </p:cNvPr>
          <p:cNvSpPr>
            <a:spLocks noGrp="1"/>
          </p:cNvSpPr>
          <p:nvPr>
            <p:ph idx="1"/>
          </p:nvPr>
        </p:nvSpPr>
        <p:spPr>
          <a:xfrm>
            <a:off x="490329" y="1848677"/>
            <a:ext cx="10999306" cy="2554358"/>
          </a:xfrm>
        </p:spPr>
        <p:txBody>
          <a:bodyPr>
            <a:noAutofit/>
          </a:bodyPr>
          <a:lstStyle/>
          <a:p>
            <a:pPr marL="514350" indent="-514350">
              <a:buAutoNum type="alphaLcPeriod"/>
            </a:pP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 Do virus </a:t>
            </a:r>
            <a:r>
              <a:rPr lang="en-US" sz="3200" dirty="0" err="1">
                <a:latin typeface="Times New Roman" panose="02020603050405020304" pitchFamily="18" charset="0"/>
                <a:cs typeface="Times New Roman" panose="02020603050405020304" pitchFamily="18" charset="0"/>
              </a:rPr>
              <a:t>Betanodavirus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kí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võng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a:t>
            </a:r>
            <a:r>
              <a:rPr lang="en-US"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026" name="Picture 2" descr="Betanodaviru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897" y="3612906"/>
            <a:ext cx="5251312" cy="29363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ế tạo thành công vaccine chống lại Betanodavi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62" y="3761992"/>
            <a:ext cx="4811248" cy="270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143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òng, trị bệnh VNN trên cá song – Tạp chí Thủy sản Việt Nam">
            <a:extLst>
              <a:ext uri="{FF2B5EF4-FFF2-40B4-BE49-F238E27FC236}">
                <a16:creationId xmlns:a16="http://schemas.microsoft.com/office/drawing/2014/main" id="{2DAD58BB-D77D-6F95-1ADD-05AE719C4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269" y="2211952"/>
            <a:ext cx="4299690" cy="24991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AA116E-111F-349C-A722-F51EAF6B8019}"/>
              </a:ext>
            </a:extLst>
          </p:cNvPr>
          <p:cNvSpPr>
            <a:spLocks noGrp="1"/>
          </p:cNvSpPr>
          <p:nvPr>
            <p:ph type="title"/>
          </p:nvPr>
        </p:nvSpPr>
        <p:spPr>
          <a:xfrm>
            <a:off x="490329" y="427382"/>
            <a:ext cx="11161201" cy="665922"/>
          </a:xfrm>
        </p:spPr>
        <p:txBody>
          <a:bodyPr>
            <a:normAutofit/>
          </a:bodyPr>
          <a:lstStyle/>
          <a:p>
            <a:r>
              <a:rPr lang="en-US" sz="3600" dirty="0"/>
              <a:t>2.3 </a:t>
            </a:r>
            <a:r>
              <a:rPr lang="en-US" sz="3600" dirty="0" err="1"/>
              <a:t>B</a:t>
            </a:r>
            <a:r>
              <a:rPr lang="en-US" sz="3600" dirty="0" err="1" smtClean="0"/>
              <a:t>ệnh</a:t>
            </a:r>
            <a:r>
              <a:rPr lang="en-US" sz="3600" dirty="0" smtClean="0"/>
              <a:t> </a:t>
            </a:r>
            <a:r>
              <a:rPr lang="en-US" sz="3600" dirty="0" err="1"/>
              <a:t>hoại</a:t>
            </a:r>
            <a:r>
              <a:rPr lang="en-US" sz="3600" dirty="0"/>
              <a:t> </a:t>
            </a:r>
            <a:r>
              <a:rPr lang="en-US" sz="3600" dirty="0" err="1"/>
              <a:t>tử</a:t>
            </a:r>
            <a:r>
              <a:rPr lang="en-US" sz="3600" dirty="0"/>
              <a:t> </a:t>
            </a:r>
            <a:r>
              <a:rPr lang="en-US" sz="3600" dirty="0" err="1"/>
              <a:t>thần</a:t>
            </a:r>
            <a:r>
              <a:rPr lang="en-US" sz="3600" dirty="0"/>
              <a:t> </a:t>
            </a:r>
            <a:r>
              <a:rPr lang="en-US" sz="3600" dirty="0" err="1"/>
              <a:t>kinh</a:t>
            </a:r>
            <a:r>
              <a:rPr lang="en-US" sz="3600" dirty="0"/>
              <a:t> </a:t>
            </a:r>
            <a:r>
              <a:rPr lang="en-US" sz="3600" dirty="0" err="1"/>
              <a:t>trên</a:t>
            </a:r>
            <a:r>
              <a:rPr lang="en-US" sz="3600" dirty="0"/>
              <a:t> </a:t>
            </a:r>
            <a:r>
              <a:rPr lang="en-US" sz="3600" dirty="0" err="1"/>
              <a:t>cá</a:t>
            </a:r>
            <a:r>
              <a:rPr lang="en-US" sz="3600" dirty="0"/>
              <a:t> </a:t>
            </a:r>
            <a:r>
              <a:rPr lang="en-US" sz="3600" dirty="0" err="1"/>
              <a:t>biển</a:t>
            </a:r>
            <a:r>
              <a:rPr lang="en-US" sz="3600" dirty="0"/>
              <a:t> ( </a:t>
            </a:r>
            <a:r>
              <a:rPr lang="en-US" sz="3600" dirty="0" err="1"/>
              <a:t>bệnh</a:t>
            </a:r>
            <a:r>
              <a:rPr lang="en-US" sz="3600" dirty="0"/>
              <a:t> VNN)</a:t>
            </a:r>
            <a:endParaRPr lang="vi-VN" sz="3600" dirty="0"/>
          </a:p>
        </p:txBody>
      </p:sp>
      <p:sp>
        <p:nvSpPr>
          <p:cNvPr id="3" name="Content Placeholder 2">
            <a:extLst>
              <a:ext uri="{FF2B5EF4-FFF2-40B4-BE49-F238E27FC236}">
                <a16:creationId xmlns:a16="http://schemas.microsoft.com/office/drawing/2014/main" id="{45F05CEE-B30F-B500-CD33-770588A35EF7}"/>
              </a:ext>
            </a:extLst>
          </p:cNvPr>
          <p:cNvSpPr>
            <a:spLocks noGrp="1"/>
          </p:cNvSpPr>
          <p:nvPr>
            <p:ph idx="1"/>
          </p:nvPr>
        </p:nvSpPr>
        <p:spPr>
          <a:xfrm>
            <a:off x="331306" y="2211952"/>
            <a:ext cx="6775172" cy="3840978"/>
          </a:xfrm>
        </p:spPr>
        <p:txBody>
          <a:bodyPr>
            <a:normAutofit/>
          </a:bodyPr>
          <a:lstStyle/>
          <a:p>
            <a:r>
              <a:rPr lang="en-US" sz="3200" dirty="0" err="1" smtClean="0">
                <a:latin typeface="Times New Roman" panose="02020603050405020304" pitchFamily="18" charset="0"/>
                <a:cs typeface="Times New Roman" panose="02020603050405020304" pitchFamily="18" charset="0"/>
              </a:rPr>
              <a:t>Đặc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bệnh</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buFontTx/>
              <a:buChar char="-"/>
            </a:pPr>
            <a:r>
              <a:rPr lang="en-US" sz="3200" dirty="0" err="1" smtClean="0">
                <a:latin typeface="Times New Roman" panose="02020603050405020304" pitchFamily="18" charset="0"/>
                <a:cs typeface="Times New Roman" panose="02020603050405020304" pitchFamily="18" charset="0"/>
              </a:rPr>
              <a:t>Bơi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xoay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yếu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đen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đục</a:t>
            </a:r>
            <a:endParaRPr lang="en-US" sz="3200" dirty="0" smtClean="0">
              <a:latin typeface="Times New Roman" panose="02020603050405020304" pitchFamily="18" charset="0"/>
              <a:cs typeface="Times New Roman" panose="02020603050405020304" pitchFamily="18" charset="0"/>
            </a:endParaRPr>
          </a:p>
          <a:p>
            <a:pPr>
              <a:buFontTx/>
              <a:buChar char="-"/>
            </a:pP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phẩu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bóng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phồng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nãu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huyết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ruột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án</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538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a:t>
            </a:r>
            <a:r>
              <a:rPr lang="en-US" dirty="0" err="1" smtClean="0"/>
              <a:t>Phòng</a:t>
            </a:r>
            <a:r>
              <a:rPr lang="en-US" dirty="0" smtClean="0"/>
              <a:t> </a:t>
            </a:r>
            <a:r>
              <a:rPr lang="en-US" dirty="0" err="1" smtClean="0"/>
              <a:t>và</a:t>
            </a:r>
            <a:r>
              <a:rPr lang="en-US" dirty="0" smtClean="0"/>
              <a:t> </a:t>
            </a:r>
            <a:r>
              <a:rPr lang="en-US" dirty="0" err="1" smtClean="0"/>
              <a:t>trị</a:t>
            </a:r>
            <a:r>
              <a:rPr lang="en-US" dirty="0" smtClean="0"/>
              <a:t> </a:t>
            </a:r>
            <a:r>
              <a:rPr lang="en-US" dirty="0" err="1" smtClean="0"/>
              <a:t>bệnh</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err="1" smtClean="0"/>
              <a:t>Bệnh</a:t>
            </a:r>
            <a:r>
              <a:rPr lang="en-US" dirty="0" smtClean="0"/>
              <a:t> </a:t>
            </a:r>
            <a:r>
              <a:rPr lang="en-US" dirty="0" err="1" smtClean="0"/>
              <a:t>chưa</a:t>
            </a:r>
            <a:r>
              <a:rPr lang="en-US" dirty="0" smtClean="0"/>
              <a:t> </a:t>
            </a:r>
            <a:r>
              <a:rPr lang="en-US" dirty="0" err="1" smtClean="0"/>
              <a:t>có</a:t>
            </a:r>
            <a:r>
              <a:rPr lang="en-US" dirty="0" smtClean="0"/>
              <a:t> </a:t>
            </a:r>
            <a:r>
              <a:rPr lang="en-US" dirty="0" err="1" smtClean="0"/>
              <a:t>phương</a:t>
            </a:r>
            <a:r>
              <a:rPr lang="en-US" dirty="0" smtClean="0"/>
              <a:t> </a:t>
            </a:r>
            <a:r>
              <a:rPr lang="en-US" dirty="0" err="1" smtClean="0"/>
              <a:t>pháp</a:t>
            </a:r>
            <a:r>
              <a:rPr lang="en-US" dirty="0" smtClean="0"/>
              <a:t> </a:t>
            </a:r>
            <a:r>
              <a:rPr lang="en-US" dirty="0" err="1" smtClean="0"/>
              <a:t>điều</a:t>
            </a:r>
            <a:r>
              <a:rPr lang="en-US" dirty="0" smtClean="0"/>
              <a:t> </a:t>
            </a:r>
            <a:r>
              <a:rPr lang="en-US" dirty="0" err="1" smtClean="0"/>
              <a:t>trị</a:t>
            </a:r>
            <a:r>
              <a:rPr lang="en-US" dirty="0" smtClean="0"/>
              <a:t> </a:t>
            </a:r>
            <a:r>
              <a:rPr lang="en-US" dirty="0" err="1" smtClean="0"/>
              <a:t>hiệu</a:t>
            </a:r>
            <a:r>
              <a:rPr lang="en-US" dirty="0" smtClean="0"/>
              <a:t> </a:t>
            </a:r>
            <a:r>
              <a:rPr lang="en-US" dirty="0" err="1" smtClean="0"/>
              <a:t>quả</a:t>
            </a:r>
            <a:r>
              <a:rPr lang="en-US" dirty="0" smtClean="0"/>
              <a:t> </a:t>
            </a:r>
            <a:r>
              <a:rPr lang="en-US" dirty="0" err="1" smtClean="0"/>
              <a:t>nên</a:t>
            </a:r>
            <a:r>
              <a:rPr lang="en-US" dirty="0" smtClean="0"/>
              <a:t> </a:t>
            </a:r>
            <a:r>
              <a:rPr lang="en-US" dirty="0" err="1" smtClean="0"/>
              <a:t>cần</a:t>
            </a:r>
            <a:r>
              <a:rPr lang="en-US" dirty="0" smtClean="0"/>
              <a:t> </a:t>
            </a:r>
            <a:r>
              <a:rPr lang="en-US" dirty="0" err="1" smtClean="0"/>
              <a:t>áp</a:t>
            </a:r>
            <a:r>
              <a:rPr lang="en-US" dirty="0" smtClean="0"/>
              <a:t> </a:t>
            </a:r>
            <a:r>
              <a:rPr lang="en-US" dirty="0" err="1" smtClean="0"/>
              <a:t>dụng</a:t>
            </a:r>
            <a:r>
              <a:rPr lang="en-US" dirty="0" smtClean="0"/>
              <a:t> </a:t>
            </a:r>
            <a:r>
              <a:rPr lang="en-US" dirty="0" err="1" smtClean="0"/>
              <a:t>biện</a:t>
            </a:r>
            <a:r>
              <a:rPr lang="en-US" dirty="0" smtClean="0"/>
              <a:t> </a:t>
            </a:r>
            <a:r>
              <a:rPr lang="en-US" dirty="0" err="1" smtClean="0"/>
              <a:t>pháp</a:t>
            </a:r>
            <a:r>
              <a:rPr lang="en-US" dirty="0" smtClean="0"/>
              <a:t> </a:t>
            </a:r>
            <a:r>
              <a:rPr lang="en-US" dirty="0" err="1" smtClean="0"/>
              <a:t>phòng</a:t>
            </a:r>
            <a:r>
              <a:rPr lang="en-US" dirty="0" smtClean="0"/>
              <a:t> </a:t>
            </a:r>
            <a:r>
              <a:rPr lang="en-US" dirty="0" err="1" smtClean="0"/>
              <a:t>bệnh</a:t>
            </a:r>
            <a:r>
              <a:rPr lang="en-US" dirty="0" smtClean="0"/>
              <a:t> </a:t>
            </a:r>
            <a:r>
              <a:rPr lang="en-US" dirty="0" err="1" smtClean="0"/>
              <a:t>tổng</a:t>
            </a:r>
            <a:r>
              <a:rPr lang="en-US" dirty="0" smtClean="0"/>
              <a:t> </a:t>
            </a:r>
            <a:r>
              <a:rPr lang="en-US" dirty="0" err="1" smtClean="0"/>
              <a:t>hợp</a:t>
            </a:r>
            <a:r>
              <a:rPr lang="en-US" dirty="0" smtClean="0"/>
              <a:t>:</a:t>
            </a:r>
          </a:p>
          <a:p>
            <a:pPr>
              <a:buFontTx/>
              <a:buChar char="-"/>
            </a:pPr>
            <a:r>
              <a:rPr lang="en-US" dirty="0" err="1" smtClean="0"/>
              <a:t>Đặt</a:t>
            </a:r>
            <a:r>
              <a:rPr lang="en-US" dirty="0" smtClean="0"/>
              <a:t> </a:t>
            </a:r>
            <a:r>
              <a:rPr lang="en-US" dirty="0" err="1" smtClean="0"/>
              <a:t>lồng</a:t>
            </a:r>
            <a:r>
              <a:rPr lang="en-US" dirty="0" smtClean="0"/>
              <a:t> </a:t>
            </a:r>
            <a:r>
              <a:rPr lang="en-US" dirty="0" err="1" smtClean="0"/>
              <a:t>nuôi</a:t>
            </a:r>
            <a:r>
              <a:rPr lang="en-US" dirty="0" smtClean="0"/>
              <a:t> ở </a:t>
            </a:r>
            <a:r>
              <a:rPr lang="en-US" dirty="0" err="1" smtClean="0"/>
              <a:t>vùng</a:t>
            </a:r>
            <a:r>
              <a:rPr lang="en-US" dirty="0" smtClean="0"/>
              <a:t> </a:t>
            </a:r>
            <a:r>
              <a:rPr lang="en-US" dirty="0" err="1" smtClean="0"/>
              <a:t>có</a:t>
            </a:r>
            <a:r>
              <a:rPr lang="en-US" dirty="0" smtClean="0"/>
              <a:t> </a:t>
            </a:r>
            <a:r>
              <a:rPr lang="en-US" dirty="0" err="1" smtClean="0"/>
              <a:t>điều</a:t>
            </a:r>
            <a:r>
              <a:rPr lang="en-US" dirty="0" smtClean="0"/>
              <a:t> </a:t>
            </a:r>
            <a:r>
              <a:rPr lang="en-US" dirty="0" err="1" smtClean="0"/>
              <a:t>kiện</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tốt</a:t>
            </a:r>
            <a:r>
              <a:rPr lang="en-US" dirty="0" smtClean="0"/>
              <a:t>, </a:t>
            </a:r>
            <a:r>
              <a:rPr lang="en-US" dirty="0" err="1" smtClean="0"/>
              <a:t>nuôi</a:t>
            </a:r>
            <a:r>
              <a:rPr lang="en-US" dirty="0" smtClean="0"/>
              <a:t> </a:t>
            </a:r>
            <a:r>
              <a:rPr lang="en-US" dirty="0" err="1" smtClean="0"/>
              <a:t>với</a:t>
            </a:r>
            <a:r>
              <a:rPr lang="en-US" dirty="0" smtClean="0"/>
              <a:t> </a:t>
            </a:r>
            <a:r>
              <a:rPr lang="en-US" dirty="0" err="1" smtClean="0"/>
              <a:t>mật</a:t>
            </a:r>
            <a:r>
              <a:rPr lang="en-US" dirty="0" smtClean="0"/>
              <a:t> </a:t>
            </a:r>
            <a:r>
              <a:rPr lang="en-US" dirty="0" err="1" smtClean="0"/>
              <a:t>độ</a:t>
            </a:r>
            <a:r>
              <a:rPr lang="en-US" dirty="0" smtClean="0"/>
              <a:t> </a:t>
            </a:r>
            <a:r>
              <a:rPr lang="en-US" dirty="0" err="1" smtClean="0"/>
              <a:t>vừa</a:t>
            </a:r>
            <a:r>
              <a:rPr lang="en-US" dirty="0" smtClean="0"/>
              <a:t> </a:t>
            </a:r>
            <a:r>
              <a:rPr lang="en-US" dirty="0" err="1" smtClean="0"/>
              <a:t>phải</a:t>
            </a:r>
            <a:r>
              <a:rPr lang="en-US" dirty="0" smtClean="0"/>
              <a:t> </a:t>
            </a:r>
            <a:r>
              <a:rPr lang="en-US" dirty="0" err="1" smtClean="0"/>
              <a:t>giảm</a:t>
            </a:r>
            <a:r>
              <a:rPr lang="en-US" dirty="0" smtClean="0"/>
              <a:t> stress </a:t>
            </a:r>
            <a:r>
              <a:rPr lang="en-US" dirty="0" err="1" smtClean="0"/>
              <a:t>cho</a:t>
            </a:r>
            <a:r>
              <a:rPr lang="en-US" dirty="0" smtClean="0"/>
              <a:t> </a:t>
            </a:r>
            <a:r>
              <a:rPr lang="en-US" dirty="0" err="1" smtClean="0"/>
              <a:t>cá</a:t>
            </a:r>
            <a:r>
              <a:rPr lang="en-US" dirty="0" smtClean="0"/>
              <a:t>.</a:t>
            </a:r>
          </a:p>
          <a:p>
            <a:pPr>
              <a:buFontTx/>
              <a:buChar char="-"/>
            </a:pPr>
            <a:r>
              <a:rPr lang="en-US" dirty="0" err="1" smtClean="0"/>
              <a:t>Sử</a:t>
            </a:r>
            <a:r>
              <a:rPr lang="en-US" dirty="0" smtClean="0"/>
              <a:t> </a:t>
            </a:r>
            <a:r>
              <a:rPr lang="en-US" dirty="0" err="1" smtClean="0"/>
              <a:t>dụng</a:t>
            </a:r>
            <a:r>
              <a:rPr lang="en-US" dirty="0" smtClean="0"/>
              <a:t> con </a:t>
            </a:r>
            <a:r>
              <a:rPr lang="en-US" dirty="0" err="1" smtClean="0"/>
              <a:t>giống</a:t>
            </a:r>
            <a:r>
              <a:rPr lang="en-US" dirty="0" smtClean="0"/>
              <a:t> </a:t>
            </a:r>
            <a:r>
              <a:rPr lang="en-US" dirty="0" err="1" smtClean="0"/>
              <a:t>đã</a:t>
            </a:r>
            <a:r>
              <a:rPr lang="en-US" dirty="0" smtClean="0"/>
              <a:t> </a:t>
            </a:r>
            <a:r>
              <a:rPr lang="en-US" dirty="0" err="1" smtClean="0"/>
              <a:t>được</a:t>
            </a:r>
            <a:r>
              <a:rPr lang="en-US" dirty="0" smtClean="0"/>
              <a:t> </a:t>
            </a:r>
            <a:r>
              <a:rPr lang="en-US" dirty="0" err="1" smtClean="0"/>
              <a:t>kiểm</a:t>
            </a:r>
            <a:r>
              <a:rPr lang="en-US" dirty="0" smtClean="0"/>
              <a:t> </a:t>
            </a:r>
            <a:r>
              <a:rPr lang="en-US" dirty="0" err="1" smtClean="0"/>
              <a:t>dịch</a:t>
            </a:r>
            <a:r>
              <a:rPr lang="en-US" dirty="0" smtClean="0"/>
              <a:t> </a:t>
            </a:r>
            <a:r>
              <a:rPr lang="en-US" dirty="0" err="1" smtClean="0"/>
              <a:t>đầy</a:t>
            </a:r>
            <a:r>
              <a:rPr lang="en-US" dirty="0" smtClean="0"/>
              <a:t> </a:t>
            </a:r>
            <a:r>
              <a:rPr lang="en-US" dirty="0" err="1" smtClean="0"/>
              <a:t>đủ</a:t>
            </a:r>
            <a:r>
              <a:rPr lang="en-US" dirty="0" smtClean="0"/>
              <a:t>, </a:t>
            </a:r>
            <a:r>
              <a:rPr lang="en-US" dirty="0" err="1" smtClean="0"/>
              <a:t>không</a:t>
            </a:r>
            <a:r>
              <a:rPr lang="en-US" dirty="0" smtClean="0"/>
              <a:t> </a:t>
            </a:r>
            <a:r>
              <a:rPr lang="en-US" dirty="0" err="1" smtClean="0"/>
              <a:t>mang</a:t>
            </a:r>
            <a:r>
              <a:rPr lang="en-US" dirty="0" smtClean="0"/>
              <a:t> </a:t>
            </a:r>
            <a:r>
              <a:rPr lang="en-US" dirty="0" err="1" smtClean="0"/>
              <a:t>mầm</a:t>
            </a:r>
            <a:r>
              <a:rPr lang="en-US" dirty="0" smtClean="0"/>
              <a:t> </a:t>
            </a:r>
            <a:r>
              <a:rPr lang="en-US" dirty="0" err="1" smtClean="0"/>
              <a:t>bệnh</a:t>
            </a:r>
            <a:r>
              <a:rPr lang="en-US" dirty="0" smtClean="0"/>
              <a:t> VNN</a:t>
            </a:r>
          </a:p>
          <a:p>
            <a:pPr>
              <a:buFontTx/>
              <a:buChar char="-"/>
            </a:pPr>
            <a:r>
              <a:rPr lang="en-US" dirty="0" err="1" smtClean="0"/>
              <a:t>Thường</a:t>
            </a:r>
            <a:r>
              <a:rPr lang="en-US" dirty="0" smtClean="0"/>
              <a:t> </a:t>
            </a:r>
            <a:r>
              <a:rPr lang="en-US" dirty="0" err="1" smtClean="0"/>
              <a:t>xuyên</a:t>
            </a:r>
            <a:r>
              <a:rPr lang="en-US" dirty="0" smtClean="0"/>
              <a:t> </a:t>
            </a:r>
            <a:r>
              <a:rPr lang="en-US" dirty="0" err="1" smtClean="0"/>
              <a:t>bổ</a:t>
            </a:r>
            <a:r>
              <a:rPr lang="en-US" dirty="0" smtClean="0"/>
              <a:t> sung </a:t>
            </a:r>
            <a:r>
              <a:rPr lang="en-US" dirty="0" err="1" smtClean="0"/>
              <a:t>chế</a:t>
            </a:r>
            <a:r>
              <a:rPr lang="en-US" dirty="0" smtClean="0"/>
              <a:t> </a:t>
            </a:r>
            <a:r>
              <a:rPr lang="en-US" dirty="0" err="1" smtClean="0"/>
              <a:t>phẩm</a:t>
            </a:r>
            <a:r>
              <a:rPr lang="en-US" dirty="0" smtClean="0"/>
              <a:t> </a:t>
            </a:r>
            <a:r>
              <a:rPr lang="en-US" dirty="0" err="1" smtClean="0"/>
              <a:t>tăng</a:t>
            </a:r>
            <a:r>
              <a:rPr lang="en-US" dirty="0" smtClean="0"/>
              <a:t> </a:t>
            </a:r>
            <a:r>
              <a:rPr lang="en-US" dirty="0" err="1" smtClean="0"/>
              <a:t>cường</a:t>
            </a:r>
            <a:r>
              <a:rPr lang="en-US" dirty="0" smtClean="0"/>
              <a:t> </a:t>
            </a:r>
            <a:r>
              <a:rPr lang="en-US" dirty="0" err="1" smtClean="0"/>
              <a:t>sức</a:t>
            </a:r>
            <a:r>
              <a:rPr lang="en-US" dirty="0" smtClean="0"/>
              <a:t> </a:t>
            </a:r>
            <a:r>
              <a:rPr lang="en-US" dirty="0" err="1" smtClean="0"/>
              <a:t>đề</a:t>
            </a:r>
            <a:r>
              <a:rPr lang="en-US" dirty="0" smtClean="0"/>
              <a:t> </a:t>
            </a:r>
            <a:r>
              <a:rPr lang="en-US" dirty="0" err="1" smtClean="0"/>
              <a:t>kháng</a:t>
            </a:r>
            <a:r>
              <a:rPr lang="en-US" dirty="0" smtClean="0"/>
              <a:t>, vitamin C</a:t>
            </a:r>
          </a:p>
          <a:p>
            <a:pPr>
              <a:buFontTx/>
              <a:buChar char="-"/>
            </a:pPr>
            <a:r>
              <a:rPr lang="en-US" dirty="0" err="1" smtClean="0"/>
              <a:t>Sử</a:t>
            </a:r>
            <a:r>
              <a:rPr lang="en-US" dirty="0" smtClean="0"/>
              <a:t> </a:t>
            </a:r>
            <a:r>
              <a:rPr lang="en-US" dirty="0" err="1" smtClean="0"/>
              <a:t>dụng</a:t>
            </a:r>
            <a:r>
              <a:rPr lang="en-US" dirty="0" smtClean="0"/>
              <a:t> vaccine </a:t>
            </a:r>
            <a:r>
              <a:rPr lang="en-US" dirty="0" err="1" smtClean="0"/>
              <a:t>phòng</a:t>
            </a:r>
            <a:r>
              <a:rPr lang="en-US" dirty="0" smtClean="0"/>
              <a:t> </a:t>
            </a:r>
            <a:r>
              <a:rPr lang="en-US" dirty="0" err="1" smtClean="0"/>
              <a:t>bệnh</a:t>
            </a:r>
            <a:r>
              <a:rPr lang="en-US" dirty="0" smtClean="0"/>
              <a:t>.</a:t>
            </a:r>
          </a:p>
          <a:p>
            <a:pPr>
              <a:buFontTx/>
              <a:buChar char="-"/>
            </a:pPr>
            <a:r>
              <a:rPr lang="en-US" dirty="0" err="1" smtClean="0"/>
              <a:t>Thả</a:t>
            </a:r>
            <a:r>
              <a:rPr lang="en-US" dirty="0" smtClean="0"/>
              <a:t> </a:t>
            </a:r>
            <a:r>
              <a:rPr lang="en-US" dirty="0" err="1" smtClean="0"/>
              <a:t>cá</a:t>
            </a:r>
            <a:r>
              <a:rPr lang="en-US" dirty="0" smtClean="0"/>
              <a:t> </a:t>
            </a:r>
            <a:r>
              <a:rPr lang="en-US" dirty="0" err="1" smtClean="0"/>
              <a:t>có</a:t>
            </a:r>
            <a:r>
              <a:rPr lang="en-US" dirty="0" smtClean="0"/>
              <a:t> </a:t>
            </a:r>
            <a:r>
              <a:rPr lang="en-US" dirty="0" err="1" smtClean="0"/>
              <a:t>kích</a:t>
            </a:r>
            <a:r>
              <a:rPr lang="en-US" dirty="0" smtClean="0"/>
              <a:t> </a:t>
            </a:r>
            <a:r>
              <a:rPr lang="en-US" dirty="0" err="1" smtClean="0"/>
              <a:t>thước</a:t>
            </a:r>
            <a:r>
              <a:rPr lang="en-US" dirty="0" smtClean="0"/>
              <a:t> </a:t>
            </a:r>
            <a:r>
              <a:rPr lang="en-US" dirty="0" err="1" smtClean="0"/>
              <a:t>cỡ</a:t>
            </a:r>
            <a:r>
              <a:rPr lang="en-US" dirty="0" smtClean="0"/>
              <a:t> </a:t>
            </a:r>
            <a:r>
              <a:rPr lang="en-US" dirty="0" err="1" smtClean="0"/>
              <a:t>lớn</a:t>
            </a:r>
            <a:r>
              <a:rPr lang="en-US" dirty="0" smtClean="0"/>
              <a:t> </a:t>
            </a:r>
            <a:r>
              <a:rPr lang="en-US" dirty="0" err="1" smtClean="0"/>
              <a:t>để</a:t>
            </a:r>
            <a:r>
              <a:rPr lang="en-US" dirty="0" smtClean="0"/>
              <a:t> </a:t>
            </a:r>
            <a:r>
              <a:rPr lang="en-US" dirty="0" err="1" smtClean="0"/>
              <a:t>tránh</a:t>
            </a:r>
            <a:r>
              <a:rPr lang="en-US" dirty="0" smtClean="0"/>
              <a:t> </a:t>
            </a:r>
            <a:r>
              <a:rPr lang="en-US" dirty="0" err="1" smtClean="0"/>
              <a:t>giai</a:t>
            </a:r>
            <a:r>
              <a:rPr lang="en-US" dirty="0" smtClean="0"/>
              <a:t> </a:t>
            </a:r>
            <a:r>
              <a:rPr lang="en-US" dirty="0" err="1" smtClean="0"/>
              <a:t>đoạn</a:t>
            </a:r>
            <a:r>
              <a:rPr lang="en-US" dirty="0" smtClean="0"/>
              <a:t> </a:t>
            </a:r>
            <a:r>
              <a:rPr lang="en-US" dirty="0" err="1" smtClean="0"/>
              <a:t>mẫn</a:t>
            </a:r>
            <a:r>
              <a:rPr lang="en-US" dirty="0" smtClean="0"/>
              <a:t> </a:t>
            </a:r>
            <a:r>
              <a:rPr lang="en-US" dirty="0" err="1" smtClean="0"/>
              <a:t>cảm</a:t>
            </a:r>
            <a:r>
              <a:rPr lang="en-US" dirty="0" smtClean="0"/>
              <a:t> </a:t>
            </a:r>
            <a:r>
              <a:rPr lang="en-US" dirty="0" err="1" smtClean="0"/>
              <a:t>với</a:t>
            </a:r>
            <a:r>
              <a:rPr lang="en-US" dirty="0" smtClean="0"/>
              <a:t> </a:t>
            </a:r>
            <a:r>
              <a:rPr lang="en-US" dirty="0" err="1" smtClean="0"/>
              <a:t>bệnh</a:t>
            </a:r>
            <a:endParaRPr lang="en-US" dirty="0" smtClean="0"/>
          </a:p>
          <a:p>
            <a:pPr>
              <a:buFontTx/>
              <a:buChar char="-"/>
            </a:pPr>
            <a:endParaRPr lang="en-US" dirty="0"/>
          </a:p>
        </p:txBody>
      </p:sp>
    </p:spTree>
    <p:extLst>
      <p:ext uri="{BB962C8B-B14F-4D97-AF65-F5344CB8AC3E}">
        <p14:creationId xmlns:p14="http://schemas.microsoft.com/office/powerpoint/2010/main" val="570949048"/>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ệnh đốm trắng trên tôm và cách phòng bệnh Tạp chí Thủy sả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704" y="1969207"/>
            <a:ext cx="4693679" cy="3527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5970" y="325369"/>
            <a:ext cx="7152862" cy="1325563"/>
          </a:xfrm>
        </p:spPr>
        <p:txBody>
          <a:bodyPr>
            <a:normAutofit/>
          </a:bodyPr>
          <a:lstStyle/>
          <a:p>
            <a:r>
              <a:rPr lang="en-US" sz="3600" b="1" dirty="0" smtClean="0"/>
              <a:t>2.4 </a:t>
            </a:r>
            <a:r>
              <a:rPr lang="en-US" sz="3600" b="1" dirty="0" err="1" smtClean="0"/>
              <a:t>Bệnh</a:t>
            </a:r>
            <a:r>
              <a:rPr lang="en-US" sz="3600" b="1" dirty="0" smtClean="0"/>
              <a:t> </a:t>
            </a:r>
            <a:r>
              <a:rPr lang="en-US" sz="3600" b="1" dirty="0" err="1" smtClean="0"/>
              <a:t>đốm</a:t>
            </a:r>
            <a:r>
              <a:rPr lang="en-US" sz="3600" b="1" dirty="0" smtClean="0"/>
              <a:t> </a:t>
            </a:r>
            <a:r>
              <a:rPr lang="en-US" sz="3600" b="1" dirty="0" err="1" smtClean="0"/>
              <a:t>trắng</a:t>
            </a:r>
            <a:r>
              <a:rPr lang="en-US" sz="3600" b="1" dirty="0" smtClean="0"/>
              <a:t> </a:t>
            </a:r>
            <a:r>
              <a:rPr lang="en-US" sz="3600" b="1" dirty="0" err="1" smtClean="0"/>
              <a:t>trên</a:t>
            </a:r>
            <a:r>
              <a:rPr lang="en-US" sz="3600" b="1" dirty="0" smtClean="0"/>
              <a:t> </a:t>
            </a:r>
            <a:r>
              <a:rPr lang="en-US" sz="3600" b="1" dirty="0" err="1" smtClean="0"/>
              <a:t>tôm</a:t>
            </a:r>
            <a:endParaRPr lang="en-US" sz="3600" b="1" dirty="0"/>
          </a:p>
        </p:txBody>
      </p:sp>
      <p:sp>
        <p:nvSpPr>
          <p:cNvPr id="3" name="Content Placeholder 2"/>
          <p:cNvSpPr>
            <a:spLocks noGrp="1"/>
          </p:cNvSpPr>
          <p:nvPr>
            <p:ph idx="1"/>
          </p:nvPr>
        </p:nvSpPr>
        <p:spPr>
          <a:xfrm>
            <a:off x="381000" y="2176604"/>
            <a:ext cx="5840896" cy="3190525"/>
          </a:xfrm>
          <a:solidFill>
            <a:schemeClr val="accent5">
              <a:lumMod val="20000"/>
              <a:lumOff val="80000"/>
              <a:alpha val="37000"/>
            </a:schemeClr>
          </a:solidFill>
        </p:spPr>
        <p:txBody>
          <a:bodyPr>
            <a:normAutofit/>
          </a:bodyPr>
          <a:lstStyle/>
          <a:p>
            <a:pPr marL="514350" indent="-514350">
              <a:buAutoNum type="alphaLcPeriod"/>
            </a:pPr>
            <a:r>
              <a:rPr lang="en-US" dirty="0" err="1" smtClean="0"/>
              <a:t>Đặc</a:t>
            </a:r>
            <a:r>
              <a:rPr lang="en-US" dirty="0" smtClean="0"/>
              <a:t> </a:t>
            </a:r>
            <a:r>
              <a:rPr lang="en-US" dirty="0" err="1" smtClean="0"/>
              <a:t>điểm</a:t>
            </a:r>
            <a:r>
              <a:rPr lang="en-US" dirty="0" smtClean="0"/>
              <a:t> </a:t>
            </a:r>
            <a:r>
              <a:rPr lang="en-US" dirty="0" err="1" smtClean="0"/>
              <a:t>và</a:t>
            </a:r>
            <a:r>
              <a:rPr lang="en-US" dirty="0" smtClean="0"/>
              <a:t> </a:t>
            </a:r>
            <a:r>
              <a:rPr lang="en-US" dirty="0" err="1" smtClean="0"/>
              <a:t>nguyên</a:t>
            </a:r>
            <a:r>
              <a:rPr lang="en-US" dirty="0" smtClean="0"/>
              <a:t> </a:t>
            </a:r>
            <a:r>
              <a:rPr lang="en-US" dirty="0" err="1" smtClean="0"/>
              <a:t>nhân</a:t>
            </a:r>
            <a:r>
              <a:rPr lang="en-US" dirty="0" smtClean="0"/>
              <a:t> </a:t>
            </a:r>
            <a:r>
              <a:rPr lang="en-US" dirty="0" err="1" smtClean="0"/>
              <a:t>gây</a:t>
            </a:r>
            <a:r>
              <a:rPr lang="en-US" dirty="0" smtClean="0"/>
              <a:t> </a:t>
            </a:r>
            <a:r>
              <a:rPr lang="en-US" dirty="0" err="1" smtClean="0"/>
              <a:t>bệnh</a:t>
            </a:r>
            <a:endParaRPr lang="en-US" dirty="0" smtClean="0"/>
          </a:p>
          <a:p>
            <a:pPr marL="0" indent="0">
              <a:buNone/>
            </a:pPr>
            <a:r>
              <a:rPr lang="en-US" dirty="0" smtClean="0"/>
              <a:t>* </a:t>
            </a:r>
            <a:r>
              <a:rPr lang="en-US" dirty="0" err="1" smtClean="0"/>
              <a:t>Nguyên</a:t>
            </a:r>
            <a:r>
              <a:rPr lang="en-US" dirty="0" smtClean="0"/>
              <a:t> </a:t>
            </a:r>
            <a:r>
              <a:rPr lang="en-US" dirty="0" err="1" smtClean="0"/>
              <a:t>nhân</a:t>
            </a:r>
            <a:r>
              <a:rPr lang="en-US" dirty="0" smtClean="0"/>
              <a:t>: do Virus </a:t>
            </a:r>
            <a:r>
              <a:rPr lang="en-US" dirty="0" err="1" smtClean="0"/>
              <a:t>Baculovirus</a:t>
            </a:r>
            <a:r>
              <a:rPr lang="en-US" dirty="0" smtClean="0"/>
              <a:t> </a:t>
            </a:r>
            <a:r>
              <a:rPr lang="en-US" dirty="0" err="1" smtClean="0"/>
              <a:t>thuộc</a:t>
            </a:r>
            <a:r>
              <a:rPr lang="en-US" dirty="0" smtClean="0"/>
              <a:t> </a:t>
            </a:r>
            <a:r>
              <a:rPr lang="en-US" dirty="0" err="1" smtClean="0"/>
              <a:t>họ</a:t>
            </a:r>
            <a:r>
              <a:rPr lang="en-US" dirty="0" smtClean="0"/>
              <a:t> </a:t>
            </a:r>
            <a:r>
              <a:rPr lang="en-US" dirty="0" err="1" smtClean="0"/>
              <a:t>Nimaviridae</a:t>
            </a:r>
            <a:endParaRPr lang="en-US" dirty="0" smtClean="0"/>
          </a:p>
        </p:txBody>
      </p:sp>
    </p:spTree>
    <p:extLst>
      <p:ext uri="{BB962C8B-B14F-4D97-AF65-F5344CB8AC3E}">
        <p14:creationId xmlns:p14="http://schemas.microsoft.com/office/powerpoint/2010/main" val="40262323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ệnh đốm trắng trên tôm và cách phòng bệnh Tạp chí Thủy sả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697" y="2047134"/>
            <a:ext cx="5237650" cy="39364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72805" y="2208832"/>
            <a:ext cx="5534892" cy="4293468"/>
          </a:xfrm>
          <a:solidFill>
            <a:schemeClr val="accent5">
              <a:lumMod val="20000"/>
              <a:lumOff val="80000"/>
              <a:alpha val="37000"/>
            </a:schemeClr>
          </a:solidFill>
        </p:spPr>
        <p:txBody>
          <a:bodyPr>
            <a:normAutofit/>
          </a:bodyPr>
          <a:lstStyle/>
          <a:p>
            <a:pPr marL="0" indent="0">
              <a:buNone/>
            </a:pPr>
            <a:r>
              <a:rPr lang="en-US" dirty="0" smtClean="0"/>
              <a:t>- </a:t>
            </a:r>
            <a:r>
              <a:rPr lang="en-US" dirty="0" err="1"/>
              <a:t>B</a:t>
            </a:r>
            <a:r>
              <a:rPr lang="en-US" dirty="0" err="1" smtClean="0"/>
              <a:t>ỏ</a:t>
            </a:r>
            <a:r>
              <a:rPr lang="en-US" dirty="0" smtClean="0"/>
              <a:t> </a:t>
            </a:r>
            <a:r>
              <a:rPr lang="en-US" dirty="0" err="1" smtClean="0"/>
              <a:t>ăn</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kém</a:t>
            </a:r>
            <a:r>
              <a:rPr lang="en-US" dirty="0" smtClean="0"/>
              <a:t>, </a:t>
            </a:r>
            <a:r>
              <a:rPr lang="en-US" dirty="0" err="1" smtClean="0"/>
              <a:t>bơi</a:t>
            </a:r>
            <a:r>
              <a:rPr lang="en-US" dirty="0" smtClean="0"/>
              <a:t> </a:t>
            </a:r>
            <a:r>
              <a:rPr lang="en-US" dirty="0" err="1" smtClean="0"/>
              <a:t>lờ</a:t>
            </a:r>
            <a:r>
              <a:rPr lang="en-US" dirty="0" smtClean="0"/>
              <a:t> </a:t>
            </a:r>
            <a:r>
              <a:rPr lang="en-US" dirty="0" err="1" smtClean="0"/>
              <a:t>đờ</a:t>
            </a:r>
            <a:r>
              <a:rPr lang="en-US" dirty="0" smtClean="0"/>
              <a:t> ở </a:t>
            </a:r>
            <a:r>
              <a:rPr lang="en-US" dirty="0" err="1" smtClean="0"/>
              <a:t>mặt</a:t>
            </a:r>
            <a:r>
              <a:rPr lang="en-US" dirty="0" smtClean="0"/>
              <a:t> </a:t>
            </a:r>
            <a:r>
              <a:rPr lang="en-US" dirty="0" err="1" smtClean="0"/>
              <a:t>nước</a:t>
            </a:r>
            <a:r>
              <a:rPr lang="en-US" dirty="0" smtClean="0"/>
              <a:t> </a:t>
            </a:r>
            <a:r>
              <a:rPr lang="en-US" dirty="0" err="1" smtClean="0"/>
              <a:t>hoặc</a:t>
            </a:r>
            <a:r>
              <a:rPr lang="en-US" dirty="0" smtClean="0"/>
              <a:t> </a:t>
            </a:r>
            <a:r>
              <a:rPr lang="en-US" dirty="0" err="1" smtClean="0"/>
              <a:t>dạt</a:t>
            </a:r>
            <a:r>
              <a:rPr lang="en-US" dirty="0" smtClean="0"/>
              <a:t> </a:t>
            </a:r>
            <a:r>
              <a:rPr lang="en-US" dirty="0" err="1" smtClean="0"/>
              <a:t>vào</a:t>
            </a:r>
            <a:r>
              <a:rPr lang="en-US" dirty="0" smtClean="0"/>
              <a:t> </a:t>
            </a:r>
            <a:r>
              <a:rPr lang="en-US" dirty="0" err="1" smtClean="0"/>
              <a:t>bờ</a:t>
            </a:r>
            <a:endParaRPr lang="en-US" dirty="0" smtClean="0"/>
          </a:p>
          <a:p>
            <a:pPr marL="0" indent="0">
              <a:buNone/>
            </a:pPr>
            <a:r>
              <a:rPr lang="en-US" dirty="0" smtClean="0"/>
              <a:t>- </a:t>
            </a:r>
            <a:r>
              <a:rPr lang="en-US" dirty="0" err="1" smtClean="0"/>
              <a:t>Vỏ</a:t>
            </a:r>
            <a:r>
              <a:rPr lang="en-US" dirty="0" smtClean="0"/>
              <a:t> </a:t>
            </a:r>
            <a:r>
              <a:rPr lang="en-US" dirty="0" err="1" smtClean="0"/>
              <a:t>tôm</a:t>
            </a:r>
            <a:r>
              <a:rPr lang="en-US" dirty="0" smtClean="0"/>
              <a:t> </a:t>
            </a:r>
            <a:r>
              <a:rPr lang="en-US" dirty="0" err="1" smtClean="0"/>
              <a:t>xuất</a:t>
            </a:r>
            <a:r>
              <a:rPr lang="en-US" dirty="0" smtClean="0"/>
              <a:t> </a:t>
            </a:r>
            <a:r>
              <a:rPr lang="en-US" dirty="0" err="1" smtClean="0"/>
              <a:t>hiện</a:t>
            </a:r>
            <a:r>
              <a:rPr lang="en-US" dirty="0" smtClean="0"/>
              <a:t> </a:t>
            </a:r>
            <a:r>
              <a:rPr lang="en-US" dirty="0" err="1" smtClean="0"/>
              <a:t>đốm</a:t>
            </a:r>
            <a:r>
              <a:rPr lang="en-US" dirty="0" smtClean="0"/>
              <a:t> </a:t>
            </a:r>
            <a:r>
              <a:rPr lang="en-US" dirty="0" err="1" smtClean="0"/>
              <a:t>trắng</a:t>
            </a:r>
            <a:r>
              <a:rPr lang="en-US" dirty="0" smtClean="0"/>
              <a:t>, </a:t>
            </a:r>
            <a:r>
              <a:rPr lang="en-US" dirty="0" err="1" smtClean="0"/>
              <a:t>có</a:t>
            </a:r>
            <a:r>
              <a:rPr lang="en-US" dirty="0" smtClean="0"/>
              <a:t> </a:t>
            </a:r>
            <a:r>
              <a:rPr lang="en-US" dirty="0" err="1" smtClean="0"/>
              <a:t>kích</a:t>
            </a:r>
            <a:r>
              <a:rPr lang="en-US" dirty="0" smtClean="0"/>
              <a:t> </a:t>
            </a:r>
            <a:r>
              <a:rPr lang="en-US" dirty="0" err="1" smtClean="0"/>
              <a:t>thước</a:t>
            </a:r>
            <a:r>
              <a:rPr lang="en-US" dirty="0" smtClean="0"/>
              <a:t> 0,5 – 2mm, </a:t>
            </a:r>
            <a:r>
              <a:rPr lang="en-US" dirty="0" err="1" smtClean="0"/>
              <a:t>tập</a:t>
            </a:r>
            <a:r>
              <a:rPr lang="en-US" dirty="0" smtClean="0"/>
              <a:t> </a:t>
            </a:r>
            <a:r>
              <a:rPr lang="en-US" dirty="0" err="1" smtClean="0"/>
              <a:t>trung</a:t>
            </a:r>
            <a:r>
              <a:rPr lang="en-US" dirty="0" smtClean="0"/>
              <a:t> </a:t>
            </a:r>
            <a:r>
              <a:rPr lang="en-US" dirty="0" err="1" smtClean="0"/>
              <a:t>nhiều</a:t>
            </a:r>
            <a:r>
              <a:rPr lang="en-US" dirty="0" smtClean="0"/>
              <a:t> ở </a:t>
            </a:r>
            <a:r>
              <a:rPr lang="en-US" dirty="0" err="1" smtClean="0"/>
              <a:t>giáp</a:t>
            </a:r>
            <a:r>
              <a:rPr lang="en-US" dirty="0" smtClean="0"/>
              <a:t> </a:t>
            </a:r>
            <a:r>
              <a:rPr lang="en-US" dirty="0" err="1" smtClean="0"/>
              <a:t>đầu</a:t>
            </a:r>
            <a:r>
              <a:rPr lang="en-US" dirty="0" smtClean="0"/>
              <a:t> </a:t>
            </a:r>
            <a:r>
              <a:rPr lang="en-US" dirty="0" err="1" smtClean="0"/>
              <a:t>ngực</a:t>
            </a:r>
            <a:r>
              <a:rPr lang="en-US" dirty="0" smtClean="0"/>
              <a:t>, </a:t>
            </a:r>
            <a:r>
              <a:rPr lang="en-US" dirty="0" err="1" smtClean="0"/>
              <a:t>thân</a:t>
            </a:r>
            <a:r>
              <a:rPr lang="en-US" dirty="0" smtClean="0"/>
              <a:t> </a:t>
            </a:r>
            <a:r>
              <a:rPr lang="en-US" dirty="0" err="1" smtClean="0"/>
              <a:t>tôm</a:t>
            </a:r>
            <a:r>
              <a:rPr lang="en-US" dirty="0" smtClean="0"/>
              <a:t> </a:t>
            </a:r>
            <a:r>
              <a:rPr lang="en-US" dirty="0" err="1" smtClean="0"/>
              <a:t>chuyển</a:t>
            </a:r>
            <a:r>
              <a:rPr lang="en-US" dirty="0" smtClean="0"/>
              <a:t> </a:t>
            </a:r>
            <a:r>
              <a:rPr lang="en-US" dirty="0" err="1" smtClean="0"/>
              <a:t>màu</a:t>
            </a:r>
            <a:r>
              <a:rPr lang="en-US" dirty="0" smtClean="0"/>
              <a:t> </a:t>
            </a:r>
            <a:r>
              <a:rPr lang="en-US" dirty="0" err="1" smtClean="0"/>
              <a:t>hơi</a:t>
            </a:r>
            <a:r>
              <a:rPr lang="en-US" dirty="0" smtClean="0"/>
              <a:t> </a:t>
            </a:r>
            <a:r>
              <a:rPr lang="en-US" dirty="0" err="1" smtClean="0"/>
              <a:t>hồng</a:t>
            </a:r>
            <a:r>
              <a:rPr lang="en-US" dirty="0" smtClean="0"/>
              <a:t> </a:t>
            </a:r>
            <a:r>
              <a:rPr lang="en-US" dirty="0" err="1" smtClean="0"/>
              <a:t>tím</a:t>
            </a:r>
            <a:r>
              <a:rPr lang="en-US" dirty="0" smtClean="0"/>
              <a:t>.</a:t>
            </a:r>
          </a:p>
          <a:p>
            <a:pPr marL="0" indent="0">
              <a:buNone/>
            </a:pPr>
            <a:r>
              <a:rPr lang="en-US" dirty="0" err="1" smtClean="0"/>
              <a:t>Tỉ</a:t>
            </a:r>
            <a:r>
              <a:rPr lang="en-US" dirty="0" smtClean="0"/>
              <a:t> </a:t>
            </a:r>
            <a:r>
              <a:rPr lang="en-US" dirty="0" err="1" smtClean="0"/>
              <a:t>lệ</a:t>
            </a:r>
            <a:r>
              <a:rPr lang="en-US" dirty="0" smtClean="0"/>
              <a:t> </a:t>
            </a:r>
            <a:r>
              <a:rPr lang="en-US" dirty="0" err="1" smtClean="0"/>
              <a:t>chết</a:t>
            </a:r>
            <a:r>
              <a:rPr lang="en-US" dirty="0" smtClean="0"/>
              <a:t> </a:t>
            </a:r>
            <a:r>
              <a:rPr lang="en-US" dirty="0" err="1" smtClean="0"/>
              <a:t>từ</a:t>
            </a:r>
            <a:r>
              <a:rPr lang="en-US" dirty="0" smtClean="0"/>
              <a:t> 90-100%</a:t>
            </a:r>
            <a:endParaRPr lang="en-US" dirty="0"/>
          </a:p>
        </p:txBody>
      </p:sp>
      <p:sp>
        <p:nvSpPr>
          <p:cNvPr id="6" name="Rectangle 5"/>
          <p:cNvSpPr/>
          <p:nvPr/>
        </p:nvSpPr>
        <p:spPr>
          <a:xfrm>
            <a:off x="1168448" y="610464"/>
            <a:ext cx="2672526" cy="646331"/>
          </a:xfrm>
          <a:prstGeom prst="rect">
            <a:avLst/>
          </a:prstGeom>
        </p:spPr>
        <p:txBody>
          <a:bodyPr wrap="none">
            <a:spAutoFit/>
          </a:bodyPr>
          <a:lstStyle/>
          <a:p>
            <a:r>
              <a:rPr lang="en-US" sz="3600" b="1" dirty="0"/>
              <a:t>* </a:t>
            </a:r>
            <a:r>
              <a:rPr lang="en-US" sz="3600" b="1" dirty="0" err="1"/>
              <a:t>Đặc</a:t>
            </a:r>
            <a:r>
              <a:rPr lang="en-US" sz="3600" b="1" dirty="0"/>
              <a:t> </a:t>
            </a:r>
            <a:r>
              <a:rPr lang="en-US" sz="3600" b="1" dirty="0" err="1"/>
              <a:t>điểm</a:t>
            </a:r>
            <a:r>
              <a:rPr lang="en-US" sz="3600" b="1" dirty="0"/>
              <a:t> </a:t>
            </a:r>
          </a:p>
        </p:txBody>
      </p:sp>
    </p:spTree>
    <p:extLst>
      <p:ext uri="{BB962C8B-B14F-4D97-AF65-F5344CB8AC3E}">
        <p14:creationId xmlns:p14="http://schemas.microsoft.com/office/powerpoint/2010/main" val="31309880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 </a:t>
            </a:r>
            <a:r>
              <a:rPr lang="en-US" sz="4000" dirty="0" err="1" smtClean="0"/>
              <a:t>Biện</a:t>
            </a:r>
            <a:r>
              <a:rPr lang="en-US" sz="4000" dirty="0" smtClean="0"/>
              <a:t> </a:t>
            </a:r>
            <a:r>
              <a:rPr lang="en-US" sz="4000" dirty="0" err="1" smtClean="0"/>
              <a:t>pháp</a:t>
            </a:r>
            <a:r>
              <a:rPr lang="en-US" sz="4000" dirty="0" smtClean="0"/>
              <a:t> </a:t>
            </a:r>
            <a:r>
              <a:rPr lang="en-US" sz="4000" dirty="0" err="1" smtClean="0"/>
              <a:t>phòng</a:t>
            </a:r>
            <a:r>
              <a:rPr lang="en-US" sz="4000" dirty="0" smtClean="0"/>
              <a:t>, </a:t>
            </a:r>
            <a:r>
              <a:rPr lang="en-US" sz="4000" dirty="0" err="1" smtClean="0"/>
              <a:t>trị</a:t>
            </a:r>
            <a:r>
              <a:rPr lang="en-US" sz="4000" dirty="0" smtClean="0"/>
              <a:t> </a:t>
            </a:r>
            <a:r>
              <a:rPr lang="en-US" sz="4000" dirty="0" err="1" smtClean="0"/>
              <a:t>bệnh</a:t>
            </a:r>
            <a:endParaRPr lang="en-US" sz="4000" dirty="0"/>
          </a:p>
        </p:txBody>
      </p:sp>
      <p:sp>
        <p:nvSpPr>
          <p:cNvPr id="4" name="Rectangle 3"/>
          <p:cNvSpPr/>
          <p:nvPr/>
        </p:nvSpPr>
        <p:spPr>
          <a:xfrm>
            <a:off x="673100" y="1975535"/>
            <a:ext cx="10021404" cy="4401205"/>
          </a:xfrm>
          <a:prstGeom prst="rect">
            <a:avLst/>
          </a:prstGeom>
        </p:spPr>
        <p:txBody>
          <a:bodyPr wrap="square">
            <a:spAutoFit/>
          </a:bodyPr>
          <a:lstStyle/>
          <a:p>
            <a:r>
              <a:rPr lang="en-US" sz="2800" dirty="0" err="1"/>
              <a:t>Bệnh</a:t>
            </a:r>
            <a:r>
              <a:rPr lang="en-US" sz="2800" dirty="0"/>
              <a:t> </a:t>
            </a:r>
            <a:r>
              <a:rPr lang="en-US" sz="2800" dirty="0" err="1"/>
              <a:t>chưa</a:t>
            </a:r>
            <a:r>
              <a:rPr lang="en-US" sz="2800" dirty="0"/>
              <a:t> </a:t>
            </a:r>
            <a:r>
              <a:rPr lang="en-US" sz="2800" dirty="0" err="1"/>
              <a:t>có</a:t>
            </a:r>
            <a:r>
              <a:rPr lang="en-US" sz="2800" dirty="0"/>
              <a:t> </a:t>
            </a:r>
            <a:r>
              <a:rPr lang="en-US" sz="2800" dirty="0" err="1"/>
              <a:t>phương</a:t>
            </a:r>
            <a:r>
              <a:rPr lang="en-US" sz="2800" dirty="0"/>
              <a:t> </a:t>
            </a:r>
            <a:r>
              <a:rPr lang="en-US" sz="2800" dirty="0" err="1"/>
              <a:t>pháp</a:t>
            </a:r>
            <a:r>
              <a:rPr lang="en-US" sz="2800" dirty="0"/>
              <a:t> </a:t>
            </a:r>
            <a:r>
              <a:rPr lang="en-US" sz="2800" dirty="0" err="1"/>
              <a:t>điều</a:t>
            </a:r>
            <a:r>
              <a:rPr lang="en-US" sz="2800" dirty="0"/>
              <a:t> </a:t>
            </a:r>
            <a:r>
              <a:rPr lang="en-US" sz="2800" dirty="0" err="1"/>
              <a:t>trị</a:t>
            </a:r>
            <a:r>
              <a:rPr lang="en-US" sz="2800" dirty="0"/>
              <a:t> </a:t>
            </a:r>
            <a:r>
              <a:rPr lang="en-US" sz="2800" dirty="0" err="1"/>
              <a:t>hiệu</a:t>
            </a:r>
            <a:r>
              <a:rPr lang="en-US" sz="2800" dirty="0"/>
              <a:t> </a:t>
            </a:r>
            <a:r>
              <a:rPr lang="en-US" sz="2800" dirty="0" err="1"/>
              <a:t>quả</a:t>
            </a:r>
            <a:r>
              <a:rPr lang="en-US" sz="2800" dirty="0"/>
              <a:t> </a:t>
            </a:r>
            <a:r>
              <a:rPr lang="en-US" sz="2800" dirty="0" err="1"/>
              <a:t>nên</a:t>
            </a:r>
            <a:r>
              <a:rPr lang="en-US" sz="2800" dirty="0"/>
              <a:t> </a:t>
            </a:r>
            <a:r>
              <a:rPr lang="en-US" sz="2800" dirty="0" err="1"/>
              <a:t>cần</a:t>
            </a:r>
            <a:r>
              <a:rPr lang="en-US" sz="2800" dirty="0"/>
              <a:t> </a:t>
            </a:r>
            <a:r>
              <a:rPr lang="en-US" sz="2800" dirty="0" err="1"/>
              <a:t>áp</a:t>
            </a:r>
            <a:r>
              <a:rPr lang="en-US" sz="2800" dirty="0"/>
              <a:t> </a:t>
            </a:r>
            <a:r>
              <a:rPr lang="en-US" sz="2800" dirty="0" err="1"/>
              <a:t>dụng</a:t>
            </a:r>
            <a:r>
              <a:rPr lang="en-US" sz="2800" dirty="0"/>
              <a:t> </a:t>
            </a:r>
            <a:r>
              <a:rPr lang="en-US" sz="2800" dirty="0" err="1"/>
              <a:t>biện</a:t>
            </a:r>
            <a:r>
              <a:rPr lang="en-US" sz="2800" dirty="0"/>
              <a:t> </a:t>
            </a:r>
            <a:r>
              <a:rPr lang="en-US" sz="2800" dirty="0" err="1"/>
              <a:t>pháp</a:t>
            </a:r>
            <a:r>
              <a:rPr lang="en-US" sz="2800" dirty="0"/>
              <a:t> </a:t>
            </a:r>
            <a:r>
              <a:rPr lang="en-US" sz="2800" dirty="0" err="1"/>
              <a:t>phòng</a:t>
            </a:r>
            <a:r>
              <a:rPr lang="en-US" sz="2800" dirty="0"/>
              <a:t> </a:t>
            </a:r>
            <a:r>
              <a:rPr lang="en-US" sz="2800" dirty="0" err="1"/>
              <a:t>bệnh</a:t>
            </a:r>
            <a:r>
              <a:rPr lang="en-US" sz="2800" dirty="0"/>
              <a:t> </a:t>
            </a:r>
            <a:r>
              <a:rPr lang="en-US" sz="2800" dirty="0" err="1"/>
              <a:t>tổng</a:t>
            </a:r>
            <a:r>
              <a:rPr lang="en-US" sz="2800" dirty="0"/>
              <a:t> </a:t>
            </a:r>
            <a:r>
              <a:rPr lang="en-US" sz="2800" dirty="0" err="1"/>
              <a:t>hợp</a:t>
            </a:r>
            <a:r>
              <a:rPr lang="en-US" sz="2800" dirty="0" smtClean="0"/>
              <a:t>:</a:t>
            </a:r>
          </a:p>
          <a:p>
            <a:pPr marL="285750" indent="-285750">
              <a:buFontTx/>
              <a:buChar char="-"/>
            </a:pPr>
            <a:r>
              <a:rPr lang="en-US" sz="2800" dirty="0" err="1" smtClean="0"/>
              <a:t>Diệt</a:t>
            </a:r>
            <a:r>
              <a:rPr lang="en-US" sz="2800" dirty="0" smtClean="0"/>
              <a:t> </a:t>
            </a:r>
            <a:r>
              <a:rPr lang="en-US" sz="2800" dirty="0" err="1" smtClean="0"/>
              <a:t>tạp</a:t>
            </a:r>
            <a:r>
              <a:rPr lang="en-US" sz="2800" dirty="0" smtClean="0"/>
              <a:t> </a:t>
            </a:r>
            <a:r>
              <a:rPr lang="en-US" sz="2800" dirty="0" err="1" smtClean="0"/>
              <a:t>khi</a:t>
            </a:r>
            <a:r>
              <a:rPr lang="en-US" sz="2800" dirty="0" smtClean="0"/>
              <a:t> </a:t>
            </a:r>
            <a:r>
              <a:rPr lang="en-US" sz="2800" dirty="0" err="1" smtClean="0"/>
              <a:t>cải</a:t>
            </a:r>
            <a:r>
              <a:rPr lang="en-US" sz="2800" dirty="0" smtClean="0"/>
              <a:t> </a:t>
            </a:r>
            <a:r>
              <a:rPr lang="en-US" sz="2800" dirty="0" err="1" smtClean="0"/>
              <a:t>tạo</a:t>
            </a:r>
            <a:r>
              <a:rPr lang="en-US" sz="2800" dirty="0" smtClean="0"/>
              <a:t> </a:t>
            </a:r>
            <a:r>
              <a:rPr lang="en-US" sz="2800" dirty="0" err="1" smtClean="0"/>
              <a:t>ao</a:t>
            </a:r>
            <a:r>
              <a:rPr lang="en-US" sz="2800" dirty="0" smtClean="0"/>
              <a:t> </a:t>
            </a:r>
            <a:r>
              <a:rPr lang="en-US" sz="2800" dirty="0" err="1" smtClean="0"/>
              <a:t>nuôi</a:t>
            </a:r>
            <a:r>
              <a:rPr lang="en-US" sz="2800" dirty="0" smtClean="0"/>
              <a:t>; </a:t>
            </a:r>
            <a:r>
              <a:rPr lang="en-US" sz="2800" dirty="0" err="1" smtClean="0"/>
              <a:t>che</a:t>
            </a:r>
            <a:r>
              <a:rPr lang="en-US" sz="2800" dirty="0" smtClean="0"/>
              <a:t> </a:t>
            </a:r>
            <a:r>
              <a:rPr lang="en-US" sz="2800" dirty="0" err="1" smtClean="0"/>
              <a:t>lưới</a:t>
            </a:r>
            <a:r>
              <a:rPr lang="en-US" sz="2800" dirty="0" smtClean="0"/>
              <a:t>, </a:t>
            </a:r>
            <a:r>
              <a:rPr lang="en-US" sz="2800" dirty="0" err="1" smtClean="0"/>
              <a:t>rào</a:t>
            </a:r>
            <a:r>
              <a:rPr lang="en-US" sz="2800" dirty="0" smtClean="0"/>
              <a:t> </a:t>
            </a:r>
            <a:r>
              <a:rPr lang="en-US" sz="2800" dirty="0" err="1" smtClean="0"/>
              <a:t>chắn</a:t>
            </a:r>
            <a:r>
              <a:rPr lang="en-US" sz="2800" dirty="0" smtClean="0"/>
              <a:t> </a:t>
            </a:r>
            <a:r>
              <a:rPr lang="en-US" sz="2800" dirty="0" err="1" smtClean="0"/>
              <a:t>ao</a:t>
            </a:r>
            <a:r>
              <a:rPr lang="en-US" sz="2800" dirty="0" smtClean="0"/>
              <a:t> </a:t>
            </a:r>
            <a:r>
              <a:rPr lang="en-US" sz="2800" dirty="0" err="1" smtClean="0"/>
              <a:t>nuôi</a:t>
            </a:r>
            <a:r>
              <a:rPr lang="en-US" sz="2800" dirty="0" smtClean="0"/>
              <a:t> </a:t>
            </a:r>
            <a:r>
              <a:rPr lang="en-US" sz="2800" dirty="0" err="1" smtClean="0"/>
              <a:t>để</a:t>
            </a:r>
            <a:r>
              <a:rPr lang="en-US" sz="2800" dirty="0" smtClean="0"/>
              <a:t> </a:t>
            </a:r>
            <a:r>
              <a:rPr lang="en-US" sz="2800" dirty="0" err="1" smtClean="0"/>
              <a:t>ngăn</a:t>
            </a:r>
            <a:r>
              <a:rPr lang="en-US" sz="2800" dirty="0" smtClean="0"/>
              <a:t> </a:t>
            </a:r>
            <a:r>
              <a:rPr lang="en-US" sz="2800" dirty="0" err="1" smtClean="0"/>
              <a:t>chặn</a:t>
            </a:r>
            <a:r>
              <a:rPr lang="en-US" sz="2800" dirty="0" smtClean="0"/>
              <a:t> </a:t>
            </a:r>
          </a:p>
          <a:p>
            <a:pPr marL="285750" indent="-285750">
              <a:buFontTx/>
              <a:buChar char="-"/>
            </a:pPr>
            <a:r>
              <a:rPr lang="en-US" sz="2800" dirty="0" err="1" smtClean="0"/>
              <a:t>Cấp</a:t>
            </a:r>
            <a:r>
              <a:rPr lang="en-US" sz="2800" dirty="0" smtClean="0"/>
              <a:t> </a:t>
            </a:r>
            <a:r>
              <a:rPr lang="en-US" sz="2800" dirty="0" err="1" smtClean="0"/>
              <a:t>nước</a:t>
            </a:r>
            <a:r>
              <a:rPr lang="en-US" sz="2800" dirty="0" smtClean="0"/>
              <a:t> </a:t>
            </a:r>
            <a:r>
              <a:rPr lang="en-US" sz="2800" dirty="0" err="1" smtClean="0"/>
              <a:t>vào</a:t>
            </a:r>
            <a:r>
              <a:rPr lang="en-US" sz="2800" dirty="0" smtClean="0"/>
              <a:t> </a:t>
            </a:r>
            <a:r>
              <a:rPr lang="en-US" sz="2800" dirty="0" err="1" smtClean="0"/>
              <a:t>ao</a:t>
            </a:r>
            <a:r>
              <a:rPr lang="en-US" sz="2800" dirty="0" smtClean="0"/>
              <a:t> qua </a:t>
            </a:r>
            <a:r>
              <a:rPr lang="en-US" sz="2800" dirty="0" err="1" smtClean="0"/>
              <a:t>túi</a:t>
            </a:r>
            <a:r>
              <a:rPr lang="en-US" sz="2800" dirty="0" smtClean="0"/>
              <a:t> </a:t>
            </a:r>
            <a:r>
              <a:rPr lang="en-US" sz="2800" dirty="0" err="1" smtClean="0"/>
              <a:t>lọc</a:t>
            </a:r>
            <a:r>
              <a:rPr lang="en-US" sz="2800" dirty="0" smtClean="0"/>
              <a:t> </a:t>
            </a:r>
            <a:r>
              <a:rPr lang="en-US" sz="2800" dirty="0" err="1" smtClean="0"/>
              <a:t>để</a:t>
            </a:r>
            <a:r>
              <a:rPr lang="en-US" sz="2800" dirty="0" smtClean="0"/>
              <a:t> </a:t>
            </a:r>
            <a:r>
              <a:rPr lang="en-US" sz="2800" dirty="0" err="1" smtClean="0"/>
              <a:t>hạn</a:t>
            </a:r>
            <a:r>
              <a:rPr lang="en-US" sz="2800" dirty="0" smtClean="0"/>
              <a:t> </a:t>
            </a:r>
            <a:r>
              <a:rPr lang="en-US" sz="2800" dirty="0" err="1" smtClean="0"/>
              <a:t>chế</a:t>
            </a:r>
            <a:r>
              <a:rPr lang="en-US" sz="2800" dirty="0" smtClean="0"/>
              <a:t> </a:t>
            </a:r>
            <a:r>
              <a:rPr lang="en-US" sz="2800" dirty="0" err="1" smtClean="0"/>
              <a:t>trứng</a:t>
            </a:r>
            <a:r>
              <a:rPr lang="en-US" sz="2800" dirty="0" smtClean="0"/>
              <a:t>, </a:t>
            </a:r>
            <a:r>
              <a:rPr lang="en-US" sz="2800" dirty="0" err="1" smtClean="0"/>
              <a:t>ấu</a:t>
            </a:r>
            <a:r>
              <a:rPr lang="en-US" sz="2800" dirty="0" smtClean="0"/>
              <a:t> </a:t>
            </a:r>
            <a:r>
              <a:rPr lang="en-US" sz="2800" dirty="0" err="1" smtClean="0"/>
              <a:t>trùng</a:t>
            </a:r>
            <a:r>
              <a:rPr lang="en-US" sz="2800" dirty="0" smtClean="0"/>
              <a:t>; </a:t>
            </a:r>
            <a:r>
              <a:rPr lang="en-US" sz="2800" dirty="0" err="1" smtClean="0"/>
              <a:t>khử</a:t>
            </a:r>
            <a:r>
              <a:rPr lang="en-US" sz="2800" dirty="0" smtClean="0"/>
              <a:t> </a:t>
            </a:r>
            <a:r>
              <a:rPr lang="en-US" sz="2800" dirty="0" err="1" smtClean="0"/>
              <a:t>trùng</a:t>
            </a:r>
            <a:r>
              <a:rPr lang="en-US" sz="2800" dirty="0" smtClean="0"/>
              <a:t> </a:t>
            </a:r>
            <a:r>
              <a:rPr lang="en-US" sz="2800" dirty="0" err="1" smtClean="0"/>
              <a:t>nước</a:t>
            </a:r>
            <a:r>
              <a:rPr lang="en-US" sz="2800" dirty="0" smtClean="0"/>
              <a:t> </a:t>
            </a:r>
            <a:r>
              <a:rPr lang="en-US" sz="2800" dirty="0" err="1" smtClean="0"/>
              <a:t>trước</a:t>
            </a:r>
            <a:r>
              <a:rPr lang="en-US" sz="2800" dirty="0" smtClean="0"/>
              <a:t> </a:t>
            </a:r>
            <a:r>
              <a:rPr lang="en-US" sz="2800" dirty="0" err="1" smtClean="0"/>
              <a:t>khi</a:t>
            </a:r>
            <a:r>
              <a:rPr lang="en-US" sz="2800" dirty="0" smtClean="0"/>
              <a:t> </a:t>
            </a:r>
            <a:r>
              <a:rPr lang="en-US" sz="2800" dirty="0" err="1" smtClean="0"/>
              <a:t>thả</a:t>
            </a:r>
            <a:r>
              <a:rPr lang="en-US" sz="2800" dirty="0" smtClean="0"/>
              <a:t> </a:t>
            </a:r>
            <a:r>
              <a:rPr lang="en-US" sz="2800" dirty="0" err="1" smtClean="0"/>
              <a:t>giống</a:t>
            </a:r>
            <a:endParaRPr lang="en-US" sz="2800" dirty="0" smtClean="0"/>
          </a:p>
          <a:p>
            <a:pPr marL="285750" indent="-285750">
              <a:buFontTx/>
              <a:buChar char="-"/>
            </a:pPr>
            <a:r>
              <a:rPr lang="en-US" sz="2800" dirty="0" err="1" smtClean="0"/>
              <a:t>Sử</a:t>
            </a:r>
            <a:r>
              <a:rPr lang="en-US" sz="2800" dirty="0" smtClean="0"/>
              <a:t> </a:t>
            </a:r>
            <a:r>
              <a:rPr lang="en-US" sz="2800" dirty="0" err="1" smtClean="0"/>
              <a:t>dụng</a:t>
            </a:r>
            <a:r>
              <a:rPr lang="en-US" sz="2800" dirty="0" smtClean="0"/>
              <a:t> </a:t>
            </a:r>
            <a:r>
              <a:rPr lang="en-US" sz="2800" dirty="0" err="1" smtClean="0"/>
              <a:t>tôm</a:t>
            </a:r>
            <a:r>
              <a:rPr lang="en-US" sz="2800" dirty="0" smtClean="0"/>
              <a:t> </a:t>
            </a:r>
            <a:r>
              <a:rPr lang="en-US" sz="2800" dirty="0" err="1" smtClean="0"/>
              <a:t>giống</a:t>
            </a:r>
            <a:r>
              <a:rPr lang="en-US" sz="2800" dirty="0" smtClean="0"/>
              <a:t> ở </a:t>
            </a:r>
            <a:r>
              <a:rPr lang="en-US" sz="2800" dirty="0" err="1" smtClean="0"/>
              <a:t>cơ</a:t>
            </a:r>
            <a:r>
              <a:rPr lang="en-US" sz="2800" dirty="0" smtClean="0"/>
              <a:t> </a:t>
            </a:r>
            <a:r>
              <a:rPr lang="en-US" sz="2800" dirty="0" err="1" smtClean="0"/>
              <a:t>sở</a:t>
            </a:r>
            <a:r>
              <a:rPr lang="en-US" sz="2800" dirty="0" smtClean="0"/>
              <a:t> </a:t>
            </a:r>
            <a:r>
              <a:rPr lang="en-US" sz="2800" dirty="0" err="1" smtClean="0"/>
              <a:t>uy</a:t>
            </a:r>
            <a:r>
              <a:rPr lang="en-US" sz="2800" dirty="0" smtClean="0"/>
              <a:t> </a:t>
            </a:r>
            <a:r>
              <a:rPr lang="en-US" sz="2800" dirty="0" err="1" smtClean="0"/>
              <a:t>tín</a:t>
            </a:r>
            <a:r>
              <a:rPr lang="en-US" sz="2800" dirty="0" smtClean="0"/>
              <a:t>.</a:t>
            </a:r>
          </a:p>
          <a:p>
            <a:pPr marL="285750" indent="-285750">
              <a:buFontTx/>
              <a:buChar char="-"/>
            </a:pPr>
            <a:r>
              <a:rPr lang="en-US" sz="2800" dirty="0" err="1" smtClean="0"/>
              <a:t>Quản</a:t>
            </a:r>
            <a:r>
              <a:rPr lang="en-US" sz="2800" dirty="0" smtClean="0"/>
              <a:t> </a:t>
            </a:r>
            <a:r>
              <a:rPr lang="en-US" sz="2800" dirty="0" err="1" smtClean="0"/>
              <a:t>lí</a:t>
            </a:r>
            <a:r>
              <a:rPr lang="en-US" sz="2800" dirty="0" smtClean="0"/>
              <a:t> </a:t>
            </a:r>
            <a:r>
              <a:rPr lang="en-US" sz="2800" dirty="0" err="1" smtClean="0"/>
              <a:t>tốt</a:t>
            </a:r>
            <a:r>
              <a:rPr lang="en-US" sz="2800" dirty="0" smtClean="0"/>
              <a:t> </a:t>
            </a:r>
            <a:r>
              <a:rPr lang="en-US" sz="2800" dirty="0" err="1" smtClean="0"/>
              <a:t>môi</a:t>
            </a:r>
            <a:r>
              <a:rPr lang="en-US" sz="2800" dirty="0" smtClean="0"/>
              <a:t> </a:t>
            </a:r>
            <a:r>
              <a:rPr lang="en-US" sz="2800" dirty="0" err="1" smtClean="0"/>
              <a:t>trường</a:t>
            </a:r>
            <a:r>
              <a:rPr lang="en-US" sz="2800" dirty="0" smtClean="0"/>
              <a:t> </a:t>
            </a:r>
            <a:r>
              <a:rPr lang="en-US" sz="2800" dirty="0" err="1" smtClean="0"/>
              <a:t>ao</a:t>
            </a:r>
            <a:r>
              <a:rPr lang="en-US" sz="2800" dirty="0" smtClean="0"/>
              <a:t> </a:t>
            </a:r>
            <a:r>
              <a:rPr lang="en-US" sz="2800" dirty="0" err="1" smtClean="0"/>
              <a:t>nuôi</a:t>
            </a:r>
            <a:r>
              <a:rPr lang="en-US" sz="2800" dirty="0" smtClean="0"/>
              <a:t> </a:t>
            </a:r>
          </a:p>
          <a:p>
            <a:pPr marL="285750" indent="-285750">
              <a:buFontTx/>
              <a:buChar char="-"/>
            </a:pPr>
            <a:r>
              <a:rPr lang="en-US" sz="2800" dirty="0" err="1" smtClean="0"/>
              <a:t>Bổ</a:t>
            </a:r>
            <a:r>
              <a:rPr lang="en-US" sz="2800" dirty="0" smtClean="0"/>
              <a:t> sung men vi </a:t>
            </a:r>
            <a:r>
              <a:rPr lang="en-US" sz="2800" dirty="0" err="1" smtClean="0"/>
              <a:t>sinh</a:t>
            </a:r>
            <a:r>
              <a:rPr lang="en-US" sz="2800" dirty="0" smtClean="0"/>
              <a:t> , vitamin C, </a:t>
            </a:r>
            <a:r>
              <a:rPr lang="en-US" sz="2800" dirty="0" err="1" smtClean="0"/>
              <a:t>chất</a:t>
            </a:r>
            <a:r>
              <a:rPr lang="en-US" sz="2800" dirty="0" smtClean="0"/>
              <a:t> </a:t>
            </a:r>
            <a:r>
              <a:rPr lang="en-US" sz="2800" dirty="0" err="1" smtClean="0"/>
              <a:t>kích</a:t>
            </a:r>
            <a:r>
              <a:rPr lang="en-US" sz="2800" dirty="0" smtClean="0"/>
              <a:t> </a:t>
            </a:r>
            <a:r>
              <a:rPr lang="en-US" sz="2800" dirty="0" err="1" smtClean="0"/>
              <a:t>thích</a:t>
            </a:r>
            <a:r>
              <a:rPr lang="en-US" sz="2800" dirty="0" smtClean="0"/>
              <a:t> </a:t>
            </a:r>
            <a:r>
              <a:rPr lang="en-US" sz="2800" dirty="0" err="1" smtClean="0"/>
              <a:t>miễn</a:t>
            </a:r>
            <a:r>
              <a:rPr lang="en-US" sz="2800" dirty="0" smtClean="0"/>
              <a:t> </a:t>
            </a:r>
            <a:r>
              <a:rPr lang="en-US" sz="2800" dirty="0" err="1" smtClean="0"/>
              <a:t>dịch</a:t>
            </a:r>
            <a:r>
              <a:rPr lang="en-US" sz="2800" dirty="0" smtClean="0"/>
              <a:t>.</a:t>
            </a:r>
          </a:p>
          <a:p>
            <a:pPr marL="285750" indent="-285750">
              <a:buFontTx/>
              <a:buChar char="-"/>
            </a:pPr>
            <a:endParaRPr lang="en-US" sz="2800" dirty="0"/>
          </a:p>
        </p:txBody>
      </p:sp>
    </p:spTree>
    <p:extLst>
      <p:ext uri="{BB962C8B-B14F-4D97-AF65-F5344CB8AC3E}">
        <p14:creationId xmlns:p14="http://schemas.microsoft.com/office/powerpoint/2010/main" val="2082789833"/>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UYÊN MỤC KỸ THUẬT:CÁC BỆNH PHỔ BIẾN TRÊN TÔM TRONG MÙA NÓNG - Sunjin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98" y="392662"/>
            <a:ext cx="7942775" cy="616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86170"/>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626" y="566531"/>
            <a:ext cx="10515600" cy="806105"/>
          </a:xfrm>
        </p:spPr>
        <p:txBody>
          <a:bodyPr>
            <a:normAutofit fontScale="90000"/>
          </a:bodyPr>
          <a:lstStyle/>
          <a:p>
            <a:r>
              <a:rPr lang="en-US" b="1" dirty="0" err="1" smtClean="0">
                <a:solidFill>
                  <a:srgbClr val="FF0000"/>
                </a:solidFill>
              </a:rPr>
              <a:t>Luyện</a:t>
            </a:r>
            <a:r>
              <a:rPr lang="en-US" b="1" dirty="0" smtClean="0">
                <a:solidFill>
                  <a:srgbClr val="FF0000"/>
                </a:solidFill>
              </a:rPr>
              <a:t> </a:t>
            </a:r>
            <a:r>
              <a:rPr lang="en-US" b="1" dirty="0" err="1" smtClean="0">
                <a:solidFill>
                  <a:srgbClr val="FF0000"/>
                </a:solidFill>
              </a:rPr>
              <a:t>tập</a:t>
            </a:r>
            <a:endParaRPr lang="en-US" b="1" dirty="0">
              <a:solidFill>
                <a:srgbClr val="FF0000"/>
              </a:solidFill>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1364217807"/>
              </p:ext>
            </p:extLst>
          </p:nvPr>
        </p:nvGraphicFramePr>
        <p:xfrm>
          <a:off x="675308" y="1958010"/>
          <a:ext cx="11137900" cy="4581937"/>
        </p:xfrm>
        <a:graphic>
          <a:graphicData uri="http://schemas.openxmlformats.org/drawingml/2006/table">
            <a:tbl>
              <a:tblPr firstRow="1" bandRow="1">
                <a:tableStyleId>{5C22544A-7EE6-4342-B048-85BDC9FD1C3A}</a:tableStyleId>
              </a:tblPr>
              <a:tblGrid>
                <a:gridCol w="2227580">
                  <a:extLst>
                    <a:ext uri="{9D8B030D-6E8A-4147-A177-3AD203B41FA5}">
                      <a16:colId xmlns:a16="http://schemas.microsoft.com/office/drawing/2014/main" val="1639084513"/>
                    </a:ext>
                  </a:extLst>
                </a:gridCol>
                <a:gridCol w="2227580">
                  <a:extLst>
                    <a:ext uri="{9D8B030D-6E8A-4147-A177-3AD203B41FA5}">
                      <a16:colId xmlns:a16="http://schemas.microsoft.com/office/drawing/2014/main" val="2001901403"/>
                    </a:ext>
                  </a:extLst>
                </a:gridCol>
                <a:gridCol w="2227580">
                  <a:extLst>
                    <a:ext uri="{9D8B030D-6E8A-4147-A177-3AD203B41FA5}">
                      <a16:colId xmlns:a16="http://schemas.microsoft.com/office/drawing/2014/main" val="1695188347"/>
                    </a:ext>
                  </a:extLst>
                </a:gridCol>
                <a:gridCol w="2227580">
                  <a:extLst>
                    <a:ext uri="{9D8B030D-6E8A-4147-A177-3AD203B41FA5}">
                      <a16:colId xmlns:a16="http://schemas.microsoft.com/office/drawing/2014/main" val="2131805661"/>
                    </a:ext>
                  </a:extLst>
                </a:gridCol>
                <a:gridCol w="2227580">
                  <a:extLst>
                    <a:ext uri="{9D8B030D-6E8A-4147-A177-3AD203B41FA5}">
                      <a16:colId xmlns:a16="http://schemas.microsoft.com/office/drawing/2014/main" val="734241690"/>
                    </a:ext>
                  </a:extLst>
                </a:gridCol>
              </a:tblGrid>
              <a:tr h="621430">
                <a:tc>
                  <a:txBody>
                    <a:bodyPr/>
                    <a:lstStyle/>
                    <a:p>
                      <a:pPr algn="ctr"/>
                      <a:r>
                        <a:rPr lang="en-US" dirty="0" err="1" smtClean="0"/>
                        <a:t>Bệnh</a:t>
                      </a:r>
                      <a:r>
                        <a:rPr lang="en-US" dirty="0" smtClean="0"/>
                        <a:t> </a:t>
                      </a:r>
                      <a:endParaRPr lang="en-US" dirty="0"/>
                    </a:p>
                  </a:txBody>
                  <a:tcPr/>
                </a:tc>
                <a:tc>
                  <a:txBody>
                    <a:bodyPr/>
                    <a:lstStyle/>
                    <a:p>
                      <a:pPr algn="ctr"/>
                      <a:r>
                        <a:rPr lang="en-US" dirty="0" err="1" smtClean="0"/>
                        <a:t>Nguyên</a:t>
                      </a:r>
                      <a:r>
                        <a:rPr lang="en-US" baseline="0" dirty="0" smtClean="0"/>
                        <a:t> </a:t>
                      </a:r>
                      <a:r>
                        <a:rPr lang="en-US" baseline="0" dirty="0" err="1" smtClean="0"/>
                        <a:t>nhân</a:t>
                      </a:r>
                      <a:r>
                        <a:rPr lang="en-US" baseline="0" dirty="0" smtClean="0"/>
                        <a:t> </a:t>
                      </a:r>
                      <a:endParaRPr lang="en-US" dirty="0"/>
                    </a:p>
                  </a:txBody>
                  <a:tcPr/>
                </a:tc>
                <a:tc>
                  <a:txBody>
                    <a:bodyPr/>
                    <a:lstStyle/>
                    <a:p>
                      <a:pPr algn="ctr"/>
                      <a:r>
                        <a:rPr lang="en-US" dirty="0" err="1" smtClean="0"/>
                        <a:t>Đặc</a:t>
                      </a:r>
                      <a:r>
                        <a:rPr lang="en-US" baseline="0" dirty="0" smtClean="0"/>
                        <a:t> </a:t>
                      </a:r>
                      <a:r>
                        <a:rPr lang="en-US" baseline="0" dirty="0" err="1" smtClean="0"/>
                        <a:t>điểm</a:t>
                      </a:r>
                      <a:r>
                        <a:rPr lang="en-US" baseline="0" dirty="0" smtClean="0"/>
                        <a:t> </a:t>
                      </a:r>
                      <a:endParaRPr lang="en-US" dirty="0"/>
                    </a:p>
                  </a:txBody>
                  <a:tcPr/>
                </a:tc>
                <a:tc>
                  <a:txBody>
                    <a:bodyPr/>
                    <a:lstStyle/>
                    <a:p>
                      <a:pPr algn="ctr"/>
                      <a:r>
                        <a:rPr lang="en-US" dirty="0" err="1" smtClean="0"/>
                        <a:t>Phòng</a:t>
                      </a:r>
                      <a:endParaRPr lang="en-US" dirty="0"/>
                    </a:p>
                  </a:txBody>
                  <a:tcPr/>
                </a:tc>
                <a:tc>
                  <a:txBody>
                    <a:bodyPr/>
                    <a:lstStyle/>
                    <a:p>
                      <a:pPr algn="ctr"/>
                      <a:r>
                        <a:rPr lang="en-US" dirty="0" err="1" smtClean="0"/>
                        <a:t>Trị</a:t>
                      </a:r>
                      <a:r>
                        <a:rPr lang="en-US" dirty="0" smtClean="0"/>
                        <a:t> </a:t>
                      </a:r>
                      <a:r>
                        <a:rPr lang="en-US" dirty="0" err="1" smtClean="0"/>
                        <a:t>bệnh</a:t>
                      </a:r>
                      <a:endParaRPr lang="en-US" dirty="0"/>
                    </a:p>
                  </a:txBody>
                  <a:tcPr/>
                </a:tc>
                <a:extLst>
                  <a:ext uri="{0D108BD9-81ED-4DB2-BD59-A6C34878D82A}">
                    <a16:rowId xmlns:a16="http://schemas.microsoft.com/office/drawing/2014/main" val="2314368285"/>
                  </a:ext>
                </a:extLst>
              </a:tr>
              <a:tr h="939356">
                <a:tc>
                  <a:txBody>
                    <a:bodyPr/>
                    <a:lstStyle/>
                    <a:p>
                      <a:pPr algn="ctr"/>
                      <a:r>
                        <a:rPr lang="en-US" dirty="0" err="1" smtClean="0"/>
                        <a:t>Bệnh</a:t>
                      </a:r>
                      <a:r>
                        <a:rPr lang="en-US" baseline="0" dirty="0" smtClean="0"/>
                        <a:t> </a:t>
                      </a:r>
                      <a:r>
                        <a:rPr lang="en-US" baseline="0" dirty="0" err="1" smtClean="0"/>
                        <a:t>l</a:t>
                      </a:r>
                      <a:r>
                        <a:rPr lang="en-US" dirty="0" err="1" smtClean="0"/>
                        <a:t>ồ</a:t>
                      </a:r>
                      <a:r>
                        <a:rPr lang="en-US" baseline="0" dirty="0" err="1" smtClean="0"/>
                        <a:t>i</a:t>
                      </a:r>
                      <a:r>
                        <a:rPr lang="en-US" baseline="0" dirty="0" smtClean="0"/>
                        <a:t> </a:t>
                      </a:r>
                      <a:r>
                        <a:rPr lang="en-US" baseline="0" dirty="0" err="1" smtClean="0"/>
                        <a:t>mắt</a:t>
                      </a:r>
                      <a:r>
                        <a:rPr lang="en-US" baseline="0" dirty="0" smtClean="0"/>
                        <a:t>, </a:t>
                      </a:r>
                      <a:r>
                        <a:rPr lang="en-US" baseline="0" dirty="0" err="1" smtClean="0"/>
                        <a:t>xuất</a:t>
                      </a:r>
                      <a:r>
                        <a:rPr lang="en-US" baseline="0" dirty="0" smtClean="0"/>
                        <a:t> </a:t>
                      </a:r>
                      <a:r>
                        <a:rPr lang="en-US" baseline="0" dirty="0" err="1" smtClean="0"/>
                        <a:t>huyết</a:t>
                      </a:r>
                      <a:r>
                        <a:rPr lang="en-US" baseline="0" dirty="0" smtClean="0"/>
                        <a:t> </a:t>
                      </a:r>
                      <a:r>
                        <a:rPr lang="en-US" baseline="0" dirty="0" err="1" smtClean="0"/>
                        <a:t>trên</a:t>
                      </a:r>
                      <a:r>
                        <a:rPr lang="en-US" baseline="0" dirty="0" smtClean="0"/>
                        <a:t> </a:t>
                      </a:r>
                      <a:r>
                        <a:rPr lang="en-US" baseline="0" dirty="0" err="1" smtClean="0"/>
                        <a:t>cá</a:t>
                      </a:r>
                      <a:r>
                        <a:rPr lang="en-US" baseline="0" dirty="0" smtClean="0"/>
                        <a:t> </a:t>
                      </a:r>
                      <a:r>
                        <a:rPr lang="en-US" baseline="0" dirty="0" err="1" smtClean="0"/>
                        <a:t>rô</a:t>
                      </a:r>
                      <a:r>
                        <a:rPr lang="en-US" baseline="0" dirty="0" smtClean="0"/>
                        <a:t> phi</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356699640"/>
                  </a:ext>
                </a:extLst>
              </a:tr>
              <a:tr h="875941">
                <a:tc>
                  <a:txBody>
                    <a:bodyPr/>
                    <a:lstStyle/>
                    <a:p>
                      <a:pPr algn="ctr"/>
                      <a:r>
                        <a:rPr lang="en-US" dirty="0" err="1" smtClean="0"/>
                        <a:t>Bệnh</a:t>
                      </a:r>
                      <a:r>
                        <a:rPr lang="en-US" baseline="0" dirty="0" smtClean="0"/>
                        <a:t> </a:t>
                      </a:r>
                      <a:r>
                        <a:rPr lang="en-US" baseline="0" dirty="0" err="1" smtClean="0"/>
                        <a:t>gan</a:t>
                      </a:r>
                      <a:r>
                        <a:rPr lang="en-US" baseline="0" dirty="0" smtClean="0"/>
                        <a:t> </a:t>
                      </a:r>
                      <a:r>
                        <a:rPr lang="en-US" baseline="0" dirty="0" err="1" smtClean="0"/>
                        <a:t>thận</a:t>
                      </a:r>
                      <a:r>
                        <a:rPr lang="en-US" baseline="0" dirty="0" smtClean="0"/>
                        <a:t> </a:t>
                      </a:r>
                      <a:r>
                        <a:rPr lang="en-US" baseline="0" dirty="0" err="1" smtClean="0"/>
                        <a:t>mú</a:t>
                      </a:r>
                      <a:r>
                        <a:rPr lang="en-US" baseline="0" dirty="0" smtClean="0"/>
                        <a:t> </a:t>
                      </a:r>
                      <a:r>
                        <a:rPr lang="en-US" baseline="0" dirty="0" err="1" smtClean="0"/>
                        <a:t>trên</a:t>
                      </a:r>
                      <a:r>
                        <a:rPr lang="en-US" baseline="0" dirty="0" smtClean="0"/>
                        <a:t> </a:t>
                      </a:r>
                      <a:r>
                        <a:rPr lang="en-US" baseline="0" dirty="0" err="1" smtClean="0"/>
                        <a:t>cá</a:t>
                      </a:r>
                      <a:r>
                        <a:rPr lang="en-US" baseline="0" dirty="0" smtClean="0"/>
                        <a:t> </a:t>
                      </a:r>
                      <a:r>
                        <a:rPr lang="en-US" baseline="0" dirty="0" err="1" smtClean="0"/>
                        <a:t>tra</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070061479"/>
                  </a:ext>
                </a:extLst>
              </a:tr>
              <a:tr h="1072605">
                <a:tc>
                  <a:txBody>
                    <a:bodyPr/>
                    <a:lstStyle/>
                    <a:p>
                      <a:pPr algn="ctr"/>
                      <a:r>
                        <a:rPr lang="en-US" dirty="0" err="1" smtClean="0"/>
                        <a:t>Bệnh</a:t>
                      </a:r>
                      <a:r>
                        <a:rPr lang="en-US" baseline="0" dirty="0" smtClean="0"/>
                        <a:t> VNN </a:t>
                      </a:r>
                      <a:r>
                        <a:rPr lang="en-US" baseline="0" dirty="0" err="1" smtClean="0"/>
                        <a:t>trên</a:t>
                      </a:r>
                      <a:r>
                        <a:rPr lang="en-US" baseline="0" dirty="0" smtClean="0"/>
                        <a:t> </a:t>
                      </a:r>
                      <a:r>
                        <a:rPr lang="en-US" baseline="0" dirty="0" err="1" smtClean="0"/>
                        <a:t>cá</a:t>
                      </a:r>
                      <a:r>
                        <a:rPr lang="en-US" baseline="0" dirty="0" smtClean="0"/>
                        <a:t> </a:t>
                      </a:r>
                      <a:r>
                        <a:rPr lang="en-US" baseline="0" dirty="0" err="1" smtClean="0"/>
                        <a:t>biển</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898358248"/>
                  </a:ext>
                </a:extLst>
              </a:tr>
              <a:tr h="1072605">
                <a:tc>
                  <a:txBody>
                    <a:bodyPr/>
                    <a:lstStyle/>
                    <a:p>
                      <a:pPr algn="ctr"/>
                      <a:r>
                        <a:rPr lang="en-US" dirty="0" err="1" smtClean="0"/>
                        <a:t>Bệnh</a:t>
                      </a:r>
                      <a:r>
                        <a:rPr lang="en-US" baseline="0" dirty="0" smtClean="0"/>
                        <a:t> </a:t>
                      </a:r>
                      <a:r>
                        <a:rPr lang="en-US" baseline="0" dirty="0" err="1" smtClean="0"/>
                        <a:t>đốm</a:t>
                      </a:r>
                      <a:r>
                        <a:rPr lang="en-US" baseline="0" dirty="0" smtClean="0"/>
                        <a:t> </a:t>
                      </a:r>
                      <a:r>
                        <a:rPr lang="en-US" baseline="0" dirty="0" err="1" smtClean="0"/>
                        <a:t>trắng</a:t>
                      </a:r>
                      <a:r>
                        <a:rPr lang="en-US" baseline="0" dirty="0" smtClean="0"/>
                        <a:t> do virus </a:t>
                      </a:r>
                      <a:r>
                        <a:rPr lang="en-US" baseline="0" dirty="0" err="1" smtClean="0"/>
                        <a:t>trên</a:t>
                      </a:r>
                      <a:r>
                        <a:rPr lang="en-US" baseline="0" dirty="0" smtClean="0"/>
                        <a:t> </a:t>
                      </a:r>
                      <a:r>
                        <a:rPr lang="en-US" baseline="0" dirty="0" err="1" smtClean="0"/>
                        <a:t>tôm</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9661342"/>
                  </a:ext>
                </a:extLst>
              </a:tr>
            </a:tbl>
          </a:graphicData>
        </a:graphic>
      </p:graphicFrame>
      <p:sp>
        <p:nvSpPr>
          <p:cNvPr id="4" name="TextBox 3"/>
          <p:cNvSpPr txBox="1"/>
          <p:nvPr/>
        </p:nvSpPr>
        <p:spPr>
          <a:xfrm>
            <a:off x="3988903" y="870190"/>
            <a:ext cx="5870713" cy="461665"/>
          </a:xfrm>
          <a:prstGeom prst="rect">
            <a:avLst/>
          </a:prstGeom>
          <a:noFill/>
        </p:spPr>
        <p:txBody>
          <a:bodyPr wrap="square" rtlCol="0">
            <a:spAutoFit/>
          </a:bodyPr>
          <a:lstStyle/>
          <a:p>
            <a:r>
              <a:rPr lang="en-US" sz="2400" b="1" dirty="0" err="1" smtClean="0"/>
              <a:t>Hoàn</a:t>
            </a:r>
            <a:r>
              <a:rPr lang="en-US" sz="2400" b="1" dirty="0" smtClean="0"/>
              <a:t> </a:t>
            </a:r>
            <a:r>
              <a:rPr lang="en-US" sz="2400" b="1" dirty="0" err="1" smtClean="0"/>
              <a:t>thành</a:t>
            </a:r>
            <a:r>
              <a:rPr lang="en-US" sz="2400" b="1" dirty="0" smtClean="0"/>
              <a:t> </a:t>
            </a:r>
            <a:r>
              <a:rPr lang="en-US" sz="2400" b="1" dirty="0" err="1" smtClean="0"/>
              <a:t>nội</a:t>
            </a:r>
            <a:r>
              <a:rPr lang="en-US" sz="2400" b="1" dirty="0" smtClean="0"/>
              <a:t> dung </a:t>
            </a:r>
            <a:r>
              <a:rPr lang="en-US" sz="2400" b="1" dirty="0" err="1" smtClean="0"/>
              <a:t>bảng</a:t>
            </a:r>
            <a:r>
              <a:rPr lang="en-US" sz="2400" b="1" dirty="0" smtClean="0"/>
              <a:t> </a:t>
            </a:r>
            <a:r>
              <a:rPr lang="en-US" sz="2400" b="1" dirty="0" err="1" smtClean="0"/>
              <a:t>sau</a:t>
            </a:r>
            <a:endParaRPr lang="en-US" sz="2400" b="1" dirty="0"/>
          </a:p>
        </p:txBody>
      </p:sp>
    </p:spTree>
    <p:extLst>
      <p:ext uri="{BB962C8B-B14F-4D97-AF65-F5344CB8AC3E}">
        <p14:creationId xmlns:p14="http://schemas.microsoft.com/office/powerpoint/2010/main" val="412772155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73250661"/>
              </p:ext>
            </p:extLst>
          </p:nvPr>
        </p:nvGraphicFramePr>
        <p:xfrm>
          <a:off x="604982" y="608830"/>
          <a:ext cx="11074399" cy="5341863"/>
        </p:xfrm>
        <a:graphic>
          <a:graphicData uri="http://schemas.openxmlformats.org/drawingml/2006/table">
            <a:tbl>
              <a:tblPr firstRow="1" bandRow="1">
                <a:tableStyleId>{21E4AEA4-8DFA-4A89-87EB-49C32662AFE0}</a:tableStyleId>
              </a:tblPr>
              <a:tblGrid>
                <a:gridCol w="3591836">
                  <a:extLst>
                    <a:ext uri="{9D8B030D-6E8A-4147-A177-3AD203B41FA5}">
                      <a16:colId xmlns:a16="http://schemas.microsoft.com/office/drawing/2014/main" val="3574601332"/>
                    </a:ext>
                  </a:extLst>
                </a:gridCol>
                <a:gridCol w="7482563">
                  <a:extLst>
                    <a:ext uri="{9D8B030D-6E8A-4147-A177-3AD203B41FA5}">
                      <a16:colId xmlns:a16="http://schemas.microsoft.com/office/drawing/2014/main" val="2238911607"/>
                    </a:ext>
                  </a:extLst>
                </a:gridCol>
              </a:tblGrid>
              <a:tr h="582661">
                <a:tc>
                  <a:txBody>
                    <a:bodyPr/>
                    <a:lstStyle/>
                    <a:p>
                      <a:pPr algn="ctr"/>
                      <a:r>
                        <a:rPr lang="en-US" sz="2400" dirty="0" err="1" smtClean="0"/>
                        <a:t>Bệnh</a:t>
                      </a:r>
                      <a:endParaRPr lang="en-US" sz="2400" dirty="0"/>
                    </a:p>
                  </a:txBody>
                  <a:tcPr/>
                </a:tc>
                <a:tc>
                  <a:txBody>
                    <a:bodyPr/>
                    <a:lstStyle/>
                    <a:p>
                      <a:pPr algn="ctr"/>
                      <a:r>
                        <a:rPr lang="en-US" sz="2400" dirty="0" err="1" smtClean="0"/>
                        <a:t>Nguyên</a:t>
                      </a:r>
                      <a:r>
                        <a:rPr lang="en-US" sz="2400" baseline="0" dirty="0" smtClean="0"/>
                        <a:t> </a:t>
                      </a:r>
                      <a:r>
                        <a:rPr lang="en-US" sz="2400" baseline="0" dirty="0" err="1" smtClean="0"/>
                        <a:t>nhân</a:t>
                      </a:r>
                      <a:endParaRPr lang="en-US" sz="2400" dirty="0"/>
                    </a:p>
                  </a:txBody>
                  <a:tcPr/>
                </a:tc>
                <a:extLst>
                  <a:ext uri="{0D108BD9-81ED-4DB2-BD59-A6C34878D82A}">
                    <a16:rowId xmlns:a16="http://schemas.microsoft.com/office/drawing/2014/main" val="3015643652"/>
                  </a:ext>
                </a:extLst>
              </a:tr>
              <a:tr h="1166163">
                <a:tc>
                  <a:txBody>
                    <a:bodyPr/>
                    <a:lstStyle/>
                    <a:p>
                      <a:pPr algn="ctr"/>
                      <a:r>
                        <a:rPr lang="en-US" sz="2400" dirty="0" err="1" smtClean="0"/>
                        <a:t>Bệnh</a:t>
                      </a:r>
                      <a:r>
                        <a:rPr lang="en-US" sz="2400" baseline="0" dirty="0" smtClean="0"/>
                        <a:t> </a:t>
                      </a:r>
                      <a:r>
                        <a:rPr lang="en-US" sz="2400" baseline="0" dirty="0" err="1" smtClean="0"/>
                        <a:t>l</a:t>
                      </a:r>
                      <a:r>
                        <a:rPr lang="en-US" sz="2400" dirty="0" err="1" smtClean="0"/>
                        <a:t>ồ</a:t>
                      </a:r>
                      <a:r>
                        <a:rPr lang="en-US" sz="2400" baseline="0" dirty="0" err="1" smtClean="0"/>
                        <a:t>i</a:t>
                      </a:r>
                      <a:r>
                        <a:rPr lang="en-US" sz="2400" baseline="0" dirty="0" smtClean="0"/>
                        <a:t> </a:t>
                      </a:r>
                      <a:r>
                        <a:rPr lang="en-US" sz="2400" baseline="0" dirty="0" err="1" smtClean="0"/>
                        <a:t>mắt</a:t>
                      </a:r>
                      <a:r>
                        <a:rPr lang="en-US" sz="2400" baseline="0" dirty="0" smtClean="0"/>
                        <a:t>, </a:t>
                      </a:r>
                      <a:r>
                        <a:rPr lang="en-US" sz="2400" baseline="0" dirty="0" err="1" smtClean="0"/>
                        <a:t>xuất</a:t>
                      </a:r>
                      <a:r>
                        <a:rPr lang="en-US" sz="2400" baseline="0" dirty="0" smtClean="0"/>
                        <a:t> </a:t>
                      </a:r>
                      <a:r>
                        <a:rPr lang="en-US" sz="2400" baseline="0" dirty="0" err="1" smtClean="0"/>
                        <a:t>huyết</a:t>
                      </a:r>
                      <a:r>
                        <a:rPr lang="en-US" sz="2400" baseline="0" dirty="0" smtClean="0"/>
                        <a:t> </a:t>
                      </a:r>
                      <a:r>
                        <a:rPr lang="en-US" sz="2400" baseline="0" dirty="0" err="1" smtClean="0"/>
                        <a:t>trên</a:t>
                      </a:r>
                      <a:r>
                        <a:rPr lang="en-US" sz="2400" baseline="0" dirty="0" smtClean="0"/>
                        <a:t> </a:t>
                      </a:r>
                      <a:r>
                        <a:rPr lang="en-US" sz="2400" baseline="0" dirty="0" err="1" smtClean="0"/>
                        <a:t>cá</a:t>
                      </a:r>
                      <a:r>
                        <a:rPr lang="en-US" sz="2400" baseline="0" dirty="0" smtClean="0"/>
                        <a:t> </a:t>
                      </a:r>
                      <a:r>
                        <a:rPr lang="en-US" sz="2400" baseline="0" dirty="0" err="1" smtClean="0"/>
                        <a:t>rô</a:t>
                      </a:r>
                      <a:r>
                        <a:rPr lang="en-US" sz="2400" baseline="0" dirty="0" smtClean="0"/>
                        <a:t> phi</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Do </a:t>
                      </a:r>
                      <a:r>
                        <a:rPr lang="en-US" sz="2400" dirty="0" err="1" smtClean="0">
                          <a:effectLst/>
                        </a:rPr>
                        <a:t>liên</a:t>
                      </a:r>
                      <a:r>
                        <a:rPr lang="en-US" sz="2400" dirty="0" smtClean="0">
                          <a:effectLst/>
                        </a:rPr>
                        <a:t> </a:t>
                      </a:r>
                      <a:r>
                        <a:rPr lang="en-US" sz="2400" dirty="0" err="1" smtClean="0">
                          <a:effectLst/>
                        </a:rPr>
                        <a:t>cầu</a:t>
                      </a:r>
                      <a:r>
                        <a:rPr lang="en-US" sz="2400" dirty="0" smtClean="0">
                          <a:effectLst/>
                        </a:rPr>
                        <a:t> </a:t>
                      </a:r>
                      <a:r>
                        <a:rPr lang="en-US" sz="2400" dirty="0" err="1" smtClean="0">
                          <a:effectLst/>
                        </a:rPr>
                        <a:t>khuẩn</a:t>
                      </a:r>
                      <a:r>
                        <a:rPr lang="en-US" sz="2400" dirty="0" smtClean="0">
                          <a:effectLst/>
                        </a:rPr>
                        <a:t> Streptococcus </a:t>
                      </a:r>
                      <a:r>
                        <a:rPr lang="en-US" sz="2400" dirty="0" err="1" smtClean="0">
                          <a:effectLst/>
                        </a:rPr>
                        <a:t>sp</a:t>
                      </a:r>
                      <a:r>
                        <a:rPr lang="en-US" sz="2400" dirty="0" smtClean="0">
                          <a:effectLst/>
                        </a:rPr>
                        <a:t> </a:t>
                      </a:r>
                      <a:r>
                        <a:rPr lang="en-US" sz="2400" dirty="0" err="1" smtClean="0">
                          <a:effectLst/>
                        </a:rPr>
                        <a:t>gây</a:t>
                      </a:r>
                      <a:r>
                        <a:rPr lang="en-US" sz="2400" dirty="0" smtClean="0">
                          <a:effectLst/>
                        </a:rPr>
                        <a:t> </a:t>
                      </a:r>
                      <a:r>
                        <a:rPr lang="en-US" sz="2400" dirty="0" err="1" smtClean="0">
                          <a:effectLst/>
                        </a:rPr>
                        <a:t>ra</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p>
                  </a:txBody>
                  <a:tcPr/>
                </a:tc>
                <a:extLst>
                  <a:ext uri="{0D108BD9-81ED-4DB2-BD59-A6C34878D82A}">
                    <a16:rowId xmlns:a16="http://schemas.microsoft.com/office/drawing/2014/main" val="3776683207"/>
                  </a:ext>
                </a:extLst>
              </a:tr>
              <a:tr h="1238156">
                <a:tc>
                  <a:txBody>
                    <a:bodyPr/>
                    <a:lstStyle/>
                    <a:p>
                      <a:pPr algn="ctr"/>
                      <a:endParaRPr lang="en-US" sz="2400" dirty="0" smtClean="0"/>
                    </a:p>
                    <a:p>
                      <a:pPr algn="ctr"/>
                      <a:r>
                        <a:rPr lang="en-US" sz="2400" dirty="0" err="1" smtClean="0"/>
                        <a:t>Bệnh</a:t>
                      </a:r>
                      <a:r>
                        <a:rPr lang="en-US" sz="2400" baseline="0" dirty="0" smtClean="0"/>
                        <a:t> </a:t>
                      </a:r>
                      <a:r>
                        <a:rPr lang="en-US" sz="2400" baseline="0" dirty="0" err="1" smtClean="0"/>
                        <a:t>gan</a:t>
                      </a:r>
                      <a:r>
                        <a:rPr lang="en-US" sz="2400" baseline="0" dirty="0" smtClean="0"/>
                        <a:t> </a:t>
                      </a:r>
                      <a:r>
                        <a:rPr lang="en-US" sz="2400" baseline="0" dirty="0" err="1" smtClean="0"/>
                        <a:t>thận</a:t>
                      </a:r>
                      <a:r>
                        <a:rPr lang="en-US" sz="2400" baseline="0" dirty="0" smtClean="0"/>
                        <a:t> </a:t>
                      </a:r>
                      <a:r>
                        <a:rPr lang="en-US" sz="2400" baseline="0" dirty="0" err="1" smtClean="0"/>
                        <a:t>mú</a:t>
                      </a:r>
                      <a:r>
                        <a:rPr lang="en-US" sz="2400" baseline="0" dirty="0" smtClean="0"/>
                        <a:t> </a:t>
                      </a:r>
                      <a:r>
                        <a:rPr lang="en-US" sz="2400" baseline="0" dirty="0" err="1" smtClean="0"/>
                        <a:t>trên</a:t>
                      </a:r>
                      <a:r>
                        <a:rPr lang="en-US" sz="2400" baseline="0" dirty="0" smtClean="0"/>
                        <a:t> </a:t>
                      </a:r>
                      <a:r>
                        <a:rPr lang="en-US" sz="2400" baseline="0" dirty="0" err="1" smtClean="0"/>
                        <a:t>cá</a:t>
                      </a:r>
                      <a:r>
                        <a:rPr lang="en-US" sz="2400" baseline="0" dirty="0" smtClean="0"/>
                        <a:t> </a:t>
                      </a:r>
                      <a:r>
                        <a:rPr lang="en-US" sz="2400" baseline="0" dirty="0" err="1" smtClean="0"/>
                        <a:t>tra</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Do vi </a:t>
                      </a:r>
                      <a:r>
                        <a:rPr lang="en-US" sz="2400" dirty="0" err="1" smtClean="0">
                          <a:effectLst/>
                        </a:rPr>
                        <a:t>khuẩn</a:t>
                      </a:r>
                      <a:r>
                        <a:rPr lang="en-US" sz="2400" dirty="0" smtClean="0">
                          <a:effectLst/>
                        </a:rPr>
                        <a:t> </a:t>
                      </a:r>
                      <a:r>
                        <a:rPr lang="en-US" sz="2400" dirty="0" err="1" smtClean="0">
                          <a:effectLst/>
                        </a:rPr>
                        <a:t>Edwardsiella</a:t>
                      </a:r>
                      <a:r>
                        <a:rPr lang="en-US" sz="2400" dirty="0" smtClean="0">
                          <a:effectLst/>
                        </a:rPr>
                        <a:t> </a:t>
                      </a:r>
                      <a:r>
                        <a:rPr lang="en-US" sz="2400" dirty="0" err="1" smtClean="0">
                          <a:effectLst/>
                        </a:rPr>
                        <a:t>ictaluri</a:t>
                      </a:r>
                      <a:r>
                        <a:rPr lang="en-US" sz="2400" dirty="0" smtClean="0">
                          <a:effectLst/>
                        </a:rPr>
                        <a:t> </a:t>
                      </a:r>
                      <a:r>
                        <a:rPr lang="en-US" sz="2400" dirty="0" err="1" smtClean="0">
                          <a:effectLst/>
                        </a:rPr>
                        <a:t>gây</a:t>
                      </a:r>
                      <a:r>
                        <a:rPr lang="en-US" sz="2400" dirty="0" smtClean="0">
                          <a:effectLst/>
                        </a:rPr>
                        <a:t> </a:t>
                      </a:r>
                      <a:r>
                        <a:rPr lang="en-US" sz="2400" dirty="0" err="1" smtClean="0">
                          <a:effectLst/>
                        </a:rPr>
                        <a:t>ra</a:t>
                      </a:r>
                      <a:r>
                        <a:rPr lang="en-US" sz="2400" dirty="0" smtClean="0">
                          <a:effectLst/>
                        </a:rPr>
                        <a:t> ( </a:t>
                      </a:r>
                      <a:r>
                        <a:rPr lang="en-US" sz="2400" dirty="0" err="1" smtClean="0">
                          <a:effectLst/>
                        </a:rPr>
                        <a:t>trực</a:t>
                      </a:r>
                      <a:r>
                        <a:rPr lang="en-US" sz="2400" dirty="0" smtClean="0">
                          <a:effectLst/>
                        </a:rPr>
                        <a:t> </a:t>
                      </a:r>
                      <a:r>
                        <a:rPr lang="en-US" sz="2400" dirty="0" err="1" smtClean="0">
                          <a:effectLst/>
                        </a:rPr>
                        <a:t>khuẩn</a:t>
                      </a:r>
                      <a:r>
                        <a:rPr lang="en-US" sz="2400" dirty="0" smtClean="0">
                          <a:effectLst/>
                        </a:rPr>
                        <a:t> Gram </a:t>
                      </a:r>
                      <a:r>
                        <a:rPr lang="en-US" sz="2400" dirty="0" err="1" smtClean="0">
                          <a:effectLst/>
                        </a:rPr>
                        <a:t>âm</a:t>
                      </a:r>
                      <a:r>
                        <a:rPr lang="en-US" sz="2400" dirty="0" smtClean="0">
                          <a:effectLst/>
                        </a:rPr>
                        <a:t>)</a:t>
                      </a:r>
                      <a:endParaRPr lang="en-US" sz="2000" dirty="0" smtClean="0">
                        <a:effectLst/>
                      </a:endParaRPr>
                    </a:p>
                  </a:txBody>
                  <a:tcPr/>
                </a:tc>
                <a:extLst>
                  <a:ext uri="{0D108BD9-81ED-4DB2-BD59-A6C34878D82A}">
                    <a16:rowId xmlns:a16="http://schemas.microsoft.com/office/drawing/2014/main" val="553315887"/>
                  </a:ext>
                </a:extLst>
              </a:tr>
              <a:tr h="1166163">
                <a:tc>
                  <a:txBody>
                    <a:bodyPr/>
                    <a:lstStyle/>
                    <a:p>
                      <a:pPr algn="ctr"/>
                      <a:endParaRPr lang="en-US" sz="2400" dirty="0" smtClean="0"/>
                    </a:p>
                    <a:p>
                      <a:pPr algn="ctr"/>
                      <a:r>
                        <a:rPr lang="en-US" sz="2400" dirty="0" err="1" smtClean="0"/>
                        <a:t>Bệnh</a:t>
                      </a:r>
                      <a:r>
                        <a:rPr lang="en-US" sz="2400" baseline="0" dirty="0" smtClean="0"/>
                        <a:t> VNN </a:t>
                      </a:r>
                      <a:r>
                        <a:rPr lang="en-US" sz="2400" baseline="0" dirty="0" err="1" smtClean="0"/>
                        <a:t>trên</a:t>
                      </a:r>
                      <a:r>
                        <a:rPr lang="en-US" sz="2400" baseline="0" dirty="0" smtClean="0"/>
                        <a:t> </a:t>
                      </a:r>
                      <a:r>
                        <a:rPr lang="en-US" sz="2400" baseline="0" dirty="0" err="1" smtClean="0"/>
                        <a:t>cá</a:t>
                      </a:r>
                      <a:r>
                        <a:rPr lang="en-US" sz="2400" baseline="0" dirty="0" smtClean="0"/>
                        <a:t> </a:t>
                      </a:r>
                      <a:r>
                        <a:rPr lang="en-US" sz="2400" baseline="0" dirty="0" err="1" smtClean="0"/>
                        <a:t>biển</a:t>
                      </a:r>
                      <a:endParaRPr lang="en-US" sz="2400" dirty="0"/>
                    </a:p>
                  </a:txBody>
                  <a:tcPr/>
                </a:tc>
                <a:tc>
                  <a:txBody>
                    <a:bodyPr/>
                    <a:lstStyle/>
                    <a:p>
                      <a:pPr marL="0" marR="0" algn="just">
                        <a:lnSpc>
                          <a:spcPts val="1490"/>
                        </a:lnSpc>
                        <a:spcBef>
                          <a:spcPts val="0"/>
                        </a:spcBef>
                        <a:spcAft>
                          <a:spcPts val="0"/>
                        </a:spcAft>
                      </a:pPr>
                      <a:endParaRPr lang="en-US" sz="2400" dirty="0" smtClean="0">
                        <a:effectLst/>
                      </a:endParaRPr>
                    </a:p>
                    <a:p>
                      <a:pPr marL="0" marR="0" algn="just">
                        <a:lnSpc>
                          <a:spcPts val="1490"/>
                        </a:lnSpc>
                        <a:spcBef>
                          <a:spcPts val="0"/>
                        </a:spcBef>
                        <a:spcAft>
                          <a:spcPts val="0"/>
                        </a:spcAft>
                      </a:pPr>
                      <a:endParaRPr lang="en-US" sz="2400" dirty="0" smtClean="0">
                        <a:effectLst/>
                      </a:endParaRPr>
                    </a:p>
                    <a:p>
                      <a:pPr marL="0" marR="0" algn="just">
                        <a:lnSpc>
                          <a:spcPts val="1490"/>
                        </a:lnSpc>
                        <a:spcBef>
                          <a:spcPts val="0"/>
                        </a:spcBef>
                        <a:spcAft>
                          <a:spcPts val="0"/>
                        </a:spcAft>
                      </a:pPr>
                      <a:r>
                        <a:rPr lang="en-US" sz="2400" dirty="0" smtClean="0">
                          <a:effectLst/>
                        </a:rPr>
                        <a:t>Do virus </a:t>
                      </a:r>
                      <a:r>
                        <a:rPr lang="en-US" sz="2400" dirty="0" err="1" smtClean="0">
                          <a:effectLst/>
                        </a:rPr>
                        <a:t>Betanodavirus</a:t>
                      </a:r>
                      <a:r>
                        <a:rPr lang="en-US" sz="2400" dirty="0" smtClean="0">
                          <a:effectLst/>
                        </a:rPr>
                        <a:t> </a:t>
                      </a:r>
                      <a:r>
                        <a:rPr lang="en-US" sz="2400" dirty="0" err="1" smtClean="0">
                          <a:effectLst/>
                        </a:rPr>
                        <a:t>gây</a:t>
                      </a:r>
                      <a:r>
                        <a:rPr lang="en-US" sz="2400" dirty="0" smtClean="0">
                          <a:effectLst/>
                        </a:rPr>
                        <a:t> </a:t>
                      </a:r>
                      <a:r>
                        <a:rPr lang="en-US" sz="2400" dirty="0" err="1" smtClean="0">
                          <a:effectLst/>
                        </a:rPr>
                        <a:t>ra.</a:t>
                      </a:r>
                      <a:r>
                        <a:rPr lang="en-US" sz="2400" dirty="0" smtClean="0">
                          <a:effectLst/>
                        </a:rPr>
                        <a:t> ( </a:t>
                      </a:r>
                      <a:r>
                        <a:rPr lang="en-US" sz="2400" dirty="0" err="1" smtClean="0">
                          <a:effectLst/>
                        </a:rPr>
                        <a:t>kí</a:t>
                      </a:r>
                      <a:r>
                        <a:rPr lang="en-US" sz="2400" dirty="0" smtClean="0">
                          <a:effectLst/>
                        </a:rPr>
                        <a:t> </a:t>
                      </a:r>
                      <a:r>
                        <a:rPr lang="en-US" sz="2400" dirty="0" err="1" smtClean="0">
                          <a:effectLst/>
                        </a:rPr>
                        <a:t>sinh</a:t>
                      </a:r>
                      <a:r>
                        <a:rPr lang="en-US" sz="2400" dirty="0" smtClean="0">
                          <a:effectLst/>
                        </a:rPr>
                        <a:t> </a:t>
                      </a:r>
                      <a:r>
                        <a:rPr lang="en-US" sz="2400" dirty="0" err="1" smtClean="0">
                          <a:effectLst/>
                        </a:rPr>
                        <a:t>trong</a:t>
                      </a:r>
                      <a:r>
                        <a:rPr lang="en-US" sz="2400" dirty="0" smtClean="0">
                          <a:effectLst/>
                        </a:rPr>
                        <a:t> </a:t>
                      </a:r>
                      <a:r>
                        <a:rPr lang="en-US" sz="2400" dirty="0" err="1" smtClean="0">
                          <a:effectLst/>
                        </a:rPr>
                        <a:t>tế</a:t>
                      </a:r>
                      <a:r>
                        <a:rPr lang="en-US" sz="2400" dirty="0" smtClean="0">
                          <a:effectLst/>
                        </a:rPr>
                        <a:t> </a:t>
                      </a:r>
                      <a:r>
                        <a:rPr lang="en-US" sz="2400" dirty="0" err="1" smtClean="0">
                          <a:effectLst/>
                        </a:rPr>
                        <a:t>bào</a:t>
                      </a:r>
                      <a:r>
                        <a:rPr lang="en-US" sz="2400" dirty="0" smtClean="0">
                          <a:effectLst/>
                        </a:rPr>
                        <a:t> </a:t>
                      </a:r>
                    </a:p>
                    <a:p>
                      <a:pPr marL="0" marR="0" algn="just">
                        <a:lnSpc>
                          <a:spcPts val="1490"/>
                        </a:lnSpc>
                        <a:spcBef>
                          <a:spcPts val="0"/>
                        </a:spcBef>
                        <a:spcAft>
                          <a:spcPts val="0"/>
                        </a:spcAft>
                      </a:pPr>
                      <a:endParaRPr lang="en-US" sz="2400" dirty="0" smtClean="0">
                        <a:effectLst/>
                      </a:endParaRPr>
                    </a:p>
                    <a:p>
                      <a:pPr marL="0" marR="0" algn="just">
                        <a:lnSpc>
                          <a:spcPts val="1490"/>
                        </a:lnSpc>
                        <a:spcBef>
                          <a:spcPts val="0"/>
                        </a:spcBef>
                        <a:spcAft>
                          <a:spcPts val="0"/>
                        </a:spcAft>
                      </a:pPr>
                      <a:r>
                        <a:rPr lang="en-US" sz="2400" dirty="0" err="1" smtClean="0">
                          <a:effectLst/>
                        </a:rPr>
                        <a:t>thần</a:t>
                      </a:r>
                      <a:r>
                        <a:rPr lang="en-US" sz="2400" dirty="0" smtClean="0">
                          <a:effectLst/>
                        </a:rPr>
                        <a:t> </a:t>
                      </a:r>
                      <a:r>
                        <a:rPr lang="en-US" sz="2400" dirty="0" err="1" smtClean="0">
                          <a:effectLst/>
                        </a:rPr>
                        <a:t>kinh</a:t>
                      </a:r>
                      <a:r>
                        <a:rPr lang="en-US" sz="2400" dirty="0" smtClean="0">
                          <a:effectLst/>
                        </a:rPr>
                        <a:t> </a:t>
                      </a:r>
                      <a:r>
                        <a:rPr lang="en-US" sz="2400" dirty="0" err="1" smtClean="0">
                          <a:effectLst/>
                        </a:rPr>
                        <a:t>và</a:t>
                      </a:r>
                      <a:r>
                        <a:rPr lang="en-US" sz="2400" dirty="0" smtClean="0">
                          <a:effectLst/>
                        </a:rPr>
                        <a:t> </a:t>
                      </a:r>
                      <a:r>
                        <a:rPr lang="en-US" sz="2400" dirty="0" err="1" smtClean="0">
                          <a:effectLst/>
                        </a:rPr>
                        <a:t>trong</a:t>
                      </a:r>
                      <a:r>
                        <a:rPr lang="en-US" sz="2400" dirty="0" smtClean="0">
                          <a:effectLst/>
                        </a:rPr>
                        <a:t> </a:t>
                      </a:r>
                      <a:r>
                        <a:rPr lang="en-US" sz="2400" dirty="0" err="1" smtClean="0">
                          <a:effectLst/>
                        </a:rPr>
                        <a:t>võng</a:t>
                      </a:r>
                      <a:r>
                        <a:rPr lang="en-US" sz="2400" dirty="0" smtClean="0">
                          <a:effectLst/>
                        </a:rPr>
                        <a:t> </a:t>
                      </a:r>
                      <a:r>
                        <a:rPr lang="en-US" sz="2400" dirty="0" err="1" smtClean="0">
                          <a:effectLst/>
                        </a:rPr>
                        <a:t>mạc</a:t>
                      </a:r>
                      <a:r>
                        <a:rPr lang="en-US" sz="2400" dirty="0" smtClean="0">
                          <a:effectLst/>
                        </a:rPr>
                        <a:t> </a:t>
                      </a:r>
                      <a:r>
                        <a:rPr lang="en-US" sz="2400" dirty="0" err="1" smtClean="0">
                          <a:effectLst/>
                        </a:rPr>
                        <a:t>mắt</a:t>
                      </a:r>
                      <a:r>
                        <a:rPr lang="en-US" sz="2400" dirty="0" smtClean="0">
                          <a:effectLst/>
                        </a:rPr>
                        <a:t> </a:t>
                      </a:r>
                      <a:r>
                        <a:rPr lang="en-US" sz="2400" dirty="0" err="1" smtClean="0">
                          <a:effectLst/>
                        </a:rPr>
                        <a:t>của</a:t>
                      </a:r>
                      <a:r>
                        <a:rPr lang="en-US" sz="2400" dirty="0" smtClean="0">
                          <a:effectLst/>
                        </a:rPr>
                        <a:t> </a:t>
                      </a:r>
                      <a:r>
                        <a:rPr lang="en-US" sz="2400" dirty="0" err="1" smtClean="0">
                          <a:effectLst/>
                        </a:rPr>
                        <a:t>cá</a:t>
                      </a:r>
                      <a:r>
                        <a:rPr lang="en-US" sz="2400" dirty="0" smtClean="0">
                          <a:effectLst/>
                        </a:rPr>
                        <a:t> )</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84515432"/>
                  </a:ext>
                </a:extLst>
              </a:tr>
              <a:tr h="1166163">
                <a:tc>
                  <a:txBody>
                    <a:bodyPr/>
                    <a:lstStyle/>
                    <a:p>
                      <a:pPr algn="ctr"/>
                      <a:r>
                        <a:rPr lang="en-US" sz="2400" dirty="0" err="1" smtClean="0"/>
                        <a:t>Bệnh</a:t>
                      </a:r>
                      <a:r>
                        <a:rPr lang="en-US" sz="2400" baseline="0" dirty="0" smtClean="0"/>
                        <a:t> </a:t>
                      </a:r>
                      <a:r>
                        <a:rPr lang="en-US" sz="2400" baseline="0" dirty="0" err="1" smtClean="0"/>
                        <a:t>đốm</a:t>
                      </a:r>
                      <a:r>
                        <a:rPr lang="en-US" sz="2400" baseline="0" dirty="0" smtClean="0"/>
                        <a:t> </a:t>
                      </a:r>
                      <a:r>
                        <a:rPr lang="en-US" sz="2400" baseline="0" dirty="0" err="1" smtClean="0"/>
                        <a:t>trắng</a:t>
                      </a:r>
                      <a:r>
                        <a:rPr lang="en-US" sz="2400" baseline="0" dirty="0" smtClean="0"/>
                        <a:t> do virus </a:t>
                      </a:r>
                      <a:r>
                        <a:rPr lang="en-US" sz="2400" baseline="0" dirty="0" err="1" smtClean="0"/>
                        <a:t>trên</a:t>
                      </a:r>
                      <a:r>
                        <a:rPr lang="en-US" sz="2400" baseline="0" dirty="0" smtClean="0"/>
                        <a:t> </a:t>
                      </a:r>
                      <a:r>
                        <a:rPr lang="en-US" sz="2400" baseline="0" dirty="0" err="1" smtClean="0"/>
                        <a:t>tôm</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do Virus </a:t>
                      </a:r>
                      <a:r>
                        <a:rPr lang="en-US" sz="2400" dirty="0" err="1" smtClean="0">
                          <a:effectLst/>
                        </a:rPr>
                        <a:t>Baculovirus</a:t>
                      </a:r>
                      <a:r>
                        <a:rPr lang="en-US" sz="2400" dirty="0" smtClean="0">
                          <a:effectLst/>
                        </a:rPr>
                        <a:t> </a:t>
                      </a:r>
                      <a:r>
                        <a:rPr lang="en-US" sz="2400" dirty="0" err="1" smtClean="0">
                          <a:effectLst/>
                        </a:rPr>
                        <a:t>thuộc</a:t>
                      </a:r>
                      <a:r>
                        <a:rPr lang="en-US" sz="2400" dirty="0" smtClean="0">
                          <a:effectLst/>
                        </a:rPr>
                        <a:t> </a:t>
                      </a:r>
                      <a:r>
                        <a:rPr lang="en-US" sz="2400" dirty="0" err="1" smtClean="0">
                          <a:effectLst/>
                        </a:rPr>
                        <a:t>họ</a:t>
                      </a:r>
                      <a:r>
                        <a:rPr lang="en-US" sz="2400" dirty="0" smtClean="0">
                          <a:effectLst/>
                        </a:rPr>
                        <a:t> </a:t>
                      </a:r>
                      <a:r>
                        <a:rPr lang="en-US" sz="2400" dirty="0" err="1" smtClean="0">
                          <a:effectLst/>
                        </a:rPr>
                        <a:t>Nimaviridae</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p>
                  </a:txBody>
                  <a:tcPr/>
                </a:tc>
                <a:extLst>
                  <a:ext uri="{0D108BD9-81ED-4DB2-BD59-A6C34878D82A}">
                    <a16:rowId xmlns:a16="http://schemas.microsoft.com/office/drawing/2014/main" val="3509472080"/>
                  </a:ext>
                </a:extLst>
              </a:tr>
            </a:tbl>
          </a:graphicData>
        </a:graphic>
      </p:graphicFrame>
    </p:spTree>
    <p:extLst>
      <p:ext uri="{BB962C8B-B14F-4D97-AF65-F5344CB8AC3E}">
        <p14:creationId xmlns:p14="http://schemas.microsoft.com/office/powerpoint/2010/main" val="127285628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32835012"/>
              </p:ext>
            </p:extLst>
          </p:nvPr>
        </p:nvGraphicFramePr>
        <p:xfrm>
          <a:off x="480291" y="497993"/>
          <a:ext cx="11074399" cy="5800283"/>
        </p:xfrm>
        <a:graphic>
          <a:graphicData uri="http://schemas.openxmlformats.org/drawingml/2006/table">
            <a:tbl>
              <a:tblPr firstRow="1" bandRow="1">
                <a:tableStyleId>{21E4AEA4-8DFA-4A89-87EB-49C32662AFE0}</a:tableStyleId>
              </a:tblPr>
              <a:tblGrid>
                <a:gridCol w="2165927">
                  <a:extLst>
                    <a:ext uri="{9D8B030D-6E8A-4147-A177-3AD203B41FA5}">
                      <a16:colId xmlns:a16="http://schemas.microsoft.com/office/drawing/2014/main" val="3574601332"/>
                    </a:ext>
                  </a:extLst>
                </a:gridCol>
                <a:gridCol w="8908472">
                  <a:extLst>
                    <a:ext uri="{9D8B030D-6E8A-4147-A177-3AD203B41FA5}">
                      <a16:colId xmlns:a16="http://schemas.microsoft.com/office/drawing/2014/main" val="2238911607"/>
                    </a:ext>
                  </a:extLst>
                </a:gridCol>
              </a:tblGrid>
              <a:tr h="582661">
                <a:tc>
                  <a:txBody>
                    <a:bodyPr/>
                    <a:lstStyle/>
                    <a:p>
                      <a:pPr algn="ctr">
                        <a:lnSpc>
                          <a:spcPct val="100000"/>
                        </a:lnSpc>
                      </a:pPr>
                      <a:r>
                        <a:rPr lang="en-US" sz="1800" dirty="0" err="1" smtClean="0">
                          <a:latin typeface="Times New Roman" panose="02020603050405020304" pitchFamily="18" charset="0"/>
                          <a:cs typeface="Times New Roman" panose="02020603050405020304" pitchFamily="18" charset="0"/>
                        </a:rPr>
                        <a:t>Bệnh</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lnSpc>
                          <a:spcPct val="100000"/>
                        </a:lnSpc>
                      </a:pPr>
                      <a:r>
                        <a:rPr lang="en-US" sz="1800" dirty="0" err="1" smtClean="0">
                          <a:latin typeface="Times New Roman" panose="02020603050405020304" pitchFamily="18" charset="0"/>
                          <a:cs typeface="Times New Roman" panose="02020603050405020304" pitchFamily="18" charset="0"/>
                        </a:rPr>
                        <a:t>Đặc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điểm</a:t>
                      </a:r>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15643652"/>
                  </a:ext>
                </a:extLst>
              </a:tr>
              <a:tr h="1166163">
                <a:tc>
                  <a:txBody>
                    <a:bodyPr/>
                    <a:lstStyle/>
                    <a:p>
                      <a:pPr algn="ctr">
                        <a:lnSpc>
                          <a:spcPct val="100000"/>
                        </a:lnSpc>
                      </a:pPr>
                      <a:r>
                        <a:rPr lang="en-US" sz="1800" dirty="0" err="1" smtClean="0">
                          <a:latin typeface="Times New Roman" panose="02020603050405020304" pitchFamily="18" charset="0"/>
                          <a:cs typeface="Times New Roman" panose="02020603050405020304" pitchFamily="18" charset="0"/>
                        </a:rPr>
                        <a:t>Bệnh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a:t>
                      </a:r>
                      <a:r>
                        <a:rPr lang="en-US" sz="1800" dirty="0" err="1" smtClean="0">
                          <a:latin typeface="Times New Roman" panose="02020603050405020304" pitchFamily="18" charset="0"/>
                          <a:cs typeface="Times New Roman" panose="02020603050405020304" pitchFamily="18" charset="0"/>
                        </a:rPr>
                        <a:t>ồ</a:t>
                      </a:r>
                      <a:r>
                        <a:rPr lang="en-US" sz="1800" baseline="0" dirty="0" err="1" smtClean="0">
                          <a:latin typeface="Times New Roman" panose="02020603050405020304" pitchFamily="18" charset="0"/>
                          <a:cs typeface="Times New Roman" panose="02020603050405020304" pitchFamily="18" charset="0"/>
                        </a:rPr>
                        <a:t>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mắt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xuất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huyết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rô</a:t>
                      </a:r>
                      <a:r>
                        <a:rPr lang="en-US" sz="1800" baseline="0" dirty="0" smtClean="0">
                          <a:latin typeface="Times New Roman" panose="02020603050405020304" pitchFamily="18" charset="0"/>
                          <a:cs typeface="Times New Roman" panose="02020603050405020304" pitchFamily="18" charset="0"/>
                        </a:rPr>
                        <a:t> phi</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Bơi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tách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đàn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lờ</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đờ</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hoặc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xoáy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gần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mặt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nước</a:t>
                      </a:r>
                      <a:endParaRPr lang="en-US" sz="1800" dirty="0" smtClean="0">
                        <a:effectLst/>
                        <a:latin typeface="Times New Roman" panose="02020603050405020304" pitchFamily="18" charset="0"/>
                        <a:cs typeface="Times New Roman" panose="02020603050405020304" pitchFamily="18" charset="0"/>
                      </a:endParaRPr>
                    </a:p>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Kém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hoặc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bỏ</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ăn</a:t>
                      </a:r>
                      <a:r>
                        <a:rPr lang="en-US" sz="1800" dirty="0" smtClean="0">
                          <a:effectLst/>
                          <a:latin typeface="Times New Roman" panose="02020603050405020304" pitchFamily="18" charset="0"/>
                          <a:cs typeface="Times New Roman" panose="02020603050405020304" pitchFamily="18" charset="0"/>
                        </a:rPr>
                        <a:t> , </a:t>
                      </a:r>
                      <a:r>
                        <a:rPr lang="en-US" sz="1800" dirty="0" err="1" smtClean="0">
                          <a:effectLst/>
                          <a:latin typeface="Times New Roman" panose="02020603050405020304" pitchFamily="18" charset="0"/>
                          <a:cs typeface="Times New Roman" panose="02020603050405020304" pitchFamily="18" charset="0"/>
                        </a:rPr>
                        <a:t>Mắt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cá</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lồi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đục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huyết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gốc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vây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hậu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môn</a:t>
                      </a:r>
                      <a:r>
                        <a:rPr lang="en-US" sz="1800" dirty="0" smtClean="0">
                          <a:effectLst/>
                          <a:latin typeface="Times New Roman" panose="02020603050405020304" pitchFamily="18" charset="0"/>
                          <a:cs typeface="Times New Roman" panose="02020603050405020304" pitchFamily="18" charset="0"/>
                        </a:rPr>
                        <a:t>.</a:t>
                      </a:r>
                    </a:p>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Nội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sưng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huyết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tích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dịch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xoang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bụng</a:t>
                      </a:r>
                      <a:endParaRPr lang="en-US" sz="1800" dirty="0" smtClean="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30% -70% ,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trường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hợp</a:t>
                      </a:r>
                      <a:r>
                        <a:rPr lang="en-US" sz="1800" dirty="0" smtClean="0">
                          <a:effectLst/>
                          <a:latin typeface="Times New Roman" panose="02020603050405020304" pitchFamily="18" charset="0"/>
                          <a:cs typeface="Times New Roman" panose="02020603050405020304" pitchFamily="18" charset="0"/>
                        </a:rPr>
                        <a:t> 100%</a:t>
                      </a:r>
                      <a:endParaRPr lang="en-US" sz="1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76683207"/>
                  </a:ext>
                </a:extLst>
              </a:tr>
              <a:tr h="1238156">
                <a:tc>
                  <a:txBody>
                    <a:bodyPr/>
                    <a:lstStyle/>
                    <a:p>
                      <a:pPr algn="ctr">
                        <a:lnSpc>
                          <a:spcPct val="100000"/>
                        </a:lnSpc>
                      </a:pPr>
                      <a:endParaRPr lang="en-US" sz="1800" dirty="0" smtClean="0">
                        <a:latin typeface="Times New Roman" panose="02020603050405020304" pitchFamily="18" charset="0"/>
                        <a:cs typeface="Times New Roman" panose="02020603050405020304" pitchFamily="18" charset="0"/>
                      </a:endParaRPr>
                    </a:p>
                    <a:p>
                      <a:pPr algn="ctr">
                        <a:lnSpc>
                          <a:spcPct val="100000"/>
                        </a:lnSpc>
                      </a:pPr>
                      <a:r>
                        <a:rPr lang="en-US" sz="1800" dirty="0" err="1" smtClean="0">
                          <a:latin typeface="Times New Roman" panose="02020603050405020304" pitchFamily="18" charset="0"/>
                          <a:cs typeface="Times New Roman" panose="02020603050405020304" pitchFamily="18" charset="0"/>
                        </a:rPr>
                        <a:t>Bệnh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gan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thận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mú</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tra</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Cơ</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nội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tạng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sưng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huyết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nhiều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đốm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mủ</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trắng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nhỏ</a:t>
                      </a:r>
                      <a:r>
                        <a:rPr lang="en-US" sz="1800" dirty="0" smtClean="0">
                          <a:effectLst/>
                          <a:latin typeface="Times New Roman" panose="02020603050405020304" pitchFamily="18" charset="0"/>
                          <a:cs typeface="Times New Roman" panose="02020603050405020304" pitchFamily="18" charset="0"/>
                        </a:rPr>
                        <a:t>.</a:t>
                      </a:r>
                    </a:p>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Bên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ngoài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dấu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đặc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huyết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nhẹ</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hoặc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màu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sắc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nhợt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nhạt</a:t>
                      </a:r>
                      <a:r>
                        <a:rPr lang="en-US" sz="1800" dirty="0" smtClean="0">
                          <a:effectLst/>
                          <a:latin typeface="Times New Roman" panose="02020603050405020304" pitchFamily="18" charset="0"/>
                          <a:cs typeface="Times New Roman" panose="02020603050405020304" pitchFamily="18" charset="0"/>
                        </a:rPr>
                        <a:t>.</a:t>
                      </a:r>
                    </a:p>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Bệnh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gây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nặng</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giai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cá</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hương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đến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khoảng</a:t>
                      </a:r>
                      <a:r>
                        <a:rPr lang="en-US" sz="1800" dirty="0" smtClean="0">
                          <a:effectLst/>
                          <a:latin typeface="Times New Roman" panose="02020603050405020304" pitchFamily="18" charset="0"/>
                          <a:cs typeface="Times New Roman" panose="02020603050405020304" pitchFamily="18" charset="0"/>
                        </a:rPr>
                        <a:t> 6 </a:t>
                      </a:r>
                      <a:r>
                        <a:rPr lang="en-US" sz="1800" dirty="0" err="1" smtClean="0">
                          <a:effectLst/>
                          <a:latin typeface="Times New Roman" panose="02020603050405020304" pitchFamily="18" charset="0"/>
                          <a:cs typeface="Times New Roman" panose="02020603050405020304" pitchFamily="18" charset="0"/>
                        </a:rPr>
                        <a:t>tháng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tuổi</a:t>
                      </a:r>
                      <a:r>
                        <a:rPr lang="en-US" sz="1800" dirty="0" smtClean="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Tỉ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cao</a:t>
                      </a:r>
                      <a:r>
                        <a:rPr lang="en-US" sz="1800" dirty="0" smtClean="0">
                          <a:effectLst/>
                          <a:latin typeface="Times New Roman" panose="02020603050405020304" pitchFamily="18" charset="0"/>
                          <a:cs typeface="Times New Roman" panose="02020603050405020304" pitchFamily="18" charset="0"/>
                        </a:rPr>
                        <a:t> 60- 100%</a:t>
                      </a:r>
                      <a:endParaRPr lang="en-US" sz="1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3315887"/>
                  </a:ext>
                </a:extLst>
              </a:tr>
              <a:tr h="828502">
                <a:tc>
                  <a:txBody>
                    <a:bodyPr/>
                    <a:lstStyle/>
                    <a:p>
                      <a:pPr algn="ctr">
                        <a:lnSpc>
                          <a:spcPct val="100000"/>
                        </a:lnSpc>
                      </a:pPr>
                      <a:r>
                        <a:rPr lang="en-US" sz="1800" dirty="0" err="1" smtClean="0">
                          <a:latin typeface="Times New Roman" panose="02020603050405020304" pitchFamily="18" charset="0"/>
                          <a:cs typeface="Times New Roman" panose="02020603050405020304" pitchFamily="18" charset="0"/>
                        </a:rPr>
                        <a:t>Bệnh</a:t>
                      </a:r>
                      <a:r>
                        <a:rPr lang="en-US" sz="1800" baseline="0" dirty="0" smtClean="0">
                          <a:latin typeface="Times New Roman" panose="02020603050405020304" pitchFamily="18" charset="0"/>
                          <a:cs typeface="Times New Roman" panose="02020603050405020304" pitchFamily="18" charset="0"/>
                        </a:rPr>
                        <a:t> VNN </a:t>
                      </a:r>
                      <a:r>
                        <a:rPr lang="en-US" sz="1800" baseline="0" dirty="0" err="1" smtClean="0">
                          <a:latin typeface="Times New Roman" panose="02020603050405020304" pitchFamily="18" charset="0"/>
                          <a:cs typeface="Times New Roman" panose="02020603050405020304" pitchFamily="18" charset="0"/>
                        </a:rPr>
                        <a:t>trên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biển</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Bơi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xoay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vòng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hoạt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yếu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bỏ</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đen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mắt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đục</a:t>
                      </a:r>
                      <a:endParaRPr lang="en-US" sz="1800" dirty="0" smtClean="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Giải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phẩu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bên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 </a:t>
                      </a:r>
                      <a:r>
                        <a:rPr lang="en-US" sz="1800" dirty="0" err="1" smtClean="0">
                          <a:effectLst/>
                          <a:latin typeface="Times New Roman" panose="02020603050405020304" pitchFamily="18" charset="0"/>
                          <a:cs typeface="Times New Roman" panose="02020603050405020304" pitchFamily="18" charset="0"/>
                        </a:rPr>
                        <a:t>bóng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cá</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trương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phồng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nãu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huyết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ruột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thức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án</a:t>
                      </a:r>
                      <a:endParaRPr lang="en-US" sz="1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84515432"/>
                  </a:ext>
                </a:extLst>
              </a:tr>
              <a:tr h="1166163">
                <a:tc>
                  <a:txBody>
                    <a:bodyPr/>
                    <a:lstStyle/>
                    <a:p>
                      <a:pPr algn="ctr">
                        <a:lnSpc>
                          <a:spcPct val="100000"/>
                        </a:lnSpc>
                      </a:pPr>
                      <a:r>
                        <a:rPr lang="en-US" sz="1800" dirty="0" err="1" smtClean="0">
                          <a:latin typeface="Times New Roman" panose="02020603050405020304" pitchFamily="18" charset="0"/>
                          <a:cs typeface="Times New Roman" panose="02020603050405020304" pitchFamily="18" charset="0"/>
                        </a:rPr>
                        <a:t>Bệnh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đốm</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trắng</a:t>
                      </a:r>
                      <a:r>
                        <a:rPr lang="en-US" sz="1800" baseline="0" dirty="0" smtClean="0">
                          <a:latin typeface="Times New Roman" panose="02020603050405020304" pitchFamily="18" charset="0"/>
                          <a:cs typeface="Times New Roman" panose="02020603050405020304" pitchFamily="18" charset="0"/>
                        </a:rPr>
                        <a:t> do virus </a:t>
                      </a:r>
                      <a:r>
                        <a:rPr lang="en-US" sz="1800" baseline="0" dirty="0" err="1" smtClean="0">
                          <a:latin typeface="Times New Roman" panose="02020603050405020304" pitchFamily="18" charset="0"/>
                          <a:cs typeface="Times New Roman" panose="02020603050405020304" pitchFamily="18" charset="0"/>
                        </a:rPr>
                        <a:t>trên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tôm</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bỏ</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hoạt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kém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lờ</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đờ</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mặt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nước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hoặc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dạt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bờ</a:t>
                      </a:r>
                      <a:endParaRPr lang="en-US" sz="1800" dirty="0" smtClean="0">
                        <a:effectLst/>
                        <a:latin typeface="Times New Roman" panose="02020603050405020304" pitchFamily="18" charset="0"/>
                        <a:cs typeface="Times New Roman" panose="02020603050405020304" pitchFamily="18" charset="0"/>
                      </a:endParaRPr>
                    </a:p>
                    <a:p>
                      <a:pPr marL="14351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Vỏ</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tôm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xuất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đốm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trắng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kích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thước</a:t>
                      </a:r>
                      <a:r>
                        <a:rPr lang="en-US" sz="1800" dirty="0" smtClean="0">
                          <a:effectLst/>
                          <a:latin typeface="Times New Roman" panose="02020603050405020304" pitchFamily="18" charset="0"/>
                          <a:cs typeface="Times New Roman" panose="02020603050405020304" pitchFamily="18" charset="0"/>
                        </a:rPr>
                        <a:t> 0,5 – 2mm, </a:t>
                      </a:r>
                      <a:r>
                        <a:rPr lang="en-US" sz="1800" dirty="0" err="1" smtClean="0">
                          <a:effectLst/>
                          <a:latin typeface="Times New Roman" panose="02020603050405020304" pitchFamily="18" charset="0"/>
                          <a:cs typeface="Times New Roman" panose="02020603050405020304" pitchFamily="18" charset="0"/>
                        </a:rPr>
                        <a:t>tập</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trung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nhiều</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giáp</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đầu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ngực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tôm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màu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hồng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tím</a:t>
                      </a:r>
                      <a:r>
                        <a:rPr lang="en-US" sz="1800" dirty="0" smtClean="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1800" dirty="0" err="1" smtClean="0">
                          <a:effectLst/>
                          <a:latin typeface="Times New Roman" panose="02020603050405020304" pitchFamily="18" charset="0"/>
                          <a:cs typeface="Times New Roman" panose="02020603050405020304" pitchFamily="18" charset="0"/>
                        </a:rPr>
                        <a:t>Tỉ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90-100%</a:t>
                      </a:r>
                      <a:endParaRPr lang="en-US" sz="1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9472080"/>
                  </a:ext>
                </a:extLst>
              </a:tr>
            </a:tbl>
          </a:graphicData>
        </a:graphic>
      </p:graphicFrame>
    </p:spTree>
    <p:extLst>
      <p:ext uri="{BB962C8B-B14F-4D97-AF65-F5344CB8AC3E}">
        <p14:creationId xmlns:p14="http://schemas.microsoft.com/office/powerpoint/2010/main" val="72201414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A9F7B4E-B03D-4F64-BE33-00D074458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Rolls of beach towels">
            <a:extLst>
              <a:ext uri="{FF2B5EF4-FFF2-40B4-BE49-F238E27FC236}">
                <a16:creationId xmlns:a16="http://schemas.microsoft.com/office/drawing/2014/main" id="{1FF5B57D-5965-21F1-7128-4D5552065569}"/>
              </a:ext>
            </a:extLst>
          </p:cNvPr>
          <p:cNvPicPr>
            <a:picLocks noChangeAspect="1"/>
          </p:cNvPicPr>
          <p:nvPr/>
        </p:nvPicPr>
        <p:blipFill rotWithShape="1">
          <a:blip r:embed="rId2">
            <a:alphaModFix amt="40000"/>
          </a:blip>
          <a:srcRect t="3862" b="11869"/>
          <a:stretch/>
        </p:blipFill>
        <p:spPr>
          <a:xfrm>
            <a:off x="21" y="10"/>
            <a:ext cx="12191979" cy="6857990"/>
          </a:xfrm>
          <a:prstGeom prst="rect">
            <a:avLst/>
          </a:prstGeom>
          <a:blipFill>
            <a:blip r:embed="rId3">
              <a:extLst>
                <a:ext uri="{837473B0-CC2E-450A-ABE3-18F120FF3D39}">
                  <a1611:picAttrSrcUrl xmlns:a1611="http://schemas.microsoft.com/office/drawing/2016/11/main" xmlns="" r:id="rId4"/>
                </a:ext>
              </a:extLst>
            </a:blip>
            <a:stretch>
              <a:fillRect/>
            </a:stretch>
          </a:blipFill>
        </p:spPr>
      </p:pic>
      <p:sp>
        <p:nvSpPr>
          <p:cNvPr id="2" name="Title 1">
            <a:extLst>
              <a:ext uri="{FF2B5EF4-FFF2-40B4-BE49-F238E27FC236}">
                <a16:creationId xmlns:a16="http://schemas.microsoft.com/office/drawing/2014/main" id="{1B5B274B-3611-AF4A-7442-10CEBB994AFD}"/>
              </a:ext>
            </a:extLst>
          </p:cNvPr>
          <p:cNvSpPr>
            <a:spLocks noGrp="1"/>
          </p:cNvSpPr>
          <p:nvPr>
            <p:ph type="title"/>
          </p:nvPr>
        </p:nvSpPr>
        <p:spPr>
          <a:xfrm>
            <a:off x="599091" y="365125"/>
            <a:ext cx="11130454" cy="1083531"/>
          </a:xfrm>
          <a:solidFill>
            <a:schemeClr val="accent3">
              <a:lumMod val="20000"/>
              <a:lumOff val="80000"/>
            </a:schemeClr>
          </a:solidFill>
        </p:spPr>
        <p:txBody>
          <a:bodyPr>
            <a:normAutofit/>
          </a:bodyPr>
          <a:lstStyle/>
          <a:p>
            <a:pPr>
              <a:lnSpc>
                <a:spcPct val="90000"/>
              </a:lnSpc>
            </a:pPr>
            <a:r>
              <a:rPr lang="en-US" sz="3600" b="1" dirty="0">
                <a:solidFill>
                  <a:schemeClr val="bg1">
                    <a:lumMod val="95000"/>
                    <a:lumOff val="5000"/>
                  </a:schemeClr>
                </a:solidFill>
              </a:rPr>
              <a:t>1. VAI TRÒ CỦA PHÒNG TRỊ BỆNH THUỶ SẢN</a:t>
            </a:r>
            <a:endParaRPr lang="vi-VN" sz="3600" b="1" dirty="0">
              <a:solidFill>
                <a:schemeClr val="bg1">
                  <a:lumMod val="95000"/>
                  <a:lumOff val="5000"/>
                </a:schemeClr>
              </a:solidFill>
            </a:endParaRPr>
          </a:p>
        </p:txBody>
      </p:sp>
      <p:sp>
        <p:nvSpPr>
          <p:cNvPr id="33"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7631" y="2250004"/>
            <a:ext cx="11709820" cy="3780907"/>
          </a:xfrm>
          <a:prstGeom prst="rect">
            <a:avLst/>
          </a:prstGeom>
          <a:solidFill>
            <a:schemeClr val="accent4">
              <a:lumMod val="20000"/>
              <a:lumOff val="80000"/>
            </a:schemeClr>
          </a:solidFill>
        </p:spPr>
        <p:txBody>
          <a:bodyPr wrap="square">
            <a:spAutoFit/>
          </a:bodyPr>
          <a:lstStyle/>
          <a:p>
            <a:pPr algn="just">
              <a:lnSpc>
                <a:spcPct val="107000"/>
              </a:lnSpc>
              <a:tabLst>
                <a:tab pos="245110" algn="l"/>
              </a:tabLst>
            </a:pPr>
            <a:r>
              <a:rPr lang="en-US" sz="3200" dirty="0" err="1" smtClean="0">
                <a:solidFill>
                  <a:schemeClr val="bg1">
                    <a:lumMod val="95000"/>
                    <a:lumOff val="5000"/>
                  </a:schemeClr>
                </a:solidFill>
                <a:latin typeface="Bodoni MT" panose="02070603080606020203" pitchFamily="18" charset="0"/>
              </a:rPr>
              <a:t>Nhiệm</a:t>
            </a:r>
            <a:r>
              <a:rPr lang="en-US" sz="3200" dirty="0" smtClean="0">
                <a:solidFill>
                  <a:schemeClr val="bg1">
                    <a:lumMod val="95000"/>
                    <a:lumOff val="5000"/>
                  </a:schemeClr>
                </a:solidFill>
                <a:latin typeface="Bodoni MT" panose="02070603080606020203" pitchFamily="18" charset="0"/>
              </a:rPr>
              <a:t> </a:t>
            </a:r>
            <a:r>
              <a:rPr lang="en-US" sz="3200" dirty="0" err="1" smtClean="0">
                <a:solidFill>
                  <a:schemeClr val="bg1">
                    <a:lumMod val="95000"/>
                    <a:lumOff val="5000"/>
                  </a:schemeClr>
                </a:solidFill>
                <a:latin typeface="Bodoni MT" panose="02070603080606020203" pitchFamily="18" charset="0"/>
              </a:rPr>
              <a:t>vụ</a:t>
            </a:r>
            <a:r>
              <a:rPr lang="en-US" sz="3200" dirty="0" smtClean="0">
                <a:solidFill>
                  <a:schemeClr val="bg1">
                    <a:lumMod val="95000"/>
                    <a:lumOff val="5000"/>
                  </a:schemeClr>
                </a:solidFill>
                <a:latin typeface="Bodoni MT" panose="02070603080606020203" pitchFamily="18" charset="0"/>
              </a:rPr>
              <a:t> 1: </a:t>
            </a:r>
            <a:r>
              <a:rPr lang="en-US" sz="3200" dirty="0" err="1" smtClean="0">
                <a:solidFill>
                  <a:schemeClr val="bg1">
                    <a:lumMod val="95000"/>
                    <a:lumOff val="5000"/>
                  </a:schemeClr>
                </a:solidFill>
                <a:latin typeface="Bodoni MT" panose="02070603080606020203" pitchFamily="18" charset="0"/>
              </a:rPr>
              <a:t>Thảo</a:t>
            </a:r>
            <a:r>
              <a:rPr lang="en-US" sz="3200" dirty="0" smtClean="0">
                <a:solidFill>
                  <a:schemeClr val="bg1">
                    <a:lumMod val="95000"/>
                    <a:lumOff val="5000"/>
                  </a:schemeClr>
                </a:solidFill>
                <a:latin typeface="Bodoni MT" panose="02070603080606020203" pitchFamily="18" charset="0"/>
              </a:rPr>
              <a:t> </a:t>
            </a:r>
            <a:r>
              <a:rPr lang="en-US" sz="3200" dirty="0" err="1">
                <a:solidFill>
                  <a:schemeClr val="bg1">
                    <a:lumMod val="95000"/>
                    <a:lumOff val="5000"/>
                  </a:schemeClr>
                </a:solidFill>
                <a:latin typeface="Bodoni MT" panose="02070603080606020203" pitchFamily="18" charset="0"/>
              </a:rPr>
              <a:t>luận</a:t>
            </a:r>
            <a:r>
              <a:rPr lang="en-US" sz="3200" dirty="0">
                <a:solidFill>
                  <a:schemeClr val="bg1">
                    <a:lumMod val="95000"/>
                    <a:lumOff val="5000"/>
                  </a:schemeClr>
                </a:solidFill>
                <a:latin typeface="Bodoni MT" panose="02070603080606020203" pitchFamily="18" charset="0"/>
              </a:rPr>
              <a:t> </a:t>
            </a:r>
            <a:r>
              <a:rPr lang="en-US" sz="3200" dirty="0" err="1" smtClean="0">
                <a:solidFill>
                  <a:schemeClr val="bg1">
                    <a:lumMod val="95000"/>
                    <a:lumOff val="5000"/>
                  </a:schemeClr>
                </a:solidFill>
                <a:latin typeface="Bodoni MT" panose="02070603080606020203" pitchFamily="18" charset="0"/>
              </a:rPr>
              <a:t>nhóm</a:t>
            </a:r>
            <a:r>
              <a:rPr lang="en-US" sz="3200" dirty="0" smtClean="0">
                <a:solidFill>
                  <a:schemeClr val="bg1">
                    <a:lumMod val="95000"/>
                    <a:lumOff val="5000"/>
                  </a:schemeClr>
                </a:solidFill>
                <a:latin typeface="Bodoni MT" panose="02070603080606020203" pitchFamily="18" charset="0"/>
              </a:rPr>
              <a:t> : </a:t>
            </a:r>
            <a:endParaRPr lang="en-US" sz="3200" dirty="0">
              <a:solidFill>
                <a:schemeClr val="bg1">
                  <a:lumMod val="95000"/>
                  <a:lumOff val="5000"/>
                </a:schemeClr>
              </a:solidFill>
              <a:latin typeface="Bodoni MT" panose="02070603080606020203" pitchFamily="18" charset="0"/>
            </a:endParaRPr>
          </a:p>
          <a:p>
            <a:pPr algn="just">
              <a:lnSpc>
                <a:spcPct val="107000"/>
              </a:lnSpc>
              <a:tabLst>
                <a:tab pos="245110" algn="l"/>
              </a:tabLs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90170">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90170">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34583" y="2237411"/>
            <a:ext cx="11712867" cy="1569660"/>
          </a:xfrm>
          <a:prstGeom prst="rect">
            <a:avLst/>
          </a:prstGeom>
          <a:solidFill>
            <a:schemeClr val="accent5">
              <a:lumMod val="20000"/>
              <a:lumOff val="80000"/>
            </a:schemeClr>
          </a:solidFill>
        </p:spPr>
        <p:txBody>
          <a:bodyPr wrap="square">
            <a:spAutoFit/>
          </a:bodyPr>
          <a:lstStyle/>
          <a:p>
            <a:pPr algn="ctr"/>
            <a:r>
              <a:rPr lang="en-US" sz="4800" dirty="0" smtClean="0">
                <a:solidFill>
                  <a:schemeClr val="bg1"/>
                </a:solidFill>
              </a:rPr>
              <a:t>D</a:t>
            </a:r>
            <a:r>
              <a:rPr lang="vi-VN" sz="4800" dirty="0" smtClean="0">
                <a:solidFill>
                  <a:schemeClr val="bg1"/>
                </a:solidFill>
              </a:rPr>
              <a:t>ịch </a:t>
            </a:r>
            <a:r>
              <a:rPr lang="vi-VN" sz="4800" dirty="0">
                <a:solidFill>
                  <a:schemeClr val="bg1"/>
                </a:solidFill>
              </a:rPr>
              <a:t>bệnh đã ảnh hưởng như thế nào đến đời sống kinh tế xã hội </a:t>
            </a:r>
            <a:endParaRPr lang="en-US" sz="4800" dirty="0">
              <a:solidFill>
                <a:schemeClr val="bg1"/>
              </a:solidFill>
            </a:endParaRPr>
          </a:p>
        </p:txBody>
      </p:sp>
    </p:spTree>
    <p:extLst>
      <p:ext uri="{BB962C8B-B14F-4D97-AF65-F5344CB8AC3E}">
        <p14:creationId xmlns:p14="http://schemas.microsoft.com/office/powerpoint/2010/main" val="18261897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97240004"/>
              </p:ext>
            </p:extLst>
          </p:nvPr>
        </p:nvGraphicFramePr>
        <p:xfrm>
          <a:off x="427382" y="322761"/>
          <a:ext cx="11384522" cy="6129694"/>
        </p:xfrm>
        <a:graphic>
          <a:graphicData uri="http://schemas.openxmlformats.org/drawingml/2006/table">
            <a:tbl>
              <a:tblPr firstRow="1" firstCol="1" bandRow="1">
                <a:tableStyleId>{21E4AEA4-8DFA-4A89-87EB-49C32662AFE0}</a:tableStyleId>
              </a:tblPr>
              <a:tblGrid>
                <a:gridCol w="1854941">
                  <a:extLst>
                    <a:ext uri="{9D8B030D-6E8A-4147-A177-3AD203B41FA5}">
                      <a16:colId xmlns:a16="http://schemas.microsoft.com/office/drawing/2014/main" val="397049405"/>
                    </a:ext>
                  </a:extLst>
                </a:gridCol>
                <a:gridCol w="9529581">
                  <a:extLst>
                    <a:ext uri="{9D8B030D-6E8A-4147-A177-3AD203B41FA5}">
                      <a16:colId xmlns:a16="http://schemas.microsoft.com/office/drawing/2014/main" val="2421761832"/>
                    </a:ext>
                  </a:extLst>
                </a:gridCol>
              </a:tblGrid>
              <a:tr h="279889">
                <a:tc>
                  <a:txBody>
                    <a:bodyPr/>
                    <a:lstStyle/>
                    <a:p>
                      <a:pPr algn="ctr">
                        <a:lnSpc>
                          <a:spcPct val="100000"/>
                        </a:lnSpc>
                      </a:pPr>
                      <a:r>
                        <a:rPr lang="en-US" sz="1800" dirty="0" err="1" smtClean="0"/>
                        <a:t>Bệnh</a:t>
                      </a:r>
                      <a:endParaRPr lang="en-US" sz="1800" dirty="0">
                        <a:latin typeface="Times New Roman" panose="02020603050405020304" pitchFamily="18" charset="0"/>
                        <a:cs typeface="Times New Roman" panose="02020603050405020304" pitchFamily="18" charset="0"/>
                      </a:endParaRPr>
                    </a:p>
                  </a:txBody>
                  <a:tcPr/>
                </a:tc>
                <a:tc>
                  <a:txBody>
                    <a:bodyPr/>
                    <a:lstStyle/>
                    <a:p>
                      <a:pPr marL="0" marR="0" algn="just">
                        <a:lnSpc>
                          <a:spcPct val="100000"/>
                        </a:lnSpc>
                        <a:spcBef>
                          <a:spcPts val="0"/>
                        </a:spcBef>
                        <a:spcAft>
                          <a:spcPts val="0"/>
                        </a:spcAft>
                      </a:pPr>
                      <a:r>
                        <a:rPr lang="en-US" sz="1800" dirty="0" err="1" smtClean="0">
                          <a:effectLst/>
                        </a:rPr>
                        <a:t>Phòng</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5288307"/>
                  </a:ext>
                </a:extLst>
              </a:tr>
              <a:tr h="823552">
                <a:tc>
                  <a:txBody>
                    <a:bodyPr/>
                    <a:lstStyle/>
                    <a:p>
                      <a:pPr algn="ctr">
                        <a:lnSpc>
                          <a:spcPct val="100000"/>
                        </a:lnSpc>
                      </a:pPr>
                      <a:r>
                        <a:rPr lang="en-US" sz="1800" dirty="0" err="1" smtClean="0"/>
                        <a:t>Bệnh</a:t>
                      </a:r>
                      <a:r>
                        <a:rPr lang="en-US" sz="1800" baseline="0" dirty="0" smtClean="0"/>
                        <a:t> </a:t>
                      </a:r>
                      <a:r>
                        <a:rPr lang="en-US" sz="1800" baseline="0" dirty="0" err="1" smtClean="0"/>
                        <a:t>l</a:t>
                      </a:r>
                      <a:r>
                        <a:rPr lang="en-US" sz="1800" dirty="0" err="1" smtClean="0"/>
                        <a:t>ồ</a:t>
                      </a:r>
                      <a:r>
                        <a:rPr lang="en-US" sz="1800" baseline="0" dirty="0" err="1" smtClean="0"/>
                        <a:t>i</a:t>
                      </a:r>
                      <a:r>
                        <a:rPr lang="en-US" sz="1800" baseline="0" dirty="0" smtClean="0"/>
                        <a:t> </a:t>
                      </a:r>
                      <a:r>
                        <a:rPr lang="en-US" sz="1800" baseline="0" dirty="0" err="1" smtClean="0"/>
                        <a:t>mắt</a:t>
                      </a:r>
                      <a:r>
                        <a:rPr lang="en-US" sz="1800" baseline="0" dirty="0" smtClean="0"/>
                        <a:t>, </a:t>
                      </a:r>
                      <a:r>
                        <a:rPr lang="en-US" sz="1800" baseline="0" dirty="0" err="1" smtClean="0"/>
                        <a:t>xuất</a:t>
                      </a:r>
                      <a:r>
                        <a:rPr lang="en-US" sz="1800" baseline="0" dirty="0" smtClean="0"/>
                        <a:t> </a:t>
                      </a:r>
                      <a:r>
                        <a:rPr lang="en-US" sz="1800" baseline="0" dirty="0" err="1" smtClean="0"/>
                        <a:t>huyết</a:t>
                      </a:r>
                      <a:r>
                        <a:rPr lang="en-US" sz="1800" baseline="0" dirty="0" smtClean="0"/>
                        <a:t> </a:t>
                      </a:r>
                      <a:r>
                        <a:rPr lang="en-US" sz="1800" baseline="0" dirty="0" err="1" smtClean="0"/>
                        <a:t>trên</a:t>
                      </a:r>
                      <a:r>
                        <a:rPr lang="en-US" sz="1800" baseline="0" dirty="0" smtClean="0"/>
                        <a:t> </a:t>
                      </a:r>
                      <a:r>
                        <a:rPr lang="en-US" sz="1800" baseline="0" dirty="0" err="1" smtClean="0"/>
                        <a:t>cá</a:t>
                      </a:r>
                      <a:r>
                        <a:rPr lang="en-US" sz="1800" baseline="0" dirty="0" smtClean="0"/>
                        <a:t> </a:t>
                      </a:r>
                      <a:r>
                        <a:rPr lang="en-US" sz="1800" baseline="0" dirty="0" err="1" smtClean="0"/>
                        <a:t>rô</a:t>
                      </a:r>
                      <a:r>
                        <a:rPr lang="en-US" sz="1800" baseline="0" dirty="0" smtClean="0"/>
                        <a:t> phi</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rPr>
                        <a:t>Nắng</a:t>
                      </a:r>
                      <a:r>
                        <a:rPr lang="en-US" sz="1800" dirty="0" smtClean="0">
                          <a:effectLst/>
                        </a:rPr>
                        <a:t> </a:t>
                      </a:r>
                      <a:r>
                        <a:rPr lang="en-US" sz="1800" dirty="0" err="1" smtClean="0">
                          <a:effectLst/>
                        </a:rPr>
                        <a:t>nóng</a:t>
                      </a:r>
                      <a:r>
                        <a:rPr lang="en-US" sz="1800" dirty="0" smtClean="0">
                          <a:effectLst/>
                        </a:rPr>
                        <a:t>, </a:t>
                      </a:r>
                      <a:r>
                        <a:rPr lang="en-US" sz="1800" dirty="0" err="1" smtClean="0">
                          <a:effectLst/>
                        </a:rPr>
                        <a:t>cho</a:t>
                      </a:r>
                      <a:r>
                        <a:rPr lang="en-US" sz="1800" dirty="0" smtClean="0">
                          <a:effectLst/>
                        </a:rPr>
                        <a:t> </a:t>
                      </a:r>
                      <a:r>
                        <a:rPr lang="en-US" sz="1800" dirty="0" err="1" smtClean="0">
                          <a:effectLst/>
                        </a:rPr>
                        <a:t>cá</a:t>
                      </a:r>
                      <a:r>
                        <a:rPr lang="en-US" sz="1800" dirty="0" smtClean="0">
                          <a:effectLst/>
                        </a:rPr>
                        <a:t> </a:t>
                      </a:r>
                      <a:r>
                        <a:rPr lang="en-US" sz="1800" dirty="0" err="1" smtClean="0">
                          <a:effectLst/>
                        </a:rPr>
                        <a:t>ăn</a:t>
                      </a:r>
                      <a:r>
                        <a:rPr lang="en-US" sz="1800" dirty="0" smtClean="0">
                          <a:effectLst/>
                        </a:rPr>
                        <a:t> </a:t>
                      </a:r>
                      <a:r>
                        <a:rPr lang="en-US" sz="1800" dirty="0" err="1" smtClean="0">
                          <a:effectLst/>
                        </a:rPr>
                        <a:t>bổ</a:t>
                      </a:r>
                      <a:r>
                        <a:rPr lang="en-US" sz="1800" dirty="0" smtClean="0">
                          <a:effectLst/>
                        </a:rPr>
                        <a:t> sung </a:t>
                      </a:r>
                      <a:r>
                        <a:rPr lang="en-US" sz="1800" dirty="0" err="1" smtClean="0">
                          <a:effectLst/>
                        </a:rPr>
                        <a:t>các</a:t>
                      </a:r>
                      <a:r>
                        <a:rPr lang="en-US" sz="1800" dirty="0" smtClean="0">
                          <a:effectLst/>
                        </a:rPr>
                        <a:t> </a:t>
                      </a:r>
                      <a:r>
                        <a:rPr lang="en-US" sz="1800" dirty="0" err="1" smtClean="0">
                          <a:effectLst/>
                        </a:rPr>
                        <a:t>chất</a:t>
                      </a:r>
                      <a:r>
                        <a:rPr lang="en-US" sz="1800" dirty="0" smtClean="0">
                          <a:effectLst/>
                        </a:rPr>
                        <a:t> </a:t>
                      </a:r>
                      <a:r>
                        <a:rPr lang="en-US" sz="1800" dirty="0" err="1" smtClean="0">
                          <a:effectLst/>
                        </a:rPr>
                        <a:t>tăng</a:t>
                      </a:r>
                      <a:r>
                        <a:rPr lang="en-US" sz="1800" dirty="0" smtClean="0">
                          <a:effectLst/>
                        </a:rPr>
                        <a:t> </a:t>
                      </a:r>
                      <a:r>
                        <a:rPr lang="en-US" sz="1800" dirty="0" err="1" smtClean="0">
                          <a:effectLst/>
                        </a:rPr>
                        <a:t>sức</a:t>
                      </a:r>
                      <a:r>
                        <a:rPr lang="en-US" sz="1800" dirty="0" smtClean="0">
                          <a:effectLst/>
                        </a:rPr>
                        <a:t> </a:t>
                      </a:r>
                      <a:r>
                        <a:rPr lang="en-US" sz="1800" dirty="0" err="1" smtClean="0">
                          <a:effectLst/>
                        </a:rPr>
                        <a:t>đề</a:t>
                      </a:r>
                      <a:r>
                        <a:rPr lang="en-US" sz="1800" dirty="0" smtClean="0">
                          <a:effectLst/>
                        </a:rPr>
                        <a:t> </a:t>
                      </a:r>
                      <a:r>
                        <a:rPr lang="en-US" sz="1800" dirty="0" err="1" smtClean="0">
                          <a:effectLst/>
                        </a:rPr>
                        <a:t>kháng</a:t>
                      </a:r>
                      <a:endParaRPr lang="en-US" sz="1600" dirty="0" smtClean="0">
                        <a:effectLst/>
                      </a:endParaRPr>
                    </a:p>
                    <a:p>
                      <a:pPr marL="143510" marR="0" algn="just">
                        <a:lnSpc>
                          <a:spcPct val="100000"/>
                        </a:lnSpc>
                        <a:spcBef>
                          <a:spcPts val="0"/>
                        </a:spcBef>
                        <a:spcAft>
                          <a:spcPts val="0"/>
                        </a:spcAft>
                      </a:pPr>
                      <a:r>
                        <a:rPr lang="en-US" sz="1800" dirty="0" err="1" smtClean="0">
                          <a:effectLst/>
                        </a:rPr>
                        <a:t>Hạ</a:t>
                      </a:r>
                      <a:r>
                        <a:rPr lang="en-US" sz="1800" dirty="0" smtClean="0">
                          <a:effectLst/>
                        </a:rPr>
                        <a:t> </a:t>
                      </a:r>
                      <a:r>
                        <a:rPr lang="en-US" sz="1800" dirty="0" err="1" smtClean="0">
                          <a:effectLst/>
                        </a:rPr>
                        <a:t>nhiệt</a:t>
                      </a:r>
                      <a:r>
                        <a:rPr lang="en-US" sz="1800" dirty="0" smtClean="0">
                          <a:effectLst/>
                        </a:rPr>
                        <a:t> </a:t>
                      </a:r>
                      <a:r>
                        <a:rPr lang="en-US" sz="1800" dirty="0" err="1" smtClean="0">
                          <a:effectLst/>
                        </a:rPr>
                        <a:t>độ</a:t>
                      </a:r>
                      <a:r>
                        <a:rPr lang="en-US" sz="1800" dirty="0" smtClean="0">
                          <a:effectLst/>
                        </a:rPr>
                        <a:t> </a:t>
                      </a:r>
                      <a:r>
                        <a:rPr lang="en-US" sz="1800" dirty="0" err="1" smtClean="0">
                          <a:effectLst/>
                        </a:rPr>
                        <a:t>hệ</a:t>
                      </a:r>
                      <a:r>
                        <a:rPr lang="en-US" sz="1800" dirty="0" smtClean="0">
                          <a:effectLst/>
                        </a:rPr>
                        <a:t> </a:t>
                      </a:r>
                      <a:r>
                        <a:rPr lang="en-US" sz="1800" dirty="0" err="1" smtClean="0">
                          <a:effectLst/>
                        </a:rPr>
                        <a:t>thống</a:t>
                      </a:r>
                      <a:r>
                        <a:rPr lang="en-US" sz="1800" dirty="0" smtClean="0">
                          <a:effectLst/>
                        </a:rPr>
                        <a:t> </a:t>
                      </a:r>
                      <a:r>
                        <a:rPr lang="en-US" sz="1800" dirty="0" err="1" smtClean="0">
                          <a:effectLst/>
                        </a:rPr>
                        <a:t>nuôi</a:t>
                      </a:r>
                      <a:endParaRPr lang="en-US" sz="1600" dirty="0" smtClean="0">
                        <a:effectLst/>
                      </a:endParaRPr>
                    </a:p>
                    <a:p>
                      <a:pPr marL="0" marR="0" algn="just">
                        <a:lnSpc>
                          <a:spcPct val="100000"/>
                        </a:lnSpc>
                        <a:spcBef>
                          <a:spcPts val="0"/>
                        </a:spcBef>
                        <a:spcAft>
                          <a:spcPts val="0"/>
                        </a:spcAft>
                      </a:pPr>
                      <a:r>
                        <a:rPr lang="en-US" sz="1800" dirty="0" err="1" smtClean="0">
                          <a:effectLst/>
                        </a:rPr>
                        <a:t>Duy</a:t>
                      </a:r>
                      <a:r>
                        <a:rPr lang="en-US" sz="1800" dirty="0" smtClean="0">
                          <a:effectLst/>
                        </a:rPr>
                        <a:t> </a:t>
                      </a:r>
                      <a:r>
                        <a:rPr lang="en-US" sz="1800" dirty="0" err="1" smtClean="0">
                          <a:effectLst/>
                        </a:rPr>
                        <a:t>trì</a:t>
                      </a:r>
                      <a:r>
                        <a:rPr lang="en-US" sz="1800" dirty="0" smtClean="0">
                          <a:effectLst/>
                        </a:rPr>
                        <a:t> </a:t>
                      </a:r>
                      <a:r>
                        <a:rPr lang="en-US" sz="1800" dirty="0" err="1" smtClean="0">
                          <a:effectLst/>
                        </a:rPr>
                        <a:t>chất</a:t>
                      </a:r>
                      <a:r>
                        <a:rPr lang="en-US" sz="1800" dirty="0" smtClean="0">
                          <a:effectLst/>
                        </a:rPr>
                        <a:t> </a:t>
                      </a:r>
                      <a:r>
                        <a:rPr lang="en-US" sz="1800" dirty="0" err="1" smtClean="0">
                          <a:effectLst/>
                        </a:rPr>
                        <a:t>lượng</a:t>
                      </a:r>
                      <a:r>
                        <a:rPr lang="en-US" sz="1800" dirty="0" smtClean="0">
                          <a:effectLst/>
                        </a:rPr>
                        <a:t> </a:t>
                      </a:r>
                      <a:r>
                        <a:rPr lang="en-US" sz="1800" dirty="0" err="1" smtClean="0">
                          <a:effectLst/>
                        </a:rPr>
                        <a:t>nước</a:t>
                      </a:r>
                      <a:r>
                        <a:rPr lang="en-US" sz="1800" dirty="0" smtClean="0">
                          <a:effectLst/>
                        </a:rPr>
                        <a:t> </a:t>
                      </a:r>
                      <a:r>
                        <a:rPr lang="en-US" sz="1800" dirty="0" err="1" smtClean="0">
                          <a:effectLst/>
                        </a:rPr>
                        <a:t>phù</a:t>
                      </a:r>
                      <a:r>
                        <a:rPr lang="en-US" sz="1800" dirty="0" smtClean="0">
                          <a:effectLst/>
                        </a:rPr>
                        <a:t> </a:t>
                      </a:r>
                      <a:r>
                        <a:rPr lang="en-US" sz="1800" dirty="0" err="1" smtClean="0">
                          <a:effectLst/>
                        </a:rPr>
                        <a:t>hợp</a:t>
                      </a:r>
                      <a:r>
                        <a:rPr lang="en-US" sz="1800" dirty="0" smtClean="0">
                          <a:effectLst/>
                        </a:rPr>
                        <a:t> </a:t>
                      </a:r>
                      <a:r>
                        <a:rPr lang="en-US" sz="1800" dirty="0" err="1" smtClean="0">
                          <a:effectLst/>
                        </a:rPr>
                        <a:t>để</a:t>
                      </a:r>
                      <a:r>
                        <a:rPr lang="en-US" sz="1800" dirty="0" smtClean="0">
                          <a:effectLst/>
                        </a:rPr>
                        <a:t> </a:t>
                      </a:r>
                      <a:r>
                        <a:rPr lang="en-US" sz="1800" dirty="0" err="1" smtClean="0">
                          <a:effectLst/>
                        </a:rPr>
                        <a:t>giảm</a:t>
                      </a:r>
                      <a:r>
                        <a:rPr lang="en-US" sz="1800" dirty="0" smtClean="0">
                          <a:effectLst/>
                        </a:rPr>
                        <a:t> stress </a:t>
                      </a:r>
                      <a:r>
                        <a:rPr lang="en-US" sz="1800" dirty="0" err="1" smtClean="0">
                          <a:effectLst/>
                        </a:rPr>
                        <a:t>cho</a:t>
                      </a:r>
                      <a:r>
                        <a:rPr lang="en-US" sz="1800" dirty="0" smtClean="0">
                          <a:effectLst/>
                        </a:rPr>
                        <a:t> </a:t>
                      </a:r>
                      <a:r>
                        <a:rPr lang="en-US" sz="1800" dirty="0" err="1" smtClean="0">
                          <a:effectLst/>
                        </a:rPr>
                        <a:t>cá</a:t>
                      </a:r>
                      <a:endParaRPr lang="en-US" sz="16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6152677"/>
                  </a:ext>
                </a:extLst>
              </a:tr>
              <a:tr h="1490870">
                <a:tc>
                  <a:txBody>
                    <a:bodyPr/>
                    <a:lstStyle/>
                    <a:p>
                      <a:pPr algn="ctr">
                        <a:lnSpc>
                          <a:spcPct val="100000"/>
                        </a:lnSpc>
                      </a:pPr>
                      <a:endParaRPr lang="en-US" sz="1800" dirty="0" smtClean="0"/>
                    </a:p>
                    <a:p>
                      <a:pPr algn="ctr">
                        <a:lnSpc>
                          <a:spcPct val="100000"/>
                        </a:lnSpc>
                      </a:pPr>
                      <a:r>
                        <a:rPr lang="en-US" sz="1800" dirty="0" err="1" smtClean="0"/>
                        <a:t>Bệnh</a:t>
                      </a:r>
                      <a:r>
                        <a:rPr lang="en-US" sz="1800" baseline="0" dirty="0" smtClean="0"/>
                        <a:t> </a:t>
                      </a:r>
                      <a:r>
                        <a:rPr lang="en-US" sz="1800" baseline="0" dirty="0" err="1" smtClean="0"/>
                        <a:t>gan</a:t>
                      </a:r>
                      <a:r>
                        <a:rPr lang="en-US" sz="1800" baseline="0" dirty="0" smtClean="0"/>
                        <a:t> </a:t>
                      </a:r>
                      <a:r>
                        <a:rPr lang="en-US" sz="1800" baseline="0" dirty="0" err="1" smtClean="0"/>
                        <a:t>thận</a:t>
                      </a:r>
                      <a:r>
                        <a:rPr lang="en-US" sz="1800" baseline="0" dirty="0" smtClean="0"/>
                        <a:t> </a:t>
                      </a:r>
                      <a:r>
                        <a:rPr lang="en-US" sz="1800" baseline="0" dirty="0" err="1" smtClean="0"/>
                        <a:t>mú</a:t>
                      </a:r>
                      <a:r>
                        <a:rPr lang="en-US" sz="1800" baseline="0" dirty="0" smtClean="0"/>
                        <a:t> </a:t>
                      </a:r>
                      <a:r>
                        <a:rPr lang="en-US" sz="1800" baseline="0" dirty="0" err="1" smtClean="0"/>
                        <a:t>trên</a:t>
                      </a:r>
                      <a:r>
                        <a:rPr lang="en-US" sz="1800" baseline="0" dirty="0" smtClean="0"/>
                        <a:t> </a:t>
                      </a:r>
                      <a:r>
                        <a:rPr lang="en-US" sz="1800" baseline="0" dirty="0" err="1" smtClean="0"/>
                        <a:t>cá</a:t>
                      </a:r>
                      <a:r>
                        <a:rPr lang="en-US" sz="1800" baseline="0" dirty="0" smtClean="0"/>
                        <a:t> </a:t>
                      </a:r>
                      <a:r>
                        <a:rPr lang="en-US" sz="1800" baseline="0" dirty="0" err="1" smtClean="0"/>
                        <a:t>tra</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smtClean="0">
                          <a:effectLst/>
                        </a:rPr>
                        <a:t>- </a:t>
                      </a:r>
                      <a:r>
                        <a:rPr lang="en-US" sz="1800" dirty="0" err="1" smtClean="0">
                          <a:effectLst/>
                        </a:rPr>
                        <a:t>Phòng</a:t>
                      </a:r>
                      <a:r>
                        <a:rPr lang="en-US" sz="1800" dirty="0" smtClean="0">
                          <a:effectLst/>
                        </a:rPr>
                        <a:t> </a:t>
                      </a:r>
                      <a:r>
                        <a:rPr lang="en-US" sz="1800" dirty="0" err="1" smtClean="0">
                          <a:effectLst/>
                        </a:rPr>
                        <a:t>bệnh</a:t>
                      </a:r>
                      <a:r>
                        <a:rPr lang="en-US" sz="1800" dirty="0" smtClean="0">
                          <a:effectLst/>
                        </a:rPr>
                        <a:t> </a:t>
                      </a:r>
                      <a:r>
                        <a:rPr lang="en-US" sz="1800" dirty="0" err="1" smtClean="0">
                          <a:effectLst/>
                        </a:rPr>
                        <a:t>tổng</a:t>
                      </a:r>
                      <a:r>
                        <a:rPr lang="en-US" sz="1800" dirty="0" smtClean="0">
                          <a:effectLst/>
                        </a:rPr>
                        <a:t> </a:t>
                      </a:r>
                      <a:r>
                        <a:rPr lang="en-US" sz="1800" dirty="0" err="1" smtClean="0">
                          <a:effectLst/>
                        </a:rPr>
                        <a:t>hợp</a:t>
                      </a:r>
                      <a:endParaRPr lang="en-US" sz="1600" dirty="0" smtClean="0">
                        <a:effectLst/>
                      </a:endParaRPr>
                    </a:p>
                    <a:p>
                      <a:pPr marL="143510" marR="0" algn="just">
                        <a:lnSpc>
                          <a:spcPct val="100000"/>
                        </a:lnSpc>
                        <a:spcBef>
                          <a:spcPts val="0"/>
                        </a:spcBef>
                        <a:spcAft>
                          <a:spcPts val="0"/>
                        </a:spcAft>
                      </a:pPr>
                      <a:r>
                        <a:rPr lang="en-US" sz="1800" dirty="0" err="1" smtClean="0">
                          <a:effectLst/>
                        </a:rPr>
                        <a:t>Lựa</a:t>
                      </a:r>
                      <a:r>
                        <a:rPr lang="en-US" sz="1800" dirty="0" smtClean="0">
                          <a:effectLst/>
                        </a:rPr>
                        <a:t> </a:t>
                      </a:r>
                      <a:r>
                        <a:rPr lang="en-US" sz="1800" dirty="0" err="1" smtClean="0">
                          <a:effectLst/>
                        </a:rPr>
                        <a:t>chọn</a:t>
                      </a:r>
                      <a:r>
                        <a:rPr lang="en-US" sz="1800" dirty="0" smtClean="0">
                          <a:effectLst/>
                        </a:rPr>
                        <a:t> con </a:t>
                      </a:r>
                      <a:r>
                        <a:rPr lang="en-US" sz="1800" dirty="0" err="1" smtClean="0">
                          <a:effectLst/>
                        </a:rPr>
                        <a:t>giống</a:t>
                      </a:r>
                      <a:r>
                        <a:rPr lang="en-US" sz="1800" dirty="0" smtClean="0">
                          <a:effectLst/>
                        </a:rPr>
                        <a:t> </a:t>
                      </a:r>
                      <a:r>
                        <a:rPr lang="en-US" sz="1800" dirty="0" err="1" smtClean="0">
                          <a:effectLst/>
                        </a:rPr>
                        <a:t>có</a:t>
                      </a:r>
                      <a:r>
                        <a:rPr lang="en-US" sz="1800" dirty="0" smtClean="0">
                          <a:effectLst/>
                        </a:rPr>
                        <a:t> </a:t>
                      </a:r>
                      <a:r>
                        <a:rPr lang="en-US" sz="1800" dirty="0" err="1" smtClean="0">
                          <a:effectLst/>
                        </a:rPr>
                        <a:t>nguồn</a:t>
                      </a:r>
                      <a:r>
                        <a:rPr lang="en-US" sz="1800" dirty="0" smtClean="0">
                          <a:effectLst/>
                        </a:rPr>
                        <a:t> </a:t>
                      </a:r>
                      <a:r>
                        <a:rPr lang="en-US" sz="1800" dirty="0" err="1" smtClean="0">
                          <a:effectLst/>
                        </a:rPr>
                        <a:t>gốc</a:t>
                      </a:r>
                      <a:r>
                        <a:rPr lang="en-US" sz="1800" dirty="0" smtClean="0">
                          <a:effectLst/>
                        </a:rPr>
                        <a:t> </a:t>
                      </a:r>
                      <a:r>
                        <a:rPr lang="en-US" sz="1800" dirty="0" err="1" smtClean="0">
                          <a:effectLst/>
                        </a:rPr>
                        <a:t>rõ</a:t>
                      </a:r>
                      <a:r>
                        <a:rPr lang="en-US" sz="1800" dirty="0" smtClean="0">
                          <a:effectLst/>
                        </a:rPr>
                        <a:t> </a:t>
                      </a:r>
                      <a:r>
                        <a:rPr lang="en-US" sz="1800" dirty="0" err="1" smtClean="0">
                          <a:effectLst/>
                        </a:rPr>
                        <a:t>ràng</a:t>
                      </a:r>
                      <a:r>
                        <a:rPr lang="en-US" sz="1800" dirty="0" smtClean="0">
                          <a:effectLst/>
                        </a:rPr>
                        <a:t>, </a:t>
                      </a:r>
                      <a:r>
                        <a:rPr lang="en-US" sz="1800" dirty="0" err="1" smtClean="0">
                          <a:effectLst/>
                        </a:rPr>
                        <a:t>chất</a:t>
                      </a:r>
                      <a:r>
                        <a:rPr lang="en-US" sz="1800" dirty="0" smtClean="0">
                          <a:effectLst/>
                        </a:rPr>
                        <a:t> </a:t>
                      </a:r>
                      <a:r>
                        <a:rPr lang="en-US" sz="1800" dirty="0" err="1" smtClean="0">
                          <a:effectLst/>
                        </a:rPr>
                        <a:t>lượng</a:t>
                      </a:r>
                      <a:r>
                        <a:rPr lang="en-US" sz="1800" dirty="0" smtClean="0">
                          <a:effectLst/>
                        </a:rPr>
                        <a:t> </a:t>
                      </a:r>
                      <a:r>
                        <a:rPr lang="en-US" sz="1800" dirty="0" err="1" smtClean="0">
                          <a:effectLst/>
                        </a:rPr>
                        <a:t>tốt</a:t>
                      </a:r>
                      <a:endParaRPr lang="en-US" sz="1600" dirty="0" smtClean="0">
                        <a:effectLst/>
                      </a:endParaRPr>
                    </a:p>
                    <a:p>
                      <a:pPr marL="143510" marR="0" algn="just">
                        <a:lnSpc>
                          <a:spcPct val="100000"/>
                        </a:lnSpc>
                        <a:spcBef>
                          <a:spcPts val="0"/>
                        </a:spcBef>
                        <a:spcAft>
                          <a:spcPts val="0"/>
                        </a:spcAft>
                      </a:pPr>
                      <a:r>
                        <a:rPr lang="en-US" sz="1800" dirty="0" err="1" smtClean="0">
                          <a:effectLst/>
                        </a:rPr>
                        <a:t>Khử</a:t>
                      </a:r>
                      <a:r>
                        <a:rPr lang="en-US" sz="1800" dirty="0" smtClean="0">
                          <a:effectLst/>
                        </a:rPr>
                        <a:t> </a:t>
                      </a:r>
                      <a:r>
                        <a:rPr lang="en-US" sz="1800" dirty="0" err="1" smtClean="0">
                          <a:effectLst/>
                        </a:rPr>
                        <a:t>trùng</a:t>
                      </a:r>
                      <a:r>
                        <a:rPr lang="en-US" sz="1800" dirty="0" smtClean="0">
                          <a:effectLst/>
                        </a:rPr>
                        <a:t>, </a:t>
                      </a:r>
                      <a:r>
                        <a:rPr lang="en-US" sz="1800" dirty="0" err="1" smtClean="0">
                          <a:effectLst/>
                        </a:rPr>
                        <a:t>vệ</a:t>
                      </a:r>
                      <a:r>
                        <a:rPr lang="en-US" sz="1800" dirty="0" smtClean="0">
                          <a:effectLst/>
                        </a:rPr>
                        <a:t> </a:t>
                      </a:r>
                      <a:r>
                        <a:rPr lang="en-US" sz="1800" dirty="0" err="1" smtClean="0">
                          <a:effectLst/>
                        </a:rPr>
                        <a:t>sinh</a:t>
                      </a:r>
                      <a:r>
                        <a:rPr lang="en-US" sz="1800" dirty="0" smtClean="0">
                          <a:effectLst/>
                        </a:rPr>
                        <a:t> </a:t>
                      </a:r>
                      <a:r>
                        <a:rPr lang="en-US" sz="1800" dirty="0" err="1" smtClean="0">
                          <a:effectLst/>
                        </a:rPr>
                        <a:t>ao</a:t>
                      </a:r>
                      <a:r>
                        <a:rPr lang="en-US" sz="1800" dirty="0" smtClean="0">
                          <a:effectLst/>
                        </a:rPr>
                        <a:t> </a:t>
                      </a:r>
                      <a:r>
                        <a:rPr lang="en-US" sz="1800" dirty="0" err="1" smtClean="0">
                          <a:effectLst/>
                        </a:rPr>
                        <a:t>triệt</a:t>
                      </a:r>
                      <a:r>
                        <a:rPr lang="en-US" sz="1800" dirty="0" smtClean="0">
                          <a:effectLst/>
                        </a:rPr>
                        <a:t> </a:t>
                      </a:r>
                      <a:r>
                        <a:rPr lang="en-US" sz="1800" dirty="0" err="1" smtClean="0">
                          <a:effectLst/>
                        </a:rPr>
                        <a:t>để</a:t>
                      </a:r>
                      <a:r>
                        <a:rPr lang="en-US" sz="1800" dirty="0" smtClean="0">
                          <a:effectLst/>
                        </a:rPr>
                        <a:t> </a:t>
                      </a:r>
                      <a:r>
                        <a:rPr lang="en-US" sz="1800" dirty="0" err="1" smtClean="0">
                          <a:effectLst/>
                        </a:rPr>
                        <a:t>trước</a:t>
                      </a:r>
                      <a:r>
                        <a:rPr lang="en-US" sz="1800" dirty="0" smtClean="0">
                          <a:effectLst/>
                        </a:rPr>
                        <a:t> </a:t>
                      </a:r>
                      <a:r>
                        <a:rPr lang="en-US" sz="1800" dirty="0" err="1" smtClean="0">
                          <a:effectLst/>
                        </a:rPr>
                        <a:t>khi</a:t>
                      </a:r>
                      <a:r>
                        <a:rPr lang="en-US" sz="1800" dirty="0" smtClean="0">
                          <a:effectLst/>
                        </a:rPr>
                        <a:t> </a:t>
                      </a:r>
                      <a:r>
                        <a:rPr lang="en-US" sz="1800" dirty="0" err="1" smtClean="0">
                          <a:effectLst/>
                        </a:rPr>
                        <a:t>nuôi.Đảm</a:t>
                      </a:r>
                      <a:r>
                        <a:rPr lang="en-US" sz="1800" dirty="0" smtClean="0">
                          <a:effectLst/>
                        </a:rPr>
                        <a:t> </a:t>
                      </a:r>
                      <a:r>
                        <a:rPr lang="en-US" sz="1800" dirty="0" err="1" smtClean="0">
                          <a:effectLst/>
                        </a:rPr>
                        <a:t>bảo</a:t>
                      </a:r>
                      <a:r>
                        <a:rPr lang="en-US" sz="1800" dirty="0" smtClean="0">
                          <a:effectLst/>
                        </a:rPr>
                        <a:t> </a:t>
                      </a:r>
                      <a:r>
                        <a:rPr lang="en-US" sz="1800" dirty="0" err="1" smtClean="0">
                          <a:effectLst/>
                        </a:rPr>
                        <a:t>môi</a:t>
                      </a:r>
                      <a:r>
                        <a:rPr lang="en-US" sz="1800" dirty="0" smtClean="0">
                          <a:effectLst/>
                        </a:rPr>
                        <a:t> </a:t>
                      </a:r>
                      <a:r>
                        <a:rPr lang="en-US" sz="1800" dirty="0" err="1" smtClean="0">
                          <a:effectLst/>
                        </a:rPr>
                        <a:t>trường</a:t>
                      </a:r>
                      <a:r>
                        <a:rPr lang="en-US" sz="1800" dirty="0" smtClean="0">
                          <a:effectLst/>
                        </a:rPr>
                        <a:t> </a:t>
                      </a:r>
                      <a:r>
                        <a:rPr lang="en-US" sz="1800" dirty="0" err="1" smtClean="0">
                          <a:effectLst/>
                        </a:rPr>
                        <a:t>và</a:t>
                      </a:r>
                      <a:r>
                        <a:rPr lang="en-US" sz="1800" dirty="0" smtClean="0">
                          <a:effectLst/>
                        </a:rPr>
                        <a:t> </a:t>
                      </a:r>
                      <a:r>
                        <a:rPr lang="en-US" sz="1800" dirty="0" err="1" smtClean="0">
                          <a:effectLst/>
                        </a:rPr>
                        <a:t>mật</a:t>
                      </a:r>
                      <a:r>
                        <a:rPr lang="en-US" sz="1800" dirty="0" smtClean="0">
                          <a:effectLst/>
                        </a:rPr>
                        <a:t> </a:t>
                      </a:r>
                      <a:r>
                        <a:rPr lang="en-US" sz="1800" dirty="0" err="1" smtClean="0">
                          <a:effectLst/>
                        </a:rPr>
                        <a:t>độ</a:t>
                      </a:r>
                      <a:r>
                        <a:rPr lang="en-US" sz="1800" dirty="0" smtClean="0">
                          <a:effectLst/>
                        </a:rPr>
                        <a:t> </a:t>
                      </a:r>
                      <a:r>
                        <a:rPr lang="en-US" sz="1800" dirty="0" err="1" smtClean="0">
                          <a:effectLst/>
                        </a:rPr>
                        <a:t>nuôi</a:t>
                      </a:r>
                      <a:r>
                        <a:rPr lang="en-US" sz="1800" dirty="0" smtClean="0">
                          <a:effectLst/>
                        </a:rPr>
                        <a:t> </a:t>
                      </a:r>
                      <a:r>
                        <a:rPr lang="en-US" sz="1800" dirty="0" err="1" smtClean="0">
                          <a:effectLst/>
                        </a:rPr>
                        <a:t>phù</a:t>
                      </a:r>
                      <a:r>
                        <a:rPr lang="en-US" sz="1800" dirty="0" smtClean="0">
                          <a:effectLst/>
                        </a:rPr>
                        <a:t> </a:t>
                      </a:r>
                      <a:r>
                        <a:rPr lang="en-US" sz="1800" dirty="0" err="1" smtClean="0">
                          <a:effectLst/>
                        </a:rPr>
                        <a:t>hợp</a:t>
                      </a:r>
                      <a:endParaRPr lang="en-US" sz="1600" dirty="0" smtClean="0">
                        <a:effectLst/>
                      </a:endParaRPr>
                    </a:p>
                    <a:p>
                      <a:pPr marL="143510" marR="0" algn="just">
                        <a:lnSpc>
                          <a:spcPct val="100000"/>
                        </a:lnSpc>
                        <a:spcBef>
                          <a:spcPts val="0"/>
                        </a:spcBef>
                        <a:spcAft>
                          <a:spcPts val="0"/>
                        </a:spcAft>
                      </a:pPr>
                      <a:r>
                        <a:rPr lang="en-US" sz="1800" dirty="0" smtClean="0">
                          <a:effectLst/>
                        </a:rPr>
                        <a:t>Cho </a:t>
                      </a:r>
                      <a:r>
                        <a:rPr lang="en-US" sz="1800" dirty="0" err="1" smtClean="0">
                          <a:effectLst/>
                        </a:rPr>
                        <a:t>cá</a:t>
                      </a:r>
                      <a:r>
                        <a:rPr lang="en-US" sz="1800" dirty="0" smtClean="0">
                          <a:effectLst/>
                        </a:rPr>
                        <a:t> </a:t>
                      </a:r>
                      <a:r>
                        <a:rPr lang="en-US" sz="1800" dirty="0" err="1" smtClean="0">
                          <a:effectLst/>
                        </a:rPr>
                        <a:t>bổ</a:t>
                      </a:r>
                      <a:r>
                        <a:rPr lang="en-US" sz="1800" dirty="0" smtClean="0">
                          <a:effectLst/>
                        </a:rPr>
                        <a:t> sung </a:t>
                      </a:r>
                      <a:r>
                        <a:rPr lang="en-US" sz="1800" dirty="0" err="1" smtClean="0">
                          <a:effectLst/>
                        </a:rPr>
                        <a:t>các</a:t>
                      </a:r>
                      <a:r>
                        <a:rPr lang="en-US" sz="1800" dirty="0" smtClean="0">
                          <a:effectLst/>
                        </a:rPr>
                        <a:t> </a:t>
                      </a:r>
                      <a:r>
                        <a:rPr lang="en-US" sz="1800" dirty="0" err="1" smtClean="0">
                          <a:effectLst/>
                        </a:rPr>
                        <a:t>chất</a:t>
                      </a:r>
                      <a:r>
                        <a:rPr lang="en-US" sz="1800" dirty="0" smtClean="0">
                          <a:effectLst/>
                        </a:rPr>
                        <a:t> tang </a:t>
                      </a:r>
                      <a:r>
                        <a:rPr lang="en-US" sz="1800" dirty="0" err="1" smtClean="0">
                          <a:effectLst/>
                        </a:rPr>
                        <a:t>cường</a:t>
                      </a:r>
                      <a:r>
                        <a:rPr lang="en-US" sz="1800" dirty="0" smtClean="0">
                          <a:effectLst/>
                        </a:rPr>
                        <a:t> </a:t>
                      </a:r>
                      <a:r>
                        <a:rPr lang="en-US" sz="1800" dirty="0" err="1" smtClean="0">
                          <a:effectLst/>
                        </a:rPr>
                        <a:t>sức</a:t>
                      </a:r>
                      <a:r>
                        <a:rPr lang="en-US" sz="1800" dirty="0" smtClean="0">
                          <a:effectLst/>
                        </a:rPr>
                        <a:t> </a:t>
                      </a:r>
                      <a:r>
                        <a:rPr lang="en-US" sz="1800" dirty="0" err="1" smtClean="0">
                          <a:effectLst/>
                        </a:rPr>
                        <a:t>đề</a:t>
                      </a:r>
                      <a:r>
                        <a:rPr lang="en-US" sz="1800" dirty="0" smtClean="0">
                          <a:effectLst/>
                        </a:rPr>
                        <a:t> </a:t>
                      </a:r>
                      <a:r>
                        <a:rPr lang="en-US" sz="1800" dirty="0" err="1" smtClean="0">
                          <a:effectLst/>
                        </a:rPr>
                        <a:t>kháng,Sử</a:t>
                      </a:r>
                      <a:r>
                        <a:rPr lang="en-US" sz="1800" dirty="0" smtClean="0">
                          <a:effectLst/>
                        </a:rPr>
                        <a:t> </a:t>
                      </a:r>
                      <a:r>
                        <a:rPr lang="en-US" sz="1800" dirty="0" err="1" smtClean="0">
                          <a:effectLst/>
                        </a:rPr>
                        <a:t>dụng</a:t>
                      </a:r>
                      <a:r>
                        <a:rPr lang="en-US" sz="1800" dirty="0" smtClean="0">
                          <a:effectLst/>
                        </a:rPr>
                        <a:t> vaccine </a:t>
                      </a:r>
                      <a:r>
                        <a:rPr lang="en-US" sz="1800" dirty="0" err="1" smtClean="0">
                          <a:effectLst/>
                        </a:rPr>
                        <a:t>phòng</a:t>
                      </a:r>
                      <a:r>
                        <a:rPr lang="en-US" sz="1800" dirty="0" smtClean="0">
                          <a:effectLst/>
                        </a:rPr>
                        <a:t> </a:t>
                      </a:r>
                      <a:r>
                        <a:rPr lang="en-US" sz="1800" dirty="0" err="1" smtClean="0">
                          <a:effectLst/>
                        </a:rPr>
                        <a:t>bệnh</a:t>
                      </a:r>
                      <a:endParaRPr lang="en-US" sz="16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3909319"/>
                  </a:ext>
                </a:extLst>
              </a:tr>
              <a:tr h="1679332">
                <a:tc>
                  <a:txBody>
                    <a:bodyPr/>
                    <a:lstStyle/>
                    <a:p>
                      <a:pPr algn="ctr">
                        <a:lnSpc>
                          <a:spcPct val="100000"/>
                        </a:lnSpc>
                      </a:pPr>
                      <a:r>
                        <a:rPr lang="en-US" sz="1800" dirty="0" err="1" smtClean="0"/>
                        <a:t>Bệnh</a:t>
                      </a:r>
                      <a:r>
                        <a:rPr lang="en-US" sz="1800" baseline="0" dirty="0" smtClean="0"/>
                        <a:t> VNN </a:t>
                      </a:r>
                      <a:r>
                        <a:rPr lang="en-US" sz="1800" baseline="0" dirty="0" err="1" smtClean="0"/>
                        <a:t>trên</a:t>
                      </a:r>
                      <a:r>
                        <a:rPr lang="en-US" sz="1800" baseline="0" dirty="0" smtClean="0"/>
                        <a:t> </a:t>
                      </a:r>
                      <a:r>
                        <a:rPr lang="en-US" sz="1800" baseline="0" dirty="0" err="1" smtClean="0"/>
                        <a:t>cá</a:t>
                      </a:r>
                      <a:r>
                        <a:rPr lang="en-US" sz="1800" baseline="0" dirty="0" smtClean="0"/>
                        <a:t> </a:t>
                      </a:r>
                      <a:r>
                        <a:rPr lang="en-US" sz="1800" baseline="0" dirty="0" err="1" smtClean="0"/>
                        <a:t>biển</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rPr>
                        <a:t>phòng</a:t>
                      </a:r>
                      <a:r>
                        <a:rPr lang="en-US" sz="1800" dirty="0" smtClean="0">
                          <a:effectLst/>
                        </a:rPr>
                        <a:t> </a:t>
                      </a:r>
                      <a:r>
                        <a:rPr lang="en-US" sz="1800" dirty="0" err="1" smtClean="0">
                          <a:effectLst/>
                        </a:rPr>
                        <a:t>bệnh</a:t>
                      </a:r>
                      <a:r>
                        <a:rPr lang="en-US" sz="1800" dirty="0" smtClean="0">
                          <a:effectLst/>
                        </a:rPr>
                        <a:t> </a:t>
                      </a:r>
                      <a:r>
                        <a:rPr lang="en-US" sz="1800" dirty="0" err="1" smtClean="0">
                          <a:effectLst/>
                        </a:rPr>
                        <a:t>tổng</a:t>
                      </a:r>
                      <a:r>
                        <a:rPr lang="en-US" sz="1800" dirty="0" smtClean="0">
                          <a:effectLst/>
                        </a:rPr>
                        <a:t> </a:t>
                      </a:r>
                      <a:r>
                        <a:rPr lang="en-US" sz="1800" dirty="0" err="1" smtClean="0">
                          <a:effectLst/>
                        </a:rPr>
                        <a:t>hợp</a:t>
                      </a:r>
                      <a:r>
                        <a:rPr lang="en-US" sz="1800" dirty="0" smtClean="0">
                          <a:effectLst/>
                        </a:rPr>
                        <a:t>: </a:t>
                      </a:r>
                      <a:r>
                        <a:rPr lang="en-US" sz="1800" dirty="0" err="1" smtClean="0">
                          <a:effectLst/>
                        </a:rPr>
                        <a:t>đặt</a:t>
                      </a:r>
                      <a:r>
                        <a:rPr lang="en-US" sz="1800" dirty="0" smtClean="0">
                          <a:effectLst/>
                        </a:rPr>
                        <a:t> </a:t>
                      </a:r>
                      <a:r>
                        <a:rPr lang="en-US" sz="1800" dirty="0" err="1" smtClean="0">
                          <a:effectLst/>
                        </a:rPr>
                        <a:t>lồng</a:t>
                      </a:r>
                      <a:r>
                        <a:rPr lang="en-US" sz="1800" dirty="0" smtClean="0">
                          <a:effectLst/>
                        </a:rPr>
                        <a:t> </a:t>
                      </a:r>
                      <a:r>
                        <a:rPr lang="en-US" sz="1800" dirty="0" err="1" smtClean="0">
                          <a:effectLst/>
                        </a:rPr>
                        <a:t>nuôi</a:t>
                      </a:r>
                      <a:r>
                        <a:rPr lang="en-US" sz="1800" dirty="0" smtClean="0">
                          <a:effectLst/>
                        </a:rPr>
                        <a:t> ở </a:t>
                      </a:r>
                      <a:r>
                        <a:rPr lang="en-US" sz="1800" dirty="0" err="1" smtClean="0">
                          <a:effectLst/>
                        </a:rPr>
                        <a:t>vùng</a:t>
                      </a:r>
                      <a:r>
                        <a:rPr lang="en-US" sz="1800" dirty="0" smtClean="0">
                          <a:effectLst/>
                        </a:rPr>
                        <a:t> </a:t>
                      </a:r>
                      <a:r>
                        <a:rPr lang="en-US" sz="1800" dirty="0" err="1" smtClean="0">
                          <a:effectLst/>
                        </a:rPr>
                        <a:t>có</a:t>
                      </a:r>
                      <a:r>
                        <a:rPr lang="en-US" sz="1800" dirty="0" smtClean="0">
                          <a:effectLst/>
                        </a:rPr>
                        <a:t> </a:t>
                      </a:r>
                      <a:r>
                        <a:rPr lang="en-US" sz="1800" dirty="0" err="1" smtClean="0">
                          <a:effectLst/>
                        </a:rPr>
                        <a:t>điều</a:t>
                      </a:r>
                      <a:r>
                        <a:rPr lang="en-US" sz="1800" dirty="0" smtClean="0">
                          <a:effectLst/>
                        </a:rPr>
                        <a:t> </a:t>
                      </a:r>
                      <a:r>
                        <a:rPr lang="en-US" sz="1800" dirty="0" err="1" smtClean="0">
                          <a:effectLst/>
                        </a:rPr>
                        <a:t>kiện</a:t>
                      </a:r>
                      <a:r>
                        <a:rPr lang="en-US" sz="1800" dirty="0" smtClean="0">
                          <a:effectLst/>
                        </a:rPr>
                        <a:t> </a:t>
                      </a:r>
                      <a:r>
                        <a:rPr lang="en-US" sz="1800" dirty="0" err="1" smtClean="0">
                          <a:effectLst/>
                        </a:rPr>
                        <a:t>môi</a:t>
                      </a:r>
                      <a:r>
                        <a:rPr lang="en-US" sz="1800" dirty="0" smtClean="0">
                          <a:effectLst/>
                        </a:rPr>
                        <a:t> </a:t>
                      </a:r>
                      <a:r>
                        <a:rPr lang="en-US" sz="1800" dirty="0" err="1" smtClean="0">
                          <a:effectLst/>
                        </a:rPr>
                        <a:t>trường</a:t>
                      </a:r>
                      <a:r>
                        <a:rPr lang="en-US" sz="1800" dirty="0" smtClean="0">
                          <a:effectLst/>
                        </a:rPr>
                        <a:t> </a:t>
                      </a:r>
                      <a:r>
                        <a:rPr lang="en-US" sz="1800" dirty="0" err="1" smtClean="0">
                          <a:effectLst/>
                        </a:rPr>
                        <a:t>tốt</a:t>
                      </a:r>
                      <a:r>
                        <a:rPr lang="en-US" sz="1800" dirty="0" smtClean="0">
                          <a:effectLst/>
                        </a:rPr>
                        <a:t>, </a:t>
                      </a:r>
                      <a:r>
                        <a:rPr lang="en-US" sz="1800" dirty="0" err="1" smtClean="0">
                          <a:effectLst/>
                        </a:rPr>
                        <a:t>nuôi</a:t>
                      </a:r>
                      <a:r>
                        <a:rPr lang="en-US" sz="1800" dirty="0" smtClean="0">
                          <a:effectLst/>
                        </a:rPr>
                        <a:t> </a:t>
                      </a:r>
                      <a:r>
                        <a:rPr lang="en-US" sz="1800" dirty="0" err="1" smtClean="0">
                          <a:effectLst/>
                        </a:rPr>
                        <a:t>với</a:t>
                      </a:r>
                      <a:r>
                        <a:rPr lang="en-US" sz="1800" dirty="0" smtClean="0">
                          <a:effectLst/>
                        </a:rPr>
                        <a:t> </a:t>
                      </a:r>
                      <a:r>
                        <a:rPr lang="en-US" sz="1800" dirty="0" err="1" smtClean="0">
                          <a:effectLst/>
                        </a:rPr>
                        <a:t>mật</a:t>
                      </a:r>
                      <a:r>
                        <a:rPr lang="en-US" sz="1800" dirty="0" smtClean="0">
                          <a:effectLst/>
                        </a:rPr>
                        <a:t> </a:t>
                      </a:r>
                      <a:r>
                        <a:rPr lang="en-US" sz="1800" dirty="0" err="1" smtClean="0">
                          <a:effectLst/>
                        </a:rPr>
                        <a:t>độ</a:t>
                      </a:r>
                      <a:r>
                        <a:rPr lang="en-US" sz="1800" dirty="0" smtClean="0">
                          <a:effectLst/>
                        </a:rPr>
                        <a:t> </a:t>
                      </a:r>
                      <a:r>
                        <a:rPr lang="en-US" sz="1800" dirty="0" err="1" smtClean="0">
                          <a:effectLst/>
                        </a:rPr>
                        <a:t>vừa</a:t>
                      </a:r>
                      <a:r>
                        <a:rPr lang="en-US" sz="1800" dirty="0" smtClean="0">
                          <a:effectLst/>
                        </a:rPr>
                        <a:t> </a:t>
                      </a:r>
                      <a:r>
                        <a:rPr lang="en-US" sz="1800" dirty="0" err="1" smtClean="0">
                          <a:effectLst/>
                        </a:rPr>
                        <a:t>phải</a:t>
                      </a:r>
                      <a:r>
                        <a:rPr lang="en-US" sz="1800" dirty="0" smtClean="0">
                          <a:effectLst/>
                        </a:rPr>
                        <a:t> </a:t>
                      </a:r>
                      <a:r>
                        <a:rPr lang="en-US" sz="1800" dirty="0" err="1" smtClean="0">
                          <a:effectLst/>
                        </a:rPr>
                        <a:t>giảm</a:t>
                      </a:r>
                      <a:r>
                        <a:rPr lang="en-US" sz="1800" dirty="0" smtClean="0">
                          <a:effectLst/>
                        </a:rPr>
                        <a:t> stress </a:t>
                      </a:r>
                      <a:r>
                        <a:rPr lang="en-US" sz="1800" dirty="0" err="1" smtClean="0">
                          <a:effectLst/>
                        </a:rPr>
                        <a:t>cho</a:t>
                      </a:r>
                      <a:r>
                        <a:rPr lang="en-US" sz="1800" dirty="0" smtClean="0">
                          <a:effectLst/>
                        </a:rPr>
                        <a:t> </a:t>
                      </a:r>
                      <a:r>
                        <a:rPr lang="en-US" sz="1800" dirty="0" err="1" smtClean="0">
                          <a:effectLst/>
                        </a:rPr>
                        <a:t>cá</a:t>
                      </a:r>
                      <a:r>
                        <a:rPr lang="en-US" sz="1800" dirty="0" smtClean="0">
                          <a:effectLst/>
                        </a:rPr>
                        <a:t>.</a:t>
                      </a:r>
                      <a:endParaRPr lang="en-US" sz="1600" dirty="0" smtClean="0">
                        <a:effectLst/>
                      </a:endParaRPr>
                    </a:p>
                    <a:p>
                      <a:pPr marL="143510" marR="0" algn="just">
                        <a:lnSpc>
                          <a:spcPct val="100000"/>
                        </a:lnSpc>
                        <a:spcBef>
                          <a:spcPts val="0"/>
                        </a:spcBef>
                        <a:spcAft>
                          <a:spcPts val="0"/>
                        </a:spcAft>
                      </a:pPr>
                      <a:r>
                        <a:rPr lang="en-US" sz="1800" dirty="0" err="1" smtClean="0">
                          <a:effectLst/>
                        </a:rPr>
                        <a:t>Sử</a:t>
                      </a:r>
                      <a:r>
                        <a:rPr lang="en-US" sz="1800" dirty="0" smtClean="0">
                          <a:effectLst/>
                        </a:rPr>
                        <a:t> </a:t>
                      </a:r>
                      <a:r>
                        <a:rPr lang="en-US" sz="1800" dirty="0" err="1" smtClean="0">
                          <a:effectLst/>
                        </a:rPr>
                        <a:t>dụng</a:t>
                      </a:r>
                      <a:r>
                        <a:rPr lang="en-US" sz="1800" dirty="0" smtClean="0">
                          <a:effectLst/>
                        </a:rPr>
                        <a:t> con </a:t>
                      </a:r>
                      <a:r>
                        <a:rPr lang="en-US" sz="1800" dirty="0" err="1" smtClean="0">
                          <a:effectLst/>
                        </a:rPr>
                        <a:t>giống</a:t>
                      </a:r>
                      <a:r>
                        <a:rPr lang="en-US" sz="1800" dirty="0" smtClean="0">
                          <a:effectLst/>
                        </a:rPr>
                        <a:t> </a:t>
                      </a:r>
                      <a:r>
                        <a:rPr lang="en-US" sz="1800" dirty="0" err="1" smtClean="0">
                          <a:effectLst/>
                        </a:rPr>
                        <a:t>đã</a:t>
                      </a:r>
                      <a:r>
                        <a:rPr lang="en-US" sz="1800" dirty="0" smtClean="0">
                          <a:effectLst/>
                        </a:rPr>
                        <a:t> </a:t>
                      </a:r>
                      <a:r>
                        <a:rPr lang="en-US" sz="1800" dirty="0" err="1" smtClean="0">
                          <a:effectLst/>
                        </a:rPr>
                        <a:t>được</a:t>
                      </a:r>
                      <a:r>
                        <a:rPr lang="en-US" sz="1800" dirty="0" smtClean="0">
                          <a:effectLst/>
                        </a:rPr>
                        <a:t> </a:t>
                      </a:r>
                      <a:r>
                        <a:rPr lang="en-US" sz="1800" dirty="0" err="1" smtClean="0">
                          <a:effectLst/>
                        </a:rPr>
                        <a:t>kiểm</a:t>
                      </a:r>
                      <a:r>
                        <a:rPr lang="en-US" sz="1800" dirty="0" smtClean="0">
                          <a:effectLst/>
                        </a:rPr>
                        <a:t> </a:t>
                      </a:r>
                      <a:r>
                        <a:rPr lang="en-US" sz="1800" dirty="0" err="1" smtClean="0">
                          <a:effectLst/>
                        </a:rPr>
                        <a:t>dịch</a:t>
                      </a:r>
                      <a:r>
                        <a:rPr lang="en-US" sz="1800" dirty="0" smtClean="0">
                          <a:effectLst/>
                        </a:rPr>
                        <a:t> </a:t>
                      </a:r>
                      <a:r>
                        <a:rPr lang="en-US" sz="1800" dirty="0" err="1" smtClean="0">
                          <a:effectLst/>
                        </a:rPr>
                        <a:t>đầy</a:t>
                      </a:r>
                      <a:r>
                        <a:rPr lang="en-US" sz="1800" dirty="0" smtClean="0">
                          <a:effectLst/>
                        </a:rPr>
                        <a:t> </a:t>
                      </a:r>
                      <a:r>
                        <a:rPr lang="en-US" sz="1800" dirty="0" err="1" smtClean="0">
                          <a:effectLst/>
                        </a:rPr>
                        <a:t>đủ</a:t>
                      </a:r>
                      <a:r>
                        <a:rPr lang="en-US" sz="1800" dirty="0" smtClean="0">
                          <a:effectLst/>
                        </a:rPr>
                        <a:t>, </a:t>
                      </a:r>
                      <a:r>
                        <a:rPr lang="en-US" sz="1800" dirty="0" err="1" smtClean="0">
                          <a:effectLst/>
                        </a:rPr>
                        <a:t>không</a:t>
                      </a:r>
                      <a:r>
                        <a:rPr lang="en-US" sz="1800" dirty="0" smtClean="0">
                          <a:effectLst/>
                        </a:rPr>
                        <a:t> </a:t>
                      </a:r>
                      <a:r>
                        <a:rPr lang="en-US" sz="1800" dirty="0" err="1" smtClean="0">
                          <a:effectLst/>
                        </a:rPr>
                        <a:t>mang</a:t>
                      </a:r>
                      <a:r>
                        <a:rPr lang="en-US" sz="1800" dirty="0" smtClean="0">
                          <a:effectLst/>
                        </a:rPr>
                        <a:t> </a:t>
                      </a:r>
                      <a:r>
                        <a:rPr lang="en-US" sz="1800" dirty="0" err="1" smtClean="0">
                          <a:effectLst/>
                        </a:rPr>
                        <a:t>mầm</a:t>
                      </a:r>
                      <a:r>
                        <a:rPr lang="en-US" sz="1800" dirty="0" smtClean="0">
                          <a:effectLst/>
                        </a:rPr>
                        <a:t> </a:t>
                      </a:r>
                      <a:r>
                        <a:rPr lang="en-US" sz="1800" dirty="0" err="1" smtClean="0">
                          <a:effectLst/>
                        </a:rPr>
                        <a:t>bệnh</a:t>
                      </a:r>
                      <a:r>
                        <a:rPr lang="en-US" sz="1800" dirty="0" smtClean="0">
                          <a:effectLst/>
                        </a:rPr>
                        <a:t> VNN</a:t>
                      </a:r>
                      <a:endParaRPr lang="en-US" sz="1600" dirty="0" smtClean="0">
                        <a:effectLst/>
                      </a:endParaRPr>
                    </a:p>
                    <a:p>
                      <a:pPr marL="143510" marR="0" algn="just">
                        <a:lnSpc>
                          <a:spcPct val="100000"/>
                        </a:lnSpc>
                        <a:spcBef>
                          <a:spcPts val="0"/>
                        </a:spcBef>
                        <a:spcAft>
                          <a:spcPts val="0"/>
                        </a:spcAft>
                      </a:pPr>
                      <a:r>
                        <a:rPr lang="en-US" sz="1800" dirty="0" err="1" smtClean="0">
                          <a:effectLst/>
                        </a:rPr>
                        <a:t>Thường</a:t>
                      </a:r>
                      <a:r>
                        <a:rPr lang="en-US" sz="1800" dirty="0" smtClean="0">
                          <a:effectLst/>
                        </a:rPr>
                        <a:t> </a:t>
                      </a:r>
                      <a:r>
                        <a:rPr lang="en-US" sz="1800" dirty="0" err="1" smtClean="0">
                          <a:effectLst/>
                        </a:rPr>
                        <a:t>xuyên</a:t>
                      </a:r>
                      <a:r>
                        <a:rPr lang="en-US" sz="1800" dirty="0" smtClean="0">
                          <a:effectLst/>
                        </a:rPr>
                        <a:t> </a:t>
                      </a:r>
                      <a:r>
                        <a:rPr lang="en-US" sz="1800" dirty="0" err="1" smtClean="0">
                          <a:effectLst/>
                        </a:rPr>
                        <a:t>bổ</a:t>
                      </a:r>
                      <a:r>
                        <a:rPr lang="en-US" sz="1800" dirty="0" smtClean="0">
                          <a:effectLst/>
                        </a:rPr>
                        <a:t> sung </a:t>
                      </a:r>
                      <a:r>
                        <a:rPr lang="en-US" sz="1800" dirty="0" err="1" smtClean="0">
                          <a:effectLst/>
                        </a:rPr>
                        <a:t>chế</a:t>
                      </a:r>
                      <a:r>
                        <a:rPr lang="en-US" sz="1800" dirty="0" smtClean="0">
                          <a:effectLst/>
                        </a:rPr>
                        <a:t> </a:t>
                      </a:r>
                      <a:r>
                        <a:rPr lang="en-US" sz="1800" dirty="0" err="1" smtClean="0">
                          <a:effectLst/>
                        </a:rPr>
                        <a:t>phẩm</a:t>
                      </a:r>
                      <a:r>
                        <a:rPr lang="en-US" sz="1800" dirty="0" smtClean="0">
                          <a:effectLst/>
                        </a:rPr>
                        <a:t> </a:t>
                      </a:r>
                      <a:r>
                        <a:rPr lang="en-US" sz="1800" dirty="0" err="1" smtClean="0">
                          <a:effectLst/>
                        </a:rPr>
                        <a:t>tăng</a:t>
                      </a:r>
                      <a:r>
                        <a:rPr lang="en-US" sz="1800" dirty="0" smtClean="0">
                          <a:effectLst/>
                        </a:rPr>
                        <a:t> </a:t>
                      </a:r>
                      <a:r>
                        <a:rPr lang="en-US" sz="1800" dirty="0" err="1" smtClean="0">
                          <a:effectLst/>
                        </a:rPr>
                        <a:t>cường</a:t>
                      </a:r>
                      <a:r>
                        <a:rPr lang="en-US" sz="1800" dirty="0" smtClean="0">
                          <a:effectLst/>
                        </a:rPr>
                        <a:t> </a:t>
                      </a:r>
                      <a:r>
                        <a:rPr lang="en-US" sz="1800" dirty="0" err="1" smtClean="0">
                          <a:effectLst/>
                        </a:rPr>
                        <a:t>sức</a:t>
                      </a:r>
                      <a:r>
                        <a:rPr lang="en-US" sz="1800" dirty="0" smtClean="0">
                          <a:effectLst/>
                        </a:rPr>
                        <a:t> </a:t>
                      </a:r>
                      <a:r>
                        <a:rPr lang="en-US" sz="1800" dirty="0" err="1" smtClean="0">
                          <a:effectLst/>
                        </a:rPr>
                        <a:t>đề</a:t>
                      </a:r>
                      <a:r>
                        <a:rPr lang="en-US" sz="1800" dirty="0" smtClean="0">
                          <a:effectLst/>
                        </a:rPr>
                        <a:t> </a:t>
                      </a:r>
                      <a:r>
                        <a:rPr lang="en-US" sz="1800" dirty="0" err="1" smtClean="0">
                          <a:effectLst/>
                        </a:rPr>
                        <a:t>kháng</a:t>
                      </a:r>
                      <a:r>
                        <a:rPr lang="en-US" sz="1800" dirty="0" smtClean="0">
                          <a:effectLst/>
                        </a:rPr>
                        <a:t>, vitamin C</a:t>
                      </a:r>
                      <a:endParaRPr lang="en-US" sz="1600" dirty="0" smtClean="0">
                        <a:effectLst/>
                      </a:endParaRPr>
                    </a:p>
                    <a:p>
                      <a:pPr marL="143510" marR="0" algn="just">
                        <a:lnSpc>
                          <a:spcPct val="100000"/>
                        </a:lnSpc>
                        <a:spcBef>
                          <a:spcPts val="0"/>
                        </a:spcBef>
                        <a:spcAft>
                          <a:spcPts val="0"/>
                        </a:spcAft>
                      </a:pPr>
                      <a:r>
                        <a:rPr lang="en-US" sz="1800" dirty="0" err="1" smtClean="0">
                          <a:effectLst/>
                        </a:rPr>
                        <a:t>Sử</a:t>
                      </a:r>
                      <a:r>
                        <a:rPr lang="en-US" sz="1800" dirty="0" smtClean="0">
                          <a:effectLst/>
                        </a:rPr>
                        <a:t> </a:t>
                      </a:r>
                      <a:r>
                        <a:rPr lang="en-US" sz="1800" dirty="0" err="1" smtClean="0">
                          <a:effectLst/>
                        </a:rPr>
                        <a:t>dụng</a:t>
                      </a:r>
                      <a:r>
                        <a:rPr lang="en-US" sz="1800" dirty="0" smtClean="0">
                          <a:effectLst/>
                        </a:rPr>
                        <a:t> vaccine </a:t>
                      </a:r>
                      <a:r>
                        <a:rPr lang="en-US" sz="1800" dirty="0" err="1" smtClean="0">
                          <a:effectLst/>
                        </a:rPr>
                        <a:t>phòng</a:t>
                      </a:r>
                      <a:r>
                        <a:rPr lang="en-US" sz="1800" dirty="0" smtClean="0">
                          <a:effectLst/>
                        </a:rPr>
                        <a:t> </a:t>
                      </a:r>
                      <a:r>
                        <a:rPr lang="en-US" sz="1800" dirty="0" err="1" smtClean="0">
                          <a:effectLst/>
                        </a:rPr>
                        <a:t>bệnh.Thả</a:t>
                      </a:r>
                      <a:r>
                        <a:rPr lang="en-US" sz="1800" dirty="0" smtClean="0">
                          <a:effectLst/>
                        </a:rPr>
                        <a:t> </a:t>
                      </a:r>
                      <a:r>
                        <a:rPr lang="en-US" sz="1800" dirty="0" err="1" smtClean="0">
                          <a:effectLst/>
                        </a:rPr>
                        <a:t>cá</a:t>
                      </a:r>
                      <a:r>
                        <a:rPr lang="en-US" sz="1800" dirty="0" smtClean="0">
                          <a:effectLst/>
                        </a:rPr>
                        <a:t> </a:t>
                      </a:r>
                      <a:r>
                        <a:rPr lang="en-US" sz="1800" dirty="0" err="1" smtClean="0">
                          <a:effectLst/>
                        </a:rPr>
                        <a:t>có</a:t>
                      </a:r>
                      <a:r>
                        <a:rPr lang="en-US" sz="1800" dirty="0" smtClean="0">
                          <a:effectLst/>
                        </a:rPr>
                        <a:t> </a:t>
                      </a:r>
                      <a:r>
                        <a:rPr lang="en-US" sz="1800" dirty="0" err="1" smtClean="0">
                          <a:effectLst/>
                        </a:rPr>
                        <a:t>kích</a:t>
                      </a:r>
                      <a:r>
                        <a:rPr lang="en-US" sz="1800" dirty="0" smtClean="0">
                          <a:effectLst/>
                        </a:rPr>
                        <a:t> </a:t>
                      </a:r>
                      <a:r>
                        <a:rPr lang="en-US" sz="1800" dirty="0" err="1" smtClean="0">
                          <a:effectLst/>
                        </a:rPr>
                        <a:t>thước</a:t>
                      </a:r>
                      <a:r>
                        <a:rPr lang="en-US" sz="1800" dirty="0" smtClean="0">
                          <a:effectLst/>
                        </a:rPr>
                        <a:t> </a:t>
                      </a:r>
                      <a:r>
                        <a:rPr lang="en-US" sz="1800" dirty="0" err="1" smtClean="0">
                          <a:effectLst/>
                        </a:rPr>
                        <a:t>cỡ</a:t>
                      </a:r>
                      <a:r>
                        <a:rPr lang="en-US" sz="1800" dirty="0" smtClean="0">
                          <a:effectLst/>
                        </a:rPr>
                        <a:t> </a:t>
                      </a:r>
                      <a:r>
                        <a:rPr lang="en-US" sz="1800" dirty="0" err="1" smtClean="0">
                          <a:effectLst/>
                        </a:rPr>
                        <a:t>lớn</a:t>
                      </a:r>
                      <a:r>
                        <a:rPr lang="en-US" sz="1800" dirty="0" smtClean="0">
                          <a:effectLst/>
                        </a:rPr>
                        <a:t> </a:t>
                      </a:r>
                      <a:r>
                        <a:rPr lang="en-US" sz="1800" dirty="0" err="1" smtClean="0">
                          <a:effectLst/>
                        </a:rPr>
                        <a:t>để</a:t>
                      </a:r>
                      <a:r>
                        <a:rPr lang="en-US" sz="1800" dirty="0" smtClean="0">
                          <a:effectLst/>
                        </a:rPr>
                        <a:t> </a:t>
                      </a:r>
                      <a:r>
                        <a:rPr lang="en-US" sz="1800" dirty="0" err="1" smtClean="0">
                          <a:effectLst/>
                        </a:rPr>
                        <a:t>tránh</a:t>
                      </a:r>
                      <a:r>
                        <a:rPr lang="en-US" sz="1800" dirty="0" smtClean="0">
                          <a:effectLst/>
                        </a:rPr>
                        <a:t> </a:t>
                      </a:r>
                      <a:r>
                        <a:rPr lang="en-US" sz="1800" dirty="0" err="1" smtClean="0">
                          <a:effectLst/>
                        </a:rPr>
                        <a:t>giai</a:t>
                      </a:r>
                      <a:r>
                        <a:rPr lang="en-US" sz="1800" dirty="0" smtClean="0">
                          <a:effectLst/>
                        </a:rPr>
                        <a:t> </a:t>
                      </a:r>
                      <a:r>
                        <a:rPr lang="en-US" sz="1800" dirty="0" err="1" smtClean="0">
                          <a:effectLst/>
                        </a:rPr>
                        <a:t>đoạn</a:t>
                      </a:r>
                      <a:r>
                        <a:rPr lang="en-US" sz="1800" dirty="0" smtClean="0">
                          <a:effectLst/>
                        </a:rPr>
                        <a:t> </a:t>
                      </a:r>
                      <a:r>
                        <a:rPr lang="en-US" sz="1800" dirty="0" err="1" smtClean="0">
                          <a:effectLst/>
                        </a:rPr>
                        <a:t>mẫn</a:t>
                      </a:r>
                      <a:r>
                        <a:rPr lang="en-US" sz="1800" dirty="0" smtClean="0">
                          <a:effectLst/>
                        </a:rPr>
                        <a:t> </a:t>
                      </a:r>
                      <a:r>
                        <a:rPr lang="en-US" sz="1800" dirty="0" err="1" smtClean="0">
                          <a:effectLst/>
                        </a:rPr>
                        <a:t>cảm</a:t>
                      </a:r>
                      <a:r>
                        <a:rPr lang="en-US" sz="1800" dirty="0" smtClean="0">
                          <a:effectLst/>
                        </a:rPr>
                        <a:t> </a:t>
                      </a:r>
                      <a:r>
                        <a:rPr lang="en-US" sz="1800" dirty="0" err="1" smtClean="0">
                          <a:effectLst/>
                        </a:rPr>
                        <a:t>với</a:t>
                      </a:r>
                      <a:r>
                        <a:rPr lang="en-US" sz="1800" dirty="0" smtClean="0">
                          <a:effectLst/>
                        </a:rPr>
                        <a:t> </a:t>
                      </a:r>
                      <a:r>
                        <a:rPr lang="en-US" sz="1800" dirty="0" err="1" smtClean="0">
                          <a:effectLst/>
                        </a:rPr>
                        <a:t>bệnh</a:t>
                      </a:r>
                      <a:endParaRPr lang="en-US" sz="16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1088964"/>
                  </a:ext>
                </a:extLst>
              </a:tr>
              <a:tr h="1679332">
                <a:tc>
                  <a:txBody>
                    <a:bodyPr/>
                    <a:lstStyle/>
                    <a:p>
                      <a:pPr algn="ctr">
                        <a:lnSpc>
                          <a:spcPct val="100000"/>
                        </a:lnSpc>
                      </a:pPr>
                      <a:r>
                        <a:rPr lang="en-US" sz="1800" dirty="0" err="1" smtClean="0"/>
                        <a:t>Bệnh</a:t>
                      </a:r>
                      <a:r>
                        <a:rPr lang="en-US" sz="1800" baseline="0" dirty="0" smtClean="0"/>
                        <a:t> </a:t>
                      </a:r>
                      <a:r>
                        <a:rPr lang="en-US" sz="1800" baseline="0" dirty="0" err="1" smtClean="0"/>
                        <a:t>đốm</a:t>
                      </a:r>
                      <a:r>
                        <a:rPr lang="en-US" sz="1800" baseline="0" dirty="0" smtClean="0"/>
                        <a:t> </a:t>
                      </a:r>
                      <a:r>
                        <a:rPr lang="en-US" sz="1800" baseline="0" dirty="0" err="1" smtClean="0"/>
                        <a:t>trắng</a:t>
                      </a:r>
                      <a:r>
                        <a:rPr lang="en-US" sz="1800" baseline="0" dirty="0" smtClean="0"/>
                        <a:t> do virus </a:t>
                      </a:r>
                      <a:r>
                        <a:rPr lang="en-US" sz="1800" baseline="0" dirty="0" err="1" smtClean="0"/>
                        <a:t>trên</a:t>
                      </a:r>
                      <a:r>
                        <a:rPr lang="en-US" sz="1800" baseline="0" dirty="0" smtClean="0"/>
                        <a:t> </a:t>
                      </a:r>
                      <a:r>
                        <a:rPr lang="en-US" sz="1800" baseline="0" dirty="0" err="1" smtClean="0"/>
                        <a:t>tôm</a:t>
                      </a:r>
                      <a:endParaRPr lang="en-US" sz="1800" dirty="0">
                        <a:latin typeface="Times New Roman" panose="02020603050405020304" pitchFamily="18" charset="0"/>
                        <a:cs typeface="Times New Roman" panose="02020603050405020304" pitchFamily="18" charset="0"/>
                      </a:endParaRPr>
                    </a:p>
                  </a:txBody>
                  <a:tcPr/>
                </a:tc>
                <a:tc>
                  <a:txBody>
                    <a:bodyPr/>
                    <a:lstStyle/>
                    <a:p>
                      <a:pPr marL="143510" marR="0" algn="just">
                        <a:lnSpc>
                          <a:spcPct val="100000"/>
                        </a:lnSpc>
                        <a:spcBef>
                          <a:spcPts val="0"/>
                        </a:spcBef>
                        <a:spcAft>
                          <a:spcPts val="0"/>
                        </a:spcAft>
                      </a:pPr>
                      <a:r>
                        <a:rPr lang="en-US" sz="1800" dirty="0" err="1" smtClean="0">
                          <a:effectLst/>
                        </a:rPr>
                        <a:t>phòng</a:t>
                      </a:r>
                      <a:r>
                        <a:rPr lang="en-US" sz="1800" dirty="0" smtClean="0">
                          <a:effectLst/>
                        </a:rPr>
                        <a:t> </a:t>
                      </a:r>
                      <a:r>
                        <a:rPr lang="en-US" sz="1800" dirty="0" err="1" smtClean="0">
                          <a:effectLst/>
                        </a:rPr>
                        <a:t>bệnh</a:t>
                      </a:r>
                      <a:r>
                        <a:rPr lang="en-US" sz="1800" dirty="0" smtClean="0">
                          <a:effectLst/>
                        </a:rPr>
                        <a:t> </a:t>
                      </a:r>
                      <a:r>
                        <a:rPr lang="en-US" sz="1800" dirty="0" err="1" smtClean="0">
                          <a:effectLst/>
                        </a:rPr>
                        <a:t>tổng</a:t>
                      </a:r>
                      <a:r>
                        <a:rPr lang="en-US" sz="1800" dirty="0" smtClean="0">
                          <a:effectLst/>
                        </a:rPr>
                        <a:t> </a:t>
                      </a:r>
                      <a:r>
                        <a:rPr lang="en-US" sz="1800" dirty="0" err="1" smtClean="0">
                          <a:effectLst/>
                        </a:rPr>
                        <a:t>hợp:Diệt</a:t>
                      </a:r>
                      <a:r>
                        <a:rPr lang="en-US" sz="1800" dirty="0" smtClean="0">
                          <a:effectLst/>
                        </a:rPr>
                        <a:t> </a:t>
                      </a:r>
                      <a:r>
                        <a:rPr lang="en-US" sz="1800" dirty="0" err="1" smtClean="0">
                          <a:effectLst/>
                        </a:rPr>
                        <a:t>tạp</a:t>
                      </a:r>
                      <a:r>
                        <a:rPr lang="en-US" sz="1800" dirty="0" smtClean="0">
                          <a:effectLst/>
                        </a:rPr>
                        <a:t> </a:t>
                      </a:r>
                      <a:r>
                        <a:rPr lang="en-US" sz="1800" dirty="0" err="1" smtClean="0">
                          <a:effectLst/>
                        </a:rPr>
                        <a:t>khi</a:t>
                      </a:r>
                      <a:r>
                        <a:rPr lang="en-US" sz="1800" dirty="0" smtClean="0">
                          <a:effectLst/>
                        </a:rPr>
                        <a:t> </a:t>
                      </a:r>
                      <a:r>
                        <a:rPr lang="en-US" sz="1800" dirty="0" err="1" smtClean="0">
                          <a:effectLst/>
                        </a:rPr>
                        <a:t>cải</a:t>
                      </a:r>
                      <a:r>
                        <a:rPr lang="en-US" sz="1800" dirty="0" smtClean="0">
                          <a:effectLst/>
                        </a:rPr>
                        <a:t> </a:t>
                      </a:r>
                      <a:r>
                        <a:rPr lang="en-US" sz="1800" dirty="0" err="1" smtClean="0">
                          <a:effectLst/>
                        </a:rPr>
                        <a:t>tạo</a:t>
                      </a:r>
                      <a:r>
                        <a:rPr lang="en-US" sz="1800" dirty="0" smtClean="0">
                          <a:effectLst/>
                        </a:rPr>
                        <a:t> </a:t>
                      </a:r>
                      <a:r>
                        <a:rPr lang="en-US" sz="1800" dirty="0" err="1" smtClean="0">
                          <a:effectLst/>
                        </a:rPr>
                        <a:t>ao</a:t>
                      </a:r>
                      <a:r>
                        <a:rPr lang="en-US" sz="1800" dirty="0" smtClean="0">
                          <a:effectLst/>
                        </a:rPr>
                        <a:t> </a:t>
                      </a:r>
                      <a:r>
                        <a:rPr lang="en-US" sz="1800" dirty="0" err="1" smtClean="0">
                          <a:effectLst/>
                        </a:rPr>
                        <a:t>nuôi</a:t>
                      </a:r>
                      <a:r>
                        <a:rPr lang="en-US" sz="1800" dirty="0" smtClean="0">
                          <a:effectLst/>
                        </a:rPr>
                        <a:t>; </a:t>
                      </a:r>
                      <a:r>
                        <a:rPr lang="en-US" sz="1800" dirty="0" err="1" smtClean="0">
                          <a:effectLst/>
                        </a:rPr>
                        <a:t>che</a:t>
                      </a:r>
                      <a:r>
                        <a:rPr lang="en-US" sz="1800" dirty="0" smtClean="0">
                          <a:effectLst/>
                        </a:rPr>
                        <a:t> </a:t>
                      </a:r>
                      <a:r>
                        <a:rPr lang="en-US" sz="1800" dirty="0" err="1" smtClean="0">
                          <a:effectLst/>
                        </a:rPr>
                        <a:t>lưới</a:t>
                      </a:r>
                      <a:r>
                        <a:rPr lang="en-US" sz="1800" dirty="0" smtClean="0">
                          <a:effectLst/>
                        </a:rPr>
                        <a:t>, </a:t>
                      </a:r>
                      <a:r>
                        <a:rPr lang="en-US" sz="1800" dirty="0" err="1" smtClean="0">
                          <a:effectLst/>
                        </a:rPr>
                        <a:t>rào</a:t>
                      </a:r>
                      <a:r>
                        <a:rPr lang="en-US" sz="1800" dirty="0" smtClean="0">
                          <a:effectLst/>
                        </a:rPr>
                        <a:t> </a:t>
                      </a:r>
                      <a:r>
                        <a:rPr lang="en-US" sz="1800" dirty="0" err="1" smtClean="0">
                          <a:effectLst/>
                        </a:rPr>
                        <a:t>chắn</a:t>
                      </a:r>
                      <a:r>
                        <a:rPr lang="en-US" sz="1800" dirty="0" smtClean="0">
                          <a:effectLst/>
                        </a:rPr>
                        <a:t> </a:t>
                      </a:r>
                      <a:r>
                        <a:rPr lang="en-US" sz="1800" dirty="0" err="1" smtClean="0">
                          <a:effectLst/>
                        </a:rPr>
                        <a:t>ao</a:t>
                      </a:r>
                      <a:r>
                        <a:rPr lang="en-US" sz="1800" dirty="0" smtClean="0">
                          <a:effectLst/>
                        </a:rPr>
                        <a:t> </a:t>
                      </a:r>
                      <a:r>
                        <a:rPr lang="en-US" sz="1800" dirty="0" err="1" smtClean="0">
                          <a:effectLst/>
                        </a:rPr>
                        <a:t>nuôi</a:t>
                      </a:r>
                      <a:r>
                        <a:rPr lang="en-US" sz="1800" dirty="0" smtClean="0">
                          <a:effectLst/>
                        </a:rPr>
                        <a:t> </a:t>
                      </a:r>
                      <a:r>
                        <a:rPr lang="en-US" sz="1800" dirty="0" err="1" smtClean="0">
                          <a:effectLst/>
                        </a:rPr>
                        <a:t>để</a:t>
                      </a:r>
                      <a:r>
                        <a:rPr lang="en-US" sz="1800" dirty="0" smtClean="0">
                          <a:effectLst/>
                        </a:rPr>
                        <a:t> </a:t>
                      </a:r>
                      <a:r>
                        <a:rPr lang="en-US" sz="1800" dirty="0" err="1" smtClean="0">
                          <a:effectLst/>
                        </a:rPr>
                        <a:t>ngăn</a:t>
                      </a:r>
                      <a:r>
                        <a:rPr lang="en-US" sz="1800" dirty="0" smtClean="0">
                          <a:effectLst/>
                        </a:rPr>
                        <a:t> </a:t>
                      </a:r>
                      <a:r>
                        <a:rPr lang="en-US" sz="1800" dirty="0" err="1" smtClean="0">
                          <a:effectLst/>
                        </a:rPr>
                        <a:t>chặn</a:t>
                      </a:r>
                      <a:r>
                        <a:rPr lang="en-US" sz="1800" dirty="0" smtClean="0">
                          <a:effectLst/>
                        </a:rPr>
                        <a:t> </a:t>
                      </a:r>
                      <a:endParaRPr lang="en-US" sz="1600" dirty="0" smtClean="0">
                        <a:effectLst/>
                      </a:endParaRPr>
                    </a:p>
                    <a:p>
                      <a:pPr marL="143510" marR="0" algn="just">
                        <a:lnSpc>
                          <a:spcPct val="100000"/>
                        </a:lnSpc>
                        <a:spcBef>
                          <a:spcPts val="0"/>
                        </a:spcBef>
                        <a:spcAft>
                          <a:spcPts val="0"/>
                        </a:spcAft>
                      </a:pPr>
                      <a:r>
                        <a:rPr lang="en-US" sz="1800" dirty="0" err="1" smtClean="0">
                          <a:effectLst/>
                        </a:rPr>
                        <a:t>Cấp</a:t>
                      </a:r>
                      <a:r>
                        <a:rPr lang="en-US" sz="1800" dirty="0" smtClean="0">
                          <a:effectLst/>
                        </a:rPr>
                        <a:t> </a:t>
                      </a:r>
                      <a:r>
                        <a:rPr lang="en-US" sz="1800" dirty="0" err="1" smtClean="0">
                          <a:effectLst/>
                        </a:rPr>
                        <a:t>nước</a:t>
                      </a:r>
                      <a:r>
                        <a:rPr lang="en-US" sz="1800" dirty="0" smtClean="0">
                          <a:effectLst/>
                        </a:rPr>
                        <a:t> </a:t>
                      </a:r>
                      <a:r>
                        <a:rPr lang="en-US" sz="1800" dirty="0" err="1" smtClean="0">
                          <a:effectLst/>
                        </a:rPr>
                        <a:t>vào</a:t>
                      </a:r>
                      <a:r>
                        <a:rPr lang="en-US" sz="1800" dirty="0" smtClean="0">
                          <a:effectLst/>
                        </a:rPr>
                        <a:t> </a:t>
                      </a:r>
                      <a:r>
                        <a:rPr lang="en-US" sz="1800" dirty="0" err="1" smtClean="0">
                          <a:effectLst/>
                        </a:rPr>
                        <a:t>ao</a:t>
                      </a:r>
                      <a:r>
                        <a:rPr lang="en-US" sz="1800" dirty="0" smtClean="0">
                          <a:effectLst/>
                        </a:rPr>
                        <a:t> qua </a:t>
                      </a:r>
                      <a:r>
                        <a:rPr lang="en-US" sz="1800" dirty="0" err="1" smtClean="0">
                          <a:effectLst/>
                        </a:rPr>
                        <a:t>túi</a:t>
                      </a:r>
                      <a:r>
                        <a:rPr lang="en-US" sz="1800" dirty="0" smtClean="0">
                          <a:effectLst/>
                        </a:rPr>
                        <a:t> </a:t>
                      </a:r>
                      <a:r>
                        <a:rPr lang="en-US" sz="1800" dirty="0" err="1" smtClean="0">
                          <a:effectLst/>
                        </a:rPr>
                        <a:t>lọc</a:t>
                      </a:r>
                      <a:r>
                        <a:rPr lang="en-US" sz="1800" dirty="0" smtClean="0">
                          <a:effectLst/>
                        </a:rPr>
                        <a:t> </a:t>
                      </a:r>
                      <a:r>
                        <a:rPr lang="en-US" sz="1800" dirty="0" err="1" smtClean="0">
                          <a:effectLst/>
                        </a:rPr>
                        <a:t>để</a:t>
                      </a:r>
                      <a:r>
                        <a:rPr lang="en-US" sz="1800" dirty="0" smtClean="0">
                          <a:effectLst/>
                        </a:rPr>
                        <a:t> </a:t>
                      </a:r>
                      <a:r>
                        <a:rPr lang="en-US" sz="1800" dirty="0" err="1" smtClean="0">
                          <a:effectLst/>
                        </a:rPr>
                        <a:t>hạn</a:t>
                      </a:r>
                      <a:r>
                        <a:rPr lang="en-US" sz="1800" dirty="0" smtClean="0">
                          <a:effectLst/>
                        </a:rPr>
                        <a:t> </a:t>
                      </a:r>
                      <a:r>
                        <a:rPr lang="en-US" sz="1800" dirty="0" err="1" smtClean="0">
                          <a:effectLst/>
                        </a:rPr>
                        <a:t>chế</a:t>
                      </a:r>
                      <a:r>
                        <a:rPr lang="en-US" sz="1800" dirty="0" smtClean="0">
                          <a:effectLst/>
                        </a:rPr>
                        <a:t> </a:t>
                      </a:r>
                      <a:r>
                        <a:rPr lang="en-US" sz="1800" dirty="0" err="1" smtClean="0">
                          <a:effectLst/>
                        </a:rPr>
                        <a:t>trứng</a:t>
                      </a:r>
                      <a:r>
                        <a:rPr lang="en-US" sz="1800" dirty="0" smtClean="0">
                          <a:effectLst/>
                        </a:rPr>
                        <a:t>, </a:t>
                      </a:r>
                      <a:r>
                        <a:rPr lang="en-US" sz="1800" dirty="0" err="1" smtClean="0">
                          <a:effectLst/>
                        </a:rPr>
                        <a:t>ấu</a:t>
                      </a:r>
                      <a:r>
                        <a:rPr lang="en-US" sz="1800" dirty="0" smtClean="0">
                          <a:effectLst/>
                        </a:rPr>
                        <a:t> </a:t>
                      </a:r>
                      <a:r>
                        <a:rPr lang="en-US" sz="1800" dirty="0" err="1" smtClean="0">
                          <a:effectLst/>
                        </a:rPr>
                        <a:t>trùng</a:t>
                      </a:r>
                      <a:r>
                        <a:rPr lang="en-US" sz="1800" dirty="0" smtClean="0">
                          <a:effectLst/>
                        </a:rPr>
                        <a:t>; </a:t>
                      </a:r>
                      <a:r>
                        <a:rPr lang="en-US" sz="1800" dirty="0" err="1" smtClean="0">
                          <a:effectLst/>
                        </a:rPr>
                        <a:t>khử</a:t>
                      </a:r>
                      <a:r>
                        <a:rPr lang="en-US" sz="1800" dirty="0" smtClean="0">
                          <a:effectLst/>
                        </a:rPr>
                        <a:t> </a:t>
                      </a:r>
                      <a:r>
                        <a:rPr lang="en-US" sz="1800" dirty="0" err="1" smtClean="0">
                          <a:effectLst/>
                        </a:rPr>
                        <a:t>trùng</a:t>
                      </a:r>
                      <a:r>
                        <a:rPr lang="en-US" sz="1800" dirty="0" smtClean="0">
                          <a:effectLst/>
                        </a:rPr>
                        <a:t> </a:t>
                      </a:r>
                      <a:r>
                        <a:rPr lang="en-US" sz="1800" dirty="0" err="1" smtClean="0">
                          <a:effectLst/>
                        </a:rPr>
                        <a:t>nước</a:t>
                      </a:r>
                      <a:r>
                        <a:rPr lang="en-US" sz="1800" dirty="0" smtClean="0">
                          <a:effectLst/>
                        </a:rPr>
                        <a:t> </a:t>
                      </a:r>
                      <a:r>
                        <a:rPr lang="en-US" sz="1800" dirty="0" err="1" smtClean="0">
                          <a:effectLst/>
                        </a:rPr>
                        <a:t>trước</a:t>
                      </a:r>
                      <a:r>
                        <a:rPr lang="en-US" sz="1800" dirty="0" smtClean="0">
                          <a:effectLst/>
                        </a:rPr>
                        <a:t> </a:t>
                      </a:r>
                      <a:r>
                        <a:rPr lang="en-US" sz="1800" dirty="0" err="1" smtClean="0">
                          <a:effectLst/>
                        </a:rPr>
                        <a:t>khi</a:t>
                      </a:r>
                      <a:r>
                        <a:rPr lang="en-US" sz="1800" dirty="0" smtClean="0">
                          <a:effectLst/>
                        </a:rPr>
                        <a:t> </a:t>
                      </a:r>
                      <a:r>
                        <a:rPr lang="en-US" sz="1800" dirty="0" err="1" smtClean="0">
                          <a:effectLst/>
                        </a:rPr>
                        <a:t>thả</a:t>
                      </a:r>
                      <a:r>
                        <a:rPr lang="en-US" sz="1800" dirty="0" smtClean="0">
                          <a:effectLst/>
                        </a:rPr>
                        <a:t> </a:t>
                      </a:r>
                      <a:r>
                        <a:rPr lang="en-US" sz="1800" dirty="0" err="1" smtClean="0">
                          <a:effectLst/>
                        </a:rPr>
                        <a:t>giống</a:t>
                      </a:r>
                      <a:endParaRPr lang="en-US" sz="1600" dirty="0" smtClean="0">
                        <a:effectLst/>
                      </a:endParaRPr>
                    </a:p>
                    <a:p>
                      <a:pPr marL="143510" marR="0" algn="just">
                        <a:lnSpc>
                          <a:spcPct val="100000"/>
                        </a:lnSpc>
                        <a:spcBef>
                          <a:spcPts val="0"/>
                        </a:spcBef>
                        <a:spcAft>
                          <a:spcPts val="0"/>
                        </a:spcAft>
                      </a:pPr>
                      <a:r>
                        <a:rPr lang="en-US" sz="1800" dirty="0" err="1" smtClean="0">
                          <a:effectLst/>
                        </a:rPr>
                        <a:t>Sử</a:t>
                      </a:r>
                      <a:r>
                        <a:rPr lang="en-US" sz="1800" dirty="0" smtClean="0">
                          <a:effectLst/>
                        </a:rPr>
                        <a:t> </a:t>
                      </a:r>
                      <a:r>
                        <a:rPr lang="en-US" sz="1800" dirty="0" err="1" smtClean="0">
                          <a:effectLst/>
                        </a:rPr>
                        <a:t>dụng</a:t>
                      </a:r>
                      <a:r>
                        <a:rPr lang="en-US" sz="1800" dirty="0" smtClean="0">
                          <a:effectLst/>
                        </a:rPr>
                        <a:t> </a:t>
                      </a:r>
                      <a:r>
                        <a:rPr lang="en-US" sz="1800" dirty="0" err="1" smtClean="0">
                          <a:effectLst/>
                        </a:rPr>
                        <a:t>tôm</a:t>
                      </a:r>
                      <a:r>
                        <a:rPr lang="en-US" sz="1800" dirty="0" smtClean="0">
                          <a:effectLst/>
                        </a:rPr>
                        <a:t> </a:t>
                      </a:r>
                      <a:r>
                        <a:rPr lang="en-US" sz="1800" dirty="0" err="1" smtClean="0">
                          <a:effectLst/>
                        </a:rPr>
                        <a:t>giống</a:t>
                      </a:r>
                      <a:r>
                        <a:rPr lang="en-US" sz="1800" dirty="0" smtClean="0">
                          <a:effectLst/>
                        </a:rPr>
                        <a:t> ở </a:t>
                      </a:r>
                      <a:r>
                        <a:rPr lang="en-US" sz="1800" dirty="0" err="1" smtClean="0">
                          <a:effectLst/>
                        </a:rPr>
                        <a:t>cơ</a:t>
                      </a:r>
                      <a:r>
                        <a:rPr lang="en-US" sz="1800" dirty="0" smtClean="0">
                          <a:effectLst/>
                        </a:rPr>
                        <a:t> </a:t>
                      </a:r>
                      <a:r>
                        <a:rPr lang="en-US" sz="1800" dirty="0" err="1" smtClean="0">
                          <a:effectLst/>
                        </a:rPr>
                        <a:t>sở</a:t>
                      </a:r>
                      <a:r>
                        <a:rPr lang="en-US" sz="1800" dirty="0" smtClean="0">
                          <a:effectLst/>
                        </a:rPr>
                        <a:t> </a:t>
                      </a:r>
                      <a:r>
                        <a:rPr lang="en-US" sz="1800" dirty="0" err="1" smtClean="0">
                          <a:effectLst/>
                        </a:rPr>
                        <a:t>uy</a:t>
                      </a:r>
                      <a:r>
                        <a:rPr lang="en-US" sz="1800" dirty="0" smtClean="0">
                          <a:effectLst/>
                        </a:rPr>
                        <a:t> </a:t>
                      </a:r>
                      <a:r>
                        <a:rPr lang="en-US" sz="1800" dirty="0" err="1" smtClean="0">
                          <a:effectLst/>
                        </a:rPr>
                        <a:t>tín</a:t>
                      </a:r>
                      <a:r>
                        <a:rPr lang="en-US" sz="1800" dirty="0" smtClean="0">
                          <a:effectLst/>
                        </a:rPr>
                        <a:t>.</a:t>
                      </a:r>
                      <a:endParaRPr lang="en-US" sz="1600" dirty="0" smtClean="0">
                        <a:effectLst/>
                      </a:endParaRPr>
                    </a:p>
                    <a:p>
                      <a:pPr marL="143510" marR="0" algn="just">
                        <a:lnSpc>
                          <a:spcPct val="100000"/>
                        </a:lnSpc>
                        <a:spcBef>
                          <a:spcPts val="0"/>
                        </a:spcBef>
                        <a:spcAft>
                          <a:spcPts val="0"/>
                        </a:spcAft>
                      </a:pPr>
                      <a:r>
                        <a:rPr lang="en-US" sz="1800" dirty="0" err="1" smtClean="0">
                          <a:effectLst/>
                        </a:rPr>
                        <a:t>Quản</a:t>
                      </a:r>
                      <a:r>
                        <a:rPr lang="en-US" sz="1800" dirty="0" smtClean="0">
                          <a:effectLst/>
                        </a:rPr>
                        <a:t> </a:t>
                      </a:r>
                      <a:r>
                        <a:rPr lang="en-US" sz="1800" dirty="0" err="1" smtClean="0">
                          <a:effectLst/>
                        </a:rPr>
                        <a:t>lí</a:t>
                      </a:r>
                      <a:r>
                        <a:rPr lang="en-US" sz="1800" dirty="0" smtClean="0">
                          <a:effectLst/>
                        </a:rPr>
                        <a:t> </a:t>
                      </a:r>
                      <a:r>
                        <a:rPr lang="en-US" sz="1800" dirty="0" err="1" smtClean="0">
                          <a:effectLst/>
                        </a:rPr>
                        <a:t>tốt</a:t>
                      </a:r>
                      <a:r>
                        <a:rPr lang="en-US" sz="1800" dirty="0" smtClean="0">
                          <a:effectLst/>
                        </a:rPr>
                        <a:t> </a:t>
                      </a:r>
                      <a:r>
                        <a:rPr lang="en-US" sz="1800" dirty="0" err="1" smtClean="0">
                          <a:effectLst/>
                        </a:rPr>
                        <a:t>môi</a:t>
                      </a:r>
                      <a:r>
                        <a:rPr lang="en-US" sz="1800" dirty="0" smtClean="0">
                          <a:effectLst/>
                        </a:rPr>
                        <a:t> </a:t>
                      </a:r>
                      <a:r>
                        <a:rPr lang="en-US" sz="1800" dirty="0" err="1" smtClean="0">
                          <a:effectLst/>
                        </a:rPr>
                        <a:t>trường</a:t>
                      </a:r>
                      <a:r>
                        <a:rPr lang="en-US" sz="1800" dirty="0" smtClean="0">
                          <a:effectLst/>
                        </a:rPr>
                        <a:t> </a:t>
                      </a:r>
                      <a:r>
                        <a:rPr lang="en-US" sz="1800" dirty="0" err="1" smtClean="0">
                          <a:effectLst/>
                        </a:rPr>
                        <a:t>ao</a:t>
                      </a:r>
                      <a:r>
                        <a:rPr lang="en-US" sz="1800" dirty="0" smtClean="0">
                          <a:effectLst/>
                        </a:rPr>
                        <a:t> </a:t>
                      </a:r>
                      <a:r>
                        <a:rPr lang="en-US" sz="1800" dirty="0" err="1" smtClean="0">
                          <a:effectLst/>
                        </a:rPr>
                        <a:t>nuôi</a:t>
                      </a:r>
                      <a:r>
                        <a:rPr lang="en-US" sz="1800" dirty="0" smtClean="0">
                          <a:effectLst/>
                        </a:rPr>
                        <a:t> .</a:t>
                      </a:r>
                      <a:r>
                        <a:rPr lang="en-US" sz="1800" dirty="0" err="1" smtClean="0">
                          <a:effectLst/>
                        </a:rPr>
                        <a:t>Bổ</a:t>
                      </a:r>
                      <a:r>
                        <a:rPr lang="en-US" sz="1800" dirty="0" smtClean="0">
                          <a:effectLst/>
                        </a:rPr>
                        <a:t> sung men vi </a:t>
                      </a:r>
                      <a:r>
                        <a:rPr lang="en-US" sz="1800" dirty="0" err="1" smtClean="0">
                          <a:effectLst/>
                        </a:rPr>
                        <a:t>sinh</a:t>
                      </a:r>
                      <a:r>
                        <a:rPr lang="en-US" sz="1800" dirty="0" smtClean="0">
                          <a:effectLst/>
                        </a:rPr>
                        <a:t> , vitamin C, </a:t>
                      </a:r>
                      <a:r>
                        <a:rPr lang="en-US" sz="1800" dirty="0" err="1" smtClean="0">
                          <a:effectLst/>
                        </a:rPr>
                        <a:t>chất</a:t>
                      </a:r>
                      <a:r>
                        <a:rPr lang="en-US" sz="1800" dirty="0" smtClean="0">
                          <a:effectLst/>
                        </a:rPr>
                        <a:t> </a:t>
                      </a:r>
                      <a:r>
                        <a:rPr lang="en-US" sz="1800" dirty="0" err="1" smtClean="0">
                          <a:effectLst/>
                        </a:rPr>
                        <a:t>kích</a:t>
                      </a:r>
                      <a:r>
                        <a:rPr lang="en-US" sz="1800" dirty="0" smtClean="0">
                          <a:effectLst/>
                        </a:rPr>
                        <a:t> </a:t>
                      </a:r>
                      <a:r>
                        <a:rPr lang="en-US" sz="1800" dirty="0" err="1" smtClean="0">
                          <a:effectLst/>
                        </a:rPr>
                        <a:t>thích</a:t>
                      </a:r>
                      <a:r>
                        <a:rPr lang="en-US" sz="1800" dirty="0" smtClean="0">
                          <a:effectLst/>
                        </a:rPr>
                        <a:t> </a:t>
                      </a:r>
                      <a:r>
                        <a:rPr lang="en-US" sz="1800" dirty="0" err="1" smtClean="0">
                          <a:effectLst/>
                        </a:rPr>
                        <a:t>miễn</a:t>
                      </a:r>
                      <a:r>
                        <a:rPr lang="en-US" sz="1800" dirty="0" smtClean="0">
                          <a:effectLst/>
                        </a:rPr>
                        <a:t> </a:t>
                      </a:r>
                      <a:r>
                        <a:rPr lang="en-US" sz="1800" dirty="0" err="1" smtClean="0">
                          <a:effectLst/>
                        </a:rPr>
                        <a:t>dịch</a:t>
                      </a:r>
                      <a:r>
                        <a:rPr lang="en-US" sz="1800" dirty="0" smtClean="0">
                          <a:effectLst/>
                        </a:rPr>
                        <a:t>.</a:t>
                      </a:r>
                      <a:endParaRPr lang="en-US" sz="1600" dirty="0" smtClean="0">
                        <a:effectLst/>
                      </a:endParaRPr>
                    </a:p>
                    <a:p>
                      <a:pPr marL="0" marR="0" algn="just">
                        <a:lnSpc>
                          <a:spcPct val="100000"/>
                        </a:lnSpc>
                        <a:spcBef>
                          <a:spcPts val="0"/>
                        </a:spcBef>
                        <a:spcAft>
                          <a:spcPts val="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9405502"/>
                  </a:ext>
                </a:extLst>
              </a:tr>
            </a:tbl>
          </a:graphicData>
        </a:graphic>
      </p:graphicFrame>
    </p:spTree>
    <p:extLst>
      <p:ext uri="{BB962C8B-B14F-4D97-AF65-F5344CB8AC3E}">
        <p14:creationId xmlns:p14="http://schemas.microsoft.com/office/powerpoint/2010/main" val="211146182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64511783"/>
              </p:ext>
            </p:extLst>
          </p:nvPr>
        </p:nvGraphicFramePr>
        <p:xfrm>
          <a:off x="506897" y="198783"/>
          <a:ext cx="11300790" cy="5597003"/>
        </p:xfrm>
        <a:graphic>
          <a:graphicData uri="http://schemas.openxmlformats.org/drawingml/2006/table">
            <a:tbl>
              <a:tblPr firstRow="1" firstCol="1" bandRow="1">
                <a:tableStyleId>{F5AB1C69-6EDB-4FF4-983F-18BD219EF322}</a:tableStyleId>
              </a:tblPr>
              <a:tblGrid>
                <a:gridCol w="2663686">
                  <a:extLst>
                    <a:ext uri="{9D8B030D-6E8A-4147-A177-3AD203B41FA5}">
                      <a16:colId xmlns:a16="http://schemas.microsoft.com/office/drawing/2014/main" val="3876073405"/>
                    </a:ext>
                  </a:extLst>
                </a:gridCol>
                <a:gridCol w="8637104">
                  <a:extLst>
                    <a:ext uri="{9D8B030D-6E8A-4147-A177-3AD203B41FA5}">
                      <a16:colId xmlns:a16="http://schemas.microsoft.com/office/drawing/2014/main" val="2384663740"/>
                    </a:ext>
                  </a:extLst>
                </a:gridCol>
              </a:tblGrid>
              <a:tr h="227555">
                <a:tc>
                  <a:txBody>
                    <a:bodyPr/>
                    <a:lstStyle/>
                    <a:p>
                      <a:pPr marL="0" marR="0" algn="just">
                        <a:lnSpc>
                          <a:spcPct val="150000"/>
                        </a:lnSpc>
                        <a:spcBef>
                          <a:spcPts val="0"/>
                        </a:spcBef>
                        <a:spcAft>
                          <a:spcPts val="0"/>
                        </a:spcAft>
                      </a:pPr>
                      <a:r>
                        <a:rPr lang="en-US" sz="1800">
                          <a:effectLst/>
                        </a:rPr>
                        <a:t>Bệnh</a:t>
                      </a:r>
                      <a:endParaRPr lang="en-US"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800">
                          <a:effectLst/>
                        </a:rPr>
                        <a:t>Trị bệnh</a:t>
                      </a:r>
                      <a:endParaRPr lang="en-US"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6039061"/>
                  </a:ext>
                </a:extLst>
              </a:tr>
              <a:tr h="2177260">
                <a:tc>
                  <a:txBody>
                    <a:bodyPr/>
                    <a:lstStyle/>
                    <a:p>
                      <a:pPr marL="0" marR="0">
                        <a:lnSpc>
                          <a:spcPct val="150000"/>
                        </a:lnSpc>
                        <a:spcBef>
                          <a:spcPts val="0"/>
                        </a:spcBef>
                        <a:spcAft>
                          <a:spcPts val="0"/>
                        </a:spcAft>
                      </a:pPr>
                      <a:r>
                        <a:rPr lang="en-US" sz="1800" dirty="0" err="1">
                          <a:effectLst/>
                        </a:rPr>
                        <a:t>Bệnh</a:t>
                      </a:r>
                      <a:r>
                        <a:rPr lang="en-US" sz="1800" dirty="0">
                          <a:effectLst/>
                        </a:rPr>
                        <a:t> </a:t>
                      </a:r>
                      <a:r>
                        <a:rPr lang="en-US" sz="1800" dirty="0" err="1">
                          <a:effectLst/>
                        </a:rPr>
                        <a:t>lồi</a:t>
                      </a:r>
                      <a:r>
                        <a:rPr lang="en-US" sz="1800" dirty="0">
                          <a:effectLst/>
                        </a:rPr>
                        <a:t> </a:t>
                      </a:r>
                      <a:r>
                        <a:rPr lang="en-US" sz="1800" dirty="0" err="1">
                          <a:effectLst/>
                        </a:rPr>
                        <a:t>mắt</a:t>
                      </a:r>
                      <a:r>
                        <a:rPr lang="en-US" sz="1800" dirty="0">
                          <a:effectLst/>
                        </a:rPr>
                        <a:t>, </a:t>
                      </a:r>
                      <a:r>
                        <a:rPr lang="en-US" sz="1800" dirty="0" err="1">
                          <a:effectLst/>
                        </a:rPr>
                        <a:t>xuất</a:t>
                      </a:r>
                      <a:r>
                        <a:rPr lang="en-US" sz="1800" dirty="0">
                          <a:effectLst/>
                        </a:rPr>
                        <a:t> </a:t>
                      </a:r>
                      <a:r>
                        <a:rPr lang="en-US" sz="1800" dirty="0" err="1">
                          <a:effectLst/>
                        </a:rPr>
                        <a:t>huyết</a:t>
                      </a:r>
                      <a:r>
                        <a:rPr lang="en-US" sz="1800" dirty="0">
                          <a:effectLst/>
                        </a:rPr>
                        <a:t> </a:t>
                      </a:r>
                      <a:r>
                        <a:rPr lang="en-US" sz="1800" dirty="0" err="1">
                          <a:effectLst/>
                        </a:rPr>
                        <a:t>trên</a:t>
                      </a:r>
                      <a:r>
                        <a:rPr lang="en-US" sz="1800" dirty="0">
                          <a:effectLst/>
                        </a:rPr>
                        <a:t> </a:t>
                      </a:r>
                      <a:r>
                        <a:rPr lang="en-US" sz="1800" dirty="0" err="1">
                          <a:effectLst/>
                        </a:rPr>
                        <a:t>cá</a:t>
                      </a:r>
                      <a:r>
                        <a:rPr lang="en-US" sz="1800" dirty="0">
                          <a:effectLst/>
                        </a:rPr>
                        <a:t> </a:t>
                      </a:r>
                      <a:r>
                        <a:rPr lang="en-US" sz="1800" dirty="0" err="1">
                          <a:effectLst/>
                        </a:rPr>
                        <a:t>rô</a:t>
                      </a:r>
                      <a:r>
                        <a:rPr lang="en-US" sz="1800" dirty="0">
                          <a:effectLst/>
                        </a:rPr>
                        <a:t> phi</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defTabSz="914400" rtl="0" eaLnBrk="1" latinLnBrk="0" hangingPunct="1">
                        <a:lnSpc>
                          <a:spcPct val="150000"/>
                        </a:lnSpc>
                        <a:spcBef>
                          <a:spcPts val="0"/>
                        </a:spcBef>
                        <a:spcAft>
                          <a:spcPts val="0"/>
                        </a:spcAft>
                      </a:pPr>
                      <a:r>
                        <a:rPr lang="en-US" sz="1800" kern="1200" dirty="0" smtClean="0">
                          <a:effectLst/>
                        </a:rPr>
                        <a:t>- </a:t>
                      </a:r>
                      <a:r>
                        <a:rPr lang="en-US" sz="1800" kern="1200" dirty="0" err="1">
                          <a:effectLst/>
                        </a:rPr>
                        <a:t>KHử</a:t>
                      </a:r>
                      <a:r>
                        <a:rPr lang="en-US" sz="1800" kern="1200" dirty="0">
                          <a:effectLst/>
                        </a:rPr>
                        <a:t> </a:t>
                      </a:r>
                      <a:r>
                        <a:rPr lang="en-US" sz="1800" kern="1200" dirty="0" err="1">
                          <a:effectLst/>
                        </a:rPr>
                        <a:t>trùng</a:t>
                      </a:r>
                      <a:r>
                        <a:rPr lang="en-US" sz="1800" kern="1200" dirty="0">
                          <a:effectLst/>
                        </a:rPr>
                        <a:t> </a:t>
                      </a:r>
                      <a:r>
                        <a:rPr lang="en-US" sz="1800" kern="1200" dirty="0" err="1">
                          <a:effectLst/>
                        </a:rPr>
                        <a:t>nước</a:t>
                      </a:r>
                      <a:r>
                        <a:rPr lang="en-US" sz="1800" kern="1200" dirty="0">
                          <a:effectLst/>
                        </a:rPr>
                        <a:t> </a:t>
                      </a:r>
                      <a:r>
                        <a:rPr lang="en-US" sz="1800" kern="1200" dirty="0" err="1">
                          <a:effectLst/>
                        </a:rPr>
                        <a:t>kết</a:t>
                      </a:r>
                      <a:r>
                        <a:rPr lang="en-US" sz="1800" kern="1200" dirty="0">
                          <a:effectLst/>
                        </a:rPr>
                        <a:t> </a:t>
                      </a:r>
                      <a:r>
                        <a:rPr lang="en-US" sz="1800" kern="1200" dirty="0" err="1">
                          <a:effectLst/>
                        </a:rPr>
                        <a:t>hợp</a:t>
                      </a:r>
                      <a:r>
                        <a:rPr lang="en-US" sz="1800" kern="1200" dirty="0">
                          <a:effectLst/>
                        </a:rPr>
                        <a:t> </a:t>
                      </a:r>
                      <a:r>
                        <a:rPr lang="en-US" sz="1800" kern="1200" dirty="0" err="1">
                          <a:effectLst/>
                        </a:rPr>
                        <a:t>trộn</a:t>
                      </a:r>
                      <a:r>
                        <a:rPr lang="en-US" sz="1800" kern="1200" dirty="0">
                          <a:effectLst/>
                        </a:rPr>
                        <a:t> </a:t>
                      </a:r>
                      <a:r>
                        <a:rPr lang="en-US" sz="1800" kern="1200" dirty="0" err="1">
                          <a:effectLst/>
                        </a:rPr>
                        <a:t>thuốc</a:t>
                      </a:r>
                      <a:r>
                        <a:rPr lang="en-US" sz="1800" kern="1200" dirty="0">
                          <a:effectLst/>
                        </a:rPr>
                        <a:t> </a:t>
                      </a:r>
                      <a:r>
                        <a:rPr lang="en-US" sz="1800" kern="1200" dirty="0" err="1">
                          <a:effectLst/>
                        </a:rPr>
                        <a:t>hoặc</a:t>
                      </a:r>
                      <a:r>
                        <a:rPr lang="en-US" sz="1800" kern="1200" dirty="0">
                          <a:effectLst/>
                        </a:rPr>
                        <a:t> </a:t>
                      </a:r>
                      <a:r>
                        <a:rPr lang="en-US" sz="1800" kern="1200" dirty="0" err="1">
                          <a:effectLst/>
                        </a:rPr>
                        <a:t>sản</a:t>
                      </a:r>
                      <a:r>
                        <a:rPr lang="en-US" sz="1800" kern="1200" dirty="0">
                          <a:effectLst/>
                        </a:rPr>
                        <a:t> </a:t>
                      </a:r>
                      <a:r>
                        <a:rPr lang="en-US" sz="1800" kern="1200" dirty="0" err="1">
                          <a:effectLst/>
                        </a:rPr>
                        <a:t>phẩm</a:t>
                      </a:r>
                      <a:r>
                        <a:rPr lang="en-US" sz="1800" kern="1200" dirty="0">
                          <a:effectLst/>
                        </a:rPr>
                        <a:t> </a:t>
                      </a:r>
                      <a:r>
                        <a:rPr lang="en-US" sz="1800" kern="1200" dirty="0" err="1">
                          <a:effectLst/>
                        </a:rPr>
                        <a:t>có</a:t>
                      </a:r>
                      <a:r>
                        <a:rPr lang="en-US" sz="1800" kern="1200" dirty="0">
                          <a:effectLst/>
                        </a:rPr>
                        <a:t> </a:t>
                      </a:r>
                      <a:r>
                        <a:rPr lang="en-US" sz="1800" kern="1200" dirty="0" err="1">
                          <a:effectLst/>
                        </a:rPr>
                        <a:t>tác</a:t>
                      </a:r>
                      <a:r>
                        <a:rPr lang="en-US" sz="1800" kern="1200" dirty="0">
                          <a:effectLst/>
                        </a:rPr>
                        <a:t> </a:t>
                      </a:r>
                      <a:r>
                        <a:rPr lang="en-US" sz="1800" kern="1200" dirty="0" err="1">
                          <a:effectLst/>
                        </a:rPr>
                        <a:t>dụng</a:t>
                      </a:r>
                      <a:r>
                        <a:rPr lang="en-US" sz="1800" kern="1200" dirty="0">
                          <a:effectLst/>
                        </a:rPr>
                        <a:t> </a:t>
                      </a:r>
                      <a:r>
                        <a:rPr lang="en-US" sz="1800" kern="1200" dirty="0" err="1">
                          <a:effectLst/>
                        </a:rPr>
                        <a:t>diệt</a:t>
                      </a:r>
                      <a:r>
                        <a:rPr lang="en-US" sz="1800" kern="1200" dirty="0">
                          <a:effectLst/>
                        </a:rPr>
                        <a:t> vi </a:t>
                      </a:r>
                      <a:r>
                        <a:rPr lang="en-US" sz="1800" kern="1200" dirty="0" err="1">
                          <a:effectLst/>
                        </a:rPr>
                        <a:t>khuẩn</a:t>
                      </a:r>
                      <a:r>
                        <a:rPr lang="en-US" sz="1800" kern="1200" dirty="0">
                          <a:effectLst/>
                        </a:rPr>
                        <a:t> ( beta </a:t>
                      </a:r>
                      <a:r>
                        <a:rPr lang="en-US" sz="1800" kern="1200" dirty="0" err="1">
                          <a:effectLst/>
                        </a:rPr>
                        <a:t>glucan</a:t>
                      </a:r>
                      <a:r>
                        <a:rPr lang="en-US" sz="1800" kern="1200" dirty="0">
                          <a:effectLst/>
                        </a:rPr>
                        <a:t>, </a:t>
                      </a:r>
                      <a:r>
                        <a:rPr lang="en-US" sz="1800" kern="1200" dirty="0" err="1">
                          <a:effectLst/>
                        </a:rPr>
                        <a:t>allicin</a:t>
                      </a:r>
                      <a:r>
                        <a:rPr lang="en-US" sz="1800" kern="1200" dirty="0">
                          <a:effectLst/>
                        </a:rPr>
                        <a:t>, polyphenol, </a:t>
                      </a:r>
                      <a:r>
                        <a:rPr lang="en-US" sz="1800" kern="1200" dirty="0" err="1">
                          <a:effectLst/>
                        </a:rPr>
                        <a:t>dịch</a:t>
                      </a:r>
                      <a:r>
                        <a:rPr lang="en-US" sz="1800" kern="1200" dirty="0">
                          <a:effectLst/>
                        </a:rPr>
                        <a:t> </a:t>
                      </a:r>
                      <a:r>
                        <a:rPr lang="en-US" sz="1800" kern="1200" dirty="0" err="1">
                          <a:effectLst/>
                        </a:rPr>
                        <a:t>chiết</a:t>
                      </a:r>
                      <a:r>
                        <a:rPr lang="en-US" sz="1800" kern="1200" dirty="0">
                          <a:effectLst/>
                        </a:rPr>
                        <a:t> </a:t>
                      </a:r>
                      <a:r>
                        <a:rPr lang="en-US" sz="1800" kern="1200" dirty="0" err="1">
                          <a:effectLst/>
                        </a:rPr>
                        <a:t>tỏi</a:t>
                      </a:r>
                      <a:r>
                        <a:rPr lang="en-US" sz="1800" kern="1200" dirty="0">
                          <a:effectLst/>
                        </a:rPr>
                        <a:t> …) </a:t>
                      </a:r>
                      <a:r>
                        <a:rPr lang="en-US" sz="1800" kern="1200" dirty="0" err="1">
                          <a:effectLst/>
                        </a:rPr>
                        <a:t>vào</a:t>
                      </a:r>
                      <a:r>
                        <a:rPr lang="en-US" sz="1800" kern="1200" dirty="0">
                          <a:effectLst/>
                        </a:rPr>
                        <a:t> </a:t>
                      </a:r>
                      <a:r>
                        <a:rPr lang="en-US" sz="1800" kern="1200" dirty="0" err="1">
                          <a:effectLst/>
                        </a:rPr>
                        <a:t>thức</a:t>
                      </a:r>
                      <a:r>
                        <a:rPr lang="en-US" sz="1800" kern="1200" dirty="0">
                          <a:effectLst/>
                        </a:rPr>
                        <a:t> </a:t>
                      </a:r>
                      <a:r>
                        <a:rPr lang="en-US" sz="1800" kern="1200" dirty="0" err="1">
                          <a:effectLst/>
                        </a:rPr>
                        <a:t>ăn</a:t>
                      </a:r>
                      <a:r>
                        <a:rPr lang="en-US" sz="1800" kern="1200" dirty="0">
                          <a:effectLst/>
                        </a:rPr>
                        <a:t> </a:t>
                      </a:r>
                      <a:r>
                        <a:rPr lang="en-US" sz="1800" kern="1200" dirty="0" err="1">
                          <a:effectLst/>
                        </a:rPr>
                        <a:t>từ</a:t>
                      </a:r>
                      <a:r>
                        <a:rPr lang="en-US" sz="1800" kern="1200" dirty="0">
                          <a:effectLst/>
                        </a:rPr>
                        <a:t> 5- 7 </a:t>
                      </a:r>
                      <a:r>
                        <a:rPr lang="en-US" sz="1800" kern="1200" dirty="0" err="1">
                          <a:effectLst/>
                        </a:rPr>
                        <a:t>ngày</a:t>
                      </a:r>
                      <a:r>
                        <a:rPr lang="en-US" sz="1800" kern="1200" dirty="0">
                          <a:effectLst/>
                        </a:rPr>
                        <a:t> .</a:t>
                      </a:r>
                    </a:p>
                    <a:p>
                      <a:pPr marL="0" marR="0" algn="just" defTabSz="914400" rtl="0" eaLnBrk="1" latinLnBrk="0" hangingPunct="1">
                        <a:lnSpc>
                          <a:spcPct val="150000"/>
                        </a:lnSpc>
                        <a:spcBef>
                          <a:spcPts val="0"/>
                        </a:spcBef>
                        <a:spcAft>
                          <a:spcPts val="0"/>
                        </a:spcAft>
                      </a:pPr>
                      <a:r>
                        <a:rPr lang="en-US" sz="1800" kern="1200" dirty="0" err="1">
                          <a:effectLst/>
                        </a:rPr>
                        <a:t>Kết</a:t>
                      </a:r>
                      <a:r>
                        <a:rPr lang="en-US" sz="1800" kern="1200" dirty="0">
                          <a:effectLst/>
                        </a:rPr>
                        <a:t> </a:t>
                      </a:r>
                      <a:r>
                        <a:rPr lang="en-US" sz="1800" kern="1200" dirty="0" err="1">
                          <a:effectLst/>
                        </a:rPr>
                        <a:t>hợp</a:t>
                      </a:r>
                      <a:r>
                        <a:rPr lang="en-US" sz="1800" kern="1200" dirty="0">
                          <a:effectLst/>
                        </a:rPr>
                        <a:t> </a:t>
                      </a:r>
                      <a:r>
                        <a:rPr lang="en-US" sz="1800" kern="1200" dirty="0" err="1">
                          <a:effectLst/>
                        </a:rPr>
                        <a:t>bổ</a:t>
                      </a:r>
                      <a:r>
                        <a:rPr lang="en-US" sz="1800" kern="1200" dirty="0">
                          <a:effectLst/>
                        </a:rPr>
                        <a:t> sung vitamin C.</a:t>
                      </a:r>
                    </a:p>
                    <a:p>
                      <a:pPr marL="0" marR="0" algn="just" defTabSz="914400" rtl="0" eaLnBrk="1" latinLnBrk="0" hangingPunct="1">
                        <a:lnSpc>
                          <a:spcPct val="150000"/>
                        </a:lnSpc>
                        <a:spcBef>
                          <a:spcPts val="0"/>
                        </a:spcBef>
                        <a:spcAft>
                          <a:spcPts val="0"/>
                        </a:spcAft>
                      </a:pPr>
                      <a:r>
                        <a:rPr lang="en-US" sz="1800" kern="1200" dirty="0" err="1">
                          <a:effectLst/>
                        </a:rPr>
                        <a:t>Sau</a:t>
                      </a:r>
                      <a:r>
                        <a:rPr lang="en-US" sz="1800" kern="1200" dirty="0">
                          <a:effectLst/>
                        </a:rPr>
                        <a:t> </a:t>
                      </a:r>
                      <a:r>
                        <a:rPr lang="en-US" sz="1800" kern="1200" dirty="0" err="1">
                          <a:effectLst/>
                        </a:rPr>
                        <a:t>điều</a:t>
                      </a:r>
                      <a:r>
                        <a:rPr lang="en-US" sz="1800" kern="1200" dirty="0">
                          <a:effectLst/>
                        </a:rPr>
                        <a:t> </a:t>
                      </a:r>
                      <a:r>
                        <a:rPr lang="en-US" sz="1800" kern="1200" dirty="0" err="1">
                          <a:effectLst/>
                        </a:rPr>
                        <a:t>trị</a:t>
                      </a:r>
                      <a:r>
                        <a:rPr lang="en-US" sz="1800" kern="1200" dirty="0">
                          <a:effectLst/>
                        </a:rPr>
                        <a:t> </a:t>
                      </a:r>
                      <a:r>
                        <a:rPr lang="en-US" sz="1800" kern="1200" dirty="0" err="1">
                          <a:effectLst/>
                        </a:rPr>
                        <a:t>bổ</a:t>
                      </a:r>
                      <a:r>
                        <a:rPr lang="en-US" sz="1800" kern="1200" dirty="0">
                          <a:effectLst/>
                        </a:rPr>
                        <a:t> sung </a:t>
                      </a:r>
                      <a:r>
                        <a:rPr lang="en-US" sz="1800" kern="1200" dirty="0" err="1">
                          <a:effectLst/>
                        </a:rPr>
                        <a:t>chế</a:t>
                      </a:r>
                      <a:r>
                        <a:rPr lang="en-US" sz="1800" kern="1200" dirty="0">
                          <a:effectLst/>
                        </a:rPr>
                        <a:t> </a:t>
                      </a:r>
                      <a:r>
                        <a:rPr lang="en-US" sz="1800" kern="1200" dirty="0" err="1">
                          <a:effectLst/>
                        </a:rPr>
                        <a:t>phẩm</a:t>
                      </a:r>
                      <a:r>
                        <a:rPr lang="en-US" sz="1800" kern="1200" dirty="0">
                          <a:effectLst/>
                        </a:rPr>
                        <a:t> </a:t>
                      </a:r>
                      <a:r>
                        <a:rPr lang="en-US" sz="1800" kern="1200" dirty="0" err="1">
                          <a:effectLst/>
                        </a:rPr>
                        <a:t>sinh</a:t>
                      </a:r>
                      <a:r>
                        <a:rPr lang="en-US" sz="1800" kern="1200" dirty="0">
                          <a:effectLst/>
                        </a:rPr>
                        <a:t> </a:t>
                      </a:r>
                      <a:r>
                        <a:rPr lang="en-US" sz="1800" kern="1200" dirty="0" err="1">
                          <a:effectLst/>
                        </a:rPr>
                        <a:t>học</a:t>
                      </a:r>
                      <a:r>
                        <a:rPr lang="en-US" sz="1800" kern="1200" dirty="0">
                          <a:effectLst/>
                        </a:rPr>
                        <a:t> </a:t>
                      </a:r>
                      <a:r>
                        <a:rPr lang="en-US" sz="1800" kern="1200" dirty="0" err="1">
                          <a:effectLst/>
                        </a:rPr>
                        <a:t>vào</a:t>
                      </a:r>
                      <a:r>
                        <a:rPr lang="en-US" sz="1800" kern="1200" dirty="0">
                          <a:effectLst/>
                        </a:rPr>
                        <a:t> </a:t>
                      </a:r>
                      <a:r>
                        <a:rPr lang="en-US" sz="1800" kern="1200" dirty="0" err="1">
                          <a:effectLst/>
                        </a:rPr>
                        <a:t>thức</a:t>
                      </a:r>
                      <a:r>
                        <a:rPr lang="en-US" sz="1800" kern="1200" dirty="0">
                          <a:effectLst/>
                        </a:rPr>
                        <a:t> </a:t>
                      </a:r>
                      <a:r>
                        <a:rPr lang="en-US" sz="1800" kern="1200" dirty="0" err="1">
                          <a:effectLst/>
                        </a:rPr>
                        <a:t>ăn</a:t>
                      </a:r>
                      <a:r>
                        <a:rPr lang="en-US" sz="1800" kern="1200" dirty="0">
                          <a:effectLst/>
                        </a:rPr>
                        <a:t> </a:t>
                      </a:r>
                      <a:r>
                        <a:rPr lang="en-US" sz="1800" kern="1200" dirty="0" err="1">
                          <a:effectLst/>
                        </a:rPr>
                        <a:t>và</a:t>
                      </a:r>
                      <a:r>
                        <a:rPr lang="en-US" sz="1800" kern="1200" dirty="0">
                          <a:effectLst/>
                        </a:rPr>
                        <a:t> </a:t>
                      </a:r>
                      <a:r>
                        <a:rPr lang="en-US" sz="1800" kern="1200" dirty="0" err="1">
                          <a:effectLst/>
                        </a:rPr>
                        <a:t>nước</a:t>
                      </a:r>
                      <a:r>
                        <a:rPr lang="en-US" sz="1800" kern="1200" dirty="0">
                          <a:effectLst/>
                        </a:rPr>
                        <a:t> </a:t>
                      </a:r>
                      <a:r>
                        <a:rPr lang="en-US" sz="1800" kern="1200" dirty="0" err="1">
                          <a:effectLst/>
                        </a:rPr>
                        <a:t>để</a:t>
                      </a:r>
                      <a:r>
                        <a:rPr lang="en-US" sz="1800" kern="1200" dirty="0">
                          <a:effectLst/>
                        </a:rPr>
                        <a:t> </a:t>
                      </a:r>
                      <a:r>
                        <a:rPr lang="en-US" sz="1800" kern="1200" dirty="0" err="1">
                          <a:effectLst/>
                        </a:rPr>
                        <a:t>phục</a:t>
                      </a:r>
                      <a:r>
                        <a:rPr lang="en-US" sz="1800" kern="1200" dirty="0">
                          <a:effectLst/>
                        </a:rPr>
                        <a:t> </a:t>
                      </a:r>
                      <a:r>
                        <a:rPr lang="en-US" sz="1800" kern="1200" dirty="0" err="1">
                          <a:effectLst/>
                        </a:rPr>
                        <a:t>hổi</a:t>
                      </a:r>
                      <a:r>
                        <a:rPr lang="en-US" sz="1800" kern="1200" dirty="0">
                          <a:effectLst/>
                        </a:rPr>
                        <a:t> </a:t>
                      </a:r>
                      <a:r>
                        <a:rPr lang="en-US" sz="1800" kern="1200" dirty="0" err="1">
                          <a:effectLst/>
                        </a:rPr>
                        <a:t>hệ</a:t>
                      </a:r>
                      <a:r>
                        <a:rPr lang="en-US" sz="1800" kern="1200" dirty="0">
                          <a:effectLst/>
                        </a:rPr>
                        <a:t> vi </a:t>
                      </a:r>
                      <a:r>
                        <a:rPr lang="en-US" sz="1800" kern="1200" dirty="0" err="1">
                          <a:effectLst/>
                        </a:rPr>
                        <a:t>sinh</a:t>
                      </a:r>
                      <a:r>
                        <a:rPr lang="en-US" sz="1800" kern="1200" dirty="0">
                          <a:effectLst/>
                        </a:rPr>
                        <a:t> </a:t>
                      </a:r>
                      <a:r>
                        <a:rPr lang="en-US" sz="1800" kern="1200" dirty="0" err="1">
                          <a:effectLst/>
                        </a:rPr>
                        <a:t>vật</a:t>
                      </a:r>
                      <a:r>
                        <a:rPr lang="en-US" sz="1800" kern="1200" dirty="0">
                          <a:effectLst/>
                        </a:rPr>
                        <a:t> </a:t>
                      </a:r>
                      <a:r>
                        <a:rPr lang="en-US" sz="1800" kern="1200" dirty="0" err="1">
                          <a:effectLst/>
                        </a:rPr>
                        <a:t>có</a:t>
                      </a:r>
                      <a:r>
                        <a:rPr lang="en-US" sz="1800" kern="1200" dirty="0">
                          <a:effectLst/>
                        </a:rPr>
                        <a:t> </a:t>
                      </a:r>
                      <a:r>
                        <a:rPr lang="en-US" sz="1800" kern="1200" dirty="0" err="1">
                          <a:effectLst/>
                        </a:rPr>
                        <a:t>lợi</a:t>
                      </a:r>
                      <a:endParaRPr lang="en-US"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059177205"/>
                  </a:ext>
                </a:extLst>
              </a:tr>
              <a:tr h="1719470">
                <a:tc>
                  <a:txBody>
                    <a:bodyPr/>
                    <a:lstStyle/>
                    <a:p>
                      <a:pPr marL="0" marR="0" algn="just">
                        <a:lnSpc>
                          <a:spcPct val="150000"/>
                        </a:lnSpc>
                        <a:spcBef>
                          <a:spcPts val="0"/>
                        </a:spcBef>
                        <a:spcAft>
                          <a:spcPts val="0"/>
                        </a:spcAft>
                      </a:pPr>
                      <a:r>
                        <a:rPr lang="en-US" sz="1800" dirty="0" err="1">
                          <a:effectLst/>
                        </a:rPr>
                        <a:t>Bệnh</a:t>
                      </a:r>
                      <a:r>
                        <a:rPr lang="en-US" sz="1800" dirty="0">
                          <a:effectLst/>
                        </a:rPr>
                        <a:t> </a:t>
                      </a:r>
                      <a:r>
                        <a:rPr lang="en-US" sz="1800" dirty="0" err="1">
                          <a:effectLst/>
                        </a:rPr>
                        <a:t>gan</a:t>
                      </a:r>
                      <a:r>
                        <a:rPr lang="en-US" sz="1800" dirty="0">
                          <a:effectLst/>
                        </a:rPr>
                        <a:t> </a:t>
                      </a:r>
                      <a:r>
                        <a:rPr lang="en-US" sz="1800" dirty="0" err="1">
                          <a:effectLst/>
                        </a:rPr>
                        <a:t>thận</a:t>
                      </a:r>
                      <a:r>
                        <a:rPr lang="en-US" sz="1800" dirty="0">
                          <a:effectLst/>
                        </a:rPr>
                        <a:t> </a:t>
                      </a:r>
                      <a:r>
                        <a:rPr lang="en-US" sz="1800" dirty="0" err="1">
                          <a:effectLst/>
                        </a:rPr>
                        <a:t>mú</a:t>
                      </a:r>
                      <a:r>
                        <a:rPr lang="en-US" sz="1800" dirty="0">
                          <a:effectLst/>
                        </a:rPr>
                        <a:t> </a:t>
                      </a:r>
                      <a:r>
                        <a:rPr lang="en-US" sz="1800" dirty="0" err="1">
                          <a:effectLst/>
                        </a:rPr>
                        <a:t>trên</a:t>
                      </a:r>
                      <a:r>
                        <a:rPr lang="en-US" sz="1800" dirty="0">
                          <a:effectLst/>
                        </a:rPr>
                        <a:t> </a:t>
                      </a:r>
                      <a:r>
                        <a:rPr lang="en-US" sz="1800" dirty="0" err="1">
                          <a:effectLst/>
                        </a:rPr>
                        <a:t>cá</a:t>
                      </a:r>
                      <a:r>
                        <a:rPr lang="en-US" sz="1800" dirty="0">
                          <a:effectLst/>
                        </a:rPr>
                        <a:t> </a:t>
                      </a:r>
                      <a:r>
                        <a:rPr lang="en-US" sz="1800" dirty="0" err="1">
                          <a:effectLst/>
                        </a:rPr>
                        <a:t>tra</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defTabSz="914400" rtl="0" eaLnBrk="1" latinLnBrk="0" hangingPunct="1">
                        <a:lnSpc>
                          <a:spcPct val="150000"/>
                        </a:lnSpc>
                        <a:spcBef>
                          <a:spcPts val="0"/>
                        </a:spcBef>
                        <a:spcAft>
                          <a:spcPts val="0"/>
                        </a:spcAft>
                      </a:pPr>
                      <a:r>
                        <a:rPr lang="en-US" sz="1800" kern="1200" dirty="0" smtClean="0">
                          <a:effectLst/>
                        </a:rPr>
                        <a:t>- </a:t>
                      </a:r>
                      <a:r>
                        <a:rPr lang="en-US" sz="1800" kern="1200" dirty="0" err="1">
                          <a:effectLst/>
                        </a:rPr>
                        <a:t>KHử</a:t>
                      </a:r>
                      <a:r>
                        <a:rPr lang="en-US" sz="1800" kern="1200" dirty="0">
                          <a:effectLst/>
                        </a:rPr>
                        <a:t> </a:t>
                      </a:r>
                      <a:r>
                        <a:rPr lang="en-US" sz="1800" kern="1200" dirty="0" err="1">
                          <a:effectLst/>
                        </a:rPr>
                        <a:t>trùng</a:t>
                      </a:r>
                      <a:r>
                        <a:rPr lang="en-US" sz="1800" kern="1200" dirty="0">
                          <a:effectLst/>
                        </a:rPr>
                        <a:t> </a:t>
                      </a:r>
                      <a:r>
                        <a:rPr lang="en-US" sz="1800" kern="1200" dirty="0" err="1">
                          <a:effectLst/>
                        </a:rPr>
                        <a:t>nước</a:t>
                      </a:r>
                      <a:r>
                        <a:rPr lang="en-US" sz="1800" kern="1200" dirty="0">
                          <a:effectLst/>
                        </a:rPr>
                        <a:t> </a:t>
                      </a:r>
                      <a:r>
                        <a:rPr lang="en-US" sz="1800" kern="1200" dirty="0" err="1">
                          <a:effectLst/>
                        </a:rPr>
                        <a:t>kết</a:t>
                      </a:r>
                      <a:r>
                        <a:rPr lang="en-US" sz="1800" kern="1200" dirty="0">
                          <a:effectLst/>
                        </a:rPr>
                        <a:t> </a:t>
                      </a:r>
                      <a:r>
                        <a:rPr lang="en-US" sz="1800" kern="1200" dirty="0" err="1">
                          <a:effectLst/>
                        </a:rPr>
                        <a:t>hợp</a:t>
                      </a:r>
                      <a:r>
                        <a:rPr lang="en-US" sz="1800" kern="1200" dirty="0">
                          <a:effectLst/>
                        </a:rPr>
                        <a:t> </a:t>
                      </a:r>
                      <a:r>
                        <a:rPr lang="en-US" sz="1800" kern="1200" dirty="0" err="1">
                          <a:effectLst/>
                        </a:rPr>
                        <a:t>trộn</a:t>
                      </a:r>
                      <a:r>
                        <a:rPr lang="en-US" sz="1800" kern="1200" dirty="0">
                          <a:effectLst/>
                        </a:rPr>
                        <a:t> </a:t>
                      </a:r>
                      <a:r>
                        <a:rPr lang="en-US" sz="1800" kern="1200" dirty="0" err="1">
                          <a:effectLst/>
                        </a:rPr>
                        <a:t>thuốc</a:t>
                      </a:r>
                      <a:r>
                        <a:rPr lang="en-US" sz="1800" kern="1200" dirty="0">
                          <a:effectLst/>
                        </a:rPr>
                        <a:t> </a:t>
                      </a:r>
                      <a:r>
                        <a:rPr lang="en-US" sz="1800" kern="1200" dirty="0" err="1">
                          <a:effectLst/>
                        </a:rPr>
                        <a:t>hoặc</a:t>
                      </a:r>
                      <a:r>
                        <a:rPr lang="en-US" sz="1800" kern="1200" dirty="0">
                          <a:effectLst/>
                        </a:rPr>
                        <a:t> </a:t>
                      </a:r>
                      <a:r>
                        <a:rPr lang="en-US" sz="1800" kern="1200" dirty="0" err="1">
                          <a:effectLst/>
                        </a:rPr>
                        <a:t>sản</a:t>
                      </a:r>
                      <a:r>
                        <a:rPr lang="en-US" sz="1800" kern="1200" dirty="0">
                          <a:effectLst/>
                        </a:rPr>
                        <a:t> </a:t>
                      </a:r>
                      <a:r>
                        <a:rPr lang="en-US" sz="1800" kern="1200" dirty="0" err="1">
                          <a:effectLst/>
                        </a:rPr>
                        <a:t>phẩm</a:t>
                      </a:r>
                      <a:r>
                        <a:rPr lang="en-US" sz="1800" kern="1200" dirty="0">
                          <a:effectLst/>
                        </a:rPr>
                        <a:t> </a:t>
                      </a:r>
                      <a:r>
                        <a:rPr lang="en-US" sz="1800" kern="1200" dirty="0" err="1">
                          <a:effectLst/>
                        </a:rPr>
                        <a:t>có</a:t>
                      </a:r>
                      <a:r>
                        <a:rPr lang="en-US" sz="1800" kern="1200" dirty="0">
                          <a:effectLst/>
                        </a:rPr>
                        <a:t> </a:t>
                      </a:r>
                      <a:r>
                        <a:rPr lang="en-US" sz="1800" kern="1200" dirty="0" err="1">
                          <a:effectLst/>
                        </a:rPr>
                        <a:t>tác</a:t>
                      </a:r>
                      <a:r>
                        <a:rPr lang="en-US" sz="1800" kern="1200" dirty="0">
                          <a:effectLst/>
                        </a:rPr>
                        <a:t> </a:t>
                      </a:r>
                      <a:r>
                        <a:rPr lang="en-US" sz="1800" kern="1200" dirty="0" err="1">
                          <a:effectLst/>
                        </a:rPr>
                        <a:t>dụng</a:t>
                      </a:r>
                      <a:r>
                        <a:rPr lang="en-US" sz="1800" kern="1200" dirty="0">
                          <a:effectLst/>
                        </a:rPr>
                        <a:t> </a:t>
                      </a:r>
                      <a:r>
                        <a:rPr lang="en-US" sz="1800" kern="1200" dirty="0" err="1">
                          <a:effectLst/>
                        </a:rPr>
                        <a:t>diệt</a:t>
                      </a:r>
                      <a:r>
                        <a:rPr lang="en-US" sz="1800" kern="1200" dirty="0">
                          <a:effectLst/>
                        </a:rPr>
                        <a:t> vi </a:t>
                      </a:r>
                      <a:r>
                        <a:rPr lang="en-US" sz="1800" kern="1200" dirty="0" err="1">
                          <a:effectLst/>
                        </a:rPr>
                        <a:t>khuẩn</a:t>
                      </a:r>
                      <a:r>
                        <a:rPr lang="en-US" sz="1800" kern="1200" dirty="0">
                          <a:effectLst/>
                        </a:rPr>
                        <a:t> ( beta </a:t>
                      </a:r>
                      <a:r>
                        <a:rPr lang="en-US" sz="1800" kern="1200" dirty="0" err="1">
                          <a:effectLst/>
                        </a:rPr>
                        <a:t>glucan</a:t>
                      </a:r>
                      <a:r>
                        <a:rPr lang="en-US" sz="1800" kern="1200" dirty="0">
                          <a:effectLst/>
                        </a:rPr>
                        <a:t>, </a:t>
                      </a:r>
                      <a:r>
                        <a:rPr lang="en-US" sz="1800" kern="1200" dirty="0" err="1">
                          <a:effectLst/>
                        </a:rPr>
                        <a:t>allicin</a:t>
                      </a:r>
                      <a:r>
                        <a:rPr lang="en-US" sz="1800" kern="1200" dirty="0">
                          <a:effectLst/>
                        </a:rPr>
                        <a:t>, polyphenol, </a:t>
                      </a:r>
                      <a:r>
                        <a:rPr lang="en-US" sz="1800" kern="1200" dirty="0" err="1">
                          <a:effectLst/>
                        </a:rPr>
                        <a:t>dịch</a:t>
                      </a:r>
                      <a:r>
                        <a:rPr lang="en-US" sz="1800" kern="1200" dirty="0">
                          <a:effectLst/>
                        </a:rPr>
                        <a:t> </a:t>
                      </a:r>
                      <a:r>
                        <a:rPr lang="en-US" sz="1800" kern="1200" dirty="0" err="1">
                          <a:effectLst/>
                        </a:rPr>
                        <a:t>chiết</a:t>
                      </a:r>
                      <a:r>
                        <a:rPr lang="en-US" sz="1800" kern="1200" dirty="0">
                          <a:effectLst/>
                        </a:rPr>
                        <a:t> </a:t>
                      </a:r>
                      <a:r>
                        <a:rPr lang="en-US" sz="1800" kern="1200" dirty="0" err="1">
                          <a:effectLst/>
                        </a:rPr>
                        <a:t>tỏi</a:t>
                      </a:r>
                      <a:r>
                        <a:rPr lang="en-US" sz="1800" kern="1200" dirty="0">
                          <a:effectLst/>
                        </a:rPr>
                        <a:t> …) </a:t>
                      </a:r>
                      <a:r>
                        <a:rPr lang="en-US" sz="1800" kern="1200" dirty="0" err="1">
                          <a:effectLst/>
                        </a:rPr>
                        <a:t>vào</a:t>
                      </a:r>
                      <a:r>
                        <a:rPr lang="en-US" sz="1800" kern="1200" dirty="0">
                          <a:effectLst/>
                        </a:rPr>
                        <a:t> </a:t>
                      </a:r>
                      <a:r>
                        <a:rPr lang="en-US" sz="1800" kern="1200" dirty="0" err="1">
                          <a:effectLst/>
                        </a:rPr>
                        <a:t>thức</a:t>
                      </a:r>
                      <a:r>
                        <a:rPr lang="en-US" sz="1800" kern="1200" dirty="0">
                          <a:effectLst/>
                        </a:rPr>
                        <a:t> </a:t>
                      </a:r>
                      <a:r>
                        <a:rPr lang="en-US" sz="1800" kern="1200" dirty="0" err="1">
                          <a:effectLst/>
                        </a:rPr>
                        <a:t>ăn</a:t>
                      </a:r>
                      <a:r>
                        <a:rPr lang="en-US" sz="1800" kern="1200" dirty="0">
                          <a:effectLst/>
                        </a:rPr>
                        <a:t> </a:t>
                      </a:r>
                      <a:r>
                        <a:rPr lang="en-US" sz="1800" kern="1200" dirty="0" err="1">
                          <a:effectLst/>
                        </a:rPr>
                        <a:t>từ</a:t>
                      </a:r>
                      <a:r>
                        <a:rPr lang="en-US" sz="1800" kern="1200" dirty="0">
                          <a:effectLst/>
                        </a:rPr>
                        <a:t> 5- 7 </a:t>
                      </a:r>
                      <a:r>
                        <a:rPr lang="en-US" sz="1800" kern="1200" dirty="0" err="1">
                          <a:effectLst/>
                        </a:rPr>
                        <a:t>ngày</a:t>
                      </a:r>
                      <a:r>
                        <a:rPr lang="en-US" sz="1800" kern="1200" dirty="0">
                          <a:effectLst/>
                        </a:rPr>
                        <a:t> .</a:t>
                      </a:r>
                    </a:p>
                    <a:p>
                      <a:pPr marL="0" marR="0" algn="just" defTabSz="914400" rtl="0" eaLnBrk="1" latinLnBrk="0" hangingPunct="1">
                        <a:lnSpc>
                          <a:spcPct val="150000"/>
                        </a:lnSpc>
                        <a:spcBef>
                          <a:spcPts val="0"/>
                        </a:spcBef>
                        <a:spcAft>
                          <a:spcPts val="0"/>
                        </a:spcAft>
                      </a:pPr>
                      <a:r>
                        <a:rPr lang="en-US" sz="1800" kern="1200" dirty="0" err="1">
                          <a:effectLst/>
                        </a:rPr>
                        <a:t>Kết</a:t>
                      </a:r>
                      <a:r>
                        <a:rPr lang="en-US" sz="1800" kern="1200" dirty="0">
                          <a:effectLst/>
                        </a:rPr>
                        <a:t> </a:t>
                      </a:r>
                      <a:r>
                        <a:rPr lang="en-US" sz="1800" kern="1200" dirty="0" err="1">
                          <a:effectLst/>
                        </a:rPr>
                        <a:t>hợp</a:t>
                      </a:r>
                      <a:r>
                        <a:rPr lang="en-US" sz="1800" kern="1200" dirty="0">
                          <a:effectLst/>
                        </a:rPr>
                        <a:t> </a:t>
                      </a:r>
                      <a:r>
                        <a:rPr lang="en-US" sz="1800" kern="1200" dirty="0" err="1">
                          <a:effectLst/>
                        </a:rPr>
                        <a:t>bổ</a:t>
                      </a:r>
                      <a:r>
                        <a:rPr lang="en-US" sz="1800" kern="1200" dirty="0">
                          <a:effectLst/>
                        </a:rPr>
                        <a:t> sung vitamin </a:t>
                      </a:r>
                      <a:r>
                        <a:rPr lang="en-US" sz="1800" kern="1200" dirty="0" smtClean="0">
                          <a:effectLst/>
                        </a:rPr>
                        <a:t>C. </a:t>
                      </a:r>
                      <a:r>
                        <a:rPr lang="en-US" sz="1800" kern="1200" dirty="0" err="1" smtClean="0">
                          <a:effectLst/>
                        </a:rPr>
                        <a:t>Sau</a:t>
                      </a:r>
                      <a:r>
                        <a:rPr lang="en-US" sz="1800" kern="1200" dirty="0" smtClean="0">
                          <a:effectLst/>
                        </a:rPr>
                        <a:t> </a:t>
                      </a:r>
                      <a:r>
                        <a:rPr lang="en-US" sz="1800" kern="1200" dirty="0" err="1">
                          <a:effectLst/>
                        </a:rPr>
                        <a:t>điều</a:t>
                      </a:r>
                      <a:r>
                        <a:rPr lang="en-US" sz="1800" kern="1200" dirty="0">
                          <a:effectLst/>
                        </a:rPr>
                        <a:t> </a:t>
                      </a:r>
                      <a:r>
                        <a:rPr lang="en-US" sz="1800" kern="1200" dirty="0" err="1">
                          <a:effectLst/>
                        </a:rPr>
                        <a:t>trị</a:t>
                      </a:r>
                      <a:r>
                        <a:rPr lang="en-US" sz="1800" kern="1200" dirty="0">
                          <a:effectLst/>
                        </a:rPr>
                        <a:t> </a:t>
                      </a:r>
                      <a:r>
                        <a:rPr lang="en-US" sz="1800" kern="1200" dirty="0" err="1">
                          <a:effectLst/>
                        </a:rPr>
                        <a:t>bổ</a:t>
                      </a:r>
                      <a:r>
                        <a:rPr lang="en-US" sz="1800" kern="1200" dirty="0">
                          <a:effectLst/>
                        </a:rPr>
                        <a:t> sung </a:t>
                      </a:r>
                      <a:r>
                        <a:rPr lang="en-US" sz="1800" kern="1200" dirty="0" err="1">
                          <a:effectLst/>
                        </a:rPr>
                        <a:t>chế</a:t>
                      </a:r>
                      <a:r>
                        <a:rPr lang="en-US" sz="1800" kern="1200" dirty="0">
                          <a:effectLst/>
                        </a:rPr>
                        <a:t> </a:t>
                      </a:r>
                      <a:r>
                        <a:rPr lang="en-US" sz="1800" kern="1200" dirty="0" err="1">
                          <a:effectLst/>
                        </a:rPr>
                        <a:t>phẩm</a:t>
                      </a:r>
                      <a:r>
                        <a:rPr lang="en-US" sz="1800" kern="1200" dirty="0">
                          <a:effectLst/>
                        </a:rPr>
                        <a:t> </a:t>
                      </a:r>
                      <a:r>
                        <a:rPr lang="en-US" sz="1800" kern="1200" dirty="0" err="1">
                          <a:effectLst/>
                        </a:rPr>
                        <a:t>sinh</a:t>
                      </a:r>
                      <a:r>
                        <a:rPr lang="en-US" sz="1800" kern="1200" dirty="0">
                          <a:effectLst/>
                        </a:rPr>
                        <a:t> </a:t>
                      </a:r>
                      <a:r>
                        <a:rPr lang="en-US" sz="1800" kern="1200" dirty="0" err="1">
                          <a:effectLst/>
                        </a:rPr>
                        <a:t>học</a:t>
                      </a:r>
                      <a:r>
                        <a:rPr lang="en-US" sz="1800" kern="1200" dirty="0">
                          <a:effectLst/>
                        </a:rPr>
                        <a:t> </a:t>
                      </a:r>
                      <a:r>
                        <a:rPr lang="en-US" sz="1800" kern="1200" dirty="0" err="1">
                          <a:effectLst/>
                        </a:rPr>
                        <a:t>vào</a:t>
                      </a:r>
                      <a:r>
                        <a:rPr lang="en-US" sz="1800" kern="1200" dirty="0">
                          <a:effectLst/>
                        </a:rPr>
                        <a:t> </a:t>
                      </a:r>
                      <a:r>
                        <a:rPr lang="en-US" sz="1800" kern="1200" dirty="0" err="1">
                          <a:effectLst/>
                        </a:rPr>
                        <a:t>thức</a:t>
                      </a:r>
                      <a:r>
                        <a:rPr lang="en-US" sz="1800" kern="1200" dirty="0">
                          <a:effectLst/>
                        </a:rPr>
                        <a:t> </a:t>
                      </a:r>
                      <a:r>
                        <a:rPr lang="en-US" sz="1800" kern="1200" dirty="0" err="1">
                          <a:effectLst/>
                        </a:rPr>
                        <a:t>ăn</a:t>
                      </a:r>
                      <a:r>
                        <a:rPr lang="en-US" sz="1800" kern="1200" dirty="0">
                          <a:effectLst/>
                        </a:rPr>
                        <a:t> </a:t>
                      </a:r>
                      <a:r>
                        <a:rPr lang="en-US" sz="1800" kern="1200" dirty="0" err="1">
                          <a:effectLst/>
                        </a:rPr>
                        <a:t>và</a:t>
                      </a:r>
                      <a:r>
                        <a:rPr lang="en-US" sz="1800" kern="1200" dirty="0">
                          <a:effectLst/>
                        </a:rPr>
                        <a:t> </a:t>
                      </a:r>
                      <a:r>
                        <a:rPr lang="en-US" sz="1800" kern="1200" dirty="0" err="1">
                          <a:effectLst/>
                        </a:rPr>
                        <a:t>nước</a:t>
                      </a:r>
                      <a:r>
                        <a:rPr lang="en-US" sz="1800" kern="1200" dirty="0">
                          <a:effectLst/>
                        </a:rPr>
                        <a:t> </a:t>
                      </a:r>
                      <a:r>
                        <a:rPr lang="en-US" sz="1800" kern="1200" dirty="0" err="1">
                          <a:effectLst/>
                        </a:rPr>
                        <a:t>để</a:t>
                      </a:r>
                      <a:r>
                        <a:rPr lang="en-US" sz="1800" kern="1200" dirty="0">
                          <a:effectLst/>
                        </a:rPr>
                        <a:t> </a:t>
                      </a:r>
                      <a:r>
                        <a:rPr lang="en-US" sz="1800" kern="1200" dirty="0" err="1">
                          <a:effectLst/>
                        </a:rPr>
                        <a:t>phục</a:t>
                      </a:r>
                      <a:r>
                        <a:rPr lang="en-US" sz="1800" kern="1200" dirty="0">
                          <a:effectLst/>
                        </a:rPr>
                        <a:t> </a:t>
                      </a:r>
                      <a:r>
                        <a:rPr lang="en-US" sz="1800" kern="1200" dirty="0" err="1">
                          <a:effectLst/>
                        </a:rPr>
                        <a:t>hổi</a:t>
                      </a:r>
                      <a:r>
                        <a:rPr lang="en-US" sz="1800" kern="1200" dirty="0">
                          <a:effectLst/>
                        </a:rPr>
                        <a:t> </a:t>
                      </a:r>
                      <a:r>
                        <a:rPr lang="en-US" sz="1800" kern="1200" dirty="0" err="1">
                          <a:effectLst/>
                        </a:rPr>
                        <a:t>hệ</a:t>
                      </a:r>
                      <a:r>
                        <a:rPr lang="en-US" sz="1800" kern="1200" dirty="0">
                          <a:effectLst/>
                        </a:rPr>
                        <a:t> vi </a:t>
                      </a:r>
                      <a:r>
                        <a:rPr lang="en-US" sz="1800" kern="1200" dirty="0" err="1">
                          <a:effectLst/>
                        </a:rPr>
                        <a:t>sinh</a:t>
                      </a:r>
                      <a:r>
                        <a:rPr lang="en-US" sz="1800" kern="1200" dirty="0">
                          <a:effectLst/>
                        </a:rPr>
                        <a:t> </a:t>
                      </a:r>
                      <a:r>
                        <a:rPr lang="en-US" sz="1800" kern="1200" dirty="0" err="1">
                          <a:effectLst/>
                        </a:rPr>
                        <a:t>vật</a:t>
                      </a:r>
                      <a:r>
                        <a:rPr lang="en-US" sz="1800" kern="1200" dirty="0">
                          <a:effectLst/>
                        </a:rPr>
                        <a:t> </a:t>
                      </a:r>
                      <a:r>
                        <a:rPr lang="en-US" sz="1800" kern="1200" dirty="0" err="1">
                          <a:effectLst/>
                        </a:rPr>
                        <a:t>có</a:t>
                      </a:r>
                      <a:r>
                        <a:rPr lang="en-US" sz="1800" kern="1200" dirty="0">
                          <a:effectLst/>
                        </a:rPr>
                        <a:t> </a:t>
                      </a:r>
                      <a:r>
                        <a:rPr lang="en-US" sz="1800" kern="1200" dirty="0" err="1">
                          <a:effectLst/>
                        </a:rPr>
                        <a:t>lợi</a:t>
                      </a:r>
                      <a:endParaRPr lang="en-US"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085798962"/>
                  </a:ext>
                </a:extLst>
              </a:tr>
              <a:tr h="465833">
                <a:tc>
                  <a:txBody>
                    <a:bodyPr/>
                    <a:lstStyle/>
                    <a:p>
                      <a:pPr marL="0" marR="0" algn="just">
                        <a:lnSpc>
                          <a:spcPct val="150000"/>
                        </a:lnSpc>
                        <a:spcBef>
                          <a:spcPts val="0"/>
                        </a:spcBef>
                        <a:spcAft>
                          <a:spcPts val="0"/>
                        </a:spcAft>
                      </a:pPr>
                      <a:r>
                        <a:rPr lang="en-US" sz="1800" dirty="0" err="1">
                          <a:effectLst/>
                        </a:rPr>
                        <a:t>Bệnh</a:t>
                      </a:r>
                      <a:r>
                        <a:rPr lang="en-US" sz="1800" dirty="0">
                          <a:effectLst/>
                        </a:rPr>
                        <a:t> VNN </a:t>
                      </a:r>
                      <a:r>
                        <a:rPr lang="en-US" sz="1800" dirty="0" err="1">
                          <a:effectLst/>
                        </a:rPr>
                        <a:t>trên</a:t>
                      </a:r>
                      <a:r>
                        <a:rPr lang="en-US" sz="1800" dirty="0">
                          <a:effectLst/>
                        </a:rPr>
                        <a:t> </a:t>
                      </a:r>
                      <a:r>
                        <a:rPr lang="en-US" sz="1800" dirty="0" err="1">
                          <a:effectLst/>
                        </a:rPr>
                        <a:t>cá</a:t>
                      </a:r>
                      <a:r>
                        <a:rPr lang="en-US" sz="1800" dirty="0">
                          <a:effectLst/>
                        </a:rPr>
                        <a:t> </a:t>
                      </a:r>
                      <a:r>
                        <a:rPr lang="en-US" sz="1800" dirty="0" err="1">
                          <a:effectLst/>
                        </a:rPr>
                        <a:t>biển</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800">
                          <a:effectLst/>
                        </a:rPr>
                        <a:t>Chưa có biện pháp điều trị hiệu quả</a:t>
                      </a:r>
                      <a:endParaRPr lang="en-US"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2905302"/>
                  </a:ext>
                </a:extLst>
              </a:tr>
              <a:tr h="465833">
                <a:tc>
                  <a:txBody>
                    <a:bodyPr/>
                    <a:lstStyle/>
                    <a:p>
                      <a:pPr marL="0" marR="0" algn="just">
                        <a:lnSpc>
                          <a:spcPct val="150000"/>
                        </a:lnSpc>
                        <a:spcBef>
                          <a:spcPts val="0"/>
                        </a:spcBef>
                        <a:spcAft>
                          <a:spcPts val="0"/>
                        </a:spcAft>
                      </a:pPr>
                      <a:r>
                        <a:rPr lang="en-US" sz="1800">
                          <a:effectLst/>
                        </a:rPr>
                        <a:t>Bệnh đốm trắng do virus trên tôm</a:t>
                      </a:r>
                      <a:endParaRPr lang="en-US"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800" dirty="0" err="1">
                          <a:effectLst/>
                        </a:rPr>
                        <a:t>Chưa</a:t>
                      </a:r>
                      <a:r>
                        <a:rPr lang="en-US" sz="1800" dirty="0">
                          <a:effectLst/>
                        </a:rPr>
                        <a:t> </a:t>
                      </a:r>
                      <a:r>
                        <a:rPr lang="en-US" sz="1800" dirty="0" err="1">
                          <a:effectLst/>
                        </a:rPr>
                        <a:t>có</a:t>
                      </a:r>
                      <a:r>
                        <a:rPr lang="en-US" sz="1800" dirty="0">
                          <a:effectLst/>
                        </a:rPr>
                        <a:t> </a:t>
                      </a:r>
                      <a:r>
                        <a:rPr lang="en-US" sz="1800" dirty="0" err="1">
                          <a:effectLst/>
                        </a:rPr>
                        <a:t>biện</a:t>
                      </a:r>
                      <a:r>
                        <a:rPr lang="en-US" sz="1800" dirty="0">
                          <a:effectLst/>
                        </a:rPr>
                        <a:t> </a:t>
                      </a:r>
                      <a:r>
                        <a:rPr lang="en-US" sz="1800" dirty="0" err="1">
                          <a:effectLst/>
                        </a:rPr>
                        <a:t>pháp</a:t>
                      </a:r>
                      <a:r>
                        <a:rPr lang="en-US" sz="1800" dirty="0">
                          <a:effectLst/>
                        </a:rPr>
                        <a:t> </a:t>
                      </a:r>
                      <a:r>
                        <a:rPr lang="en-US" sz="1800" dirty="0" err="1">
                          <a:effectLst/>
                        </a:rPr>
                        <a:t>điều</a:t>
                      </a:r>
                      <a:r>
                        <a:rPr lang="en-US" sz="1800" dirty="0">
                          <a:effectLst/>
                        </a:rPr>
                        <a:t> </a:t>
                      </a:r>
                      <a:r>
                        <a:rPr lang="en-US" sz="1800" dirty="0" err="1">
                          <a:effectLst/>
                        </a:rPr>
                        <a:t>trị</a:t>
                      </a:r>
                      <a:r>
                        <a:rPr lang="en-US" sz="1800" dirty="0">
                          <a:effectLst/>
                        </a:rPr>
                        <a:t> </a:t>
                      </a:r>
                      <a:r>
                        <a:rPr lang="en-US" sz="1800" dirty="0" err="1">
                          <a:effectLst/>
                        </a:rPr>
                        <a:t>hiệu</a:t>
                      </a:r>
                      <a:r>
                        <a:rPr lang="en-US" sz="1800" dirty="0">
                          <a:effectLst/>
                        </a:rPr>
                        <a:t> </a:t>
                      </a:r>
                      <a:r>
                        <a:rPr lang="en-US" sz="1800" dirty="0" err="1">
                          <a:effectLst/>
                        </a:rPr>
                        <a:t>quả</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0335044"/>
                  </a:ext>
                </a:extLst>
              </a:tr>
            </a:tbl>
          </a:graphicData>
        </a:graphic>
      </p:graphicFrame>
      <p:sp>
        <p:nvSpPr>
          <p:cNvPr id="6" name="Rectangle 5"/>
          <p:cNvSpPr/>
          <p:nvPr/>
        </p:nvSpPr>
        <p:spPr>
          <a:xfrm>
            <a:off x="1297057" y="6018648"/>
            <a:ext cx="9720470" cy="507831"/>
          </a:xfrm>
          <a:prstGeom prst="rect">
            <a:avLst/>
          </a:prstGeom>
          <a:solidFill>
            <a:schemeClr val="accent6">
              <a:lumMod val="20000"/>
              <a:lumOff val="80000"/>
            </a:schemeClr>
          </a:solidFill>
        </p:spPr>
        <p:txBody>
          <a:bodyPr wrap="square">
            <a:spAutoFit/>
          </a:bodyPr>
          <a:lstStyle/>
          <a:p>
            <a:pPr algn="just">
              <a:lnSpc>
                <a:spcPct val="150000"/>
              </a:lnSpc>
            </a:pPr>
            <a:r>
              <a:rPr lang="en-US" dirty="0" err="1" smtClean="0"/>
              <a:t>Khi</a:t>
            </a:r>
            <a:r>
              <a:rPr lang="en-US" dirty="0" smtClean="0"/>
              <a:t> </a:t>
            </a:r>
            <a:r>
              <a:rPr lang="en-US" dirty="0" err="1"/>
              <a:t>cá</a:t>
            </a:r>
            <a:r>
              <a:rPr lang="en-US" dirty="0"/>
              <a:t> </a:t>
            </a:r>
            <a:r>
              <a:rPr lang="en-US" dirty="0" err="1"/>
              <a:t>nhiễm</a:t>
            </a:r>
            <a:r>
              <a:rPr lang="en-US" dirty="0"/>
              <a:t> </a:t>
            </a:r>
            <a:r>
              <a:rPr lang="en-US" dirty="0" err="1"/>
              <a:t>bệnh</a:t>
            </a:r>
            <a:r>
              <a:rPr lang="en-US" dirty="0"/>
              <a:t> </a:t>
            </a:r>
            <a:r>
              <a:rPr lang="en-US" dirty="0" err="1"/>
              <a:t>cần</a:t>
            </a:r>
            <a:r>
              <a:rPr lang="en-US" dirty="0"/>
              <a:t> </a:t>
            </a:r>
            <a:r>
              <a:rPr lang="en-US" dirty="0" err="1"/>
              <a:t>có</a:t>
            </a:r>
            <a:r>
              <a:rPr lang="en-US" dirty="0"/>
              <a:t> ý </a:t>
            </a:r>
            <a:r>
              <a:rPr lang="en-US" dirty="0" err="1"/>
              <a:t>kiến</a:t>
            </a:r>
            <a:r>
              <a:rPr lang="en-US" dirty="0"/>
              <a:t> </a:t>
            </a:r>
            <a:r>
              <a:rPr lang="en-US" dirty="0" err="1"/>
              <a:t>tư</a:t>
            </a:r>
            <a:r>
              <a:rPr lang="en-US" dirty="0"/>
              <a:t> </a:t>
            </a:r>
            <a:r>
              <a:rPr lang="en-US" dirty="0" err="1"/>
              <a:t>vấn</a:t>
            </a:r>
            <a:r>
              <a:rPr lang="en-US" dirty="0"/>
              <a:t> </a:t>
            </a:r>
            <a:r>
              <a:rPr lang="en-US" dirty="0" err="1"/>
              <a:t>của</a:t>
            </a:r>
            <a:r>
              <a:rPr lang="en-US" dirty="0"/>
              <a:t> </a:t>
            </a:r>
            <a:r>
              <a:rPr lang="en-US" dirty="0" err="1"/>
              <a:t>chuyên</a:t>
            </a:r>
            <a:r>
              <a:rPr lang="en-US" dirty="0"/>
              <a:t> </a:t>
            </a:r>
            <a:r>
              <a:rPr lang="en-US" dirty="0" err="1"/>
              <a:t>gia</a:t>
            </a:r>
            <a:r>
              <a:rPr lang="en-US" dirty="0"/>
              <a:t> </a:t>
            </a:r>
            <a:r>
              <a:rPr lang="en-US" dirty="0" err="1"/>
              <a:t>để</a:t>
            </a:r>
            <a:r>
              <a:rPr lang="en-US" dirty="0"/>
              <a:t> </a:t>
            </a:r>
            <a:r>
              <a:rPr lang="en-US" dirty="0" err="1"/>
              <a:t>chọn</a:t>
            </a:r>
            <a:r>
              <a:rPr lang="en-US" dirty="0"/>
              <a:t> </a:t>
            </a:r>
            <a:r>
              <a:rPr lang="en-US" dirty="0" err="1"/>
              <a:t>kháng</a:t>
            </a:r>
            <a:r>
              <a:rPr lang="en-US" dirty="0"/>
              <a:t> </a:t>
            </a:r>
            <a:r>
              <a:rPr lang="en-US" dirty="0" err="1"/>
              <a:t>sinh</a:t>
            </a:r>
            <a:r>
              <a:rPr lang="en-US" dirty="0"/>
              <a:t> </a:t>
            </a:r>
            <a:r>
              <a:rPr lang="en-US" dirty="0" err="1"/>
              <a:t>điều</a:t>
            </a:r>
            <a:r>
              <a:rPr lang="en-US" dirty="0"/>
              <a:t> </a:t>
            </a:r>
            <a:r>
              <a:rPr lang="en-US" dirty="0" err="1"/>
              <a:t>trị</a:t>
            </a:r>
            <a:r>
              <a:rPr lang="en-US" dirty="0"/>
              <a:t> </a:t>
            </a:r>
            <a:r>
              <a:rPr lang="en-US" dirty="0" err="1"/>
              <a:t>phù</a:t>
            </a:r>
            <a:r>
              <a:rPr lang="en-US" dirty="0"/>
              <a:t> </a:t>
            </a:r>
            <a:r>
              <a:rPr lang="en-US" dirty="0" err="1"/>
              <a:t>hợp</a:t>
            </a:r>
            <a:r>
              <a:rPr lang="en-US" dirty="0"/>
              <a:t>. </a:t>
            </a:r>
            <a:endParaRPr lang="en-US" sz="1600" dirty="0"/>
          </a:p>
        </p:txBody>
      </p:sp>
    </p:spTree>
    <p:extLst>
      <p:ext uri="{BB962C8B-B14F-4D97-AF65-F5344CB8AC3E}">
        <p14:creationId xmlns:p14="http://schemas.microsoft.com/office/powerpoint/2010/main" val="276443567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3C6D-9A1E-42DE-969E-2C6F244322CC}"/>
              </a:ext>
            </a:extLst>
          </p:cNvPr>
          <p:cNvSpPr>
            <a:spLocks noGrp="1"/>
          </p:cNvSpPr>
          <p:nvPr>
            <p:ph type="title"/>
          </p:nvPr>
        </p:nvSpPr>
        <p:spPr>
          <a:xfrm>
            <a:off x="2617076" y="2431890"/>
            <a:ext cx="8471338" cy="1280890"/>
          </a:xfrm>
        </p:spPr>
        <p:txBody>
          <a:bodyPr>
            <a:noAutofit/>
          </a:bodyPr>
          <a:lstStyle/>
          <a:p>
            <a:r>
              <a:rPr lang="en-US" sz="9600" b="1" dirty="0" err="1">
                <a:latin typeface="Roboto" panose="02000000000000000000" pitchFamily="2" charset="0"/>
                <a:ea typeface="Roboto" panose="02000000000000000000" pitchFamily="2" charset="0"/>
              </a:rPr>
              <a:t>Trắc</a:t>
            </a:r>
            <a:r>
              <a:rPr lang="en-US" sz="9600" b="1" dirty="0">
                <a:latin typeface="Roboto" panose="02000000000000000000" pitchFamily="2" charset="0"/>
                <a:ea typeface="Roboto" panose="02000000000000000000" pitchFamily="2" charset="0"/>
              </a:rPr>
              <a:t> </a:t>
            </a:r>
            <a:r>
              <a:rPr lang="en-US" sz="9600" b="1" dirty="0" err="1">
                <a:latin typeface="Roboto" panose="02000000000000000000" pitchFamily="2" charset="0"/>
                <a:ea typeface="Roboto" panose="02000000000000000000" pitchFamily="2" charset="0"/>
              </a:rPr>
              <a:t>nghiệm</a:t>
            </a:r>
            <a:endParaRPr lang="en-US" sz="9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8140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228" y="2053463"/>
            <a:ext cx="6524965"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5" name="Rectangle 4"/>
          <p:cNvSpPr/>
          <p:nvPr/>
        </p:nvSpPr>
        <p:spPr>
          <a:xfrm>
            <a:off x="1294000" y="199409"/>
            <a:ext cx="10447313" cy="1277914"/>
          </a:xfrm>
          <a:prstGeom prst="rect">
            <a:avLst/>
          </a:prstGeom>
        </p:spPr>
        <p:txBody>
          <a:bodyPr wrap="square">
            <a:spAutoFit/>
          </a:bodyPr>
          <a:lstStyle/>
          <a:p>
            <a:pPr>
              <a:lnSpc>
                <a:spcPct val="107000"/>
              </a:lnSpc>
              <a:spcAft>
                <a:spcPts val="200"/>
              </a:spcAft>
              <a:tabLst>
                <a:tab pos="412115" algn="l"/>
              </a:tabLst>
            </a:pP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gây</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ra</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lồi</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mắt</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xuất</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huyết</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cá</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rô</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phi </a:t>
            </a:r>
            <a:r>
              <a:rPr lang="en-US" sz="3600"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do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749135" y="2201770"/>
            <a:ext cx="6165149" cy="655885"/>
          </a:xfrm>
          <a:prstGeom prst="rect">
            <a:avLst/>
          </a:prstGeom>
        </p:spPr>
        <p:txBody>
          <a:bodyPr wrap="none">
            <a:spAutoFit/>
          </a:bodyPr>
          <a:lstStyle/>
          <a:p>
            <a:pPr>
              <a:lnSpc>
                <a:spcPct val="107000"/>
              </a:lnSpc>
              <a:spcAft>
                <a:spcPts val="200"/>
              </a:spcAft>
              <a:tabLst>
                <a:tab pos="412115" algn="l"/>
              </a:tabLst>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liên</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3600" b="1" dirty="0">
                <a:latin typeface="Times New Roman" panose="02020603050405020304" pitchFamily="18" charset="0"/>
                <a:ea typeface="Calibri" panose="020F0502020204030204" pitchFamily="34" charset="0"/>
                <a:cs typeface="Times New Roman" panose="02020603050405020304" pitchFamily="18" charset="0"/>
              </a:rPr>
              <a:t> Streptococcus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625383" y="3239590"/>
            <a:ext cx="6288901" cy="646331"/>
          </a:xfrm>
          <a:prstGeom prst="rect">
            <a:avLst/>
          </a:prstGeom>
        </p:spPr>
        <p:txBody>
          <a:bodyPr wrap="none">
            <a:spAutoFit/>
          </a:bodyPr>
          <a:lstStyle/>
          <a:p>
            <a:r>
              <a:rPr lang="en-US" sz="3600" b="1" dirty="0">
                <a:solidFill>
                  <a:srgbClr val="202429"/>
                </a:solidFill>
                <a:latin typeface="Times New Roman" panose="02020603050405020304" pitchFamily="18" charset="0"/>
                <a:ea typeface="Calibri" panose="020F0502020204030204" pitchFamily="34" charset="0"/>
              </a:rPr>
              <a:t>vi </a:t>
            </a:r>
            <a:r>
              <a:rPr lang="en-US" sz="3600" b="1" dirty="0" err="1">
                <a:solidFill>
                  <a:srgbClr val="202429"/>
                </a:solidFill>
                <a:latin typeface="Times New Roman" panose="02020603050405020304" pitchFamily="18" charset="0"/>
                <a:ea typeface="Calibri" panose="020F0502020204030204" pitchFamily="34" charset="0"/>
              </a:rPr>
              <a:t>khuẩn</a:t>
            </a:r>
            <a:r>
              <a:rPr lang="en-US" sz="3600" b="1" dirty="0">
                <a:solidFill>
                  <a:srgbClr val="202429"/>
                </a:solidFill>
                <a:latin typeface="Times New Roman" panose="02020603050405020304" pitchFamily="18" charset="0"/>
                <a:ea typeface="Calibri" panose="020F0502020204030204" pitchFamily="34" charset="0"/>
              </a:rPr>
              <a:t> </a:t>
            </a:r>
            <a:r>
              <a:rPr lang="en-US" sz="3600" b="1" dirty="0" err="1">
                <a:solidFill>
                  <a:srgbClr val="202429"/>
                </a:solidFill>
                <a:latin typeface="Times New Roman" panose="02020603050405020304" pitchFamily="18" charset="0"/>
                <a:ea typeface="Calibri" panose="020F0502020204030204" pitchFamily="34" charset="0"/>
              </a:rPr>
              <a:t>Edwardsiella</a:t>
            </a:r>
            <a:r>
              <a:rPr lang="en-US" sz="3600" b="1" dirty="0">
                <a:solidFill>
                  <a:srgbClr val="202429"/>
                </a:solidFill>
                <a:latin typeface="Times New Roman" panose="02020603050405020304" pitchFamily="18" charset="0"/>
                <a:ea typeface="Calibri" panose="020F0502020204030204" pitchFamily="34" charset="0"/>
              </a:rPr>
              <a:t> </a:t>
            </a:r>
            <a:r>
              <a:rPr lang="en-US" sz="3600" b="1" dirty="0" err="1">
                <a:solidFill>
                  <a:srgbClr val="202429"/>
                </a:solidFill>
                <a:latin typeface="Times New Roman" panose="02020603050405020304" pitchFamily="18" charset="0"/>
                <a:ea typeface="Calibri" panose="020F0502020204030204" pitchFamily="34" charset="0"/>
              </a:rPr>
              <a:t>ictaluri</a:t>
            </a:r>
            <a:r>
              <a:rPr lang="en-US" sz="3600" b="1" dirty="0">
                <a:solidFill>
                  <a:srgbClr val="202429"/>
                </a:solidFill>
                <a:latin typeface="Times New Roman" panose="02020603050405020304" pitchFamily="18" charset="0"/>
                <a:ea typeface="Calibri" panose="020F0502020204030204" pitchFamily="34" charset="0"/>
              </a:rPr>
              <a:t>.</a:t>
            </a:r>
            <a:endParaRPr lang="en-US" sz="3600" dirty="0"/>
          </a:p>
        </p:txBody>
      </p:sp>
      <p:sp>
        <p:nvSpPr>
          <p:cNvPr id="11" name="Rectangle 10"/>
          <p:cNvSpPr/>
          <p:nvPr/>
        </p:nvSpPr>
        <p:spPr>
          <a:xfrm>
            <a:off x="3569228" y="4436579"/>
            <a:ext cx="3172663" cy="646331"/>
          </a:xfrm>
          <a:prstGeom prst="rect">
            <a:avLst/>
          </a:prstGeom>
        </p:spPr>
        <p:txBody>
          <a:bodyPr wrap="none">
            <a:spAutoFit/>
          </a:bodyPr>
          <a:lstStyle/>
          <a:p>
            <a:r>
              <a:rPr lang="en-US" sz="3600" b="1" dirty="0" err="1">
                <a:solidFill>
                  <a:srgbClr val="202429"/>
                </a:solidFill>
                <a:latin typeface="Times New Roman" panose="02020603050405020304" pitchFamily="18" charset="0"/>
                <a:ea typeface="Calibri" panose="020F0502020204030204" pitchFamily="34" charset="0"/>
              </a:rPr>
              <a:t>Betanodavirus</a:t>
            </a:r>
            <a:r>
              <a:rPr lang="en-US" sz="3600" b="1" dirty="0">
                <a:solidFill>
                  <a:srgbClr val="202429"/>
                </a:solidFill>
                <a:latin typeface="Times New Roman" panose="02020603050405020304" pitchFamily="18" charset="0"/>
                <a:ea typeface="Calibri" panose="020F0502020204030204" pitchFamily="34" charset="0"/>
              </a:rPr>
              <a:t>.</a:t>
            </a:r>
            <a:endParaRPr lang="en-US" sz="3600" dirty="0"/>
          </a:p>
        </p:txBody>
      </p:sp>
      <p:sp>
        <p:nvSpPr>
          <p:cNvPr id="13" name="Rectangle 12"/>
          <p:cNvSpPr/>
          <p:nvPr/>
        </p:nvSpPr>
        <p:spPr>
          <a:xfrm>
            <a:off x="3625383" y="5552596"/>
            <a:ext cx="7058343" cy="646331"/>
          </a:xfrm>
          <a:prstGeom prst="rect">
            <a:avLst/>
          </a:prstGeom>
        </p:spPr>
        <p:txBody>
          <a:bodyPr wrap="none">
            <a:spAutoFit/>
          </a:bodyPr>
          <a:lstStyle/>
          <a:p>
            <a:r>
              <a:rPr lang="en-US" sz="3600" b="1" dirty="0" err="1">
                <a:solidFill>
                  <a:srgbClr val="202429"/>
                </a:solidFill>
                <a:latin typeface="Times New Roman" panose="02020603050405020304" pitchFamily="18" charset="0"/>
                <a:ea typeface="Calibri" panose="020F0502020204030204" pitchFamily="34" charset="0"/>
              </a:rPr>
              <a:t>Baculovirus</a:t>
            </a:r>
            <a:r>
              <a:rPr lang="en-US" sz="3600" b="1" dirty="0">
                <a:solidFill>
                  <a:srgbClr val="202429"/>
                </a:solidFill>
                <a:latin typeface="Times New Roman" panose="02020603050405020304" pitchFamily="18" charset="0"/>
                <a:ea typeface="Calibri" panose="020F0502020204030204" pitchFamily="34" charset="0"/>
              </a:rPr>
              <a:t> </a:t>
            </a:r>
            <a:r>
              <a:rPr lang="en-US" sz="3600" b="1" dirty="0" err="1">
                <a:solidFill>
                  <a:srgbClr val="202429"/>
                </a:solidFill>
                <a:latin typeface="Times New Roman" panose="02020603050405020304" pitchFamily="18" charset="0"/>
                <a:ea typeface="Calibri" panose="020F0502020204030204" pitchFamily="34" charset="0"/>
              </a:rPr>
              <a:t>thuộc</a:t>
            </a:r>
            <a:r>
              <a:rPr lang="en-US" sz="3600" b="1" dirty="0">
                <a:solidFill>
                  <a:srgbClr val="202429"/>
                </a:solidFill>
                <a:latin typeface="Times New Roman" panose="02020603050405020304" pitchFamily="18" charset="0"/>
                <a:ea typeface="Calibri" panose="020F0502020204030204" pitchFamily="34" charset="0"/>
              </a:rPr>
              <a:t> </a:t>
            </a:r>
            <a:r>
              <a:rPr lang="en-US" sz="3600" b="1" dirty="0" err="1">
                <a:solidFill>
                  <a:srgbClr val="202429"/>
                </a:solidFill>
                <a:latin typeface="Times New Roman" panose="02020603050405020304" pitchFamily="18" charset="0"/>
                <a:ea typeface="Calibri" panose="020F0502020204030204" pitchFamily="34" charset="0"/>
              </a:rPr>
              <a:t>họ</a:t>
            </a:r>
            <a:r>
              <a:rPr lang="en-US" sz="3600" b="1" dirty="0">
                <a:solidFill>
                  <a:srgbClr val="202429"/>
                </a:solidFill>
                <a:latin typeface="Times New Roman" panose="02020603050405020304" pitchFamily="18" charset="0"/>
                <a:ea typeface="Calibri" panose="020F0502020204030204" pitchFamily="34" charset="0"/>
              </a:rPr>
              <a:t> </a:t>
            </a:r>
            <a:r>
              <a:rPr lang="en-US" sz="3600" b="1" dirty="0" err="1">
                <a:solidFill>
                  <a:srgbClr val="202429"/>
                </a:solidFill>
                <a:latin typeface="Times New Roman" panose="02020603050405020304" pitchFamily="18" charset="0"/>
                <a:ea typeface="Calibri" panose="020F0502020204030204" pitchFamily="34" charset="0"/>
              </a:rPr>
              <a:t>Nimaviridae</a:t>
            </a:r>
            <a:r>
              <a:rPr lang="en-US" sz="3600" b="1" dirty="0">
                <a:solidFill>
                  <a:srgbClr val="202429"/>
                </a:solidFill>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1729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3919" y="3076731"/>
            <a:ext cx="6524965"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3" name="Rectangle 2"/>
          <p:cNvSpPr/>
          <p:nvPr/>
        </p:nvSpPr>
        <p:spPr>
          <a:xfrm>
            <a:off x="2250573" y="523764"/>
            <a:ext cx="9335035" cy="1277914"/>
          </a:xfrm>
          <a:prstGeom prst="rect">
            <a:avLst/>
          </a:prstGeom>
        </p:spPr>
        <p:txBody>
          <a:bodyPr wrap="square">
            <a:spAutoFit/>
          </a:bodyPr>
          <a:lstStyle/>
          <a:p>
            <a:pPr>
              <a:lnSpc>
                <a:spcPct val="107000"/>
              </a:lnSpc>
              <a:spcAft>
                <a:spcPts val="200"/>
              </a:spcAft>
              <a:tabLst>
                <a:tab pos="412115" algn="l"/>
              </a:tabLst>
            </a:pP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2: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gây</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ra</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gan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thận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mủ</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tra</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do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901144" y="1801678"/>
            <a:ext cx="7210201" cy="4601260"/>
          </a:xfrm>
          <a:prstGeom prst="rect">
            <a:avLst/>
          </a:prstGeom>
        </p:spPr>
        <p:txBody>
          <a:bodyPr wrap="square">
            <a:spAutoFit/>
          </a:bodyPr>
          <a:lstStyle/>
          <a:p>
            <a:pPr>
              <a:lnSpc>
                <a:spcPct val="200000"/>
              </a:lnSpc>
              <a:spcAft>
                <a:spcPts val="200"/>
              </a:spcAft>
              <a:tabLst>
                <a:tab pos="412115" algn="l"/>
              </a:tabLst>
            </a:pPr>
            <a:r>
              <a:rPr lang="en-US" sz="36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36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Streptococcus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khuẩn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Edwardsiella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ictaluri</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b="1" dirty="0" err="1" smtClean="0">
                <a:solidFill>
                  <a:srgbClr val="202429"/>
                </a:solidFill>
                <a:latin typeface="Times New Roman" panose="02020603050405020304" pitchFamily="18" charset="0"/>
                <a:ea typeface="Calibri" panose="020F0502020204030204" pitchFamily="34" charset="0"/>
                <a:cs typeface="Times New Roman" panose="02020603050405020304" pitchFamily="18" charset="0"/>
              </a:rPr>
              <a:t>Betanodavirus</a:t>
            </a:r>
            <a:r>
              <a:rPr lang="en-US" sz="3600" b="1" dirty="0" smtClean="0">
                <a:solidFill>
                  <a:srgbClr val="202429"/>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b="1" dirty="0" err="1" smtClean="0">
                <a:solidFill>
                  <a:srgbClr val="202429"/>
                </a:solidFill>
                <a:latin typeface="Times New Roman" panose="02020603050405020304" pitchFamily="18" charset="0"/>
                <a:ea typeface="Calibri" panose="020F0502020204030204" pitchFamily="34" charset="0"/>
                <a:cs typeface="Times New Roman" panose="02020603050405020304" pitchFamily="18" charset="0"/>
              </a:rPr>
              <a:t>Baculovirus</a:t>
            </a:r>
            <a:r>
              <a:rPr lang="en-US" sz="3600" b="1" dirty="0" smtClean="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họ</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Nimaviridae</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814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7922" y="4474349"/>
            <a:ext cx="7666076"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3" name="Rectangle 2"/>
          <p:cNvSpPr/>
          <p:nvPr/>
        </p:nvSpPr>
        <p:spPr>
          <a:xfrm>
            <a:off x="3876667" y="1657151"/>
            <a:ext cx="7916716" cy="5093702"/>
          </a:xfrm>
          <a:prstGeom prst="rect">
            <a:avLst/>
          </a:prstGeom>
        </p:spPr>
        <p:txBody>
          <a:bodyPr wrap="square">
            <a:spAutoFit/>
          </a:bodyPr>
          <a:lstStyle/>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liên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4000" dirty="0">
                <a:latin typeface="Times New Roman" panose="02020603050405020304" pitchFamily="18" charset="0"/>
                <a:ea typeface="Calibri" panose="020F0502020204030204" pitchFamily="34" charset="0"/>
                <a:cs typeface="Times New Roman" panose="02020603050405020304" pitchFamily="18" charset="0"/>
              </a:rPr>
              <a:t> Streptococcus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vi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Edwardsiella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ictaluri</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Betanodavirus</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Baculovirus</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Nimaviridae</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216598" y="227736"/>
            <a:ext cx="10795294" cy="1200329"/>
          </a:xfrm>
          <a:prstGeom prst="rect">
            <a:avLst/>
          </a:prstGeom>
        </p:spPr>
        <p:txBody>
          <a:bodyPr wrap="square">
            <a:spAutoFit/>
          </a:bodyPr>
          <a:lstStyle/>
          <a:p>
            <a:r>
              <a:rPr lang="en-US" sz="3600" b="1" dirty="0" err="1">
                <a:solidFill>
                  <a:srgbClr val="000000"/>
                </a:solidFill>
                <a:latin typeface="Times New Roman" panose="02020603050405020304" pitchFamily="18" charset="0"/>
                <a:ea typeface="Calibri" panose="020F0502020204030204" pitchFamily="34" charset="0"/>
              </a:rPr>
              <a:t>Câu</a:t>
            </a:r>
            <a:r>
              <a:rPr lang="en-US" sz="3600" b="1" dirty="0">
                <a:solidFill>
                  <a:srgbClr val="000000"/>
                </a:solidFill>
                <a:latin typeface="Times New Roman" panose="02020603050405020304" pitchFamily="18" charset="0"/>
                <a:ea typeface="Calibri" panose="020F0502020204030204" pitchFamily="34" charset="0"/>
              </a:rPr>
              <a:t> 3: </a:t>
            </a:r>
            <a:r>
              <a:rPr lang="en-US" sz="3600" b="1" dirty="0" err="1">
                <a:solidFill>
                  <a:srgbClr val="000000"/>
                </a:solidFill>
                <a:latin typeface="Times New Roman" panose="02020603050405020304" pitchFamily="18" charset="0"/>
                <a:ea typeface="Calibri" panose="020F0502020204030204" pitchFamily="34" charset="0"/>
              </a:rPr>
              <a:t>Nguyên</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nhân</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gây</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ra</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bệnh</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hoại</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tử</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thần</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kinh</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trên</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cá</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biển</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là</a:t>
            </a:r>
            <a:r>
              <a:rPr lang="en-US" sz="3600" b="1" dirty="0">
                <a:solidFill>
                  <a:srgbClr val="000000"/>
                </a:solidFill>
                <a:latin typeface="Times New Roman" panose="02020603050405020304" pitchFamily="18" charset="0"/>
                <a:ea typeface="Calibri" panose="020F0502020204030204" pitchFamily="34" charset="0"/>
              </a:rPr>
              <a:t> do</a:t>
            </a:r>
            <a:endParaRPr lang="en-US" sz="3600" dirty="0"/>
          </a:p>
        </p:txBody>
      </p:sp>
    </p:spTree>
    <p:extLst>
      <p:ext uri="{BB962C8B-B14F-4D97-AF65-F5344CB8AC3E}">
        <p14:creationId xmlns:p14="http://schemas.microsoft.com/office/powerpoint/2010/main" val="2492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787951" y="3071713"/>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0885" y="1967774"/>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5486" y="5399512"/>
            <a:ext cx="8096300"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32" name="Rectangle 31"/>
          <p:cNvSpPr/>
          <p:nvPr/>
        </p:nvSpPr>
        <p:spPr>
          <a:xfrm>
            <a:off x="3915070" y="1453106"/>
            <a:ext cx="7916716" cy="5093702"/>
          </a:xfrm>
          <a:prstGeom prst="rect">
            <a:avLst/>
          </a:prstGeom>
        </p:spPr>
        <p:txBody>
          <a:bodyPr wrap="square">
            <a:spAutoFit/>
          </a:bodyPr>
          <a:lstStyle/>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liên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4000" dirty="0">
                <a:latin typeface="Times New Roman" panose="02020603050405020304" pitchFamily="18" charset="0"/>
                <a:ea typeface="Calibri" panose="020F0502020204030204" pitchFamily="34" charset="0"/>
                <a:cs typeface="Times New Roman" panose="02020603050405020304" pitchFamily="18" charset="0"/>
              </a:rPr>
              <a:t> Streptococcus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vi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Edwardsiella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ictaluri</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Betanodavirus</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Baculovirus</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Nimaviridae</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47826" y="533142"/>
            <a:ext cx="10483960" cy="593304"/>
          </a:xfrm>
          <a:prstGeom prst="rect">
            <a:avLst/>
          </a:prstGeom>
        </p:spPr>
        <p:txBody>
          <a:bodyPr wrap="none">
            <a:spAutoFit/>
          </a:bodyPr>
          <a:lstStyle/>
          <a:p>
            <a:pPr>
              <a:lnSpc>
                <a:spcPct val="107000"/>
              </a:lnSpc>
              <a:spcAft>
                <a:spcPts val="200"/>
              </a:spcAft>
              <a:tabLst>
                <a:tab pos="412115" algn="l"/>
              </a:tabLs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54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6548" y="1927369"/>
            <a:ext cx="7458143"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3" name="Rectangle 2"/>
          <p:cNvSpPr/>
          <p:nvPr/>
        </p:nvSpPr>
        <p:spPr>
          <a:xfrm>
            <a:off x="4225637" y="1801275"/>
            <a:ext cx="8132618" cy="4601260"/>
          </a:xfrm>
          <a:prstGeom prst="rect">
            <a:avLst/>
          </a:prstGeom>
        </p:spPr>
        <p:txBody>
          <a:bodyPr wrap="square">
            <a:spAutoFit/>
          </a:bodyPr>
          <a:lstStyle/>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Cá</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lờ</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đờ</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Cá</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600" dirty="0">
                <a:latin typeface="Times New Roman" panose="02020603050405020304" pitchFamily="18" charset="0"/>
                <a:ea typeface="Calibri" panose="020F0502020204030204" pitchFamily="34" charset="0"/>
                <a:cs typeface="Times New Roman" panose="02020603050405020304" pitchFamily="18" charset="0"/>
              </a:rPr>
              <a:t> sung,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huyết</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Mắt</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lồi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đục</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914578" y="204991"/>
            <a:ext cx="8753672" cy="1277914"/>
          </a:xfrm>
          <a:prstGeom prst="rect">
            <a:avLst/>
          </a:prstGeom>
        </p:spPr>
        <p:txBody>
          <a:bodyPr wrap="square">
            <a:spAutoFit/>
          </a:bodyPr>
          <a:lstStyle/>
          <a:p>
            <a:pPr>
              <a:lnSpc>
                <a:spcPct val="107000"/>
              </a:lnSpc>
              <a:spcAft>
                <a:spcPts val="200"/>
              </a:spcAft>
              <a:tabLst>
                <a:tab pos="412115" algn="l"/>
              </a:tabLst>
            </a:pPr>
            <a:r>
              <a:rPr lang="en-US" sz="36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5: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lồi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mắt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huyết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rô</a:t>
            </a:r>
            <a:r>
              <a:rPr lang="en-US" sz="3600" b="1" dirty="0">
                <a:latin typeface="Times New Roman" panose="02020603050405020304" pitchFamily="18" charset="0"/>
                <a:ea typeface="Calibri" panose="020F0502020204030204" pitchFamily="34" charset="0"/>
                <a:cs typeface="Times New Roman" panose="02020603050405020304" pitchFamily="18" charset="0"/>
              </a:rPr>
              <a:t> phi?</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95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889" y="5525606"/>
            <a:ext cx="6524965"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2" name="Rectangle 1"/>
          <p:cNvSpPr/>
          <p:nvPr/>
        </p:nvSpPr>
        <p:spPr>
          <a:xfrm>
            <a:off x="4100945" y="1586781"/>
            <a:ext cx="6476333" cy="5093702"/>
          </a:xfrm>
          <a:prstGeom prst="rect">
            <a:avLst/>
          </a:prstGeom>
        </p:spPr>
        <p:txBody>
          <a:bodyPr wrap="square">
            <a:spAutoFit/>
          </a:bodyPr>
          <a:lstStyle/>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Giai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a:t>
            </a:r>
            <a:r>
              <a:rPr lang="en-US" sz="4000" dirty="0">
                <a:latin typeface="Times New Roman" panose="02020603050405020304" pitchFamily="18" charset="0"/>
                <a:ea typeface="Calibri" panose="020F0502020204030204" pitchFamily="34" charset="0"/>
                <a:cs typeface="Times New Roman" panose="02020603050405020304" pitchFamily="18" charset="0"/>
              </a:rPr>
              <a:t> con.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Giai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Giai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Giai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42091" y="308867"/>
            <a:ext cx="10778835" cy="1277914"/>
          </a:xfrm>
          <a:prstGeom prst="rect">
            <a:avLst/>
          </a:prstGeom>
        </p:spPr>
        <p:txBody>
          <a:bodyPr wrap="square">
            <a:spAutoFit/>
          </a:bodyPr>
          <a:lstStyle/>
          <a:p>
            <a:pPr>
              <a:lnSpc>
                <a:spcPct val="107000"/>
              </a:lnSpc>
              <a:spcAft>
                <a:spcPts val="200"/>
              </a:spcAft>
              <a:tabLst>
                <a:tab pos="412115" algn="l"/>
              </a:tabLst>
            </a:pP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6: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gan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thận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mủ</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tra</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giai</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02429"/>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rgbClr val="202429"/>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5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6142" y="3150967"/>
            <a:ext cx="6693115"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2" name="Rectangle 1"/>
          <p:cNvSpPr/>
          <p:nvPr/>
        </p:nvSpPr>
        <p:spPr>
          <a:xfrm>
            <a:off x="3901144" y="1802837"/>
            <a:ext cx="8041403" cy="4601260"/>
          </a:xfrm>
          <a:prstGeom prst="rect">
            <a:avLst/>
          </a:prstGeom>
        </p:spPr>
        <p:txBody>
          <a:bodyPr wrap="square">
            <a:spAutoFit/>
          </a:bodyPr>
          <a:lstStyle/>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lồi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huyết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rô</a:t>
            </a:r>
            <a:r>
              <a:rPr lang="en-US" sz="3600" dirty="0">
                <a:latin typeface="Times New Roman" panose="02020603050405020304" pitchFamily="18" charset="0"/>
                <a:ea typeface="Calibri" panose="020F0502020204030204" pitchFamily="34" charset="0"/>
                <a:cs typeface="Times New Roman" panose="02020603050405020304" pitchFamily="18" charset="0"/>
              </a:rPr>
              <a:t> phi.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gan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thận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mủ</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tra</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viêm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ruột</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190505" y="371882"/>
            <a:ext cx="10391919" cy="1475404"/>
          </a:xfrm>
          <a:prstGeom prst="rect">
            <a:avLst/>
          </a:prstGeom>
        </p:spPr>
        <p:txBody>
          <a:bodyPr wrap="square">
            <a:spAutoFit/>
          </a:bodyPr>
          <a:lstStyle/>
          <a:p>
            <a:pPr>
              <a:lnSpc>
                <a:spcPct val="107000"/>
              </a:lnSpc>
              <a:spcAft>
                <a:spcPts val="200"/>
              </a:spcAft>
              <a:tabLst>
                <a:tab pos="412115"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huyết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mủ</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18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016" y="954230"/>
            <a:ext cx="11191461" cy="5262979"/>
          </a:xfrm>
          <a:prstGeom prst="rect">
            <a:avLst/>
          </a:prstGeom>
          <a:solidFill>
            <a:schemeClr val="accent1">
              <a:lumMod val="20000"/>
              <a:lumOff val="80000"/>
            </a:schemeClr>
          </a:solidFill>
        </p:spPr>
        <p:txBody>
          <a:bodyPr wrap="square">
            <a:spAutoFit/>
          </a:bodyPr>
          <a:lstStyle/>
          <a:p>
            <a:pPr>
              <a:lnSpc>
                <a:spcPct val="150000"/>
              </a:lnSpc>
            </a:pPr>
            <a:r>
              <a:rPr lang="vi-VN" sz="2800" dirty="0"/>
              <a:t>* Vòng 2: Các nhóm mảnh ghép</a:t>
            </a:r>
          </a:p>
          <a:p>
            <a:pPr>
              <a:lnSpc>
                <a:spcPct val="150000"/>
              </a:lnSpc>
            </a:pPr>
            <a:r>
              <a:rPr lang="vi-VN" sz="2800" dirty="0"/>
              <a:t>   + Mỗi thành viên của nhóm chuyên gia tập hợp với thành viên của nhóm chuyên gia khác để tạo thành các nhóm mảnh ghép (số lượng các nhóm mảnh ghép phụ thuộc vào số lượng thành viên mỗi nhóm chuyên gia ban đầu).</a:t>
            </a:r>
          </a:p>
          <a:p>
            <a:pPr>
              <a:lnSpc>
                <a:spcPct val="150000"/>
              </a:lnSpc>
            </a:pPr>
            <a:r>
              <a:rPr lang="vi-VN" sz="2800" dirty="0"/>
              <a:t>  + Các nhóm mảnh ghép trao đổi, thảo luận về các câu hỏi GV đưa ra, tổng kết kiến thức.</a:t>
            </a:r>
          </a:p>
          <a:p>
            <a:pPr>
              <a:lnSpc>
                <a:spcPct val="150000"/>
              </a:lnSpc>
            </a:pPr>
            <a:r>
              <a:rPr lang="vi-VN" sz="2800" dirty="0"/>
              <a:t>  + Các nhóm mảnh ghép dán câu trả lời của mình lên bảng.</a:t>
            </a:r>
          </a:p>
        </p:txBody>
      </p:sp>
    </p:spTree>
    <p:extLst>
      <p:ext uri="{BB962C8B-B14F-4D97-AF65-F5344CB8AC3E}">
        <p14:creationId xmlns:p14="http://schemas.microsoft.com/office/powerpoint/2010/main" val="356773853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8429" y="2060087"/>
            <a:ext cx="7486700"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3" name="Rectangle 2"/>
          <p:cNvSpPr/>
          <p:nvPr/>
        </p:nvSpPr>
        <p:spPr>
          <a:xfrm>
            <a:off x="3652355" y="1903372"/>
            <a:ext cx="8077200" cy="4601260"/>
          </a:xfrm>
          <a:prstGeom prst="rect">
            <a:avLst/>
          </a:prstGeom>
        </p:spPr>
        <p:txBody>
          <a:bodyPr wrap="square">
            <a:spAutoFit/>
          </a:bodyPr>
          <a:lstStyle/>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lồi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huyết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rô</a:t>
            </a:r>
            <a:r>
              <a:rPr lang="en-US" sz="3600" dirty="0">
                <a:latin typeface="Times New Roman" panose="02020603050405020304" pitchFamily="18" charset="0"/>
                <a:ea typeface="Calibri" panose="020F0502020204030204" pitchFamily="34" charset="0"/>
                <a:cs typeface="Times New Roman" panose="02020603050405020304" pitchFamily="18" charset="0"/>
              </a:rPr>
              <a:t> phi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gan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thận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mủ</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tra</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200"/>
              </a:spcAft>
              <a:tabLst>
                <a:tab pos="412115" algn="l"/>
              </a:tabLs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3600" dirty="0" err="1" smtClean="0">
                <a:latin typeface="Times New Roman" panose="02020603050405020304" pitchFamily="18" charset="0"/>
                <a:ea typeface="Calibri" panose="020F0502020204030204" pitchFamily="34" charset="0"/>
              </a:rPr>
              <a:t>Bệnh</a:t>
            </a:r>
            <a:r>
              <a:rPr lang="en-US" sz="3600" dirty="0" smtClean="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viêm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ruột</a:t>
            </a:r>
            <a:endParaRPr lang="en-US" sz="3600" dirty="0"/>
          </a:p>
        </p:txBody>
      </p:sp>
      <p:sp>
        <p:nvSpPr>
          <p:cNvPr id="5" name="Rectangle 4"/>
          <p:cNvSpPr/>
          <p:nvPr/>
        </p:nvSpPr>
        <p:spPr>
          <a:xfrm>
            <a:off x="1720840" y="167172"/>
            <a:ext cx="10302254" cy="1475404"/>
          </a:xfrm>
          <a:prstGeom prst="rect">
            <a:avLst/>
          </a:prstGeom>
        </p:spPr>
        <p:txBody>
          <a:bodyPr wrap="square">
            <a:spAutoFit/>
          </a:bodyPr>
          <a:lstStyle/>
          <a:p>
            <a:pPr>
              <a:lnSpc>
                <a:spcPct val="107000"/>
              </a:lnSpc>
              <a:spcAft>
                <a:spcPts val="200"/>
              </a:spcAft>
              <a:tabLst>
                <a:tab pos="412115"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huyết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xoang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bụng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200"/>
              </a:spcAft>
              <a:tabLst>
                <a:tab pos="412115" algn="l"/>
              </a:tabLst>
            </a:pP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7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789246" y="4064752"/>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789246" y="2988984"/>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12455" y="1746426"/>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7580" y="5390723"/>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068" y="3922043"/>
            <a:ext cx="8485911" cy="1270152"/>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3" name="Rectangle 2"/>
          <p:cNvSpPr/>
          <p:nvPr/>
        </p:nvSpPr>
        <p:spPr>
          <a:xfrm>
            <a:off x="1537802" y="356589"/>
            <a:ext cx="10003034" cy="1146211"/>
          </a:xfrm>
          <a:prstGeom prst="rect">
            <a:avLst/>
          </a:prstGeom>
        </p:spPr>
        <p:txBody>
          <a:bodyPr wrap="square">
            <a:spAutoFit/>
          </a:bodyPr>
          <a:lstStyle/>
          <a:p>
            <a:pPr>
              <a:lnSpc>
                <a:spcPct val="107000"/>
              </a:lnSpc>
              <a:tabLst>
                <a:tab pos="412115" algn="l"/>
              </a:tabLs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518561" y="1509085"/>
            <a:ext cx="8437418" cy="5124480"/>
          </a:xfrm>
          <a:prstGeom prst="rect">
            <a:avLst/>
          </a:prstGeom>
        </p:spPr>
        <p:txBody>
          <a:bodyPr wrap="square">
            <a:spAutoFit/>
          </a:bodyPr>
          <a:lstStyle/>
          <a:p>
            <a:pPr>
              <a:lnSpc>
                <a:spcPct val="150000"/>
              </a:lnSpc>
              <a:tabLst>
                <a:tab pos="412115" algn="l"/>
              </a:tabLst>
            </a:pPr>
            <a:r>
              <a:rPr lang="en-US" sz="2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virus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Betanodavirus</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võng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tabLst>
                <a:tab pos="412115"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412115" algn="l"/>
              </a:tabLst>
            </a:pPr>
            <a:r>
              <a:rPr lang="en-US" sz="2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xảy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25</a:t>
            </a:r>
            <a:r>
              <a:rPr lang="en-US" sz="26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30</a:t>
            </a:r>
            <a:r>
              <a:rPr lang="en-US" sz="26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p>
          <a:p>
            <a:pPr>
              <a:lnSpc>
                <a:spcPct val="150000"/>
              </a:lnSpc>
              <a:tabLst>
                <a:tab pos="412115"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412115" algn="l"/>
              </a:tabLst>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Tỉ</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600" dirty="0">
                <a:latin typeface="Times New Roman" panose="02020603050405020304" pitchFamily="18" charset="0"/>
                <a:ea typeface="Calibri" panose="020F0502020204030204" pitchFamily="34" charset="0"/>
                <a:cs typeface="Times New Roman" panose="02020603050405020304" pitchFamily="18" charset="0"/>
              </a:rPr>
              <a:t> 70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latin typeface="Times New Roman" panose="02020603050405020304" pitchFamily="18" charset="0"/>
                <a:ea typeface="Calibri" panose="020F0502020204030204" pitchFamily="34" charset="0"/>
                <a:cs typeface="Times New Roman" panose="02020603050405020304" pitchFamily="18" charset="0"/>
              </a:rPr>
              <a:t> 100%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giai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tang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dần</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giai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tabLst>
                <a:tab pos="412115" algn="l"/>
              </a:tabLs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412115" algn="l"/>
              </a:tabLst>
            </a:pP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triệu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bơi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xoay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đục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24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006" y="5655606"/>
            <a:ext cx="653144" cy="8708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986" y="5697720"/>
            <a:ext cx="636816" cy="849088"/>
          </a:xfrm>
          <a:prstGeom prst="rect">
            <a:avLst/>
          </a:prstGeom>
        </p:spPr>
      </p:pic>
      <p:sp>
        <p:nvSpPr>
          <p:cNvPr id="17" name="Oval 16"/>
          <p:cNvSpPr/>
          <p:nvPr/>
        </p:nvSpPr>
        <p:spPr>
          <a:xfrm flipH="1">
            <a:off x="2815493" y="4382598"/>
            <a:ext cx="525234" cy="700312"/>
          </a:xfrm>
          <a:prstGeom prst="ellipse">
            <a:avLst/>
          </a:prstGeom>
          <a:solidFill>
            <a:schemeClr val="accent5"/>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sp>
        <p:nvSpPr>
          <p:cNvPr id="18" name="Oval 17"/>
          <p:cNvSpPr/>
          <p:nvPr/>
        </p:nvSpPr>
        <p:spPr>
          <a:xfrm flipH="1">
            <a:off x="2815493" y="3239590"/>
            <a:ext cx="525234" cy="700312"/>
          </a:xfrm>
          <a:prstGeom prst="ellipse">
            <a:avLst/>
          </a:prstGeom>
          <a:solidFill>
            <a:srgbClr val="FF0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sp>
        <p:nvSpPr>
          <p:cNvPr id="19" name="Oval 18"/>
          <p:cNvSpPr/>
          <p:nvPr/>
        </p:nvSpPr>
        <p:spPr>
          <a:xfrm flipH="1">
            <a:off x="2801567" y="2053463"/>
            <a:ext cx="525234" cy="700312"/>
          </a:xfrm>
          <a:prstGeom prst="ellipse">
            <a:avLst/>
          </a:prstGeom>
          <a:solidFill>
            <a:srgbClr val="00B05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sp>
        <p:nvSpPr>
          <p:cNvPr id="20" name="Oval 19"/>
          <p:cNvSpPr/>
          <p:nvPr/>
        </p:nvSpPr>
        <p:spPr>
          <a:xfrm flipH="1">
            <a:off x="2815493" y="5525606"/>
            <a:ext cx="525234" cy="700312"/>
          </a:xfrm>
          <a:prstGeom prst="ellipse">
            <a:avLst/>
          </a:prstGeom>
          <a:solidFill>
            <a:srgbClr val="FFC00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2246" y="3113496"/>
            <a:ext cx="8331827" cy="952500"/>
          </a:xfrm>
          <a:prstGeom prst="rect">
            <a:avLst/>
          </a:prstGeom>
        </p:spPr>
      </p:pic>
      <p:sp>
        <p:nvSpPr>
          <p:cNvPr id="28" name="Rectangle 27"/>
          <p:cNvSpPr/>
          <p:nvPr/>
        </p:nvSpPr>
        <p:spPr>
          <a:xfrm>
            <a:off x="1014477" y="3525343"/>
            <a:ext cx="1515264" cy="1425256"/>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6" name="Rectangle 25"/>
          <p:cNvSpPr/>
          <p:nvPr/>
        </p:nvSpPr>
        <p:spPr>
          <a:xfrm>
            <a:off x="1242271" y="3552981"/>
            <a:ext cx="1052449"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1</a:t>
            </a:r>
          </a:p>
        </p:txBody>
      </p:sp>
      <p:sp>
        <p:nvSpPr>
          <p:cNvPr id="4" name="Rectangle 3"/>
          <p:cNvSpPr/>
          <p:nvPr/>
        </p:nvSpPr>
        <p:spPr>
          <a:xfrm>
            <a:off x="1244144" y="3589746"/>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2</a:t>
            </a:r>
          </a:p>
        </p:txBody>
      </p:sp>
      <p:sp>
        <p:nvSpPr>
          <p:cNvPr id="24" name="Rectangle 23"/>
          <p:cNvSpPr/>
          <p:nvPr/>
        </p:nvSpPr>
        <p:spPr>
          <a:xfrm>
            <a:off x="1216782" y="3660435"/>
            <a:ext cx="1076250"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3</a:t>
            </a:r>
          </a:p>
        </p:txBody>
      </p:sp>
      <p:sp>
        <p:nvSpPr>
          <p:cNvPr id="30" name="Rectangle 29"/>
          <p:cNvSpPr/>
          <p:nvPr/>
        </p:nvSpPr>
        <p:spPr>
          <a:xfrm>
            <a:off x="1271160" y="3627217"/>
            <a:ext cx="1061953"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4</a:t>
            </a:r>
          </a:p>
        </p:txBody>
      </p:sp>
      <p:sp>
        <p:nvSpPr>
          <p:cNvPr id="22" name="Rectangle 21"/>
          <p:cNvSpPr/>
          <p:nvPr/>
        </p:nvSpPr>
        <p:spPr>
          <a:xfrm>
            <a:off x="1294000" y="3672438"/>
            <a:ext cx="1033976" cy="126276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5</a:t>
            </a:r>
          </a:p>
        </p:txBody>
      </p:sp>
      <p:sp>
        <p:nvSpPr>
          <p:cNvPr id="25" name="Rectangle 24"/>
          <p:cNvSpPr/>
          <p:nvPr/>
        </p:nvSpPr>
        <p:spPr>
          <a:xfrm>
            <a:off x="1285148" y="3681473"/>
            <a:ext cx="1033976" cy="12879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6</a:t>
            </a:r>
          </a:p>
        </p:txBody>
      </p:sp>
      <p:sp>
        <p:nvSpPr>
          <p:cNvPr id="27" name="Rectangle 26"/>
          <p:cNvSpPr/>
          <p:nvPr/>
        </p:nvSpPr>
        <p:spPr>
          <a:xfrm>
            <a:off x="1216597" y="3619151"/>
            <a:ext cx="1033976"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Quartz" pitchFamily="2" charset="0"/>
                <a:ea typeface="+mn-ea"/>
                <a:cs typeface="+mn-cs"/>
              </a:rPr>
              <a:t>7</a:t>
            </a:r>
          </a:p>
        </p:txBody>
      </p:sp>
      <p:sp>
        <p:nvSpPr>
          <p:cNvPr id="23" name="Rectangle 22"/>
          <p:cNvSpPr/>
          <p:nvPr/>
        </p:nvSpPr>
        <p:spPr>
          <a:xfrm>
            <a:off x="1242271" y="3615328"/>
            <a:ext cx="1042843" cy="128588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8</a:t>
            </a:r>
          </a:p>
        </p:txBody>
      </p:sp>
      <p:sp>
        <p:nvSpPr>
          <p:cNvPr id="29" name="Rectangle 28"/>
          <p:cNvSpPr/>
          <p:nvPr/>
        </p:nvSpPr>
        <p:spPr>
          <a:xfrm>
            <a:off x="1190505" y="3603449"/>
            <a:ext cx="1060671" cy="130204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Quartz" pitchFamily="2" charset="0"/>
                <a:ea typeface="+mn-ea"/>
                <a:cs typeface="+mn-cs"/>
              </a:rPr>
              <a:t>9</a:t>
            </a:r>
          </a:p>
        </p:txBody>
      </p:sp>
      <p:sp>
        <p:nvSpPr>
          <p:cNvPr id="31" name="Rectangle 30"/>
          <p:cNvSpPr/>
          <p:nvPr/>
        </p:nvSpPr>
        <p:spPr>
          <a:xfrm>
            <a:off x="942091" y="3273558"/>
            <a:ext cx="1643074" cy="192882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Quartz" pitchFamily="2" charset="0"/>
                <a:ea typeface="+mn-ea"/>
                <a:cs typeface="+mn-cs"/>
              </a:rPr>
              <a:t>10</a:t>
            </a:r>
          </a:p>
        </p:txBody>
      </p:sp>
      <p:sp>
        <p:nvSpPr>
          <p:cNvPr id="2" name="Rectangle 1"/>
          <p:cNvSpPr/>
          <p:nvPr/>
        </p:nvSpPr>
        <p:spPr>
          <a:xfrm>
            <a:off x="3571055" y="1865393"/>
            <a:ext cx="8429402" cy="4401205"/>
          </a:xfrm>
          <a:prstGeom prst="rect">
            <a:avLst/>
          </a:prstGeom>
        </p:spPr>
        <p:txBody>
          <a:bodyPr wrap="square">
            <a:spAutoFit/>
          </a:bodyPr>
          <a:lstStyle/>
          <a:p>
            <a:pPr>
              <a:lnSpc>
                <a:spcPct val="250000"/>
              </a:lnSpc>
              <a:tabLst>
                <a:tab pos="412115" algn="l"/>
              </a:tabLst>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kém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50000"/>
              </a:lnSpc>
              <a:tabLst>
                <a:tab pos="412115" algn="l"/>
              </a:tabLst>
            </a:pP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Vỏ</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đen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mang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tôm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50000"/>
              </a:lnSpc>
              <a:tabLst>
                <a:tab pos="412115" algn="l"/>
              </a:tabLst>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90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100%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250000"/>
              </a:lnSpc>
              <a:tabLst>
                <a:tab pos="412115" algn="l"/>
              </a:tabLst>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Bơi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bờ</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54907" y="399921"/>
            <a:ext cx="9432295" cy="1277914"/>
          </a:xfrm>
          <a:prstGeom prst="rect">
            <a:avLst/>
          </a:prstGeom>
        </p:spPr>
        <p:txBody>
          <a:bodyPr wrap="square">
            <a:spAutoFit/>
          </a:bodyPr>
          <a:lstStyle/>
          <a:p>
            <a:pPr>
              <a:lnSpc>
                <a:spcPct val="107000"/>
              </a:lnSpc>
              <a:tabLst>
                <a:tab pos="412115" algn="l"/>
              </a:tabLst>
            </a:pP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u="sng" dirty="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600" u="sng" dirty="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10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dap an.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9" fill="hold">
                            <p:stCondLst>
                              <p:cond delay="1000"/>
                            </p:stCondLst>
                            <p:childTnLst>
                              <p:par>
                                <p:cTn id="30" presetID="22" presetClass="exit" presetSubtype="4" fill="hold" grpId="0" nodeType="after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1500"/>
                            </p:stCondLst>
                            <p:childTnLst>
                              <p:par>
                                <p:cTn id="34" presetID="22" presetClass="exit" presetSubtype="4" fill="hold" grpId="0" nodeType="afterEffect">
                                  <p:stCondLst>
                                    <p:cond delay="0"/>
                                  </p:stCondLst>
                                  <p:childTnLst>
                                    <p:animEffect transition="out" filter="wipe(down)">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7" fill="hold">
                            <p:stCondLst>
                              <p:cond delay="2500"/>
                            </p:stCondLst>
                            <p:childTnLst>
                              <p:par>
                                <p:cTn id="38" presetID="22" presetClass="exit" presetSubtype="4" fill="hold" grpId="0" nodeType="afterEffect">
                                  <p:stCondLst>
                                    <p:cond delay="0"/>
                                  </p:stCondLst>
                                  <p:childTnLst>
                                    <p:animEffect transition="out" filter="wipe(down)">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1" fill="hold">
                            <p:stCondLst>
                              <p:cond delay="3500"/>
                            </p:stCondLst>
                            <p:childTnLst>
                              <p:par>
                                <p:cTn id="42" presetID="22" presetClass="exit" presetSubtype="4" fill="hold" grpId="0" nodeType="afterEffect">
                                  <p:stCondLst>
                                    <p:cond delay="0"/>
                                  </p:stCondLst>
                                  <p:childTnLst>
                                    <p:animEffect transition="out" filter="wipe(down)">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5" fill="hold">
                            <p:stCondLst>
                              <p:cond delay="4500"/>
                            </p:stCondLst>
                            <p:childTnLst>
                              <p:par>
                                <p:cTn id="46" presetID="22" presetClass="exit" presetSubtype="4" fill="hold" grpId="0" nodeType="afterEffect">
                                  <p:stCondLst>
                                    <p:cond delay="0"/>
                                  </p:stCondLst>
                                  <p:childTnLst>
                                    <p:animEffect transition="out" filter="wipe(down)">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9" fill="hold">
                            <p:stCondLst>
                              <p:cond delay="5500"/>
                            </p:stCondLst>
                            <p:childTnLst>
                              <p:par>
                                <p:cTn id="50" presetID="22" presetClass="exit" presetSubtype="4" fill="hold" grpId="0" nodeType="afterEffect">
                                  <p:stCondLst>
                                    <p:cond delay="0"/>
                                  </p:stCondLst>
                                  <p:childTnLst>
                                    <p:animEffect transition="out" filter="wipe(down)">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3" fill="hold">
                            <p:stCondLst>
                              <p:cond delay="6500"/>
                            </p:stCondLst>
                            <p:childTnLst>
                              <p:par>
                                <p:cTn id="54" presetID="22" presetClass="exit" presetSubtype="4" fill="hold" grpId="0" nodeType="afterEffect">
                                  <p:stCondLst>
                                    <p:cond delay="0"/>
                                  </p:stCondLst>
                                  <p:childTnLst>
                                    <p:animEffect transition="out" filter="wipe(down)">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EEP.WAV"/>
                                        </p:tgtEl>
                                      </p:cMediaNode>
                                    </p:audio>
                                  </p:subTnLst>
                                </p:cTn>
                              </p:par>
                            </p:childTnLst>
                          </p:cTn>
                        </p:par>
                        <p:par>
                          <p:cTn id="57" fill="hold">
                            <p:stCondLst>
                              <p:cond delay="7500"/>
                            </p:stCondLst>
                            <p:childTnLst>
                              <p:par>
                                <p:cTn id="58" presetID="22" presetClass="exit" presetSubtype="4" fill="hold" grpId="0" nodeType="afterEffect">
                                  <p:stCondLst>
                                    <p:cond delay="0"/>
                                  </p:stCondLst>
                                  <p:childTnLst>
                                    <p:animEffect transition="out" filter="wipe(down)">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1" fill="hold">
                            <p:stCondLst>
                              <p:cond delay="8500"/>
                            </p:stCondLst>
                            <p:childTnLst>
                              <p:par>
                                <p:cTn id="62" presetID="22" presetClass="exit" presetSubtype="4" fill="hold" grpId="0" nodeType="afterEffect">
                                  <p:stCondLst>
                                    <p:cond delay="0"/>
                                  </p:stCondLst>
                                  <p:childTnLst>
                                    <p:animEffect transition="out" filter="wipe(down)">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5" fill="hold">
                            <p:stCondLst>
                              <p:cond delay="9500"/>
                            </p:stCondLst>
                            <p:childTnLst>
                              <p:par>
                                <p:cTn id="66" presetID="6"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5" name="het gio.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20" grpId="0" animBg="1"/>
      <p:bldP spid="28" grpId="0" animBg="1"/>
      <p:bldP spid="26" grpId="0" animBg="1"/>
      <p:bldP spid="4" grpId="0" animBg="1"/>
      <p:bldP spid="24" grpId="0" animBg="1"/>
      <p:bldP spid="30" grpId="0" animBg="1"/>
      <p:bldP spid="22" grpId="0" animBg="1"/>
      <p:bldP spid="25" grpId="0" animBg="1"/>
      <p:bldP spid="27" grpId="0" animBg="1"/>
      <p:bldP spid="23" grpId="0" animBg="1"/>
      <p:bldP spid="29"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3C6D-9A1E-42DE-969E-2C6F244322CC}"/>
              </a:ext>
            </a:extLst>
          </p:cNvPr>
          <p:cNvSpPr>
            <a:spLocks noGrp="1"/>
          </p:cNvSpPr>
          <p:nvPr>
            <p:ph type="title"/>
          </p:nvPr>
        </p:nvSpPr>
        <p:spPr>
          <a:xfrm>
            <a:off x="4561544" y="2421624"/>
            <a:ext cx="3658431" cy="2014751"/>
          </a:xfrm>
        </p:spPr>
        <p:txBody>
          <a:bodyPr>
            <a:noAutofit/>
          </a:bodyPr>
          <a:lstStyle/>
          <a:p>
            <a:pPr>
              <a:lnSpc>
                <a:spcPct val="100000"/>
              </a:lnSpc>
            </a:pPr>
            <a:r>
              <a:rPr lang="en-US" sz="8800" b="1" dirty="0" err="1" smtClean="0">
                <a:latin typeface="Roboto" panose="02000000000000000000" pitchFamily="2" charset="0"/>
                <a:ea typeface="Roboto" panose="02000000000000000000" pitchFamily="2" charset="0"/>
              </a:rPr>
              <a:t>Vận</a:t>
            </a:r>
            <a:r>
              <a:rPr lang="en-US" sz="8800" b="1" dirty="0" smtClean="0">
                <a:latin typeface="Roboto" panose="02000000000000000000" pitchFamily="2" charset="0"/>
                <a:ea typeface="Roboto" panose="02000000000000000000" pitchFamily="2" charset="0"/>
              </a:rPr>
              <a:t> </a:t>
            </a:r>
            <a:r>
              <a:rPr lang="en-US" sz="8800" b="1" dirty="0" err="1" smtClean="0">
                <a:latin typeface="Roboto" panose="02000000000000000000" pitchFamily="2" charset="0"/>
                <a:ea typeface="Roboto" panose="02000000000000000000" pitchFamily="2" charset="0"/>
              </a:rPr>
              <a:t>dụng</a:t>
            </a:r>
            <a:endParaRPr lang="en-US" sz="88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7615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649206" y="2149917"/>
            <a:ext cx="11132128" cy="1754326"/>
          </a:xfrm>
          <a:prstGeom prst="rect">
            <a:avLst/>
          </a:prstGeom>
        </p:spPr>
        <p:txBody>
          <a:bodyPr wrap="square">
            <a:spAutoFit/>
          </a:bodyPr>
          <a:lstStyle/>
          <a:p>
            <a:r>
              <a:rPr lang="en-US" sz="3600" dirty="0" smtClean="0">
                <a:solidFill>
                  <a:srgbClr val="333333"/>
                </a:solidFill>
                <a:ea typeface="Calibri" panose="020F0502020204030204" pitchFamily="34" charset="0"/>
              </a:rPr>
              <a:t>VD 1 : </a:t>
            </a:r>
            <a:r>
              <a:rPr lang="en-US" sz="3600" dirty="0" err="1" smtClean="0">
                <a:solidFill>
                  <a:srgbClr val="333333"/>
                </a:solidFill>
                <a:ea typeface="Calibri" panose="020F0502020204030204" pitchFamily="34" charset="0"/>
              </a:rPr>
              <a:t>Trong</a:t>
            </a:r>
            <a:r>
              <a:rPr lang="en-US" sz="3600" dirty="0" smtClean="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vai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trò</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là</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một</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chủ</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trại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nuôi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thủy</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sản</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em</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hãy</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nêu</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những</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thiệt</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hại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có</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thể</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xảy</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ra</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khi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động</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vật</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thủy</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sản</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nuôi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bị</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nhiễm</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bệnh</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và</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chết</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với</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tỉ</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lệ</a:t>
            </a:r>
            <a:r>
              <a:rPr lang="en-US" sz="3600" dirty="0">
                <a:solidFill>
                  <a:srgbClr val="333333"/>
                </a:solidFill>
                <a:ea typeface="Calibri" panose="020F0502020204030204" pitchFamily="34" charset="0"/>
              </a:rPr>
              <a:t> </a:t>
            </a:r>
            <a:r>
              <a:rPr lang="en-US" sz="3600" dirty="0" err="1">
                <a:solidFill>
                  <a:srgbClr val="333333"/>
                </a:solidFill>
                <a:ea typeface="Calibri" panose="020F0502020204030204" pitchFamily="34" charset="0"/>
              </a:rPr>
              <a:t>cao</a:t>
            </a:r>
            <a:r>
              <a:rPr lang="en-US" sz="3600" dirty="0">
                <a:solidFill>
                  <a:srgbClr val="333333"/>
                </a:solidFill>
                <a:ea typeface="Calibri" panose="020F0502020204030204" pitchFamily="34" charset="0"/>
              </a:rPr>
              <a:t>?</a:t>
            </a:r>
            <a:endParaRPr lang="en-US" sz="3600" dirty="0"/>
          </a:p>
        </p:txBody>
      </p:sp>
    </p:spTree>
    <p:extLst>
      <p:ext uri="{BB962C8B-B14F-4D97-AF65-F5344CB8AC3E}">
        <p14:creationId xmlns:p14="http://schemas.microsoft.com/office/powerpoint/2010/main" val="3666334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29384"/>
            <a:ext cx="10515600" cy="2160016"/>
          </a:xfrm>
        </p:spPr>
        <p:txBody>
          <a:bodyPr/>
          <a:lstStyle/>
          <a:p>
            <a:pPr marL="0" indent="0">
              <a:buNone/>
            </a:pPr>
            <a:r>
              <a:rPr lang="en-US" b="1" dirty="0" smtClean="0"/>
              <a:t>VD 2</a:t>
            </a:r>
            <a:r>
              <a:rPr lang="en-US" dirty="0" smtClean="0"/>
              <a:t>: </a:t>
            </a:r>
            <a:r>
              <a:rPr lang="en-US" dirty="0" err="1" smtClean="0"/>
              <a:t>Khi</a:t>
            </a:r>
            <a:r>
              <a:rPr lang="en-US" dirty="0" smtClean="0"/>
              <a:t> </a:t>
            </a:r>
            <a:r>
              <a:rPr lang="en-US" dirty="0" err="1" smtClean="0"/>
              <a:t>kiểm</a:t>
            </a:r>
            <a:r>
              <a:rPr lang="en-US" dirty="0" smtClean="0"/>
              <a:t> </a:t>
            </a:r>
            <a:r>
              <a:rPr lang="en-US" dirty="0" err="1" smtClean="0"/>
              <a:t>tra</a:t>
            </a:r>
            <a:r>
              <a:rPr lang="en-US" dirty="0" smtClean="0"/>
              <a:t> </a:t>
            </a:r>
            <a:r>
              <a:rPr lang="en-US" dirty="0" err="1" smtClean="0"/>
              <a:t>ao</a:t>
            </a:r>
            <a:r>
              <a:rPr lang="en-US" dirty="0" smtClean="0"/>
              <a:t> </a:t>
            </a:r>
            <a:r>
              <a:rPr lang="en-US" dirty="0" err="1" smtClean="0"/>
              <a:t>nuôi</a:t>
            </a:r>
            <a:r>
              <a:rPr lang="en-US" dirty="0" smtClean="0"/>
              <a:t> </a:t>
            </a:r>
            <a:r>
              <a:rPr lang="en-US" dirty="0" err="1" smtClean="0"/>
              <a:t>cá</a:t>
            </a:r>
            <a:r>
              <a:rPr lang="en-US" dirty="0" smtClean="0"/>
              <a:t> </a:t>
            </a:r>
            <a:r>
              <a:rPr lang="en-US" dirty="0" err="1" smtClean="0"/>
              <a:t>rô</a:t>
            </a:r>
            <a:r>
              <a:rPr lang="en-US" dirty="0" smtClean="0"/>
              <a:t> phi </a:t>
            </a:r>
            <a:r>
              <a:rPr lang="en-US" dirty="0" err="1" smtClean="0"/>
              <a:t>vào</a:t>
            </a:r>
            <a:r>
              <a:rPr lang="en-US" dirty="0" smtClean="0"/>
              <a:t> </a:t>
            </a:r>
            <a:r>
              <a:rPr lang="en-US" dirty="0" err="1" smtClean="0"/>
              <a:t>mùa</a:t>
            </a:r>
            <a:r>
              <a:rPr lang="en-US" dirty="0" smtClean="0"/>
              <a:t> </a:t>
            </a:r>
            <a:r>
              <a:rPr lang="en-US" dirty="0" err="1" smtClean="0"/>
              <a:t>hè</a:t>
            </a:r>
            <a:r>
              <a:rPr lang="en-US" dirty="0" smtClean="0"/>
              <a:t> </a:t>
            </a:r>
            <a:r>
              <a:rPr lang="en-US" dirty="0" err="1" smtClean="0"/>
              <a:t>nắng</a:t>
            </a:r>
            <a:r>
              <a:rPr lang="en-US" dirty="0" smtClean="0"/>
              <a:t> </a:t>
            </a:r>
            <a:r>
              <a:rPr lang="en-US" dirty="0" err="1" smtClean="0"/>
              <a:t>nóng</a:t>
            </a:r>
            <a:r>
              <a:rPr lang="en-US" dirty="0" smtClean="0"/>
              <a:t>, </a:t>
            </a:r>
            <a:r>
              <a:rPr lang="en-US" dirty="0" err="1" smtClean="0"/>
              <a:t>em</a:t>
            </a:r>
            <a:r>
              <a:rPr lang="en-US" dirty="0" smtClean="0"/>
              <a:t> </a:t>
            </a:r>
            <a:r>
              <a:rPr lang="en-US" dirty="0" err="1" smtClean="0"/>
              <a:t>quan</a:t>
            </a:r>
            <a:r>
              <a:rPr lang="en-US" dirty="0" smtClean="0"/>
              <a:t> </a:t>
            </a:r>
            <a:r>
              <a:rPr lang="en-US" dirty="0" err="1" smtClean="0"/>
              <a:t>sát</a:t>
            </a:r>
            <a:r>
              <a:rPr lang="en-US" dirty="0" smtClean="0"/>
              <a:t> </a:t>
            </a:r>
            <a:r>
              <a:rPr lang="en-US" dirty="0" err="1" smtClean="0"/>
              <a:t>thấy</a:t>
            </a:r>
            <a:r>
              <a:rPr lang="en-US" dirty="0" smtClean="0"/>
              <a:t> </a:t>
            </a:r>
            <a:r>
              <a:rPr lang="en-US" dirty="0" err="1" smtClean="0"/>
              <a:t>một</a:t>
            </a:r>
            <a:r>
              <a:rPr lang="en-US" dirty="0" smtClean="0"/>
              <a:t> </a:t>
            </a:r>
            <a:r>
              <a:rPr lang="en-US" dirty="0" err="1" smtClean="0"/>
              <a:t>số</a:t>
            </a:r>
            <a:r>
              <a:rPr lang="en-US" dirty="0" smtClean="0"/>
              <a:t> con </a:t>
            </a:r>
            <a:r>
              <a:rPr lang="en-US" dirty="0" err="1" smtClean="0"/>
              <a:t>cá</a:t>
            </a:r>
            <a:r>
              <a:rPr lang="en-US" dirty="0" smtClean="0"/>
              <a:t> </a:t>
            </a:r>
            <a:r>
              <a:rPr lang="en-US" dirty="0" err="1" smtClean="0"/>
              <a:t>rô</a:t>
            </a:r>
            <a:r>
              <a:rPr lang="en-US" dirty="0" smtClean="0"/>
              <a:t> phi </a:t>
            </a:r>
            <a:r>
              <a:rPr lang="en-US" dirty="0" err="1" smtClean="0"/>
              <a:t>bơi</a:t>
            </a:r>
            <a:r>
              <a:rPr lang="en-US" dirty="0" smtClean="0"/>
              <a:t> </a:t>
            </a:r>
            <a:r>
              <a:rPr lang="en-US" dirty="0" err="1" smtClean="0"/>
              <a:t>lờ</a:t>
            </a:r>
            <a:r>
              <a:rPr lang="en-US" dirty="0" smtClean="0"/>
              <a:t> </a:t>
            </a:r>
            <a:r>
              <a:rPr lang="en-US" dirty="0" err="1" smtClean="0"/>
              <a:t>đờ</a:t>
            </a:r>
            <a:r>
              <a:rPr lang="en-US" dirty="0" smtClean="0"/>
              <a:t>, </a:t>
            </a:r>
            <a:r>
              <a:rPr lang="en-US" dirty="0" err="1" smtClean="0"/>
              <a:t>bỏ</a:t>
            </a:r>
            <a:r>
              <a:rPr lang="en-US" dirty="0" smtClean="0"/>
              <a:t> </a:t>
            </a:r>
            <a:r>
              <a:rPr lang="en-US" dirty="0" err="1" smtClean="0"/>
              <a:t>ăn,lồi</a:t>
            </a:r>
            <a:r>
              <a:rPr lang="en-US" dirty="0" smtClean="0"/>
              <a:t> </a:t>
            </a:r>
            <a:r>
              <a:rPr lang="en-US" dirty="0" err="1" smtClean="0"/>
              <a:t>mắt</a:t>
            </a:r>
            <a:r>
              <a:rPr lang="en-US" dirty="0" smtClean="0"/>
              <a:t>, </a:t>
            </a:r>
            <a:r>
              <a:rPr lang="en-US" dirty="0" err="1" smtClean="0"/>
              <a:t>xuất</a:t>
            </a:r>
            <a:r>
              <a:rPr lang="en-US" dirty="0" smtClean="0"/>
              <a:t> </a:t>
            </a:r>
            <a:r>
              <a:rPr lang="en-US" dirty="0" err="1" smtClean="0"/>
              <a:t>huyết</a:t>
            </a:r>
            <a:r>
              <a:rPr lang="en-US" dirty="0" smtClean="0"/>
              <a:t> ở </a:t>
            </a:r>
            <a:r>
              <a:rPr lang="en-US" dirty="0" err="1" smtClean="0"/>
              <a:t>gốc</a:t>
            </a:r>
            <a:r>
              <a:rPr lang="en-US" dirty="0" smtClean="0"/>
              <a:t> </a:t>
            </a:r>
            <a:r>
              <a:rPr lang="en-US" dirty="0" err="1" smtClean="0"/>
              <a:t>vây</a:t>
            </a:r>
            <a:r>
              <a:rPr lang="en-US" dirty="0" smtClean="0"/>
              <a:t>. </a:t>
            </a:r>
            <a:r>
              <a:rPr lang="en-US" dirty="0" err="1" smtClean="0"/>
              <a:t>Em</a:t>
            </a:r>
            <a:r>
              <a:rPr lang="en-US" dirty="0" smtClean="0"/>
              <a:t> </a:t>
            </a:r>
            <a:r>
              <a:rPr lang="en-US" dirty="0" err="1" smtClean="0"/>
              <a:t>có</a:t>
            </a:r>
            <a:r>
              <a:rPr lang="en-US" dirty="0" smtClean="0"/>
              <a:t> </a:t>
            </a:r>
            <a:r>
              <a:rPr lang="en-US" dirty="0" err="1" smtClean="0"/>
              <a:t>nhận</a:t>
            </a:r>
            <a:r>
              <a:rPr lang="en-US" dirty="0" smtClean="0"/>
              <a:t> </a:t>
            </a:r>
            <a:r>
              <a:rPr lang="en-US" dirty="0" err="1" smtClean="0"/>
              <a:t>định</a:t>
            </a:r>
            <a:r>
              <a:rPr lang="en-US" dirty="0" smtClean="0"/>
              <a:t> </a:t>
            </a:r>
            <a:r>
              <a:rPr lang="en-US" dirty="0" err="1" smtClean="0"/>
              <a:t>gì</a:t>
            </a:r>
            <a:r>
              <a:rPr lang="en-US" dirty="0" smtClean="0"/>
              <a:t> </a:t>
            </a:r>
            <a:r>
              <a:rPr lang="en-US" dirty="0" err="1" smtClean="0"/>
              <a:t>và</a:t>
            </a:r>
            <a:r>
              <a:rPr lang="en-US" dirty="0" smtClean="0"/>
              <a:t> </a:t>
            </a:r>
            <a:r>
              <a:rPr lang="en-US" dirty="0" err="1" smtClean="0"/>
              <a:t>sẽ</a:t>
            </a:r>
            <a:r>
              <a:rPr lang="en-US" dirty="0" smtClean="0"/>
              <a:t> </a:t>
            </a:r>
            <a:r>
              <a:rPr lang="en-US" dirty="0" err="1" smtClean="0"/>
              <a:t>xử</a:t>
            </a:r>
            <a:r>
              <a:rPr lang="en-US" dirty="0" smtClean="0"/>
              <a:t> </a:t>
            </a:r>
            <a:r>
              <a:rPr lang="en-US" dirty="0" err="1" smtClean="0"/>
              <a:t>lí</a:t>
            </a:r>
            <a:r>
              <a:rPr lang="en-US" dirty="0" smtClean="0"/>
              <a:t> </a:t>
            </a:r>
            <a:r>
              <a:rPr lang="en-US" dirty="0" err="1" smtClean="0"/>
              <a:t>như</a:t>
            </a:r>
            <a:r>
              <a:rPr lang="en-US" dirty="0" smtClean="0"/>
              <a:t> </a:t>
            </a:r>
            <a:r>
              <a:rPr lang="en-US" dirty="0" err="1" smtClean="0"/>
              <a:t>thế</a:t>
            </a:r>
            <a:r>
              <a:rPr lang="en-US" dirty="0" smtClean="0"/>
              <a:t> </a:t>
            </a:r>
            <a:r>
              <a:rPr lang="en-US" dirty="0" err="1" smtClean="0"/>
              <a:t>nào</a:t>
            </a:r>
            <a:r>
              <a:rPr lang="en-US" dirty="0" smtClean="0"/>
              <a:t> </a:t>
            </a:r>
            <a:r>
              <a:rPr lang="en-US" dirty="0" err="1" smtClean="0"/>
              <a:t>để</a:t>
            </a:r>
            <a:r>
              <a:rPr lang="en-US" dirty="0" smtClean="0"/>
              <a:t> </a:t>
            </a:r>
            <a:r>
              <a:rPr lang="en-US" dirty="0" err="1" smtClean="0"/>
              <a:t>cải</a:t>
            </a:r>
            <a:r>
              <a:rPr lang="en-US" dirty="0" smtClean="0"/>
              <a:t> </a:t>
            </a:r>
            <a:r>
              <a:rPr lang="en-US" dirty="0" err="1" smtClean="0"/>
              <a:t>thiện</a:t>
            </a:r>
            <a:r>
              <a:rPr lang="en-US" dirty="0" smtClean="0"/>
              <a:t> </a:t>
            </a:r>
            <a:r>
              <a:rPr lang="en-US" dirty="0" err="1" smtClean="0"/>
              <a:t>tình</a:t>
            </a:r>
            <a:r>
              <a:rPr lang="en-US" dirty="0" smtClean="0"/>
              <a:t> </a:t>
            </a:r>
            <a:r>
              <a:rPr lang="en-US" dirty="0" err="1" smtClean="0"/>
              <a:t>trạng</a:t>
            </a:r>
            <a:r>
              <a:rPr lang="en-US" dirty="0" smtClean="0"/>
              <a:t> </a:t>
            </a:r>
            <a:r>
              <a:rPr lang="en-US" dirty="0" err="1" smtClean="0"/>
              <a:t>cá</a:t>
            </a:r>
            <a:r>
              <a:rPr lang="en-US" dirty="0" smtClean="0"/>
              <a:t>?</a:t>
            </a:r>
            <a:endParaRPr lang="en-US" dirty="0"/>
          </a:p>
        </p:txBody>
      </p:sp>
      <p:sp>
        <p:nvSpPr>
          <p:cNvPr id="4" name="Rectangle 3"/>
          <p:cNvSpPr/>
          <p:nvPr/>
        </p:nvSpPr>
        <p:spPr>
          <a:xfrm>
            <a:off x="838200" y="4458072"/>
            <a:ext cx="10730346" cy="1146211"/>
          </a:xfrm>
          <a:prstGeom prst="rect">
            <a:avLst/>
          </a:prstGeom>
        </p:spPr>
        <p:txBody>
          <a:bodyPr wrap="square">
            <a:spAutoFit/>
          </a:bodyPr>
          <a:lstStyle/>
          <a:p>
            <a:pPr>
              <a:lnSpc>
                <a:spcPct val="107000"/>
              </a:lnSpc>
              <a:spcAft>
                <a:spcPts val="800"/>
              </a:spcAft>
              <a:tabLst>
                <a:tab pos="412115" algn="l"/>
              </a:tabLst>
            </a:pPr>
            <a:r>
              <a:rPr lang="en-US" sz="3200"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VD3:</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phổ</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nuôi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01707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521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084A-A5C5-00DF-7325-9626FBE3B0E3}"/>
              </a:ext>
            </a:extLst>
          </p:cNvPr>
          <p:cNvSpPr>
            <a:spLocks noGrp="1"/>
          </p:cNvSpPr>
          <p:nvPr>
            <p:ph type="title"/>
          </p:nvPr>
        </p:nvSpPr>
        <p:spPr>
          <a:xfrm>
            <a:off x="838200" y="365125"/>
            <a:ext cx="10515600" cy="1325563"/>
          </a:xfrm>
        </p:spPr>
        <p:txBody>
          <a:bodyPr>
            <a:noAutofit/>
          </a:bodyPr>
          <a:lstStyle/>
          <a:p>
            <a:pPr>
              <a:lnSpc>
                <a:spcPct val="90000"/>
              </a:lnSpc>
            </a:pPr>
            <a:r>
              <a:rPr lang="en-US" sz="4400" b="1" dirty="0" smtClean="0">
                <a:solidFill>
                  <a:schemeClr val="accent1"/>
                </a:solidFill>
              </a:rPr>
              <a:t>1.Vai </a:t>
            </a:r>
            <a:r>
              <a:rPr lang="en-US" sz="4400" b="1" dirty="0" err="1">
                <a:solidFill>
                  <a:schemeClr val="accent1"/>
                </a:solidFill>
              </a:rPr>
              <a:t>trò</a:t>
            </a:r>
            <a:r>
              <a:rPr lang="en-US" sz="4400" b="1" dirty="0">
                <a:solidFill>
                  <a:schemeClr val="accent1"/>
                </a:solidFill>
              </a:rPr>
              <a:t> </a:t>
            </a:r>
            <a:r>
              <a:rPr lang="en-US" sz="4400" b="1" dirty="0" err="1" smtClean="0">
                <a:solidFill>
                  <a:schemeClr val="accent1"/>
                </a:solidFill>
              </a:rPr>
              <a:t>của</a:t>
            </a:r>
            <a:r>
              <a:rPr lang="en-US" sz="4400" b="1" dirty="0" smtClean="0">
                <a:solidFill>
                  <a:schemeClr val="accent1"/>
                </a:solidFill>
              </a:rPr>
              <a:t> </a:t>
            </a:r>
            <a:r>
              <a:rPr lang="en-US" sz="4400" b="1" dirty="0" err="1" smtClean="0">
                <a:solidFill>
                  <a:schemeClr val="accent1"/>
                </a:solidFill>
              </a:rPr>
              <a:t>phòng</a:t>
            </a:r>
            <a:r>
              <a:rPr lang="en-US" sz="4400" b="1" dirty="0" smtClean="0">
                <a:solidFill>
                  <a:schemeClr val="accent1"/>
                </a:solidFill>
              </a:rPr>
              <a:t> </a:t>
            </a:r>
            <a:r>
              <a:rPr lang="en-US" sz="4400" b="1" dirty="0" err="1" smtClean="0">
                <a:solidFill>
                  <a:schemeClr val="accent1"/>
                </a:solidFill>
              </a:rPr>
              <a:t>trị</a:t>
            </a:r>
            <a:r>
              <a:rPr lang="en-US" sz="4400" b="1" dirty="0" smtClean="0">
                <a:solidFill>
                  <a:schemeClr val="accent1"/>
                </a:solidFill>
              </a:rPr>
              <a:t> </a:t>
            </a:r>
            <a:r>
              <a:rPr lang="en-US" sz="4400" b="1" dirty="0" err="1" smtClean="0">
                <a:solidFill>
                  <a:schemeClr val="accent1"/>
                </a:solidFill>
              </a:rPr>
              <a:t>bệnh</a:t>
            </a:r>
            <a:r>
              <a:rPr lang="en-US" sz="4400" b="1" dirty="0" smtClean="0">
                <a:solidFill>
                  <a:schemeClr val="accent1"/>
                </a:solidFill>
              </a:rPr>
              <a:t> </a:t>
            </a:r>
            <a:r>
              <a:rPr lang="en-US" sz="4400" b="1" dirty="0" err="1" smtClean="0">
                <a:solidFill>
                  <a:schemeClr val="accent1"/>
                </a:solidFill>
              </a:rPr>
              <a:t>thủy</a:t>
            </a:r>
            <a:r>
              <a:rPr lang="en-US" sz="4400" b="1" dirty="0" smtClean="0">
                <a:solidFill>
                  <a:schemeClr val="accent1"/>
                </a:solidFill>
              </a:rPr>
              <a:t> </a:t>
            </a:r>
            <a:r>
              <a:rPr lang="en-US" sz="4400" b="1" dirty="0" err="1" smtClean="0">
                <a:solidFill>
                  <a:schemeClr val="accent1"/>
                </a:solidFill>
              </a:rPr>
              <a:t>sản</a:t>
            </a:r>
            <a:endParaRPr lang="vi-VN" sz="4400" b="1" dirty="0">
              <a:solidFill>
                <a:schemeClr val="accent1"/>
              </a:solidFill>
            </a:endParaRPr>
          </a:p>
        </p:txBody>
      </p:sp>
      <p:graphicFrame>
        <p:nvGraphicFramePr>
          <p:cNvPr id="14" name="Content Placeholder 2">
            <a:extLst>
              <a:ext uri="{FF2B5EF4-FFF2-40B4-BE49-F238E27FC236}">
                <a16:creationId xmlns:a16="http://schemas.microsoft.com/office/drawing/2014/main" id="{60FE485A-AE93-AC1E-6E57-DFF338CAA82F}"/>
              </a:ext>
            </a:extLst>
          </p:cNvPr>
          <p:cNvGraphicFramePr>
            <a:graphicFrameLocks noGrp="1"/>
          </p:cNvGraphicFramePr>
          <p:nvPr>
            <p:ph idx="1"/>
            <p:extLst>
              <p:ext uri="{D42A27DB-BD31-4B8C-83A1-F6EECF244321}">
                <p14:modId xmlns:p14="http://schemas.microsoft.com/office/powerpoint/2010/main" val="4266539156"/>
              </p:ext>
            </p:extLst>
          </p:nvPr>
        </p:nvGraphicFramePr>
        <p:xfrm>
          <a:off x="838200" y="1928812"/>
          <a:ext cx="7739270" cy="4362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8862392" y="2401957"/>
            <a:ext cx="2418521" cy="3385930"/>
            <a:chOff x="5320748" y="488363"/>
            <a:chExt cx="2418521" cy="3385930"/>
          </a:xfrm>
        </p:grpSpPr>
        <p:sp>
          <p:nvSpPr>
            <p:cNvPr id="9" name="Rectangle 8"/>
            <p:cNvSpPr/>
            <p:nvPr/>
          </p:nvSpPr>
          <p:spPr>
            <a:xfrm>
              <a:off x="5320748" y="488363"/>
              <a:ext cx="2418521" cy="3385930"/>
            </a:xfrm>
            <a:prstGeom prst="rect">
              <a:avLst/>
            </a:prstGeom>
            <a:solidFill>
              <a:schemeClr val="accent3">
                <a:lumMod val="20000"/>
                <a:lumOff val="80000"/>
                <a:alpha val="90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5320748" y="1775016"/>
              <a:ext cx="2418521" cy="20315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8557" tIns="330200" rIns="188557" bIns="330200" numCol="1" spcCol="1270" anchor="t" anchorCtr="0">
              <a:noAutofit/>
            </a:bodyPr>
            <a:lstStyle/>
            <a:p>
              <a:pPr lvl="0" algn="l" defTabSz="1066800">
                <a:lnSpc>
                  <a:spcPct val="90000"/>
                </a:lnSpc>
                <a:spcBef>
                  <a:spcPct val="0"/>
                </a:spcBef>
                <a:spcAft>
                  <a:spcPct val="35000"/>
                </a:spcAft>
              </a:pPr>
              <a:r>
                <a:rPr lang="en-US" sz="2400" kern="1200" dirty="0" err="1" smtClean="0"/>
                <a:t>Hệ</a:t>
              </a:r>
              <a:r>
                <a:rPr lang="en-US" sz="2400" kern="1200" dirty="0" smtClean="0"/>
                <a:t> </a:t>
              </a:r>
              <a:r>
                <a:rPr lang="en-US" sz="2400" kern="1200" dirty="0" err="1" smtClean="0"/>
                <a:t>sinh</a:t>
              </a:r>
              <a:r>
                <a:rPr lang="en-US" sz="2400" kern="1200" dirty="0" smtClean="0"/>
                <a:t> </a:t>
              </a:r>
              <a:r>
                <a:rPr lang="en-US" sz="2400" kern="1200" dirty="0" err="1" smtClean="0"/>
                <a:t>thái</a:t>
              </a:r>
              <a:r>
                <a:rPr lang="en-US" sz="2400" kern="1200" dirty="0" smtClean="0"/>
                <a:t> </a:t>
              </a:r>
              <a:r>
                <a:rPr lang="en-US" sz="2400" kern="1200" dirty="0" err="1" smtClean="0"/>
                <a:t>thủy</a:t>
              </a:r>
              <a:r>
                <a:rPr lang="en-US" sz="2400" kern="1200" dirty="0" smtClean="0"/>
                <a:t> </a:t>
              </a:r>
              <a:r>
                <a:rPr lang="en-US" sz="2400" kern="1200" dirty="0" err="1" smtClean="0"/>
                <a:t>sinh</a:t>
              </a:r>
              <a:r>
                <a:rPr lang="en-US" sz="2400" kern="1200" dirty="0" smtClean="0"/>
                <a:t> </a:t>
              </a:r>
              <a:r>
                <a:rPr lang="en-US" sz="2400" kern="1200" dirty="0" err="1" smtClean="0"/>
                <a:t>tự</a:t>
              </a:r>
              <a:r>
                <a:rPr lang="en-US" sz="2400" kern="1200" dirty="0" smtClean="0"/>
                <a:t> </a:t>
              </a:r>
              <a:r>
                <a:rPr lang="en-US" sz="2400" kern="1200" dirty="0" err="1" smtClean="0"/>
                <a:t>nhiên</a:t>
              </a:r>
              <a:endParaRPr lang="en-US" sz="2400" kern="1200" dirty="0"/>
            </a:p>
          </p:txBody>
        </p:sp>
      </p:grpSp>
      <p:grpSp>
        <p:nvGrpSpPr>
          <p:cNvPr id="6" name="Group 5"/>
          <p:cNvGrpSpPr/>
          <p:nvPr/>
        </p:nvGrpSpPr>
        <p:grpSpPr>
          <a:xfrm>
            <a:off x="9563763" y="2740550"/>
            <a:ext cx="1015779" cy="1015779"/>
            <a:chOff x="6022119" y="826956"/>
            <a:chExt cx="1015779" cy="1015779"/>
          </a:xfrm>
        </p:grpSpPr>
        <p:sp>
          <p:nvSpPr>
            <p:cNvPr id="7" name="Oval 6"/>
            <p:cNvSpPr/>
            <p:nvPr/>
          </p:nvSpPr>
          <p:spPr>
            <a:xfrm>
              <a:off x="6022119" y="826956"/>
              <a:ext cx="1015779" cy="1015779"/>
            </a:xfrm>
            <a:prstGeom prst="ellipse">
              <a:avLst/>
            </a:prstGeom>
            <a:solidFill>
              <a:schemeClr val="accent3">
                <a:lumMod val="60000"/>
                <a:lumOff val="40000"/>
              </a:schemeClr>
            </a:solidFill>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 name="Oval 6"/>
            <p:cNvSpPr txBox="1"/>
            <p:nvPr/>
          </p:nvSpPr>
          <p:spPr>
            <a:xfrm>
              <a:off x="6170876" y="975713"/>
              <a:ext cx="718265" cy="718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9194" tIns="12700" rIns="79194" bIns="12700" numCol="1" spcCol="1270" anchor="ctr" anchorCtr="0">
              <a:noAutofit/>
            </a:bodyPr>
            <a:lstStyle/>
            <a:p>
              <a:pPr lvl="0" algn="ctr" defTabSz="2133600">
                <a:lnSpc>
                  <a:spcPct val="90000"/>
                </a:lnSpc>
                <a:spcBef>
                  <a:spcPct val="0"/>
                </a:spcBef>
                <a:spcAft>
                  <a:spcPct val="35000"/>
                </a:spcAft>
              </a:pPr>
              <a:r>
                <a:rPr lang="en-US" sz="4800" dirty="0"/>
                <a:t>4</a:t>
              </a:r>
              <a:endParaRPr lang="en-US" sz="4800" kern="1200" dirty="0"/>
            </a:p>
          </p:txBody>
        </p:sp>
      </p:grpSp>
    </p:spTree>
    <p:extLst>
      <p:ext uri="{BB962C8B-B14F-4D97-AF65-F5344CB8AC3E}">
        <p14:creationId xmlns:p14="http://schemas.microsoft.com/office/powerpoint/2010/main" val="2987591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75DA8-D26D-24FB-E3BA-DA9ED5039C88}"/>
              </a:ext>
            </a:extLst>
          </p:cNvPr>
          <p:cNvSpPr>
            <a:spLocks noGrp="1"/>
          </p:cNvSpPr>
          <p:nvPr>
            <p:ph type="title"/>
          </p:nvPr>
        </p:nvSpPr>
        <p:spPr>
          <a:xfrm>
            <a:off x="701507" y="530100"/>
            <a:ext cx="9283626" cy="653467"/>
          </a:xfrm>
        </p:spPr>
        <p:txBody>
          <a:bodyPr anchor="b">
            <a:normAutofit/>
          </a:bodyPr>
          <a:lstStyle/>
          <a:p>
            <a:pPr>
              <a:lnSpc>
                <a:spcPct val="90000"/>
              </a:lnSpc>
            </a:pPr>
            <a:r>
              <a:rPr lang="en-US" sz="3700" b="1" dirty="0">
                <a:solidFill>
                  <a:srgbClr val="0070C0"/>
                </a:solidFill>
              </a:rPr>
              <a:t>1.1 </a:t>
            </a:r>
            <a:r>
              <a:rPr lang="en-US" sz="3700" b="1" dirty="0" err="1">
                <a:solidFill>
                  <a:srgbClr val="0070C0"/>
                </a:solidFill>
              </a:rPr>
              <a:t>V</a:t>
            </a:r>
            <a:r>
              <a:rPr lang="en-US" sz="3700" b="1" dirty="0" err="1" smtClean="0">
                <a:solidFill>
                  <a:srgbClr val="0070C0"/>
                </a:solidFill>
              </a:rPr>
              <a:t>ai</a:t>
            </a:r>
            <a:r>
              <a:rPr lang="en-US" sz="3700" b="1" dirty="0" smtClean="0">
                <a:solidFill>
                  <a:srgbClr val="0070C0"/>
                </a:solidFill>
              </a:rPr>
              <a:t> </a:t>
            </a:r>
            <a:r>
              <a:rPr lang="en-US" sz="3700" b="1" dirty="0" err="1">
                <a:solidFill>
                  <a:srgbClr val="0070C0"/>
                </a:solidFill>
              </a:rPr>
              <a:t>trò</a:t>
            </a:r>
            <a:r>
              <a:rPr lang="en-US" sz="3700" b="1" dirty="0">
                <a:solidFill>
                  <a:srgbClr val="0070C0"/>
                </a:solidFill>
              </a:rPr>
              <a:t> </a:t>
            </a:r>
            <a:r>
              <a:rPr lang="en-US" sz="3700" b="1" dirty="0" err="1">
                <a:solidFill>
                  <a:srgbClr val="0070C0"/>
                </a:solidFill>
              </a:rPr>
              <a:t>bảo</a:t>
            </a:r>
            <a:r>
              <a:rPr lang="en-US" sz="3700" b="1" dirty="0">
                <a:solidFill>
                  <a:srgbClr val="0070C0"/>
                </a:solidFill>
              </a:rPr>
              <a:t> </a:t>
            </a:r>
            <a:r>
              <a:rPr lang="en-US" sz="3700" b="1" dirty="0" err="1">
                <a:solidFill>
                  <a:srgbClr val="0070C0"/>
                </a:solidFill>
              </a:rPr>
              <a:t>vệ</a:t>
            </a:r>
            <a:r>
              <a:rPr lang="en-US" sz="3700" b="1" dirty="0">
                <a:solidFill>
                  <a:srgbClr val="0070C0"/>
                </a:solidFill>
              </a:rPr>
              <a:t> </a:t>
            </a:r>
            <a:r>
              <a:rPr lang="en-US" sz="3700" b="1" dirty="0" err="1">
                <a:solidFill>
                  <a:srgbClr val="0070C0"/>
                </a:solidFill>
              </a:rPr>
              <a:t>các</a:t>
            </a:r>
            <a:r>
              <a:rPr lang="en-US" sz="3700" b="1" dirty="0">
                <a:solidFill>
                  <a:srgbClr val="0070C0"/>
                </a:solidFill>
              </a:rPr>
              <a:t> </a:t>
            </a:r>
            <a:r>
              <a:rPr lang="en-US" sz="3700" b="1" dirty="0" err="1">
                <a:solidFill>
                  <a:srgbClr val="0070C0"/>
                </a:solidFill>
              </a:rPr>
              <a:t>loại</a:t>
            </a:r>
            <a:r>
              <a:rPr lang="en-US" sz="3700" b="1" dirty="0">
                <a:solidFill>
                  <a:srgbClr val="0070C0"/>
                </a:solidFill>
              </a:rPr>
              <a:t> </a:t>
            </a:r>
            <a:r>
              <a:rPr lang="en-US" sz="3700" b="1" dirty="0" err="1">
                <a:solidFill>
                  <a:srgbClr val="0070C0"/>
                </a:solidFill>
              </a:rPr>
              <a:t>thuỷ</a:t>
            </a:r>
            <a:r>
              <a:rPr lang="en-US" sz="3700" b="1" dirty="0">
                <a:solidFill>
                  <a:srgbClr val="0070C0"/>
                </a:solidFill>
              </a:rPr>
              <a:t> </a:t>
            </a:r>
            <a:r>
              <a:rPr lang="en-US" sz="3700" b="1" dirty="0" err="1">
                <a:solidFill>
                  <a:srgbClr val="0070C0"/>
                </a:solidFill>
              </a:rPr>
              <a:t>sản</a:t>
            </a:r>
            <a:endParaRPr lang="vi-VN" sz="3700" b="1" dirty="0">
              <a:solidFill>
                <a:srgbClr val="0070C0"/>
              </a:solidFill>
            </a:endParaRPr>
          </a:p>
        </p:txBody>
      </p:sp>
      <p:sp>
        <p:nvSpPr>
          <p:cNvPr id="104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5B5FB1"/>
          </a:solidFill>
          <a:ln w="38100" cap="rnd">
            <a:solidFill>
              <a:srgbClr val="5B5FB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86D941-D5C1-8F45-0B18-B21BF9204B1B}"/>
              </a:ext>
            </a:extLst>
          </p:cNvPr>
          <p:cNvSpPr>
            <a:spLocks noGrp="1"/>
          </p:cNvSpPr>
          <p:nvPr>
            <p:ph idx="1"/>
          </p:nvPr>
        </p:nvSpPr>
        <p:spPr>
          <a:xfrm>
            <a:off x="192178" y="2434976"/>
            <a:ext cx="5282861" cy="2876764"/>
          </a:xfrm>
          <a:solidFill>
            <a:schemeClr val="accent1">
              <a:lumMod val="20000"/>
              <a:lumOff val="80000"/>
            </a:schemeClr>
          </a:solidFill>
        </p:spPr>
        <p:txBody>
          <a:bodyPr anchor="t">
            <a:noAutofit/>
          </a:bodyPr>
          <a:lstStyle/>
          <a:p>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3200" dirty="0">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giúp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trưởng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tối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tỉ</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sống</a:t>
            </a:r>
            <a:endParaRPr lang="vi-VN"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1046" name="Ink 1045">
                <a:extLst>
                  <a:ext uri="{FF2B5EF4-FFF2-40B4-BE49-F238E27FC236}">
                    <a16:creationId xmlns:a16="http://schemas.microsoft.com/office/drawing/2014/main"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046" name="Ink 104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026" name="Picture 2" descr="Cá rô phi: Nên bổ sung probiotic lên thức ăn chìm hay nổi?">
            <a:extLst>
              <a:ext uri="{FF2B5EF4-FFF2-40B4-BE49-F238E27FC236}">
                <a16:creationId xmlns:a16="http://schemas.microsoft.com/office/drawing/2014/main" id="{3071253D-4950-24E7-3FEC-324A3018166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83348" y="1971579"/>
            <a:ext cx="5381066" cy="37667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79466"/>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941E5-3865-E93A-FE5D-4AA82D5BDAFC}"/>
              </a:ext>
            </a:extLst>
          </p:cNvPr>
          <p:cNvSpPr>
            <a:spLocks noGrp="1"/>
          </p:cNvSpPr>
          <p:nvPr>
            <p:ph type="title"/>
          </p:nvPr>
        </p:nvSpPr>
        <p:spPr>
          <a:xfrm>
            <a:off x="392220" y="653997"/>
            <a:ext cx="4854772" cy="1953199"/>
          </a:xfrm>
        </p:spPr>
        <p:txBody>
          <a:bodyPr vert="horz" lIns="91440" tIns="45720" rIns="91440" bIns="45720" rtlCol="0">
            <a:normAutofit/>
          </a:bodyPr>
          <a:lstStyle/>
          <a:p>
            <a:pPr>
              <a:lnSpc>
                <a:spcPct val="90000"/>
              </a:lnSpc>
            </a:pPr>
            <a:r>
              <a:rPr lang="en-US" sz="3200" b="1" dirty="0">
                <a:solidFill>
                  <a:srgbClr val="0070C0"/>
                </a:solidFill>
              </a:rPr>
              <a:t>1.2 </a:t>
            </a:r>
            <a:r>
              <a:rPr lang="en-US" sz="3200" b="1" dirty="0" err="1">
                <a:solidFill>
                  <a:srgbClr val="0070C0"/>
                </a:solidFill>
              </a:rPr>
              <a:t>V</a:t>
            </a:r>
            <a:r>
              <a:rPr lang="en-US" sz="3200" b="1" dirty="0" err="1" smtClean="0">
                <a:solidFill>
                  <a:srgbClr val="0070C0"/>
                </a:solidFill>
              </a:rPr>
              <a:t>ai</a:t>
            </a:r>
            <a:r>
              <a:rPr lang="en-US" sz="3200" b="1" dirty="0" smtClean="0">
                <a:solidFill>
                  <a:srgbClr val="0070C0"/>
                </a:solidFill>
              </a:rPr>
              <a:t> </a:t>
            </a:r>
            <a:r>
              <a:rPr lang="en-US" sz="3200" b="1" dirty="0" err="1">
                <a:solidFill>
                  <a:srgbClr val="0070C0"/>
                </a:solidFill>
              </a:rPr>
              <a:t>trò</a:t>
            </a:r>
            <a:r>
              <a:rPr lang="en-US" sz="3200" b="1" dirty="0">
                <a:solidFill>
                  <a:srgbClr val="0070C0"/>
                </a:solidFill>
              </a:rPr>
              <a:t> </a:t>
            </a:r>
            <a:r>
              <a:rPr lang="en-US" sz="3200" b="1" dirty="0" err="1">
                <a:solidFill>
                  <a:srgbClr val="0070C0"/>
                </a:solidFill>
              </a:rPr>
              <a:t>đối</a:t>
            </a:r>
            <a:r>
              <a:rPr lang="en-US" sz="3200" b="1" dirty="0">
                <a:solidFill>
                  <a:srgbClr val="0070C0"/>
                </a:solidFill>
              </a:rPr>
              <a:t> </a:t>
            </a:r>
            <a:r>
              <a:rPr lang="en-US" sz="3200" b="1" dirty="0" err="1">
                <a:solidFill>
                  <a:srgbClr val="0070C0"/>
                </a:solidFill>
              </a:rPr>
              <a:t>với</a:t>
            </a:r>
            <a:r>
              <a:rPr lang="en-US" sz="3200" b="1" dirty="0">
                <a:solidFill>
                  <a:srgbClr val="0070C0"/>
                </a:solidFill>
              </a:rPr>
              <a:t> </a:t>
            </a:r>
            <a:r>
              <a:rPr lang="en-US" sz="3200" b="1" dirty="0" err="1">
                <a:solidFill>
                  <a:srgbClr val="0070C0"/>
                </a:solidFill>
              </a:rPr>
              <a:t>sức</a:t>
            </a:r>
            <a:r>
              <a:rPr lang="en-US" sz="3200" b="1" dirty="0">
                <a:solidFill>
                  <a:srgbClr val="0070C0"/>
                </a:solidFill>
              </a:rPr>
              <a:t> </a:t>
            </a:r>
            <a:r>
              <a:rPr lang="en-US" sz="3200" b="1" dirty="0" err="1" smtClean="0">
                <a:solidFill>
                  <a:srgbClr val="0070C0"/>
                </a:solidFill>
              </a:rPr>
              <a:t>khoẻ</a:t>
            </a:r>
            <a:r>
              <a:rPr lang="en-US" sz="3200" b="1" dirty="0" smtClean="0">
                <a:solidFill>
                  <a:srgbClr val="0070C0"/>
                </a:solidFill>
              </a:rPr>
              <a:t> </a:t>
            </a:r>
            <a:r>
              <a:rPr lang="en-US" sz="3200" b="1" dirty="0" err="1">
                <a:solidFill>
                  <a:srgbClr val="0070C0"/>
                </a:solidFill>
              </a:rPr>
              <a:t>người</a:t>
            </a:r>
            <a:r>
              <a:rPr lang="en-US" sz="3200" b="1" dirty="0">
                <a:solidFill>
                  <a:srgbClr val="0070C0"/>
                </a:solidFill>
              </a:rPr>
              <a:t> </a:t>
            </a:r>
            <a:r>
              <a:rPr lang="en-US" sz="3200" b="1" dirty="0" err="1">
                <a:solidFill>
                  <a:srgbClr val="0070C0"/>
                </a:solidFill>
              </a:rPr>
              <a:t>tiêu</a:t>
            </a:r>
            <a:r>
              <a:rPr lang="en-US" sz="3200" b="1" dirty="0">
                <a:solidFill>
                  <a:srgbClr val="0070C0"/>
                </a:solidFill>
              </a:rPr>
              <a:t> </a:t>
            </a:r>
            <a:r>
              <a:rPr lang="en-US" sz="3200" b="1" dirty="0" err="1">
                <a:solidFill>
                  <a:srgbClr val="0070C0"/>
                </a:solidFill>
              </a:rPr>
              <a:t>dùng</a:t>
            </a:r>
            <a:endParaRPr lang="en-US" sz="3200" b="1" dirty="0">
              <a:solidFill>
                <a:srgbClr val="0070C0"/>
              </a:solidFill>
            </a:endParaRPr>
          </a:p>
        </p:txBody>
      </p:sp>
      <p:sp>
        <p:nvSpPr>
          <p:cNvPr id="3" name="Content Placeholder 2">
            <a:extLst>
              <a:ext uri="{FF2B5EF4-FFF2-40B4-BE49-F238E27FC236}">
                <a16:creationId xmlns:a16="http://schemas.microsoft.com/office/drawing/2014/main" id="{C8A7BAE4-41EE-1F30-73F5-CF7E6D8FA9BF}"/>
              </a:ext>
            </a:extLst>
          </p:cNvPr>
          <p:cNvSpPr>
            <a:spLocks noGrp="1"/>
          </p:cNvSpPr>
          <p:nvPr>
            <p:ph idx="1"/>
          </p:nvPr>
        </p:nvSpPr>
        <p:spPr>
          <a:xfrm>
            <a:off x="5757879" y="852492"/>
            <a:ext cx="5715000" cy="5004794"/>
          </a:xfrm>
        </p:spPr>
        <p:txBody>
          <a:bodyPr vert="horz" lIns="91440" tIns="45720" rIns="91440" bIns="45720" rtlCol="0" anchor="ctr">
            <a:normAutofit/>
          </a:bodyPr>
          <a:lstStyle/>
          <a:p>
            <a:pPr marL="0" indent="0">
              <a:buNone/>
            </a:pPr>
            <a:r>
              <a:rPr lang="en-US" b="1" dirty="0" err="1">
                <a:solidFill>
                  <a:schemeClr val="accent6">
                    <a:lumMod val="75000"/>
                  </a:schemeClr>
                </a:solidFill>
                <a:latin typeface="+mj-lt"/>
              </a:rPr>
              <a:t>Tránh</a:t>
            </a:r>
            <a:r>
              <a:rPr lang="en-US" b="1" dirty="0">
                <a:solidFill>
                  <a:schemeClr val="accent6">
                    <a:lumMod val="75000"/>
                  </a:schemeClr>
                </a:solidFill>
                <a:latin typeface="+mj-lt"/>
              </a:rPr>
              <a:t> </a:t>
            </a:r>
            <a:r>
              <a:rPr lang="en-US" b="1" dirty="0" err="1">
                <a:solidFill>
                  <a:schemeClr val="accent6">
                    <a:lumMod val="75000"/>
                  </a:schemeClr>
                </a:solidFill>
                <a:latin typeface="+mj-lt"/>
              </a:rPr>
              <a:t>lây</a:t>
            </a:r>
            <a:r>
              <a:rPr lang="en-US" b="1" dirty="0">
                <a:solidFill>
                  <a:schemeClr val="accent6">
                    <a:lumMod val="75000"/>
                  </a:schemeClr>
                </a:solidFill>
                <a:latin typeface="+mj-lt"/>
              </a:rPr>
              <a:t> </a:t>
            </a:r>
            <a:r>
              <a:rPr lang="en-US" b="1" dirty="0" err="1">
                <a:solidFill>
                  <a:schemeClr val="accent6">
                    <a:lumMod val="75000"/>
                  </a:schemeClr>
                </a:solidFill>
                <a:latin typeface="+mj-lt"/>
              </a:rPr>
              <a:t>nhiễm</a:t>
            </a:r>
            <a:r>
              <a:rPr lang="en-US" b="1" dirty="0">
                <a:solidFill>
                  <a:schemeClr val="accent6">
                    <a:lumMod val="75000"/>
                  </a:schemeClr>
                </a:solidFill>
                <a:latin typeface="+mj-lt"/>
              </a:rPr>
              <a:t> </a:t>
            </a:r>
            <a:r>
              <a:rPr lang="en-US" b="1" dirty="0" err="1">
                <a:solidFill>
                  <a:schemeClr val="accent6">
                    <a:lumMod val="75000"/>
                  </a:schemeClr>
                </a:solidFill>
                <a:latin typeface="+mj-lt"/>
              </a:rPr>
              <a:t>và</a:t>
            </a:r>
            <a:r>
              <a:rPr lang="en-US" b="1" dirty="0">
                <a:solidFill>
                  <a:schemeClr val="accent6">
                    <a:lumMod val="75000"/>
                  </a:schemeClr>
                </a:solidFill>
                <a:latin typeface="+mj-lt"/>
              </a:rPr>
              <a:t> </a:t>
            </a:r>
            <a:r>
              <a:rPr lang="en-US" b="1" dirty="0" err="1">
                <a:solidFill>
                  <a:schemeClr val="accent6">
                    <a:lumMod val="75000"/>
                  </a:schemeClr>
                </a:solidFill>
                <a:latin typeface="+mj-lt"/>
              </a:rPr>
              <a:t>gây</a:t>
            </a:r>
            <a:r>
              <a:rPr lang="en-US" b="1" dirty="0">
                <a:solidFill>
                  <a:schemeClr val="accent6">
                    <a:lumMod val="75000"/>
                  </a:schemeClr>
                </a:solidFill>
                <a:latin typeface="+mj-lt"/>
              </a:rPr>
              <a:t> 1 </a:t>
            </a:r>
            <a:r>
              <a:rPr lang="en-US" b="1" dirty="0" err="1">
                <a:solidFill>
                  <a:schemeClr val="accent6">
                    <a:lumMod val="75000"/>
                  </a:schemeClr>
                </a:solidFill>
                <a:latin typeface="+mj-lt"/>
              </a:rPr>
              <a:t>số</a:t>
            </a:r>
            <a:r>
              <a:rPr lang="en-US" b="1" dirty="0">
                <a:solidFill>
                  <a:schemeClr val="accent6">
                    <a:lumMod val="75000"/>
                  </a:schemeClr>
                </a:solidFill>
                <a:latin typeface="+mj-lt"/>
              </a:rPr>
              <a:t> </a:t>
            </a:r>
            <a:r>
              <a:rPr lang="en-US" b="1" dirty="0" err="1">
                <a:solidFill>
                  <a:schemeClr val="accent6">
                    <a:lumMod val="75000"/>
                  </a:schemeClr>
                </a:solidFill>
                <a:latin typeface="+mj-lt"/>
              </a:rPr>
              <a:t>bệnh</a:t>
            </a:r>
            <a:r>
              <a:rPr lang="en-US" b="1" dirty="0">
                <a:solidFill>
                  <a:schemeClr val="accent6">
                    <a:lumMod val="75000"/>
                  </a:schemeClr>
                </a:solidFill>
                <a:latin typeface="+mj-lt"/>
              </a:rPr>
              <a:t> </a:t>
            </a:r>
            <a:r>
              <a:rPr lang="en-US" b="1" dirty="0" err="1">
                <a:solidFill>
                  <a:schemeClr val="accent6">
                    <a:lumMod val="75000"/>
                  </a:schemeClr>
                </a:solidFill>
                <a:latin typeface="+mj-lt"/>
              </a:rPr>
              <a:t>trên</a:t>
            </a:r>
            <a:r>
              <a:rPr lang="en-US" b="1" dirty="0">
                <a:solidFill>
                  <a:schemeClr val="accent6">
                    <a:lumMod val="75000"/>
                  </a:schemeClr>
                </a:solidFill>
                <a:latin typeface="+mj-lt"/>
              </a:rPr>
              <a:t> </a:t>
            </a:r>
            <a:r>
              <a:rPr lang="en-US" b="1" dirty="0" err="1">
                <a:solidFill>
                  <a:schemeClr val="accent6">
                    <a:lumMod val="75000"/>
                  </a:schemeClr>
                </a:solidFill>
                <a:latin typeface="+mj-lt"/>
              </a:rPr>
              <a:t>người</a:t>
            </a:r>
            <a:endParaRPr lang="en-US" b="1" dirty="0">
              <a:solidFill>
                <a:schemeClr val="accent6">
                  <a:lumMod val="75000"/>
                </a:schemeClr>
              </a:solidFill>
              <a:latin typeface="+mj-lt"/>
            </a:endParaRPr>
          </a:p>
          <a:p>
            <a:pPr marL="0" indent="0">
              <a:buNone/>
            </a:pPr>
            <a:r>
              <a:rPr lang="en-US" b="1" dirty="0" err="1">
                <a:solidFill>
                  <a:schemeClr val="accent6">
                    <a:lumMod val="75000"/>
                  </a:schemeClr>
                </a:solidFill>
                <a:latin typeface="+mj-lt"/>
              </a:rPr>
              <a:t>Loại</a:t>
            </a:r>
            <a:r>
              <a:rPr lang="en-US" b="1" dirty="0">
                <a:solidFill>
                  <a:schemeClr val="accent6">
                    <a:lumMod val="75000"/>
                  </a:schemeClr>
                </a:solidFill>
                <a:latin typeface="+mj-lt"/>
              </a:rPr>
              <a:t> </a:t>
            </a:r>
            <a:r>
              <a:rPr lang="en-US" b="1" dirty="0" err="1">
                <a:solidFill>
                  <a:schemeClr val="accent6">
                    <a:lumMod val="75000"/>
                  </a:schemeClr>
                </a:solidFill>
                <a:latin typeface="+mj-lt"/>
              </a:rPr>
              <a:t>trừ</a:t>
            </a:r>
            <a:r>
              <a:rPr lang="en-US" b="1" dirty="0">
                <a:solidFill>
                  <a:schemeClr val="accent6">
                    <a:lumMod val="75000"/>
                  </a:schemeClr>
                </a:solidFill>
                <a:latin typeface="+mj-lt"/>
              </a:rPr>
              <a:t> </a:t>
            </a:r>
            <a:r>
              <a:rPr lang="en-US" b="1" dirty="0" err="1">
                <a:solidFill>
                  <a:schemeClr val="accent6">
                    <a:lumMod val="75000"/>
                  </a:schemeClr>
                </a:solidFill>
                <a:latin typeface="+mj-lt"/>
              </a:rPr>
              <a:t>mầm</a:t>
            </a:r>
            <a:r>
              <a:rPr lang="en-US" b="1" dirty="0">
                <a:solidFill>
                  <a:schemeClr val="accent6">
                    <a:lumMod val="75000"/>
                  </a:schemeClr>
                </a:solidFill>
                <a:latin typeface="+mj-lt"/>
              </a:rPr>
              <a:t> </a:t>
            </a:r>
            <a:r>
              <a:rPr lang="en-US" b="1" dirty="0" err="1">
                <a:solidFill>
                  <a:schemeClr val="accent6">
                    <a:lumMod val="75000"/>
                  </a:schemeClr>
                </a:solidFill>
                <a:latin typeface="+mj-lt"/>
              </a:rPr>
              <a:t>bệnh</a:t>
            </a:r>
            <a:r>
              <a:rPr lang="en-US" b="1" dirty="0">
                <a:solidFill>
                  <a:schemeClr val="accent6">
                    <a:lumMod val="75000"/>
                  </a:schemeClr>
                </a:solidFill>
                <a:latin typeface="+mj-lt"/>
              </a:rPr>
              <a:t> </a:t>
            </a:r>
            <a:r>
              <a:rPr lang="en-US" b="1" dirty="0" err="1">
                <a:solidFill>
                  <a:schemeClr val="accent6">
                    <a:lumMod val="75000"/>
                  </a:schemeClr>
                </a:solidFill>
                <a:latin typeface="+mj-lt"/>
              </a:rPr>
              <a:t>trong</a:t>
            </a:r>
            <a:r>
              <a:rPr lang="en-US" b="1" dirty="0">
                <a:solidFill>
                  <a:schemeClr val="accent6">
                    <a:lumMod val="75000"/>
                  </a:schemeClr>
                </a:solidFill>
                <a:latin typeface="+mj-lt"/>
              </a:rPr>
              <a:t> </a:t>
            </a:r>
            <a:r>
              <a:rPr lang="en-US" b="1" dirty="0" err="1">
                <a:solidFill>
                  <a:schemeClr val="accent6">
                    <a:lumMod val="75000"/>
                  </a:schemeClr>
                </a:solidFill>
                <a:latin typeface="+mj-lt"/>
              </a:rPr>
              <a:t>sản</a:t>
            </a:r>
            <a:r>
              <a:rPr lang="en-US" b="1" dirty="0">
                <a:solidFill>
                  <a:schemeClr val="accent6">
                    <a:lumMod val="75000"/>
                  </a:schemeClr>
                </a:solidFill>
                <a:latin typeface="+mj-lt"/>
              </a:rPr>
              <a:t> </a:t>
            </a:r>
            <a:r>
              <a:rPr lang="en-US" b="1" dirty="0" err="1">
                <a:solidFill>
                  <a:schemeClr val="accent6">
                    <a:lumMod val="75000"/>
                  </a:schemeClr>
                </a:solidFill>
                <a:latin typeface="+mj-lt"/>
              </a:rPr>
              <a:t>phẩm</a:t>
            </a:r>
            <a:r>
              <a:rPr lang="en-US" b="1" dirty="0">
                <a:solidFill>
                  <a:schemeClr val="accent6">
                    <a:lumMod val="75000"/>
                  </a:schemeClr>
                </a:solidFill>
                <a:latin typeface="+mj-lt"/>
              </a:rPr>
              <a:t> </a:t>
            </a:r>
            <a:r>
              <a:rPr lang="en-US" b="1" dirty="0" err="1">
                <a:solidFill>
                  <a:schemeClr val="accent6">
                    <a:lumMod val="75000"/>
                  </a:schemeClr>
                </a:solidFill>
                <a:latin typeface="+mj-lt"/>
              </a:rPr>
              <a:t>thuỷ</a:t>
            </a:r>
            <a:r>
              <a:rPr lang="en-US" b="1" dirty="0">
                <a:solidFill>
                  <a:schemeClr val="accent6">
                    <a:lumMod val="75000"/>
                  </a:schemeClr>
                </a:solidFill>
                <a:latin typeface="+mj-lt"/>
              </a:rPr>
              <a:t> </a:t>
            </a:r>
            <a:r>
              <a:rPr lang="en-US" b="1" dirty="0" err="1">
                <a:solidFill>
                  <a:schemeClr val="accent6">
                    <a:lumMod val="75000"/>
                  </a:schemeClr>
                </a:solidFill>
                <a:latin typeface="+mj-lt"/>
              </a:rPr>
              <a:t>sản</a:t>
            </a:r>
            <a:r>
              <a:rPr lang="en-US" b="1" dirty="0">
                <a:solidFill>
                  <a:schemeClr val="accent6">
                    <a:lumMod val="75000"/>
                  </a:schemeClr>
                </a:solidFill>
                <a:latin typeface="+mj-lt"/>
              </a:rPr>
              <a:t> </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tạo</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sản</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phẩm</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sạch</a:t>
            </a:r>
            <a:r>
              <a:rPr lang="en-US" b="1" dirty="0">
                <a:solidFill>
                  <a:schemeClr val="accent6">
                    <a:lumMod val="75000"/>
                  </a:schemeClr>
                </a:solidFill>
                <a:latin typeface="+mj-lt"/>
                <a:sym typeface="Wingdings" panose="05000000000000000000" pitchFamily="2" charset="2"/>
              </a:rPr>
              <a:t>, an </a:t>
            </a:r>
            <a:r>
              <a:rPr lang="en-US" b="1" dirty="0" err="1">
                <a:solidFill>
                  <a:schemeClr val="accent6">
                    <a:lumMod val="75000"/>
                  </a:schemeClr>
                </a:solidFill>
                <a:latin typeface="+mj-lt"/>
                <a:sym typeface="Wingdings" panose="05000000000000000000" pitchFamily="2" charset="2"/>
              </a:rPr>
              <a:t>toàn</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cho</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người</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tiêu</a:t>
            </a:r>
            <a:r>
              <a:rPr lang="en-US" b="1" dirty="0">
                <a:solidFill>
                  <a:schemeClr val="accent6">
                    <a:lumMod val="75000"/>
                  </a:schemeClr>
                </a:solidFill>
                <a:latin typeface="+mj-lt"/>
                <a:sym typeface="Wingdings" panose="05000000000000000000" pitchFamily="2" charset="2"/>
              </a:rPr>
              <a:t> dung</a:t>
            </a:r>
          </a:p>
          <a:p>
            <a:pPr marL="0" indent="0">
              <a:buNone/>
            </a:pPr>
            <a:r>
              <a:rPr lang="en-US" b="1" dirty="0" err="1">
                <a:solidFill>
                  <a:schemeClr val="accent6">
                    <a:lumMod val="75000"/>
                  </a:schemeClr>
                </a:solidFill>
                <a:latin typeface="+mj-lt"/>
              </a:rPr>
              <a:t>Giảm</a:t>
            </a:r>
            <a:r>
              <a:rPr lang="en-US" b="1" dirty="0">
                <a:solidFill>
                  <a:schemeClr val="accent6">
                    <a:lumMod val="75000"/>
                  </a:schemeClr>
                </a:solidFill>
                <a:latin typeface="+mj-lt"/>
              </a:rPr>
              <a:t> </a:t>
            </a:r>
            <a:r>
              <a:rPr lang="en-US" b="1" dirty="0" err="1">
                <a:solidFill>
                  <a:schemeClr val="accent6">
                    <a:lumMod val="75000"/>
                  </a:schemeClr>
                </a:solidFill>
                <a:latin typeface="+mj-lt"/>
              </a:rPr>
              <a:t>sử</a:t>
            </a:r>
            <a:r>
              <a:rPr lang="en-US" b="1" dirty="0">
                <a:solidFill>
                  <a:schemeClr val="accent6">
                    <a:lumMod val="75000"/>
                  </a:schemeClr>
                </a:solidFill>
                <a:latin typeface="+mj-lt"/>
              </a:rPr>
              <a:t> </a:t>
            </a:r>
            <a:r>
              <a:rPr lang="en-US" b="1" dirty="0" err="1">
                <a:solidFill>
                  <a:schemeClr val="accent6">
                    <a:lumMod val="75000"/>
                  </a:schemeClr>
                </a:solidFill>
                <a:latin typeface="+mj-lt"/>
              </a:rPr>
              <a:t>dụng</a:t>
            </a:r>
            <a:r>
              <a:rPr lang="en-US" b="1" dirty="0">
                <a:solidFill>
                  <a:schemeClr val="accent6">
                    <a:lumMod val="75000"/>
                  </a:schemeClr>
                </a:solidFill>
                <a:latin typeface="+mj-lt"/>
              </a:rPr>
              <a:t> </a:t>
            </a:r>
            <a:r>
              <a:rPr lang="en-US" b="1" dirty="0" err="1">
                <a:solidFill>
                  <a:schemeClr val="accent6">
                    <a:lumMod val="75000"/>
                  </a:schemeClr>
                </a:solidFill>
                <a:latin typeface="+mj-lt"/>
              </a:rPr>
              <a:t>thuốc</a:t>
            </a:r>
            <a:r>
              <a:rPr lang="en-US" b="1" dirty="0">
                <a:solidFill>
                  <a:schemeClr val="accent6">
                    <a:lumMod val="75000"/>
                  </a:schemeClr>
                </a:solidFill>
                <a:latin typeface="+mj-lt"/>
              </a:rPr>
              <a:t>, </a:t>
            </a:r>
            <a:r>
              <a:rPr lang="en-US" b="1" dirty="0" err="1">
                <a:solidFill>
                  <a:schemeClr val="accent6">
                    <a:lumMod val="75000"/>
                  </a:schemeClr>
                </a:solidFill>
                <a:latin typeface="+mj-lt"/>
              </a:rPr>
              <a:t>hoá</a:t>
            </a:r>
            <a:r>
              <a:rPr lang="en-US" b="1" dirty="0">
                <a:solidFill>
                  <a:schemeClr val="accent6">
                    <a:lumMod val="75000"/>
                  </a:schemeClr>
                </a:solidFill>
                <a:latin typeface="+mj-lt"/>
              </a:rPr>
              <a:t> </a:t>
            </a:r>
            <a:r>
              <a:rPr lang="en-US" b="1" dirty="0" err="1">
                <a:solidFill>
                  <a:schemeClr val="accent6">
                    <a:lumMod val="75000"/>
                  </a:schemeClr>
                </a:solidFill>
                <a:latin typeface="+mj-lt"/>
              </a:rPr>
              <a:t>chất</a:t>
            </a:r>
            <a:r>
              <a:rPr lang="en-US" b="1" dirty="0">
                <a:solidFill>
                  <a:schemeClr val="accent6">
                    <a:lumMod val="75000"/>
                  </a:schemeClr>
                </a:solidFill>
                <a:latin typeface="+mj-lt"/>
              </a:rPr>
              <a:t> </a:t>
            </a:r>
            <a:r>
              <a:rPr lang="en-US" b="1" dirty="0" err="1">
                <a:solidFill>
                  <a:schemeClr val="accent6">
                    <a:lumMod val="75000"/>
                  </a:schemeClr>
                </a:solidFill>
                <a:latin typeface="+mj-lt"/>
              </a:rPr>
              <a:t>nuôi</a:t>
            </a:r>
            <a:r>
              <a:rPr lang="en-US" b="1" dirty="0">
                <a:solidFill>
                  <a:schemeClr val="accent6">
                    <a:lumMod val="75000"/>
                  </a:schemeClr>
                </a:solidFill>
                <a:latin typeface="+mj-lt"/>
              </a:rPr>
              <a:t> </a:t>
            </a:r>
            <a:r>
              <a:rPr lang="en-US" b="1" dirty="0" err="1">
                <a:solidFill>
                  <a:schemeClr val="accent6">
                    <a:lumMod val="75000"/>
                  </a:schemeClr>
                </a:solidFill>
                <a:latin typeface="+mj-lt"/>
              </a:rPr>
              <a:t>trồng</a:t>
            </a:r>
            <a:r>
              <a:rPr lang="en-US" b="1" dirty="0">
                <a:solidFill>
                  <a:schemeClr val="accent6">
                    <a:lumMod val="75000"/>
                  </a:schemeClr>
                </a:solidFill>
                <a:latin typeface="+mj-lt"/>
              </a:rPr>
              <a:t> </a:t>
            </a:r>
            <a:r>
              <a:rPr lang="en-US" b="1" dirty="0" err="1">
                <a:solidFill>
                  <a:schemeClr val="accent6">
                    <a:lumMod val="75000"/>
                  </a:schemeClr>
                </a:solidFill>
                <a:latin typeface="+mj-lt"/>
              </a:rPr>
              <a:t>thuỷ</a:t>
            </a:r>
            <a:r>
              <a:rPr lang="en-US" b="1" dirty="0">
                <a:solidFill>
                  <a:schemeClr val="accent6">
                    <a:lumMod val="75000"/>
                  </a:schemeClr>
                </a:solidFill>
                <a:latin typeface="+mj-lt"/>
              </a:rPr>
              <a:t> </a:t>
            </a:r>
            <a:r>
              <a:rPr lang="en-US" b="1" dirty="0" err="1">
                <a:solidFill>
                  <a:schemeClr val="accent6">
                    <a:lumMod val="75000"/>
                  </a:schemeClr>
                </a:solidFill>
                <a:latin typeface="+mj-lt"/>
              </a:rPr>
              <a:t>sản</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giảm</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tồn</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dư</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thuốc</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hoá</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chất</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trong</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các</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sản</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phẩm</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thuỷ</a:t>
            </a:r>
            <a:r>
              <a:rPr lang="en-US" b="1" dirty="0">
                <a:solidFill>
                  <a:schemeClr val="accent6">
                    <a:lumMod val="75000"/>
                  </a:schemeClr>
                </a:solidFill>
                <a:latin typeface="+mj-lt"/>
                <a:sym typeface="Wingdings" panose="05000000000000000000" pitchFamily="2" charset="2"/>
              </a:rPr>
              <a:t> </a:t>
            </a:r>
            <a:r>
              <a:rPr lang="en-US" b="1" dirty="0" err="1">
                <a:solidFill>
                  <a:schemeClr val="accent6">
                    <a:lumMod val="75000"/>
                  </a:schemeClr>
                </a:solidFill>
                <a:latin typeface="+mj-lt"/>
                <a:sym typeface="Wingdings" panose="05000000000000000000" pitchFamily="2" charset="2"/>
              </a:rPr>
              <a:t>sản</a:t>
            </a:r>
            <a:endParaRPr lang="en-US" b="1" dirty="0">
              <a:solidFill>
                <a:schemeClr val="accent6">
                  <a:lumMod val="75000"/>
                </a:schemeClr>
              </a:solidFill>
              <a:latin typeface="+mj-lt"/>
            </a:endParaRPr>
          </a:p>
        </p:txBody>
      </p:sp>
      <p:sp>
        <p:nvSpPr>
          <p:cNvPr id="27"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50670" y="2983781"/>
            <a:ext cx="4928170" cy="3696128"/>
          </a:xfrm>
          <a:prstGeom prst="rect">
            <a:avLst/>
          </a:prstGeom>
        </p:spPr>
      </p:pic>
    </p:spTree>
    <p:extLst>
      <p:ext uri="{BB962C8B-B14F-4D97-AF65-F5344CB8AC3E}">
        <p14:creationId xmlns:p14="http://schemas.microsoft.com/office/powerpoint/2010/main" val="3197993212"/>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DB3719-6FDC-4E5D-891D-FF40B7300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8D084A-A5C5-00DF-7325-9626FBE3B0E3}"/>
              </a:ext>
            </a:extLst>
          </p:cNvPr>
          <p:cNvSpPr>
            <a:spLocks noGrp="1"/>
          </p:cNvSpPr>
          <p:nvPr>
            <p:ph type="title"/>
          </p:nvPr>
        </p:nvSpPr>
        <p:spPr>
          <a:xfrm>
            <a:off x="917713" y="593726"/>
            <a:ext cx="9836426" cy="996536"/>
          </a:xfrm>
        </p:spPr>
        <p:txBody>
          <a:bodyPr>
            <a:normAutofit/>
          </a:bodyPr>
          <a:lstStyle/>
          <a:p>
            <a:pPr>
              <a:lnSpc>
                <a:spcPct val="90000"/>
              </a:lnSpc>
            </a:pPr>
            <a:r>
              <a:rPr lang="en-US" sz="4000" b="1" dirty="0">
                <a:solidFill>
                  <a:srgbClr val="0070C0"/>
                </a:solidFill>
              </a:rPr>
              <a:t>1.3 </a:t>
            </a:r>
            <a:r>
              <a:rPr lang="en-US" sz="4000" b="1" dirty="0" err="1">
                <a:solidFill>
                  <a:srgbClr val="0070C0"/>
                </a:solidFill>
              </a:rPr>
              <a:t>Vai</a:t>
            </a:r>
            <a:r>
              <a:rPr lang="en-US" sz="4000" b="1" dirty="0">
                <a:solidFill>
                  <a:srgbClr val="0070C0"/>
                </a:solidFill>
              </a:rPr>
              <a:t> </a:t>
            </a:r>
            <a:r>
              <a:rPr lang="en-US" sz="4000" b="1" dirty="0" err="1">
                <a:solidFill>
                  <a:srgbClr val="0070C0"/>
                </a:solidFill>
              </a:rPr>
              <a:t>trò</a:t>
            </a:r>
            <a:r>
              <a:rPr lang="en-US" sz="4000" b="1" dirty="0">
                <a:solidFill>
                  <a:srgbClr val="0070C0"/>
                </a:solidFill>
              </a:rPr>
              <a:t> </a:t>
            </a:r>
            <a:r>
              <a:rPr lang="en-US" sz="4000" b="1" dirty="0" err="1">
                <a:solidFill>
                  <a:srgbClr val="0070C0"/>
                </a:solidFill>
              </a:rPr>
              <a:t>kinh</a:t>
            </a:r>
            <a:r>
              <a:rPr lang="en-US" sz="4000" b="1" dirty="0">
                <a:solidFill>
                  <a:srgbClr val="0070C0"/>
                </a:solidFill>
              </a:rPr>
              <a:t> </a:t>
            </a:r>
            <a:r>
              <a:rPr lang="en-US" sz="4000" b="1" dirty="0" err="1">
                <a:solidFill>
                  <a:srgbClr val="0070C0"/>
                </a:solidFill>
              </a:rPr>
              <a:t>tế</a:t>
            </a:r>
            <a:r>
              <a:rPr lang="en-US" sz="4000" b="1" dirty="0">
                <a:solidFill>
                  <a:srgbClr val="0070C0"/>
                </a:solidFill>
              </a:rPr>
              <a:t> </a:t>
            </a:r>
            <a:r>
              <a:rPr lang="en-US" sz="4000" b="1" dirty="0" err="1">
                <a:solidFill>
                  <a:srgbClr val="0070C0"/>
                </a:solidFill>
              </a:rPr>
              <a:t>xã</a:t>
            </a:r>
            <a:r>
              <a:rPr lang="en-US" sz="4000" b="1" dirty="0">
                <a:solidFill>
                  <a:srgbClr val="0070C0"/>
                </a:solidFill>
              </a:rPr>
              <a:t> </a:t>
            </a:r>
            <a:r>
              <a:rPr lang="en-US" sz="4000" b="1" dirty="0" err="1">
                <a:solidFill>
                  <a:srgbClr val="0070C0"/>
                </a:solidFill>
              </a:rPr>
              <a:t>hội</a:t>
            </a:r>
            <a:endParaRPr lang="vi-VN" sz="4000" b="1" dirty="0">
              <a:solidFill>
                <a:srgbClr val="0070C0"/>
              </a:solidFill>
            </a:endParaRPr>
          </a:p>
        </p:txBody>
      </p:sp>
      <p:sp>
        <p:nvSpPr>
          <p:cNvPr id="3" name="TextBox 2"/>
          <p:cNvSpPr txBox="1"/>
          <p:nvPr/>
        </p:nvSpPr>
        <p:spPr>
          <a:xfrm>
            <a:off x="1005094" y="1590262"/>
            <a:ext cx="10068339" cy="2955746"/>
          </a:xfrm>
          <a:prstGeom prst="rect">
            <a:avLst/>
          </a:prstGeom>
          <a:noFill/>
        </p:spPr>
        <p:txBody>
          <a:bodyPr wrap="square" rtlCol="0">
            <a:spAutoFit/>
          </a:bodyPr>
          <a:lstStyle/>
          <a:p>
            <a:pPr>
              <a:lnSpc>
                <a:spcPct val="150000"/>
              </a:lnSpc>
            </a:pPr>
            <a:r>
              <a:rPr lang="en-US" sz="3200" dirty="0" smtClean="0"/>
              <a:t>- </a:t>
            </a:r>
            <a:r>
              <a:rPr lang="en-US" sz="3200" dirty="0" err="1" smtClean="0"/>
              <a:t>Giảm</a:t>
            </a:r>
            <a:r>
              <a:rPr lang="en-US" sz="3200" dirty="0" smtClean="0"/>
              <a:t> </a:t>
            </a:r>
            <a:r>
              <a:rPr lang="en-US" sz="3200" dirty="0" err="1"/>
              <a:t>thiểu</a:t>
            </a:r>
            <a:r>
              <a:rPr lang="en-US" sz="3200" dirty="0"/>
              <a:t> </a:t>
            </a:r>
            <a:r>
              <a:rPr lang="en-US" sz="3200" dirty="0" err="1"/>
              <a:t>thiệt</a:t>
            </a:r>
            <a:r>
              <a:rPr lang="en-US" sz="3200" dirty="0"/>
              <a:t> </a:t>
            </a:r>
            <a:r>
              <a:rPr lang="en-US" sz="3200" dirty="0" err="1"/>
              <a:t>hại</a:t>
            </a:r>
            <a:r>
              <a:rPr lang="en-US" sz="3200" dirty="0"/>
              <a:t> </a:t>
            </a:r>
            <a:r>
              <a:rPr lang="en-US" sz="3200" dirty="0" err="1"/>
              <a:t>kinh</a:t>
            </a:r>
            <a:r>
              <a:rPr lang="en-US" sz="3200" dirty="0"/>
              <a:t> </a:t>
            </a:r>
            <a:r>
              <a:rPr lang="en-US" sz="3200" dirty="0" err="1"/>
              <a:t>tế</a:t>
            </a:r>
            <a:r>
              <a:rPr lang="en-US" sz="3200" dirty="0"/>
              <a:t> </a:t>
            </a:r>
            <a:r>
              <a:rPr lang="en-US" sz="3200" dirty="0" err="1"/>
              <a:t>cho</a:t>
            </a:r>
            <a:r>
              <a:rPr lang="en-US" sz="3200" dirty="0"/>
              <a:t> </a:t>
            </a:r>
            <a:r>
              <a:rPr lang="en-US" sz="3200" dirty="0" err="1"/>
              <a:t>người</a:t>
            </a:r>
            <a:r>
              <a:rPr lang="en-US" sz="3200" dirty="0"/>
              <a:t> </a:t>
            </a:r>
            <a:r>
              <a:rPr lang="en-US" sz="3200" dirty="0" err="1"/>
              <a:t>nuôi</a:t>
            </a:r>
            <a:endParaRPr lang="en-US" sz="3200" dirty="0"/>
          </a:p>
          <a:p>
            <a:pPr>
              <a:lnSpc>
                <a:spcPct val="150000"/>
              </a:lnSpc>
            </a:pPr>
            <a:r>
              <a:rPr lang="en-US" sz="3200" dirty="0" smtClean="0"/>
              <a:t>- </a:t>
            </a:r>
            <a:r>
              <a:rPr lang="en-US" sz="3200" dirty="0" err="1" smtClean="0"/>
              <a:t>Đảm</a:t>
            </a:r>
            <a:r>
              <a:rPr lang="en-US" sz="3200" dirty="0" smtClean="0"/>
              <a:t> </a:t>
            </a:r>
            <a:r>
              <a:rPr lang="en-US" sz="3200" dirty="0" err="1"/>
              <a:t>bảo</a:t>
            </a:r>
            <a:r>
              <a:rPr lang="en-US" sz="3200" dirty="0"/>
              <a:t> </a:t>
            </a:r>
            <a:r>
              <a:rPr lang="en-US" sz="3200" dirty="0" err="1"/>
              <a:t>ổn</a:t>
            </a:r>
            <a:r>
              <a:rPr lang="en-US" sz="3200" dirty="0"/>
              <a:t> </a:t>
            </a:r>
            <a:r>
              <a:rPr lang="en-US" sz="3200" dirty="0" err="1"/>
              <a:t>định</a:t>
            </a:r>
            <a:r>
              <a:rPr lang="en-US" sz="3200" dirty="0"/>
              <a:t> </a:t>
            </a:r>
            <a:r>
              <a:rPr lang="en-US" sz="3200" dirty="0" err="1"/>
              <a:t>nguồn</a:t>
            </a:r>
            <a:r>
              <a:rPr lang="en-US" sz="3200" dirty="0"/>
              <a:t> </a:t>
            </a:r>
            <a:r>
              <a:rPr lang="en-US" sz="3200" dirty="0" err="1"/>
              <a:t>cung</a:t>
            </a:r>
            <a:r>
              <a:rPr lang="en-US" sz="3200" dirty="0"/>
              <a:t> </a:t>
            </a:r>
            <a:r>
              <a:rPr lang="en-US" sz="3200" dirty="0" err="1"/>
              <a:t>cấp</a:t>
            </a:r>
            <a:r>
              <a:rPr lang="en-US" sz="3200" dirty="0"/>
              <a:t> </a:t>
            </a:r>
            <a:r>
              <a:rPr lang="en-US" sz="3200" dirty="0" err="1"/>
              <a:t>sản</a:t>
            </a:r>
            <a:r>
              <a:rPr lang="en-US" sz="3200" dirty="0"/>
              <a:t> </a:t>
            </a:r>
            <a:r>
              <a:rPr lang="en-US" sz="3200" dirty="0" err="1"/>
              <a:t>phẩm</a:t>
            </a:r>
            <a:r>
              <a:rPr lang="en-US" sz="3200" dirty="0"/>
              <a:t> </a:t>
            </a:r>
            <a:r>
              <a:rPr lang="en-US" sz="3200" dirty="0" err="1"/>
              <a:t>thuỷ</a:t>
            </a:r>
            <a:r>
              <a:rPr lang="en-US" sz="3200" dirty="0"/>
              <a:t> </a:t>
            </a:r>
            <a:r>
              <a:rPr lang="en-US" sz="3200" dirty="0" err="1"/>
              <a:t>sản</a:t>
            </a:r>
            <a:endParaRPr lang="en-US" sz="3200" dirty="0"/>
          </a:p>
          <a:p>
            <a:pPr>
              <a:lnSpc>
                <a:spcPct val="150000"/>
              </a:lnSpc>
            </a:pPr>
            <a:r>
              <a:rPr lang="en-US" sz="3200" dirty="0" smtClean="0"/>
              <a:t>- </a:t>
            </a:r>
            <a:r>
              <a:rPr lang="en-US" sz="3200" dirty="0" err="1" smtClean="0"/>
              <a:t>Ổn</a:t>
            </a:r>
            <a:r>
              <a:rPr lang="en-US" sz="3200" dirty="0" smtClean="0"/>
              <a:t> </a:t>
            </a:r>
            <a:r>
              <a:rPr lang="en-US" sz="3200" dirty="0" err="1"/>
              <a:t>định</a:t>
            </a:r>
            <a:r>
              <a:rPr lang="en-US" sz="3200" dirty="0"/>
              <a:t> </a:t>
            </a:r>
            <a:r>
              <a:rPr lang="en-US" sz="3200" dirty="0" err="1"/>
              <a:t>việc</a:t>
            </a:r>
            <a:r>
              <a:rPr lang="en-US" sz="3200" dirty="0"/>
              <a:t> </a:t>
            </a:r>
            <a:r>
              <a:rPr lang="en-US" sz="3200" dirty="0" err="1"/>
              <a:t>làm</a:t>
            </a:r>
            <a:endParaRPr lang="en-US" sz="3200" dirty="0"/>
          </a:p>
          <a:p>
            <a:pPr>
              <a:lnSpc>
                <a:spcPct val="150000"/>
              </a:lnSpc>
            </a:pPr>
            <a:endParaRPr lang="en-US" sz="3200" dirty="0"/>
          </a:p>
        </p:txBody>
      </p:sp>
      <p:pic>
        <p:nvPicPr>
          <p:cNvPr id="2050" name="Picture 2" descr="Nâng cao chế biến thuỷ sản nhờ ứng dụng công nghệ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6" y="4214148"/>
            <a:ext cx="3352939" cy="22370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ước chế biến thủy sản có thể được sử dụng trong sản xuất thức 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241" y="4255932"/>
            <a:ext cx="2986047" cy="2237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003485" y="4214148"/>
            <a:ext cx="3158158" cy="2258450"/>
          </a:xfrm>
          <a:prstGeom prst="rect">
            <a:avLst/>
          </a:prstGeom>
        </p:spPr>
      </p:pic>
    </p:spTree>
    <p:extLst>
      <p:ext uri="{BB962C8B-B14F-4D97-AF65-F5344CB8AC3E}">
        <p14:creationId xmlns:p14="http://schemas.microsoft.com/office/powerpoint/2010/main" val="7014123"/>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C48D7-4C27-C8E0-15EB-2C63B64ADEEB}"/>
              </a:ext>
            </a:extLst>
          </p:cNvPr>
          <p:cNvSpPr>
            <a:spLocks noGrp="1"/>
          </p:cNvSpPr>
          <p:nvPr>
            <p:ph type="title"/>
          </p:nvPr>
        </p:nvSpPr>
        <p:spPr>
          <a:xfrm>
            <a:off x="202757" y="562432"/>
            <a:ext cx="5542060" cy="1574037"/>
          </a:xfrm>
        </p:spPr>
        <p:txBody>
          <a:bodyPr anchor="b">
            <a:normAutofit/>
          </a:bodyPr>
          <a:lstStyle/>
          <a:p>
            <a:pPr>
              <a:lnSpc>
                <a:spcPct val="150000"/>
              </a:lnSpc>
            </a:pPr>
            <a:r>
              <a:rPr lang="en-US" sz="3200" b="1" dirty="0">
                <a:solidFill>
                  <a:srgbClr val="0070C0"/>
                </a:solidFill>
              </a:rPr>
              <a:t>1.4 </a:t>
            </a:r>
            <a:r>
              <a:rPr lang="en-US" sz="3200" b="1" dirty="0" err="1">
                <a:solidFill>
                  <a:srgbClr val="0070C0"/>
                </a:solidFill>
              </a:rPr>
              <a:t>V</a:t>
            </a:r>
            <a:r>
              <a:rPr lang="en-US" sz="3200" b="1" dirty="0" err="1" smtClean="0">
                <a:solidFill>
                  <a:srgbClr val="0070C0"/>
                </a:solidFill>
              </a:rPr>
              <a:t>ai</a:t>
            </a:r>
            <a:r>
              <a:rPr lang="en-US" sz="3200" b="1" dirty="0" smtClean="0">
                <a:solidFill>
                  <a:srgbClr val="0070C0"/>
                </a:solidFill>
              </a:rPr>
              <a:t> </a:t>
            </a:r>
            <a:r>
              <a:rPr lang="en-US" sz="3200" b="1" dirty="0" err="1">
                <a:solidFill>
                  <a:srgbClr val="0070C0"/>
                </a:solidFill>
              </a:rPr>
              <a:t>trò</a:t>
            </a:r>
            <a:r>
              <a:rPr lang="en-US" sz="3200" b="1" dirty="0">
                <a:solidFill>
                  <a:srgbClr val="0070C0"/>
                </a:solidFill>
              </a:rPr>
              <a:t> </a:t>
            </a:r>
            <a:r>
              <a:rPr lang="en-US" sz="3200" b="1" dirty="0" err="1">
                <a:solidFill>
                  <a:srgbClr val="0070C0"/>
                </a:solidFill>
              </a:rPr>
              <a:t>đối</a:t>
            </a:r>
            <a:r>
              <a:rPr lang="en-US" sz="3200" b="1" dirty="0">
                <a:solidFill>
                  <a:srgbClr val="0070C0"/>
                </a:solidFill>
              </a:rPr>
              <a:t> </a:t>
            </a:r>
            <a:r>
              <a:rPr lang="en-US" sz="3200" b="1" dirty="0" err="1" smtClean="0">
                <a:solidFill>
                  <a:srgbClr val="0070C0"/>
                </a:solidFill>
              </a:rPr>
              <a:t>với</a:t>
            </a:r>
            <a:r>
              <a:rPr lang="en-US" sz="3200" b="1" dirty="0" smtClean="0">
                <a:solidFill>
                  <a:srgbClr val="0070C0"/>
                </a:solidFill>
              </a:rPr>
              <a:t> </a:t>
            </a:r>
            <a:r>
              <a:rPr lang="en-US" sz="3200" b="1" dirty="0" err="1" smtClean="0">
                <a:solidFill>
                  <a:srgbClr val="0070C0"/>
                </a:solidFill>
              </a:rPr>
              <a:t>hệ</a:t>
            </a:r>
            <a:r>
              <a:rPr lang="en-US" sz="3200" b="1" dirty="0" smtClean="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thái</a:t>
            </a:r>
            <a:r>
              <a:rPr lang="en-US" sz="3200" b="1" dirty="0">
                <a:solidFill>
                  <a:srgbClr val="0070C0"/>
                </a:solidFill>
              </a:rPr>
              <a:t> </a:t>
            </a:r>
            <a:r>
              <a:rPr lang="en-US" sz="3200" b="1" dirty="0" err="1">
                <a:solidFill>
                  <a:srgbClr val="0070C0"/>
                </a:solidFill>
              </a:rPr>
              <a:t>thuỷ</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tự</a:t>
            </a:r>
            <a:r>
              <a:rPr lang="en-US" sz="3200" b="1" dirty="0">
                <a:solidFill>
                  <a:srgbClr val="0070C0"/>
                </a:solidFill>
              </a:rPr>
              <a:t> </a:t>
            </a:r>
            <a:r>
              <a:rPr lang="en-US" sz="3200" b="1" dirty="0" err="1">
                <a:solidFill>
                  <a:srgbClr val="0070C0"/>
                </a:solidFill>
              </a:rPr>
              <a:t>nhiên</a:t>
            </a:r>
            <a:endParaRPr lang="vi-VN" sz="3200" b="1" dirty="0">
              <a:solidFill>
                <a:srgbClr val="0070C0"/>
              </a:solidFill>
            </a:endParaRPr>
          </a:p>
        </p:txBody>
      </p:sp>
      <p:sp>
        <p:nvSpPr>
          <p:cNvPr id="4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50D5AD"/>
          </a:solidFill>
          <a:ln w="38100" cap="rnd">
            <a:solidFill>
              <a:srgbClr val="50D5A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sh swimming in a coral reef&#10;&#10;Description automatically generated">
            <a:extLst>
              <a:ext uri="{FF2B5EF4-FFF2-40B4-BE49-F238E27FC236}">
                <a16:creationId xmlns:a16="http://schemas.microsoft.com/office/drawing/2014/main" id="{3BFD9B63-DA9C-3108-BD75-35D724D9C404}"/>
              </a:ext>
            </a:extLst>
          </p:cNvPr>
          <p:cNvPicPr>
            <a:picLocks noChangeAspect="1"/>
          </p:cNvPicPr>
          <p:nvPr/>
        </p:nvPicPr>
        <p:blipFill rotWithShape="1">
          <a:blip r:embed="rId2"/>
          <a:srcRect l="27004" r="203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15" name="Content Placeholder 2">
            <a:extLst>
              <a:ext uri="{FF2B5EF4-FFF2-40B4-BE49-F238E27FC236}">
                <a16:creationId xmlns:a16="http://schemas.microsoft.com/office/drawing/2014/main" id="{D935B85C-9E13-40DC-5C12-49312DF5C3D4}"/>
              </a:ext>
            </a:extLst>
          </p:cNvPr>
          <p:cNvGraphicFramePr>
            <a:graphicFrameLocks noGrp="1"/>
          </p:cNvGraphicFramePr>
          <p:nvPr>
            <p:ph idx="1"/>
            <p:extLst>
              <p:ext uri="{D42A27DB-BD31-4B8C-83A1-F6EECF244321}">
                <p14:modId xmlns:p14="http://schemas.microsoft.com/office/powerpoint/2010/main" val="3413637189"/>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105689"/>
      </p:ext>
    </p:extLst>
  </p:cSld>
  <p:clrMapOvr>
    <a:masterClrMapping/>
  </p:clrMapOvr>
  <p:transition spd="med">
    <p:pull/>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971</TotalTime>
  <Words>2970</Words>
  <PresentationFormat>Widescreen</PresentationFormat>
  <Paragraphs>416</Paragraphs>
  <Slides>46</Slides>
  <Notes>10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46</vt:i4>
      </vt:variant>
    </vt:vector>
  </HeadingPairs>
  <TitlesOfParts>
    <vt:vector size="62" baseType="lpstr">
      <vt:lpstr>Arial</vt:lpstr>
      <vt:lpstr>Bodoni MT</vt:lpstr>
      <vt:lpstr>Calibri</vt:lpstr>
      <vt:lpstr>Century Gothic</vt:lpstr>
      <vt:lpstr>Modern Love</vt:lpstr>
      <vt:lpstr>Quartz</vt:lpstr>
      <vt:lpstr>Roboto</vt:lpstr>
      <vt:lpstr>The Hand</vt:lpstr>
      <vt:lpstr>Times New Roman</vt:lpstr>
      <vt:lpstr>Tw Cen MT</vt:lpstr>
      <vt:lpstr>Tw Cen MT Condensed</vt:lpstr>
      <vt:lpstr>Wingdings</vt:lpstr>
      <vt:lpstr>Wingdings 3</vt:lpstr>
      <vt:lpstr>SketchyVTI</vt:lpstr>
      <vt:lpstr>Wisp</vt:lpstr>
      <vt:lpstr>Integral</vt:lpstr>
      <vt:lpstr>BÀI 22 PHÒNG TRỊ MỘT SỐ BỆNH THUỶ SẢN PHỔ BIẾN</vt:lpstr>
      <vt:lpstr>Quan sát biểu hiện bất thường </vt:lpstr>
      <vt:lpstr>1. VAI TRÒ CỦA PHÒNG TRỊ BỆNH THUỶ SẢN</vt:lpstr>
      <vt:lpstr>PowerPoint Presentation</vt:lpstr>
      <vt:lpstr>1.Vai trò của phòng trị bệnh thủy sản</vt:lpstr>
      <vt:lpstr>1.1 Vai trò bảo vệ các loại thuỷ sản</vt:lpstr>
      <vt:lpstr>1.2 Vai trò đối với sức khoẻ người tiêu dùng</vt:lpstr>
      <vt:lpstr>1.3 Vai trò kinh tế xã hội</vt:lpstr>
      <vt:lpstr>1.4 Vai trò đối với hệ sinh thái thuỷ sinh tự nhiên</vt:lpstr>
      <vt:lpstr>PowerPoint Presentation</vt:lpstr>
      <vt:lpstr>2. Một số bệnh thuỷ sản phổ biến</vt:lpstr>
      <vt:lpstr>2.1 Bệnh lồi mắt, xuất huyết trên cá rô phi</vt:lpstr>
      <vt:lpstr>PowerPoint Presentation</vt:lpstr>
      <vt:lpstr>b. Phòng trị bệnh</vt:lpstr>
      <vt:lpstr>2.2 Bệnh gan thận mủ trên cá tra</vt:lpstr>
      <vt:lpstr>a. Đặc điểm nguyên nhân gây bệnh</vt:lpstr>
      <vt:lpstr>*Đặc điểm</vt:lpstr>
      <vt:lpstr>b. Phòng trị bệnh</vt:lpstr>
      <vt:lpstr>* Trị bệnh</vt:lpstr>
      <vt:lpstr>2.3 Bệnh hoại tử thần kinh trên cá biển ( bệnh VNN)</vt:lpstr>
      <vt:lpstr>2.3 Bệnh hoại tử thần kinh trên cá biển ( bệnh VNN)</vt:lpstr>
      <vt:lpstr>b. Phòng và trị bệnh</vt:lpstr>
      <vt:lpstr>2.4 Bệnh đốm trắng trên tôm</vt:lpstr>
      <vt:lpstr>PowerPoint Presentation</vt:lpstr>
      <vt:lpstr>b. Biện pháp phòng, trị bệnh</vt:lpstr>
      <vt:lpstr>PowerPoint Presentation</vt:lpstr>
      <vt:lpstr>Luyện tập</vt:lpstr>
      <vt:lpstr>PowerPoint Presentation</vt:lpstr>
      <vt:lpstr>PowerPoint Presentation</vt:lpstr>
      <vt:lpstr>PowerPoint Presentation</vt:lpstr>
      <vt:lpstr>PowerPoint Presentation</vt:lpstr>
      <vt:lpstr>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2024-03-22T06:29:56Z</dcterms:created>
  <dcterms:modified xsi:type="dcterms:W3CDTF">2024-08-07T02:36:40Z</dcterms:modified>
</cp:coreProperties>
</file>