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5" r:id="rId2"/>
    <p:sldId id="264" r:id="rId3"/>
    <p:sldId id="284" r:id="rId4"/>
    <p:sldId id="306" r:id="rId5"/>
    <p:sldId id="310" r:id="rId6"/>
    <p:sldId id="307" r:id="rId7"/>
    <p:sldId id="309" r:id="rId8"/>
    <p:sldId id="308" r:id="rId9"/>
  </p:sldIdLst>
  <p:sldSz cx="9147175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05E"/>
    <a:srgbClr val="3B6BDD"/>
    <a:srgbClr val="E1EFFF"/>
    <a:srgbClr val="8599A8"/>
    <a:srgbClr val="73C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38" autoAdjust="0"/>
    <p:restoredTop sz="94660"/>
  </p:normalViewPr>
  <p:slideViewPr>
    <p:cSldViewPr snapToGrid="0">
      <p:cViewPr varScale="1">
        <p:scale>
          <a:sx n="97" d="100"/>
          <a:sy n="97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microsoft.com/office/2007/relationships/hdphoto" Target="../media/hdphoto2.wdp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662" y="1184255"/>
            <a:ext cx="6430485" cy="4099434"/>
          </a:xfrm>
          <a:prstGeom prst="rect">
            <a:avLst/>
          </a:prstGeom>
        </p:spPr>
      </p:pic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383059" y="683403"/>
            <a:ext cx="836552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77534" y="684742"/>
            <a:ext cx="8976574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Bài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14: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Khối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lập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phương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,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khối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hộp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chữ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nhật</a:t>
            </a:r>
            <a:endParaRPr lang="en-GB" sz="3600" dirty="0">
              <a:solidFill>
                <a:srgbClr val="40505E"/>
              </a:solidFill>
              <a:latin typeface="Lato Heavy" panose="020F0502020204030203" pitchFamily="34" charset="0"/>
              <a:ea typeface="+mn-ea"/>
              <a:cs typeface="Lato Heavy" panose="020F0502020204030203" pitchFamily="34" charset="0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184255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20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2</a:t>
            </a:r>
            <a:endParaRPr lang="en-GB" sz="20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" y="480530"/>
            <a:ext cx="1623268" cy="81163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44005" y="1292164"/>
            <a:ext cx="3256017" cy="30461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sz="20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Mai </a:t>
            </a:r>
            <a:r>
              <a:rPr lang="en-GB" sz="20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xếp</a:t>
            </a:r>
            <a:r>
              <a:rPr lang="en-GB" sz="20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r>
              <a:rPr lang="en-GB" sz="20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bên</a:t>
            </a:r>
            <a:r>
              <a:rPr lang="en-GB" sz="20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20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20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đó</a:t>
            </a:r>
            <a:r>
              <a:rPr lang="en-GB" sz="20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20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:</a:t>
            </a:r>
            <a:endParaRPr lang="en-GB" sz="20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7314" y="2623142"/>
            <a:ext cx="382760" cy="382760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?</a:t>
            </a:r>
            <a:endParaRPr lang="en-GB" sz="32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601620" y="2562393"/>
            <a:ext cx="466242" cy="4662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44476" y="3613999"/>
            <a:ext cx="382760" cy="382760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?</a:t>
            </a:r>
            <a:endParaRPr lang="en-GB" sz="32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601620" y="3572258"/>
            <a:ext cx="466242" cy="4662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502" y="2408408"/>
            <a:ext cx="766148" cy="7605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33" y="3429024"/>
            <a:ext cx="1352562" cy="7527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0" y="1120123"/>
            <a:ext cx="4299536" cy="288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00"/>
            <a:ext cx="1623268" cy="8116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44005" y="1315700"/>
            <a:ext cx="8781054" cy="30461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2. 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Chọn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đáp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án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đúng</a:t>
            </a:r>
            <a:endParaRPr lang="en-GB" sz="2000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44005" y="1676384"/>
            <a:ext cx="8781054" cy="30461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a)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Chữ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xếp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bởi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nhiều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khối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lập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phương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nhất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2000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66210" y="2505629"/>
            <a:ext cx="1811482" cy="173796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3530184" y="2505628"/>
            <a:ext cx="1811482" cy="173796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5799932" y="2505628"/>
            <a:ext cx="1811482" cy="173796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890" y="2739417"/>
            <a:ext cx="1278472" cy="1276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037" y="2789590"/>
            <a:ext cx="1285356" cy="12765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13" y="2789590"/>
            <a:ext cx="904971" cy="12781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78920" y="4398893"/>
            <a:ext cx="32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40509" y="4398891"/>
            <a:ext cx="32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87692" y="4398891"/>
            <a:ext cx="32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4229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00"/>
            <a:ext cx="1623268" cy="8116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44005" y="1315700"/>
            <a:ext cx="8781054" cy="30461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2. 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Chọn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đáp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án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đúng</a:t>
            </a:r>
            <a:endParaRPr lang="en-GB" sz="2000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44005" y="1676384"/>
            <a:ext cx="8781054" cy="30461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b) 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ai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hữ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xếp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bởi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khối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lập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phương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bằng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nhau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2000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8434" y="2505627"/>
            <a:ext cx="2429668" cy="173796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3348882" y="2505626"/>
            <a:ext cx="2429668" cy="173796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6289330" y="2505626"/>
            <a:ext cx="2429668" cy="173796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632777" y="2959919"/>
            <a:ext cx="1887388" cy="829374"/>
            <a:chOff x="632777" y="2959919"/>
            <a:chExt cx="1887388" cy="82937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777" y="2959919"/>
              <a:ext cx="830651" cy="82937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9514" y="2962140"/>
              <a:ext cx="830651" cy="824931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3568854" y="2959919"/>
            <a:ext cx="1842055" cy="817096"/>
            <a:chOff x="3568854" y="2959919"/>
            <a:chExt cx="1842055" cy="81709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854" y="2959919"/>
              <a:ext cx="822762" cy="81709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2396" y="2959919"/>
              <a:ext cx="578513" cy="817096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6581070" y="2959919"/>
            <a:ext cx="1848666" cy="829374"/>
            <a:chOff x="6581070" y="2959919"/>
            <a:chExt cx="1848666" cy="82937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070" y="2959919"/>
              <a:ext cx="587206" cy="82937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1380" y="2959919"/>
              <a:ext cx="818356" cy="817096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1463428" y="4398889"/>
            <a:ext cx="32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240509" y="4398891"/>
            <a:ext cx="32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82968" y="4395483"/>
            <a:ext cx="32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04478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2"/>
          <a:stretch/>
        </p:blipFill>
        <p:spPr>
          <a:xfrm>
            <a:off x="1143529" y="0"/>
            <a:ext cx="6860117" cy="5145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8558" y="2229538"/>
            <a:ext cx="3486852" cy="554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1" b="1" spc="225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NGHỈ GIẢI LAO</a:t>
            </a:r>
            <a:endParaRPr lang="en-US" sz="3001" b="1" spc="225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48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00"/>
            <a:ext cx="1623268" cy="8116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44005" y="1315700"/>
            <a:ext cx="8781054" cy="30461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3.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khối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lập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phương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nhỏ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như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nhau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xếp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thành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sau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44005" y="1647149"/>
            <a:ext cx="8781054" cy="30461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Khoanh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tròn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vào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khối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lập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phương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91071" y="2447572"/>
            <a:ext cx="2052297" cy="196900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3530183" y="2505628"/>
            <a:ext cx="2052297" cy="196900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6369295" y="2506324"/>
            <a:ext cx="2052297" cy="1969002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863" y="2918573"/>
            <a:ext cx="1021603" cy="10216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217" y="2980809"/>
            <a:ext cx="1456229" cy="10208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805" y="2977326"/>
            <a:ext cx="1025276" cy="10242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82219" y="4118789"/>
            <a:ext cx="275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Lato" panose="020F0502020204030203"/>
              </a:rPr>
              <a:t>A</a:t>
            </a:r>
            <a:endParaRPr lang="en-US" sz="3200" b="1" dirty="0">
              <a:latin typeface="Lato" panose="020F050202020403020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59229" y="4182242"/>
            <a:ext cx="275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ato" panose="020F0502020204030203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20140" y="4387075"/>
            <a:ext cx="275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ato" panose="020F0502020204030203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7506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45" b="60807" l="44290" r="501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75" t="46627" r="49843" b="38988"/>
          <a:stretch/>
        </p:blipFill>
        <p:spPr bwMode="auto">
          <a:xfrm>
            <a:off x="1886708" y="1086186"/>
            <a:ext cx="666004" cy="90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521" b="60807" l="50220" r="552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45" t="50496" r="44485" b="39285"/>
          <a:stretch/>
        </p:blipFill>
        <p:spPr bwMode="auto">
          <a:xfrm>
            <a:off x="2565818" y="1298061"/>
            <a:ext cx="631287" cy="63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224" b="60547" l="55710" r="615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28" t="46627" r="38948" b="39583"/>
          <a:stretch/>
        </p:blipFill>
        <p:spPr bwMode="auto">
          <a:xfrm>
            <a:off x="3258731" y="1032440"/>
            <a:ext cx="592757" cy="86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518" b="59693" l="61462" r="664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39" t="50496" r="32929" b="39285"/>
          <a:stretch/>
        </p:blipFill>
        <p:spPr bwMode="auto">
          <a:xfrm>
            <a:off x="3863555" y="1298061"/>
            <a:ext cx="693808" cy="63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224" b="60547" l="67057" r="72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099" t="46627" r="27240" b="39285"/>
          <a:stretch/>
        </p:blipFill>
        <p:spPr bwMode="auto">
          <a:xfrm>
            <a:off x="4625028" y="1010305"/>
            <a:ext cx="630298" cy="88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0" b="59896" l="72694" r="78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788" t="49108" r="21523" b="39285"/>
          <a:stretch/>
        </p:blipFill>
        <p:spPr bwMode="auto">
          <a:xfrm>
            <a:off x="5307352" y="1194764"/>
            <a:ext cx="633402" cy="726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354" b="60547" l="78331" r="850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49" t="46627" r="14746" b="39285"/>
          <a:stretch/>
        </p:blipFill>
        <p:spPr bwMode="auto">
          <a:xfrm>
            <a:off x="5960128" y="1029018"/>
            <a:ext cx="757601" cy="88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948" b="69922" l="39678" r="48097">
                        <a14:foregroundMark x1="40849" y1="67057" x2="41435" y2="67448"/>
                        <a14:foregroundMark x1="41654" y1="67969" x2="41654" y2="67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71" t="54911" r="51889" b="30273"/>
          <a:stretch/>
        </p:blipFill>
        <p:spPr bwMode="auto">
          <a:xfrm>
            <a:off x="3144395" y="2099472"/>
            <a:ext cx="939663" cy="92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276" b="54948" l="69473" r="74451">
                        <a14:foregroundMark x1="71449" y1="50000" x2="71449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49" t="39868" r="24853" b="45089"/>
          <a:stretch/>
        </p:blipFill>
        <p:spPr bwMode="auto">
          <a:xfrm>
            <a:off x="6545870" y="824869"/>
            <a:ext cx="745763" cy="94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854" b="68490" l="51245" r="59810">
                        <a14:foregroundMark x1="52123" y1="66927" x2="52123" y2="66927"/>
                        <a14:foregroundMark x1="52635" y1="67057" x2="53075" y2="674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21" t="58977" r="40359" b="31317"/>
          <a:stretch/>
        </p:blipFill>
        <p:spPr bwMode="auto">
          <a:xfrm>
            <a:off x="4745090" y="2365123"/>
            <a:ext cx="948552" cy="60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Oval 29"/>
          <p:cNvSpPr/>
          <p:nvPr/>
        </p:nvSpPr>
        <p:spPr>
          <a:xfrm>
            <a:off x="4735877" y="2655717"/>
            <a:ext cx="344770" cy="37830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28839" y="391787"/>
            <a:ext cx="8781054" cy="30461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8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4</a:t>
            </a:r>
            <a:r>
              <a:rPr lang="en-GB" sz="2800" b="1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28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800" b="1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khối</a:t>
            </a:r>
            <a:r>
              <a:rPr lang="en-GB" sz="2800" b="1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thích</a:t>
            </a:r>
            <a:r>
              <a:rPr lang="en-GB" sz="2800" b="1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hợp</a:t>
            </a:r>
            <a:r>
              <a:rPr lang="en-GB" sz="2800" b="1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đặt</a:t>
            </a:r>
            <a:r>
              <a:rPr lang="en-GB" sz="2800" b="1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vào</a:t>
            </a:r>
            <a:r>
              <a:rPr lang="en-GB" sz="2800" b="1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dấu</a:t>
            </a:r>
            <a:r>
              <a:rPr lang="en-GB" sz="2800" b="1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“?” </a:t>
            </a:r>
            <a:r>
              <a:rPr lang="en-GB" sz="28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</a:t>
            </a:r>
            <a:r>
              <a:rPr lang="en-GB" sz="2800" b="1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800" b="1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800" b="1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2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05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00"/>
            <a:ext cx="1623268" cy="8116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44005" y="1315700"/>
            <a:ext cx="8781054" cy="30461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4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khối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thích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hợp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đặt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vào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dấu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“?”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2000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44059" y="3702093"/>
            <a:ext cx="1497448" cy="1074615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3983171" y="3702093"/>
            <a:ext cx="1497448" cy="1074615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6822283" y="3702789"/>
            <a:ext cx="1497448" cy="1074615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1" y="2354183"/>
            <a:ext cx="729856" cy="725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439" y="2354628"/>
            <a:ext cx="729856" cy="7245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77" y="2346460"/>
            <a:ext cx="729856" cy="7245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315" y="2346014"/>
            <a:ext cx="729856" cy="725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253" y="2346458"/>
            <a:ext cx="729856" cy="7245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01" y="2346457"/>
            <a:ext cx="729856" cy="7245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067" y="2346456"/>
            <a:ext cx="729856" cy="7245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215" y="2346455"/>
            <a:ext cx="729856" cy="7245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78286" y="2354183"/>
            <a:ext cx="689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?</a:t>
            </a:r>
            <a:endParaRPr lang="en-GB" sz="44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301348" y="3962323"/>
            <a:ext cx="1078029" cy="554153"/>
            <a:chOff x="1301348" y="3962323"/>
            <a:chExt cx="1078029" cy="55415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1820" y="3962323"/>
              <a:ext cx="557557" cy="554153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301348" y="4037025"/>
              <a:ext cx="4081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/>
                <a:t>A.</a:t>
              </a:r>
              <a:endParaRPr lang="en-GB" sz="20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093072" y="3959349"/>
            <a:ext cx="1114661" cy="557127"/>
            <a:chOff x="4093072" y="3959349"/>
            <a:chExt cx="1114661" cy="55712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6495" y="3959349"/>
              <a:ext cx="561238" cy="557127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093072" y="4037025"/>
              <a:ext cx="4081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B</a:t>
              </a:r>
              <a:r>
                <a:rPr lang="en-GB" sz="2000" dirty="0" smtClean="0"/>
                <a:t>.</a:t>
              </a:r>
              <a:endParaRPr lang="en-GB" sz="20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946512" y="3959349"/>
            <a:ext cx="1091973" cy="555462"/>
            <a:chOff x="6946512" y="3959349"/>
            <a:chExt cx="1091973" cy="55546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8923" y="3959349"/>
              <a:ext cx="559562" cy="555462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6946512" y="4037025"/>
              <a:ext cx="4081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C</a:t>
              </a:r>
              <a:r>
                <a:rPr lang="en-GB" sz="2000" dirty="0" smtClean="0"/>
                <a:t>.</a:t>
              </a:r>
              <a:endParaRPr lang="en-GB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8489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6112</TotalTime>
  <Words>141</Words>
  <PresentationFormat>Custom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Lato</vt:lpstr>
      <vt:lpstr>Lato Heavy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2020-02-21T03:04:01Z</dcterms:created>
  <dcterms:modified xsi:type="dcterms:W3CDTF">2020-12-10T07:26:23Z</dcterms:modified>
</cp:coreProperties>
</file>