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2" r:id="rId3"/>
    <p:sldId id="278" r:id="rId4"/>
    <p:sldId id="279" r:id="rId5"/>
    <p:sldId id="283" r:id="rId6"/>
    <p:sldId id="280" r:id="rId7"/>
    <p:sldId id="282" r:id="rId8"/>
    <p:sldId id="284" r:id="rId9"/>
    <p:sldId id="286" r:id="rId10"/>
    <p:sldId id="285" r:id="rId11"/>
    <p:sldId id="287" r:id="rId12"/>
    <p:sldId id="288" r:id="rId13"/>
    <p:sldId id="290" r:id="rId14"/>
    <p:sldId id="291" r:id="rId15"/>
    <p:sldId id="292" r:id="rId16"/>
    <p:sldId id="294" r:id="rId17"/>
    <p:sldId id="296" r:id="rId18"/>
    <p:sldId id="297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623B-D227-44C0-A3B6-066BD59BB18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4462-C00A-4983-97B5-53433B0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9BC198-3D7B-488A-90CC-E891FDE5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AB41-F015-4308-9117-7062BE1C11B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19: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CHỮ NHẬT.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THOI.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BÌNH HÀNH. HÌNH THANG CÂN</a:t>
              </a:r>
              <a:endPara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0279" y="4326456"/>
            <a:ext cx="1562974" cy="665544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2382" y="5190528"/>
              <a:ext cx="6519170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5</a:t>
              </a:r>
            </a:p>
          </p:txBody>
        </p:sp>
      </p:grp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0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4.12b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=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OC; OB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  5 cm, BC =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BẰNG NHAU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GÓC ĐỐI BẰNG NHAU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SONG </a:t>
            </a:r>
            <a:r>
              <a:rPr lang="en-US" sz="2000" b="1" dirty="0" err="1" smtClean="0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GÓC BẰNG NHAU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CẠNH BẰNG NHAU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17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1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3 cm.</a:t>
            </a:r>
            <a:endParaRPr lang="en-US" alt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2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HĐ5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BÌNH 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HĐ6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4.12a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9453528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1174</Words>
  <Application>Microsoft Office PowerPoint</Application>
  <PresentationFormat>Widescreen</PresentationFormat>
  <Paragraphs>416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.VnTime</vt:lpstr>
      <vt:lpstr>Arial</vt:lpstr>
      <vt:lpstr>Calibri</vt:lpstr>
      <vt:lpstr>Calibri Light</vt:lpstr>
      <vt:lpstr>Courier New</vt:lpstr>
      <vt:lpstr>等线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117</cp:revision>
  <dcterms:created xsi:type="dcterms:W3CDTF">2021-08-15T07:19:05Z</dcterms:created>
  <dcterms:modified xsi:type="dcterms:W3CDTF">2021-10-14T03:26:39Z</dcterms:modified>
</cp:coreProperties>
</file>