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2" r:id="rId2"/>
    <p:sldMasterId id="2147483715" r:id="rId3"/>
    <p:sldMasterId id="2147483728" r:id="rId4"/>
    <p:sldMasterId id="2147483741" r:id="rId5"/>
    <p:sldMasterId id="2147483754" r:id="rId6"/>
    <p:sldMasterId id="2147483767" r:id="rId7"/>
    <p:sldMasterId id="2147483780" r:id="rId8"/>
    <p:sldMasterId id="2147483793" r:id="rId9"/>
    <p:sldMasterId id="2147483811" r:id="rId10"/>
  </p:sldMasterIdLst>
  <p:sldIdLst>
    <p:sldId id="259" r:id="rId11"/>
    <p:sldId id="258" r:id="rId12"/>
    <p:sldId id="257" r:id="rId13"/>
    <p:sldId id="260" r:id="rId14"/>
    <p:sldId id="263" r:id="rId15"/>
    <p:sldId id="261" r:id="rId16"/>
    <p:sldId id="262" r:id="rId17"/>
    <p:sldId id="275" r:id="rId18"/>
    <p:sldId id="265" r:id="rId19"/>
    <p:sldId id="267" r:id="rId20"/>
    <p:sldId id="266" r:id="rId21"/>
    <p:sldId id="268" r:id="rId22"/>
    <p:sldId id="270" r:id="rId23"/>
    <p:sldId id="271" r:id="rId24"/>
    <p:sldId id="272" r:id="rId25"/>
    <p:sldId id="273" r:id="rId26"/>
    <p:sldId id="276" r:id="rId27"/>
    <p:sldId id="278" r:id="rId28"/>
    <p:sldId id="279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w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41.wmf"/><Relationship Id="rId3" Type="http://schemas.openxmlformats.org/officeDocument/2006/relationships/image" Target="../media/image35.emf"/><Relationship Id="rId7" Type="http://schemas.openxmlformats.org/officeDocument/2006/relationships/image" Target="../media/image39.wmf"/><Relationship Id="rId12" Type="http://schemas.openxmlformats.org/officeDocument/2006/relationships/image" Target="../media/image22.emf"/><Relationship Id="rId2" Type="http://schemas.openxmlformats.org/officeDocument/2006/relationships/image" Target="../media/image34.emf"/><Relationship Id="rId1" Type="http://schemas.openxmlformats.org/officeDocument/2006/relationships/image" Target="../media/image19.emf"/><Relationship Id="rId6" Type="http://schemas.openxmlformats.org/officeDocument/2006/relationships/image" Target="../media/image38.wmf"/><Relationship Id="rId11" Type="http://schemas.openxmlformats.org/officeDocument/2006/relationships/image" Target="../media/image21.emf"/><Relationship Id="rId5" Type="http://schemas.openxmlformats.org/officeDocument/2006/relationships/image" Target="../media/image37.wmf"/><Relationship Id="rId15" Type="http://schemas.openxmlformats.org/officeDocument/2006/relationships/image" Target="../media/image43.emf"/><Relationship Id="rId10" Type="http://schemas.openxmlformats.org/officeDocument/2006/relationships/image" Target="../media/image40.wmf"/><Relationship Id="rId4" Type="http://schemas.openxmlformats.org/officeDocument/2006/relationships/image" Target="../media/image36.wmf"/><Relationship Id="rId9" Type="http://schemas.openxmlformats.org/officeDocument/2006/relationships/image" Target="../media/image20.wmf"/><Relationship Id="rId14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4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347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723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82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917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2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32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661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07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5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146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3938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05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4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00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43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74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3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7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79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94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6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406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290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57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5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0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8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88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6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53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5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7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3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9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1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9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7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1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27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63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0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09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73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67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8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8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3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8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93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90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08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75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08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9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89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948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3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3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82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39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18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9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58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0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7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2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81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1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6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3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21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41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04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13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53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emf"/><Relationship Id="rId3" Type="http://schemas.openxmlformats.org/officeDocument/2006/relationships/image" Target="../media/image6.jpeg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wmf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42.wmf"/><Relationship Id="rId21" Type="http://schemas.openxmlformats.org/officeDocument/2006/relationships/image" Target="../media/image18.wmf"/><Relationship Id="rId34" Type="http://schemas.openxmlformats.org/officeDocument/2006/relationships/image" Target="../media/image22.emf"/><Relationship Id="rId42" Type="http://schemas.openxmlformats.org/officeDocument/2006/relationships/oleObject" Target="../embeddings/oleObject39.bin"/><Relationship Id="rId47" Type="http://schemas.openxmlformats.org/officeDocument/2006/relationships/oleObject" Target="../embeddings/oleObject43.bin"/><Relationship Id="rId50" Type="http://schemas.openxmlformats.org/officeDocument/2006/relationships/oleObject" Target="../embeddings/oleObject46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21.bin"/><Relationship Id="rId29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24" Type="http://schemas.openxmlformats.org/officeDocument/2006/relationships/image" Target="../media/image20.wmf"/><Relationship Id="rId32" Type="http://schemas.openxmlformats.org/officeDocument/2006/relationships/image" Target="../media/image21.emf"/><Relationship Id="rId37" Type="http://schemas.openxmlformats.org/officeDocument/2006/relationships/oleObject" Target="../embeddings/oleObject35.bin"/><Relationship Id="rId40" Type="http://schemas.openxmlformats.org/officeDocument/2006/relationships/oleObject" Target="../embeddings/oleObject37.bin"/><Relationship Id="rId45" Type="http://schemas.openxmlformats.org/officeDocument/2006/relationships/oleObject" Target="../embeddings/oleObject42.bin"/><Relationship Id="rId5" Type="http://schemas.openxmlformats.org/officeDocument/2006/relationships/image" Target="../media/image19.emf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26.bin"/><Relationship Id="rId28" Type="http://schemas.openxmlformats.org/officeDocument/2006/relationships/oleObject" Target="../embeddings/oleObject29.bin"/><Relationship Id="rId36" Type="http://schemas.openxmlformats.org/officeDocument/2006/relationships/image" Target="../media/image41.wmf"/><Relationship Id="rId49" Type="http://schemas.openxmlformats.org/officeDocument/2006/relationships/oleObject" Target="../embeddings/oleObject45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32.bin"/><Relationship Id="rId44" Type="http://schemas.openxmlformats.org/officeDocument/2006/relationships/oleObject" Target="../embeddings/oleObject41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0.wmf"/><Relationship Id="rId30" Type="http://schemas.openxmlformats.org/officeDocument/2006/relationships/oleObject" Target="../embeddings/oleObject31.bin"/><Relationship Id="rId35" Type="http://schemas.openxmlformats.org/officeDocument/2006/relationships/oleObject" Target="../embeddings/oleObject34.bin"/><Relationship Id="rId43" Type="http://schemas.openxmlformats.org/officeDocument/2006/relationships/oleObject" Target="../embeddings/oleObject40.bin"/><Relationship Id="rId48" Type="http://schemas.openxmlformats.org/officeDocument/2006/relationships/oleObject" Target="../embeddings/oleObject44.bin"/><Relationship Id="rId8" Type="http://schemas.openxmlformats.org/officeDocument/2006/relationships/oleObject" Target="../embeddings/oleObject17.bin"/><Relationship Id="rId51" Type="http://schemas.openxmlformats.org/officeDocument/2006/relationships/oleObject" Target="../embeddings/oleObject47.bin"/><Relationship Id="rId3" Type="http://schemas.openxmlformats.org/officeDocument/2006/relationships/image" Target="../media/image44.jpg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7.bin"/><Relationship Id="rId33" Type="http://schemas.openxmlformats.org/officeDocument/2006/relationships/oleObject" Target="../embeddings/oleObject33.bin"/><Relationship Id="rId38" Type="http://schemas.openxmlformats.org/officeDocument/2006/relationships/oleObject" Target="../embeddings/oleObject36.bin"/><Relationship Id="rId46" Type="http://schemas.openxmlformats.org/officeDocument/2006/relationships/image" Target="../media/image43.emf"/><Relationship Id="rId20" Type="http://schemas.openxmlformats.org/officeDocument/2006/relationships/oleObject" Target="../embeddings/oleObject24.bin"/><Relationship Id="rId41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emf"/><Relationship Id="rId3" Type="http://schemas.openxmlformats.org/officeDocument/2006/relationships/image" Target="../media/image10.jp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7203" y="1945225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6860" y="3281482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16; 24; 35; 36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860" y="4460325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20321" y="32851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0" y="85726"/>
            <a:ext cx="12080383" cy="6634163"/>
            <a:chOff x="54" y="54"/>
            <a:chExt cx="5630" cy="4179"/>
          </a:xfrm>
        </p:grpSpPr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7" name="Line 14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8" name="Line 15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29" name="Line 16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3706" y="1423529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..................số hạng của tổng không.................cho một số, còn các số hạng khác đều.................cho số đó thì tổng ..............................cho số đó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Box 37"/>
          <p:cNvSpPr txBox="1">
            <a:spLocks noChangeArrowheads="1"/>
          </p:cNvSpPr>
          <p:nvPr/>
        </p:nvSpPr>
        <p:spPr bwMode="auto">
          <a:xfrm>
            <a:off x="1746253" y="402431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01418" y="1337804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có một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43396" y="1364795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84046" y="221887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35331" y="1772782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 </a:t>
            </a:r>
            <a:endParaRPr lang="en-US" altLang="en-US" sz="2800" i="1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02959" y="2836407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40532"/>
              </p:ext>
            </p:extLst>
          </p:nvPr>
        </p:nvGraphicFramePr>
        <p:xfrm>
          <a:off x="2257043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43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90485"/>
              </p:ext>
            </p:extLst>
          </p:nvPr>
        </p:nvGraphicFramePr>
        <p:xfrm>
          <a:off x="3249234" y="2645907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234" y="2645907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64763"/>
              </p:ext>
            </p:extLst>
          </p:nvPr>
        </p:nvGraphicFramePr>
        <p:xfrm>
          <a:off x="5297109" y="288720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109" y="288720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7110"/>
              </p:ext>
            </p:extLst>
          </p:nvPr>
        </p:nvGraphicFramePr>
        <p:xfrm>
          <a:off x="4584318" y="2661782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0" imgW="376386" imgH="688946" progId="Equation.DSMT4">
                  <p:embed/>
                </p:oleObj>
              </mc:Choice>
              <mc:Fallback>
                <p:oleObj name="Equation" r:id="rId1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318" y="2661782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06588"/>
              </p:ext>
            </p:extLst>
          </p:nvPr>
        </p:nvGraphicFramePr>
        <p:xfrm>
          <a:off x="7491034" y="2687179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12" imgW="376386" imgH="687504" progId="Equation.DSMT4">
                  <p:embed/>
                </p:oleObj>
              </mc:Choice>
              <mc:Fallback>
                <p:oleObj name="Equation" r:id="rId1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034" y="2687179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H="1">
            <a:off x="2282446" y="2855454"/>
            <a:ext cx="296863" cy="3508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7491031" y="2868157"/>
            <a:ext cx="252412" cy="3603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3706" y="4239018"/>
            <a:ext cx="9941062" cy="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55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664" y="105274"/>
            <a:ext cx="3109229" cy="75597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 bwMode="auto">
          <a:xfrm>
            <a:off x="2320987" y="705686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1395" y="1206780"/>
            <a:ext cx="7310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9" y="3039993"/>
            <a:ext cx="2893587" cy="23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6" y="1237659"/>
            <a:ext cx="7720148" cy="2236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832" y="3863297"/>
            <a:ext cx="47434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55" y="1239132"/>
            <a:ext cx="4614284" cy="4444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193" y="1632971"/>
            <a:ext cx="2969787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039" y="3782597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136292" y="694535"/>
            <a:ext cx="8144177" cy="1789112"/>
          </a:xfrm>
        </p:spPr>
        <p:txBody>
          <a:bodyPr/>
          <a:lstStyle/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40"/>
          <p:cNvGrpSpPr>
            <a:grpSpLocks/>
          </p:cNvGrpSpPr>
          <p:nvPr/>
        </p:nvGrpSpPr>
        <p:grpSpPr bwMode="auto">
          <a:xfrm>
            <a:off x="257578" y="85726"/>
            <a:ext cx="11655380" cy="6634163"/>
            <a:chOff x="54" y="54"/>
            <a:chExt cx="5630" cy="4179"/>
          </a:xfrm>
        </p:grpSpPr>
        <p:sp>
          <p:nvSpPr>
            <p:cNvPr id="20494" name="Line 41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5" name="Line 42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6" name="Line 43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7" name="Line 44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045496" y="2633271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nhưng (10 + 5)      3 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616203" y="3206753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3" y="3206753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2593978" y="3373441"/>
            <a:ext cx="373063" cy="46513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786188" y="3246441"/>
          <a:ext cx="3984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3246441"/>
                        <a:ext cx="3984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3763963" y="3413128"/>
            <a:ext cx="373062" cy="466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7108828" y="3281366"/>
          <a:ext cx="398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8" imgW="76035" imgH="177415" progId="Equation.DSMT4">
                  <p:embed/>
                </p:oleObj>
              </mc:Choice>
              <mc:Fallback>
                <p:oleObj name="Equation" r:id="rId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8" y="3281366"/>
                        <a:ext cx="3984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7086603" y="3448050"/>
            <a:ext cx="373063" cy="4651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78768" y="4282171"/>
            <a:ext cx="7778716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9369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0205847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34" grpId="0"/>
      <p:bldP spid="35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91" name="Group 8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72737145"/>
              </p:ext>
            </p:extLst>
          </p:nvPr>
        </p:nvGraphicFramePr>
        <p:xfrm>
          <a:off x="399246" y="871539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32" name="Text Box 63"/>
          <p:cNvSpPr txBox="1">
            <a:spLocks noChangeArrowheads="1"/>
          </p:cNvSpPr>
          <p:nvPr/>
        </p:nvSpPr>
        <p:spPr bwMode="auto">
          <a:xfrm>
            <a:off x="2690816" y="184153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9452669" y="1661768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3" name="AutoShape 65"/>
          <p:cNvSpPr>
            <a:spLocks noChangeArrowheads="1"/>
          </p:cNvSpPr>
          <p:nvPr/>
        </p:nvSpPr>
        <p:spPr bwMode="auto">
          <a:xfrm>
            <a:off x="10820646" y="2738997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4" name="AutoShape 66"/>
          <p:cNvSpPr>
            <a:spLocks noChangeArrowheads="1"/>
          </p:cNvSpPr>
          <p:nvPr/>
        </p:nvSpPr>
        <p:spPr bwMode="auto">
          <a:xfrm>
            <a:off x="9452669" y="39855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43075" name="AutoShape 67"/>
          <p:cNvSpPr>
            <a:spLocks noChangeArrowheads="1"/>
          </p:cNvSpPr>
          <p:nvPr/>
        </p:nvSpPr>
        <p:spPr bwMode="auto">
          <a:xfrm>
            <a:off x="9452671" y="4949281"/>
            <a:ext cx="684213" cy="645171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1537" name="Line 76"/>
          <p:cNvSpPr>
            <a:spLocks noChangeShapeType="1"/>
          </p:cNvSpPr>
          <p:nvPr/>
        </p:nvSpPr>
        <p:spPr bwMode="auto">
          <a:xfrm flipH="1">
            <a:off x="5872163" y="5332416"/>
            <a:ext cx="317500" cy="3063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538" name="Group 99"/>
          <p:cNvGrpSpPr>
            <a:grpSpLocks/>
          </p:cNvGrpSpPr>
          <p:nvPr/>
        </p:nvGrpSpPr>
        <p:grpSpPr bwMode="auto">
          <a:xfrm>
            <a:off x="2968737" y="5166156"/>
            <a:ext cx="49212" cy="315913"/>
            <a:chOff x="2736" y="3216"/>
            <a:chExt cx="29" cy="173"/>
          </a:xfrm>
        </p:grpSpPr>
        <p:sp>
          <p:nvSpPr>
            <p:cNvPr id="21539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0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1541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0926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2" grpId="0" animBg="1"/>
      <p:bldP spid="43073" grpId="0" animBg="1"/>
      <p:bldP spid="43074" grpId="0" animBg="1"/>
      <p:bldP spid="43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" name="Equation" r:id="rId4" imgW="376386" imgH="688946" progId="Equation.DSMT4">
                  <p:embed/>
                </p:oleObj>
              </mc:Choice>
              <mc:Fallback>
                <p:oleObj name="Equation" r:id="rId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69341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" name="Equation" r:id="rId12" imgW="279158" imgH="177646" progId="Equation.DSMT4">
                  <p:embed/>
                </p:oleObj>
              </mc:Choice>
              <mc:Fallback>
                <p:oleObj name="Equation" r:id="rId12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4" name="Equation" r:id="rId14" imgW="431613" imgH="203112" progId="Equation.DSMT4">
                  <p:embed/>
                </p:oleObj>
              </mc:Choice>
              <mc:Fallback>
                <p:oleObj name="Equation" r:id="rId14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" name="Equation" r:id="rId16" imgW="376386" imgH="688946" progId="Equation.DSMT4">
                  <p:embed/>
                </p:oleObj>
              </mc:Choice>
              <mc:Fallback>
                <p:oleObj name="Equation" r:id="rId1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7" name="Equation" r:id="rId19" imgW="376386" imgH="688946" progId="Equation.DSMT4">
                  <p:embed/>
                </p:oleObj>
              </mc:Choice>
              <mc:Fallback>
                <p:oleObj name="Equation" r:id="rId1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Equation" r:id="rId20" imgW="76035" imgH="177415" progId="Equation.DSMT4">
                  <p:embed/>
                </p:oleObj>
              </mc:Choice>
              <mc:Fallback>
                <p:oleObj name="Equation" r:id="rId2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" name="Equation" r:id="rId22" imgW="376386" imgH="688946" progId="Equation.DSMT4">
                  <p:embed/>
                </p:oleObj>
              </mc:Choice>
              <mc:Fallback>
                <p:oleObj name="Equation" r:id="rId2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Equation" r:id="rId25" imgW="376386" imgH="688946" progId="Equation.DSMT4">
                  <p:embed/>
                </p:oleObj>
              </mc:Choice>
              <mc:Fallback>
                <p:oleObj name="Equation" r:id="rId2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Equation" r:id="rId26" imgW="126835" imgH="152202" progId="Equation.DSMT4">
                  <p:embed/>
                </p:oleObj>
              </mc:Choice>
              <mc:Fallback>
                <p:oleObj name="Equation" r:id="rId26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Equation" r:id="rId28" imgW="76035" imgH="177415" progId="Equation.DSMT4">
                  <p:embed/>
                </p:oleObj>
              </mc:Choice>
              <mc:Fallback>
                <p:oleObj name="Equation" r:id="rId28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Equation" r:id="rId29" imgW="376386" imgH="688946" progId="Equation.DSMT4">
                  <p:embed/>
                </p:oleObj>
              </mc:Choice>
              <mc:Fallback>
                <p:oleObj name="Equation" r:id="rId2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Equation" r:id="rId30" imgW="190417" imgH="152334" progId="Equation.DSMT4">
                  <p:embed/>
                </p:oleObj>
              </mc:Choice>
              <mc:Fallback>
                <p:oleObj name="Equation" r:id="rId3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Equation" r:id="rId31" imgW="376386" imgH="688946" progId="Equation.DSMT4">
                  <p:embed/>
                </p:oleObj>
              </mc:Choice>
              <mc:Fallback>
                <p:oleObj name="Equation" r:id="rId3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" name="Equation" r:id="rId33" imgW="376386" imgH="687504" progId="Equation.DSMT4">
                  <p:embed/>
                </p:oleObj>
              </mc:Choice>
              <mc:Fallback>
                <p:oleObj name="Equation" r:id="rId33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8" name="Equation" r:id="rId35" imgW="76035" imgH="177415" progId="Equation.DSMT4">
                  <p:embed/>
                </p:oleObj>
              </mc:Choice>
              <mc:Fallback>
                <p:oleObj name="Equation" r:id="rId35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" name="Equation" r:id="rId37" imgW="376386" imgH="688946" progId="Equation.DSMT4">
                  <p:embed/>
                </p:oleObj>
              </mc:Choice>
              <mc:Fallback>
                <p:oleObj name="Equation" r:id="rId3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" name="Equation" r:id="rId38" imgW="190417" imgH="152334" progId="Equation.DSMT4">
                  <p:embed/>
                </p:oleObj>
              </mc:Choice>
              <mc:Fallback>
                <p:oleObj name="Equation" r:id="rId3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" name="Equation" r:id="rId40" imgW="376386" imgH="688946" progId="Equation.DSMT4">
                  <p:embed/>
                </p:oleObj>
              </mc:Choice>
              <mc:Fallback>
                <p:oleObj name="Equation" r:id="rId4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2" name="Equation" r:id="rId41" imgW="190417" imgH="152334" progId="Equation.DSMT4">
                  <p:embed/>
                </p:oleObj>
              </mc:Choice>
              <mc:Fallback>
                <p:oleObj name="Equation" r:id="rId41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" name="Equation" r:id="rId44" imgW="376386" imgH="688946" progId="Equation.DSMT4">
                  <p:embed/>
                </p:oleObj>
              </mc:Choice>
              <mc:Fallback>
                <p:oleObj name="Equation" r:id="rId4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" name="Equation" r:id="rId45" imgW="854964" imgH="512293" progId="Equation.DSMT4">
                  <p:embed/>
                </p:oleObj>
              </mc:Choice>
              <mc:Fallback>
                <p:oleObj name="Equation" r:id="rId45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7" name="Equation" r:id="rId47" imgW="76035" imgH="177415" progId="Equation.DSMT4">
                  <p:embed/>
                </p:oleObj>
              </mc:Choice>
              <mc:Fallback>
                <p:oleObj name="Equation" r:id="rId4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8" name="Equation" r:id="rId48" imgW="376386" imgH="688946" progId="Equation.DSMT4">
                  <p:embed/>
                </p:oleObj>
              </mc:Choice>
              <mc:Fallback>
                <p:oleObj name="Equation" r:id="rId4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Equation" r:id="rId49" imgW="190417" imgH="152334" progId="Equation.DSMT4">
                  <p:embed/>
                </p:oleObj>
              </mc:Choice>
              <mc:Fallback>
                <p:oleObj name="Equation" r:id="rId4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" name="Equation" r:id="rId50" imgW="376386" imgH="688946" progId="Equation.DSMT4">
                  <p:embed/>
                </p:oleObj>
              </mc:Choice>
              <mc:Fallback>
                <p:oleObj name="Equation" r:id="rId5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" name="Equation" r:id="rId51" imgW="376386" imgH="687504" progId="Equation.DSMT4">
                  <p:embed/>
                </p:oleObj>
              </mc:Choice>
              <mc:Fallback>
                <p:oleObj name="Equation" r:id="rId51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152357" y="741811"/>
            <a:ext cx="55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2363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37" y="1763560"/>
            <a:ext cx="6704192" cy="14391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204" y="3852808"/>
            <a:ext cx="8479642" cy="59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109" y="197341"/>
            <a:ext cx="3164098" cy="749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8284" y="991311"/>
            <a:ext cx="15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384" y="3202680"/>
            <a:ext cx="14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35872" y="155017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31" y="4006171"/>
            <a:ext cx="4846637" cy="271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6475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76916" y="2880855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2.2; 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2.9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192338" y="2409351"/>
            <a:ext cx="735806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phần có thể em chưa biết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  <a:endParaRPr lang="en-US" altLang="en-US" sz="2800" b="1" dirty="0">
              <a:solidFill>
                <a:srgbClr val="FFFFFF"/>
              </a:solidFill>
            </a:endParaRP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676535" y="3080002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  <p:bldP spid="2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1818" y="2133531"/>
            <a:ext cx="11766997" cy="2123394"/>
            <a:chOff x="912" y="1003"/>
            <a:chExt cx="3984" cy="9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912" y="1003"/>
              <a:ext cx="3984" cy="912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6970" y="340311"/>
            <a:ext cx="4542164" cy="4572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41" y="2444441"/>
            <a:ext cx="11397350" cy="14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9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2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9" y="2382953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5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052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297" y="5628354"/>
            <a:ext cx="1020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HUYỀN THANH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9" y="2245795"/>
            <a:ext cx="9016683" cy="207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05" y="1599464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94C60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en-US" sz="3600" b="1" dirty="0">
              <a:solidFill>
                <a:srgbClr val="94C600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577" y="3262830"/>
            <a:ext cx="2781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28" y="2607752"/>
            <a:ext cx="8596668" cy="62677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928" y="3723456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326" y="1534045"/>
            <a:ext cx="879627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4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272817" y="2381"/>
            <a:ext cx="11395442" cy="6634163"/>
            <a:chOff x="54" y="54"/>
            <a:chExt cx="5630" cy="4179"/>
          </a:xfrm>
        </p:grpSpPr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825576" y="1732919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31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aphicFrame>
        <p:nvGraphicFramePr>
          <p:cNvPr id="13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66537"/>
              </p:ext>
            </p:extLst>
          </p:nvPr>
        </p:nvGraphicFramePr>
        <p:xfrm>
          <a:off x="2906661" y="2698153"/>
          <a:ext cx="434974" cy="59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661" y="2698153"/>
                        <a:ext cx="434974" cy="590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06652"/>
              </p:ext>
            </p:extLst>
          </p:nvPr>
        </p:nvGraphicFramePr>
        <p:xfrm>
          <a:off x="5629226" y="2774322"/>
          <a:ext cx="1000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26" y="2774322"/>
                        <a:ext cx="1000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67439" y="1678947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09801" y="2099635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879923" y="2099635"/>
            <a:ext cx="497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286448" y="2704472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>
              <a:solidFill>
                <a:srgbClr val="FF0000"/>
              </a:solidFill>
            </a:endParaRPr>
          </a:p>
        </p:txBody>
      </p:sp>
      <p:graphicFrame>
        <p:nvGraphicFramePr>
          <p:cNvPr id="133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5009"/>
              </p:ext>
            </p:extLst>
          </p:nvPr>
        </p:nvGraphicFramePr>
        <p:xfrm>
          <a:off x="3763913" y="2719550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13" y="2719550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168211"/>
              </p:ext>
            </p:extLst>
          </p:nvPr>
        </p:nvGraphicFramePr>
        <p:xfrm>
          <a:off x="4998987" y="2705442"/>
          <a:ext cx="437789" cy="59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10" imgW="501608" imgH="681375" progId="Equation.DSMT4">
                  <p:embed/>
                </p:oleObj>
              </mc:Choice>
              <mc:Fallback>
                <p:oleObj name="Equation" r:id="rId10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987" y="2705442"/>
                        <a:ext cx="437789" cy="59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897059"/>
              </p:ext>
            </p:extLst>
          </p:nvPr>
        </p:nvGraphicFramePr>
        <p:xfrm>
          <a:off x="7956498" y="2601285"/>
          <a:ext cx="5016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12" imgW="501608" imgH="681375" progId="Equation.DSMT4">
                  <p:embed/>
                </p:oleObj>
              </mc:Choice>
              <mc:Fallback>
                <p:oleObj name="Equation" r:id="rId12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498" y="2601285"/>
                        <a:ext cx="5016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6075" y="3615534"/>
            <a:ext cx="913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036747"/>
              </p:ext>
            </p:extLst>
          </p:nvPr>
        </p:nvGraphicFramePr>
        <p:xfrm>
          <a:off x="2129403" y="4121944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403" y="4121944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4216"/>
              </p:ext>
            </p:extLst>
          </p:nvPr>
        </p:nvGraphicFramePr>
        <p:xfrm>
          <a:off x="3647938" y="4135203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4" imgW="501608" imgH="681375" progId="Equation.DSMT4">
                  <p:embed/>
                </p:oleObj>
              </mc:Choice>
              <mc:Fallback>
                <p:oleObj name="Equation" r:id="rId1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38" y="4135203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0588"/>
              </p:ext>
            </p:extLst>
          </p:nvPr>
        </p:nvGraphicFramePr>
        <p:xfrm>
          <a:off x="6677642" y="4088131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642" y="4088131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3301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  <p:bldP spid="4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19" name="Group 29"/>
          <p:cNvGrpSpPr>
            <a:grpSpLocks/>
          </p:cNvGrpSpPr>
          <p:nvPr/>
        </p:nvGrpSpPr>
        <p:grpSpPr bwMode="auto">
          <a:xfrm>
            <a:off x="0" y="85726"/>
            <a:ext cx="12027877" cy="6634163"/>
            <a:chOff x="54" y="54"/>
            <a:chExt cx="5630" cy="4179"/>
          </a:xfrm>
        </p:grpSpPr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7" name="Line 26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8" name="Line 27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9" name="Line 28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4" name="Text Box 34"/>
          <p:cNvSpPr txBox="1">
            <a:spLocks noChangeArrowheads="1"/>
          </p:cNvSpPr>
          <p:nvPr/>
        </p:nvSpPr>
        <p:spPr bwMode="auto">
          <a:xfrm>
            <a:off x="2767016" y="18097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 luận nhóm (3 phút)</a:t>
            </a:r>
            <a:endParaRPr lang="en-US" altLang="en-US" sz="2800" b="1" i="1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39"/>
          <p:cNvSpPr>
            <a:spLocks noGrp="1" noChangeArrowheads="1"/>
          </p:cNvSpPr>
          <p:nvPr>
            <p:ph type="title"/>
          </p:nvPr>
        </p:nvSpPr>
        <p:spPr>
          <a:xfrm>
            <a:off x="341926" y="1062833"/>
            <a:ext cx="5493112" cy="4000500"/>
          </a:xfrm>
        </p:spPr>
        <p:txBody>
          <a:bodyPr/>
          <a:lstStyle/>
          <a:p>
            <a:pPr algn="l" eaLnBrk="1" hangingPunct="1"/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40"/>
          <p:cNvSpPr>
            <a:spLocks noChangeArrowheads="1"/>
          </p:cNvSpPr>
          <p:nvPr/>
        </p:nvSpPr>
        <p:spPr bwMode="auto">
          <a:xfrm>
            <a:off x="6176964" y="1217615"/>
            <a:ext cx="561914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Line 43"/>
          <p:cNvSpPr>
            <a:spLocks noChangeShapeType="1"/>
          </p:cNvSpPr>
          <p:nvPr/>
        </p:nvSpPr>
        <p:spPr bwMode="auto">
          <a:xfrm>
            <a:off x="6069015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9338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5210" y="1733897"/>
            <a:ext cx="8317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99402"/>
              </p:ext>
            </p:extLst>
          </p:nvPr>
        </p:nvGraphicFramePr>
        <p:xfrm>
          <a:off x="2932840" y="410742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40" y="410742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399362"/>
              </p:ext>
            </p:extLst>
          </p:nvPr>
        </p:nvGraphicFramePr>
        <p:xfrm>
          <a:off x="5778343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343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36323"/>
              </p:ext>
            </p:extLst>
          </p:nvPr>
        </p:nvGraphicFramePr>
        <p:xfrm>
          <a:off x="412655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5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90058" y="3112718"/>
            <a:ext cx="858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endParaRPr lang="en-US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33563"/>
              </p:ext>
            </p:extLst>
          </p:nvPr>
        </p:nvGraphicFramePr>
        <p:xfrm>
          <a:off x="9299895" y="4102146"/>
          <a:ext cx="427397" cy="58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501608" imgH="681375" progId="Equation.DSMT4">
                  <p:embed/>
                </p:oleObj>
              </mc:Choice>
              <mc:Fallback>
                <p:oleObj name="Equation" r:id="rId4" imgW="501608" imgH="681375" progId="Equation.DSMT4">
                  <p:embed/>
                  <p:pic>
                    <p:nvPicPr>
                      <p:cNvPr id="133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895" y="4102146"/>
                        <a:ext cx="427397" cy="580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8" y="1391586"/>
            <a:ext cx="7114649" cy="1402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970" y="3755749"/>
            <a:ext cx="9120013" cy="660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026" y="680202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952" y="2954376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296214" y="85727"/>
            <a:ext cx="11616744" cy="6634163"/>
            <a:chOff x="54" y="54"/>
            <a:chExt cx="5630" cy="4179"/>
          </a:xfrm>
        </p:grpSpPr>
        <p:sp>
          <p:nvSpPr>
            <p:cNvPr id="14342" name="Line 12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3" name="Line 13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Line 14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40" name="Text Box 34"/>
          <p:cNvSpPr txBox="1">
            <a:spLocks noChangeArrowheads="1"/>
          </p:cNvSpPr>
          <p:nvPr/>
        </p:nvSpPr>
        <p:spPr bwMode="auto">
          <a:xfrm>
            <a:off x="2194817" y="102530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Box 20"/>
          <p:cNvSpPr txBox="1">
            <a:spLocks noChangeArrowheads="1"/>
          </p:cNvSpPr>
          <p:nvPr/>
        </p:nvSpPr>
        <p:spPr bwMode="auto">
          <a:xfrm>
            <a:off x="974304" y="2056401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57" y="205463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99114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859</Words>
  <PresentationFormat>Widescreen</PresentationFormat>
  <Paragraphs>93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.VnArial</vt:lpstr>
      <vt:lpstr>.VnTime</vt:lpstr>
      <vt:lpstr>Arial</vt:lpstr>
      <vt:lpstr>Calibri</vt:lpstr>
      <vt:lpstr>Garamond</vt:lpstr>
      <vt:lpstr>Times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Organic</vt:lpstr>
      <vt:lpstr>8_Default Design</vt:lpstr>
      <vt:lpstr>Equation</vt:lpstr>
      <vt:lpstr>MathType 6.0 Equation</vt:lpstr>
      <vt:lpstr>PowerPoint Presentation</vt:lpstr>
      <vt:lpstr>Đặt vấn đề:</vt:lpstr>
      <vt:lpstr>PowerPoint Presentation</vt:lpstr>
      <vt:lpstr>*) Trường hợp chia hết:</vt:lpstr>
      <vt:lpstr>PowerPoint Presentation</vt:lpstr>
      <vt:lpstr>a) Viết hai số tự nhiên chia hết cho 6. Tổng của chúng có chia hết cho 6 không?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Cho ví dụ hai số a và b trong đó a không chia hết cho 3, b không chia hết cho 3 nhưng a + b lại chia hết cho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2021-07-04T00:32:58Z</dcterms:created>
  <dcterms:modified xsi:type="dcterms:W3CDTF">2021-07-13T15:41:55Z</dcterms:modified>
</cp:coreProperties>
</file>