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7"/>
  </p:notesMasterIdLst>
  <p:sldIdLst>
    <p:sldId id="256" r:id="rId3"/>
    <p:sldId id="257" r:id="rId4"/>
    <p:sldId id="258" r:id="rId5"/>
    <p:sldId id="263" r:id="rId6"/>
    <p:sldId id="273" r:id="rId7"/>
    <p:sldId id="272" r:id="rId8"/>
    <p:sldId id="274" r:id="rId9"/>
    <p:sldId id="267" r:id="rId10"/>
    <p:sldId id="259" r:id="rId11"/>
    <p:sldId id="264" r:id="rId12"/>
    <p:sldId id="278" r:id="rId13"/>
    <p:sldId id="279" r:id="rId14"/>
    <p:sldId id="269" r:id="rId15"/>
    <p:sldId id="260" r:id="rId16"/>
    <p:sldId id="265" r:id="rId17"/>
    <p:sldId id="268" r:id="rId18"/>
    <p:sldId id="275" r:id="rId19"/>
    <p:sldId id="271" r:id="rId20"/>
    <p:sldId id="261" r:id="rId21"/>
    <p:sldId id="266" r:id="rId22"/>
    <p:sldId id="270" r:id="rId23"/>
    <p:sldId id="276" r:id="rId24"/>
    <p:sldId id="277" r:id="rId25"/>
    <p:sldId id="262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B9F15-F888-4422-930E-A2A1196DD33A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ED498-D243-4072-8517-D3E876533A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43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087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788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543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736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177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173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33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012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045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402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48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795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745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84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759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601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68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529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24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250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584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158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282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ED498-D243-4072-8517-D3E876533A1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78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09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78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94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smConfetti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914315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15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图片占位符 17"/>
          <p:cNvSpPr>
            <a:spLocks noGrp="1"/>
          </p:cNvSpPr>
          <p:nvPr>
            <p:ph type="pic" sz="quarter" idx="10"/>
          </p:nvPr>
        </p:nvSpPr>
        <p:spPr>
          <a:xfrm>
            <a:off x="7264400" y="0"/>
            <a:ext cx="4927600" cy="6858000"/>
          </a:xfrm>
          <a:custGeom>
            <a:avLst/>
            <a:gdLst>
              <a:gd name="connsiteX0" fmla="*/ 0 w 4927600"/>
              <a:gd name="connsiteY0" fmla="*/ 0 h 6858000"/>
              <a:gd name="connsiteX1" fmla="*/ 4927600 w 4927600"/>
              <a:gd name="connsiteY1" fmla="*/ 0 h 6858000"/>
              <a:gd name="connsiteX2" fmla="*/ 4927600 w 4927600"/>
              <a:gd name="connsiteY2" fmla="*/ 6858000 h 6858000"/>
              <a:gd name="connsiteX3" fmla="*/ 0 w 4927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6858000">
                <a:moveTo>
                  <a:pt x="0" y="0"/>
                </a:moveTo>
                <a:lnTo>
                  <a:pt x="4927600" y="0"/>
                </a:lnTo>
                <a:lnTo>
                  <a:pt x="49276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2480067" y="1261300"/>
            <a:ext cx="1524000" cy="1524000"/>
          </a:xfrm>
          <a:custGeom>
            <a:avLst/>
            <a:gdLst>
              <a:gd name="connsiteX0" fmla="*/ 762000 w 1524000"/>
              <a:gd name="connsiteY0" fmla="*/ 0 h 1524000"/>
              <a:gd name="connsiteX1" fmla="*/ 1524000 w 1524000"/>
              <a:gd name="connsiteY1" fmla="*/ 762000 h 1524000"/>
              <a:gd name="connsiteX2" fmla="*/ 762000 w 1524000"/>
              <a:gd name="connsiteY2" fmla="*/ 1524000 h 1524000"/>
              <a:gd name="connsiteX3" fmla="*/ 0 w 1524000"/>
              <a:gd name="connsiteY3" fmla="*/ 762000 h 1524000"/>
              <a:gd name="connsiteX4" fmla="*/ 762000 w 152400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524000">
                <a:moveTo>
                  <a:pt x="762000" y="0"/>
                </a:moveTo>
                <a:cubicBezTo>
                  <a:pt x="1182841" y="0"/>
                  <a:pt x="1524000" y="341159"/>
                  <a:pt x="1524000" y="762000"/>
                </a:cubicBezTo>
                <a:cubicBezTo>
                  <a:pt x="1524000" y="1182841"/>
                  <a:pt x="1182841" y="1524000"/>
                  <a:pt x="762000" y="1524000"/>
                </a:cubicBezTo>
                <a:cubicBezTo>
                  <a:pt x="341159" y="1524000"/>
                  <a:pt x="0" y="1182841"/>
                  <a:pt x="0" y="762000"/>
                </a:cubicBezTo>
                <a:cubicBezTo>
                  <a:pt x="0" y="341159"/>
                  <a:pt x="341159" y="0"/>
                  <a:pt x="762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008592" y="2816934"/>
            <a:ext cx="1524000" cy="1524000"/>
          </a:xfrm>
          <a:custGeom>
            <a:avLst/>
            <a:gdLst>
              <a:gd name="connsiteX0" fmla="*/ 762000 w 1524000"/>
              <a:gd name="connsiteY0" fmla="*/ 0 h 1524000"/>
              <a:gd name="connsiteX1" fmla="*/ 1524000 w 1524000"/>
              <a:gd name="connsiteY1" fmla="*/ 762000 h 1524000"/>
              <a:gd name="connsiteX2" fmla="*/ 762000 w 1524000"/>
              <a:gd name="connsiteY2" fmla="*/ 1524000 h 1524000"/>
              <a:gd name="connsiteX3" fmla="*/ 0 w 1524000"/>
              <a:gd name="connsiteY3" fmla="*/ 762000 h 1524000"/>
              <a:gd name="connsiteX4" fmla="*/ 762000 w 152400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524000">
                <a:moveTo>
                  <a:pt x="762000" y="0"/>
                </a:moveTo>
                <a:cubicBezTo>
                  <a:pt x="1182841" y="0"/>
                  <a:pt x="1524000" y="341159"/>
                  <a:pt x="1524000" y="762000"/>
                </a:cubicBezTo>
                <a:cubicBezTo>
                  <a:pt x="1524000" y="1182841"/>
                  <a:pt x="1182841" y="1524000"/>
                  <a:pt x="762000" y="1524000"/>
                </a:cubicBezTo>
                <a:cubicBezTo>
                  <a:pt x="341159" y="1524000"/>
                  <a:pt x="0" y="1182841"/>
                  <a:pt x="0" y="762000"/>
                </a:cubicBezTo>
                <a:cubicBezTo>
                  <a:pt x="0" y="341159"/>
                  <a:pt x="341159" y="0"/>
                  <a:pt x="762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2418292" y="4444260"/>
            <a:ext cx="1524000" cy="1524000"/>
          </a:xfrm>
          <a:custGeom>
            <a:avLst/>
            <a:gdLst>
              <a:gd name="connsiteX0" fmla="*/ 762000 w 1524000"/>
              <a:gd name="connsiteY0" fmla="*/ 0 h 1524000"/>
              <a:gd name="connsiteX1" fmla="*/ 1524000 w 1524000"/>
              <a:gd name="connsiteY1" fmla="*/ 762000 h 1524000"/>
              <a:gd name="connsiteX2" fmla="*/ 762000 w 1524000"/>
              <a:gd name="connsiteY2" fmla="*/ 1524000 h 1524000"/>
              <a:gd name="connsiteX3" fmla="*/ 0 w 1524000"/>
              <a:gd name="connsiteY3" fmla="*/ 762000 h 1524000"/>
              <a:gd name="connsiteX4" fmla="*/ 762000 w 152400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524000">
                <a:moveTo>
                  <a:pt x="762000" y="0"/>
                </a:moveTo>
                <a:cubicBezTo>
                  <a:pt x="1182841" y="0"/>
                  <a:pt x="1524000" y="341159"/>
                  <a:pt x="1524000" y="762000"/>
                </a:cubicBezTo>
                <a:cubicBezTo>
                  <a:pt x="1524000" y="1182841"/>
                  <a:pt x="1182841" y="1524000"/>
                  <a:pt x="762000" y="1524000"/>
                </a:cubicBezTo>
                <a:cubicBezTo>
                  <a:pt x="341159" y="1524000"/>
                  <a:pt x="0" y="1182841"/>
                  <a:pt x="0" y="762000"/>
                </a:cubicBezTo>
                <a:cubicBezTo>
                  <a:pt x="0" y="341159"/>
                  <a:pt x="341159" y="0"/>
                  <a:pt x="762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4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4772561" y="318255"/>
            <a:ext cx="2646878" cy="629704"/>
            <a:chOff x="457200" y="184826"/>
            <a:chExt cx="2646878" cy="629704"/>
          </a:xfrm>
        </p:grpSpPr>
        <p:sp>
          <p:nvSpPr>
            <p:cNvPr id="11" name="文本框 10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8861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782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2322512"/>
            <a:ext cx="12192000" cy="2824163"/>
          </a:xfrm>
          <a:custGeom>
            <a:avLst/>
            <a:gdLst>
              <a:gd name="connsiteX0" fmla="*/ 0 w 12192000"/>
              <a:gd name="connsiteY0" fmla="*/ 0 h 2824163"/>
              <a:gd name="connsiteX1" fmla="*/ 12192000 w 12192000"/>
              <a:gd name="connsiteY1" fmla="*/ 0 h 2824163"/>
              <a:gd name="connsiteX2" fmla="*/ 12192000 w 12192000"/>
              <a:gd name="connsiteY2" fmla="*/ 2824163 h 2824163"/>
              <a:gd name="connsiteX3" fmla="*/ 0 w 12192000"/>
              <a:gd name="connsiteY3" fmla="*/ 2824163 h 282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24163">
                <a:moveTo>
                  <a:pt x="0" y="0"/>
                </a:moveTo>
                <a:lnTo>
                  <a:pt x="12192000" y="0"/>
                </a:lnTo>
                <a:lnTo>
                  <a:pt x="12192000" y="2824163"/>
                </a:lnTo>
                <a:lnTo>
                  <a:pt x="0" y="28241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831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795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4596136" y="2429349"/>
            <a:ext cx="2999728" cy="2999728"/>
          </a:xfrm>
          <a:custGeom>
            <a:avLst/>
            <a:gdLst>
              <a:gd name="connsiteX0" fmla="*/ 1499864 w 2999728"/>
              <a:gd name="connsiteY0" fmla="*/ 0 h 2999728"/>
              <a:gd name="connsiteX1" fmla="*/ 2999728 w 2999728"/>
              <a:gd name="connsiteY1" fmla="*/ 1499864 h 2999728"/>
              <a:gd name="connsiteX2" fmla="*/ 1499864 w 2999728"/>
              <a:gd name="connsiteY2" fmla="*/ 2999728 h 2999728"/>
              <a:gd name="connsiteX3" fmla="*/ 0 w 2999728"/>
              <a:gd name="connsiteY3" fmla="*/ 1499864 h 2999728"/>
              <a:gd name="connsiteX4" fmla="*/ 1499864 w 2999728"/>
              <a:gd name="connsiteY4" fmla="*/ 0 h 299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728" h="2999728">
                <a:moveTo>
                  <a:pt x="1499864" y="0"/>
                </a:moveTo>
                <a:cubicBezTo>
                  <a:pt x="2328216" y="0"/>
                  <a:pt x="2999728" y="671512"/>
                  <a:pt x="2999728" y="1499864"/>
                </a:cubicBezTo>
                <a:cubicBezTo>
                  <a:pt x="2999728" y="2328216"/>
                  <a:pt x="2328216" y="2999728"/>
                  <a:pt x="1499864" y="2999728"/>
                </a:cubicBezTo>
                <a:cubicBezTo>
                  <a:pt x="671512" y="2999728"/>
                  <a:pt x="0" y="2328216"/>
                  <a:pt x="0" y="1499864"/>
                </a:cubicBezTo>
                <a:cubicBezTo>
                  <a:pt x="0" y="671512"/>
                  <a:pt x="671512" y="0"/>
                  <a:pt x="14998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87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82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3004" y="389465"/>
            <a:ext cx="3063538" cy="3040912"/>
          </a:xfrm>
          <a:custGeom>
            <a:avLst/>
            <a:gdLst>
              <a:gd name="connsiteX0" fmla="*/ 0 w 3063538"/>
              <a:gd name="connsiteY0" fmla="*/ 0 h 3040912"/>
              <a:gd name="connsiteX1" fmla="*/ 3063538 w 3063538"/>
              <a:gd name="connsiteY1" fmla="*/ 0 h 3040912"/>
              <a:gd name="connsiteX2" fmla="*/ 3063538 w 3063538"/>
              <a:gd name="connsiteY2" fmla="*/ 3040912 h 3040912"/>
              <a:gd name="connsiteX3" fmla="*/ 0 w 3063538"/>
              <a:gd name="connsiteY3" fmla="*/ 3040912 h 30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538" h="3040912">
                <a:moveTo>
                  <a:pt x="0" y="0"/>
                </a:moveTo>
                <a:lnTo>
                  <a:pt x="3063538" y="0"/>
                </a:lnTo>
                <a:lnTo>
                  <a:pt x="3063538" y="3040912"/>
                </a:lnTo>
                <a:lnTo>
                  <a:pt x="0" y="30409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6085738" y="389465"/>
            <a:ext cx="3043499" cy="3058581"/>
          </a:xfrm>
          <a:custGeom>
            <a:avLst/>
            <a:gdLst>
              <a:gd name="connsiteX0" fmla="*/ 0 w 3043499"/>
              <a:gd name="connsiteY0" fmla="*/ 0 h 3058581"/>
              <a:gd name="connsiteX1" fmla="*/ 3043499 w 3043499"/>
              <a:gd name="connsiteY1" fmla="*/ 0 h 3058581"/>
              <a:gd name="connsiteX2" fmla="*/ 3043499 w 3043499"/>
              <a:gd name="connsiteY2" fmla="*/ 3058581 h 3058581"/>
              <a:gd name="connsiteX3" fmla="*/ 0 w 3043499"/>
              <a:gd name="connsiteY3" fmla="*/ 3058581 h 305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499" h="3058581">
                <a:moveTo>
                  <a:pt x="0" y="0"/>
                </a:moveTo>
                <a:lnTo>
                  <a:pt x="3043499" y="0"/>
                </a:lnTo>
                <a:lnTo>
                  <a:pt x="3043499" y="3058581"/>
                </a:lnTo>
                <a:lnTo>
                  <a:pt x="0" y="30585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3052884" y="3421914"/>
            <a:ext cx="3063538" cy="2703794"/>
          </a:xfrm>
          <a:custGeom>
            <a:avLst/>
            <a:gdLst>
              <a:gd name="connsiteX0" fmla="*/ 0 w 3063538"/>
              <a:gd name="connsiteY0" fmla="*/ 0 h 2703794"/>
              <a:gd name="connsiteX1" fmla="*/ 3063538 w 3063538"/>
              <a:gd name="connsiteY1" fmla="*/ 0 h 2703794"/>
              <a:gd name="connsiteX2" fmla="*/ 3063538 w 3063538"/>
              <a:gd name="connsiteY2" fmla="*/ 2703794 h 2703794"/>
              <a:gd name="connsiteX3" fmla="*/ 0 w 3063538"/>
              <a:gd name="connsiteY3" fmla="*/ 2703794 h 270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538" h="2703794">
                <a:moveTo>
                  <a:pt x="0" y="0"/>
                </a:moveTo>
                <a:lnTo>
                  <a:pt x="3063538" y="0"/>
                </a:lnTo>
                <a:lnTo>
                  <a:pt x="3063538" y="2703794"/>
                </a:lnTo>
                <a:lnTo>
                  <a:pt x="0" y="27037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135618" y="3412844"/>
            <a:ext cx="3043499" cy="2703794"/>
          </a:xfrm>
          <a:custGeom>
            <a:avLst/>
            <a:gdLst>
              <a:gd name="connsiteX0" fmla="*/ 0 w 3043499"/>
              <a:gd name="connsiteY0" fmla="*/ 0 h 2703794"/>
              <a:gd name="connsiteX1" fmla="*/ 3043499 w 3043499"/>
              <a:gd name="connsiteY1" fmla="*/ 0 h 2703794"/>
              <a:gd name="connsiteX2" fmla="*/ 3043499 w 3043499"/>
              <a:gd name="connsiteY2" fmla="*/ 2703794 h 2703794"/>
              <a:gd name="connsiteX3" fmla="*/ 0 w 3043499"/>
              <a:gd name="connsiteY3" fmla="*/ 2703794 h 270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3499" h="2703794">
                <a:moveTo>
                  <a:pt x="0" y="0"/>
                </a:moveTo>
                <a:lnTo>
                  <a:pt x="3043499" y="0"/>
                </a:lnTo>
                <a:lnTo>
                  <a:pt x="3043499" y="2703794"/>
                </a:lnTo>
                <a:lnTo>
                  <a:pt x="0" y="27037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936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66968"/>
          </a:xfrm>
          <a:custGeom>
            <a:avLst/>
            <a:gdLst>
              <a:gd name="connsiteX0" fmla="*/ 0 w 12192000"/>
              <a:gd name="connsiteY0" fmla="*/ 0 h 4866968"/>
              <a:gd name="connsiteX1" fmla="*/ 12192000 w 12192000"/>
              <a:gd name="connsiteY1" fmla="*/ 0 h 4866968"/>
              <a:gd name="connsiteX2" fmla="*/ 12192000 w 12192000"/>
              <a:gd name="connsiteY2" fmla="*/ 4866968 h 4866968"/>
              <a:gd name="connsiteX3" fmla="*/ 0 w 12192000"/>
              <a:gd name="connsiteY3" fmla="*/ 4866968 h 48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866968">
                <a:moveTo>
                  <a:pt x="0" y="0"/>
                </a:moveTo>
                <a:lnTo>
                  <a:pt x="12192000" y="0"/>
                </a:lnTo>
                <a:lnTo>
                  <a:pt x="12192000" y="4866968"/>
                </a:lnTo>
                <a:lnTo>
                  <a:pt x="0" y="48669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542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-14513" y="2389845"/>
            <a:ext cx="3170522" cy="3043406"/>
          </a:xfrm>
          <a:custGeom>
            <a:avLst/>
            <a:gdLst>
              <a:gd name="connsiteX0" fmla="*/ 0 w 3170522"/>
              <a:gd name="connsiteY0" fmla="*/ 0 h 3043406"/>
              <a:gd name="connsiteX1" fmla="*/ 3170522 w 3170522"/>
              <a:gd name="connsiteY1" fmla="*/ 0 h 3043406"/>
              <a:gd name="connsiteX2" fmla="*/ 3170522 w 3170522"/>
              <a:gd name="connsiteY2" fmla="*/ 3043406 h 3043406"/>
              <a:gd name="connsiteX3" fmla="*/ 0 w 3170522"/>
              <a:gd name="connsiteY3" fmla="*/ 3043406 h 304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0522" h="3043406">
                <a:moveTo>
                  <a:pt x="0" y="0"/>
                </a:moveTo>
                <a:lnTo>
                  <a:pt x="3170522" y="0"/>
                </a:lnTo>
                <a:lnTo>
                  <a:pt x="3170522" y="3043406"/>
                </a:lnTo>
                <a:lnTo>
                  <a:pt x="0" y="30434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9035054" y="2389845"/>
            <a:ext cx="3156946" cy="3043406"/>
          </a:xfrm>
          <a:custGeom>
            <a:avLst/>
            <a:gdLst>
              <a:gd name="connsiteX0" fmla="*/ 0 w 3156946"/>
              <a:gd name="connsiteY0" fmla="*/ 0 h 3043406"/>
              <a:gd name="connsiteX1" fmla="*/ 3156946 w 3156946"/>
              <a:gd name="connsiteY1" fmla="*/ 0 h 3043406"/>
              <a:gd name="connsiteX2" fmla="*/ 3156946 w 3156946"/>
              <a:gd name="connsiteY2" fmla="*/ 3043406 h 3043406"/>
              <a:gd name="connsiteX3" fmla="*/ 0 w 3156946"/>
              <a:gd name="connsiteY3" fmla="*/ 3043406 h 304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946" h="3043406">
                <a:moveTo>
                  <a:pt x="0" y="0"/>
                </a:moveTo>
                <a:lnTo>
                  <a:pt x="3156946" y="0"/>
                </a:lnTo>
                <a:lnTo>
                  <a:pt x="3156946" y="3043406"/>
                </a:lnTo>
                <a:lnTo>
                  <a:pt x="0" y="30434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114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379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447765" y="1868463"/>
            <a:ext cx="2156108" cy="2156108"/>
          </a:xfrm>
          <a:custGeom>
            <a:avLst/>
            <a:gdLst>
              <a:gd name="connsiteX0" fmla="*/ 1078054 w 2156108"/>
              <a:gd name="connsiteY0" fmla="*/ 0 h 2156108"/>
              <a:gd name="connsiteX1" fmla="*/ 2156108 w 2156108"/>
              <a:gd name="connsiteY1" fmla="*/ 1078054 h 2156108"/>
              <a:gd name="connsiteX2" fmla="*/ 1078054 w 2156108"/>
              <a:gd name="connsiteY2" fmla="*/ 2156108 h 2156108"/>
              <a:gd name="connsiteX3" fmla="*/ 0 w 2156108"/>
              <a:gd name="connsiteY3" fmla="*/ 1078054 h 2156108"/>
              <a:gd name="connsiteX4" fmla="*/ 1078054 w 2156108"/>
              <a:gd name="connsiteY4" fmla="*/ 0 h 215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108" h="2156108">
                <a:moveTo>
                  <a:pt x="1078054" y="0"/>
                </a:moveTo>
                <a:cubicBezTo>
                  <a:pt x="1673447" y="0"/>
                  <a:pt x="2156108" y="482661"/>
                  <a:pt x="2156108" y="1078054"/>
                </a:cubicBezTo>
                <a:cubicBezTo>
                  <a:pt x="2156108" y="1673447"/>
                  <a:pt x="1673447" y="2156108"/>
                  <a:pt x="1078054" y="2156108"/>
                </a:cubicBezTo>
                <a:cubicBezTo>
                  <a:pt x="482661" y="2156108"/>
                  <a:pt x="0" y="1673447"/>
                  <a:pt x="0" y="1078054"/>
                </a:cubicBezTo>
                <a:cubicBezTo>
                  <a:pt x="0" y="482661"/>
                  <a:pt x="482661" y="0"/>
                  <a:pt x="1078054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536530" y="3329158"/>
            <a:ext cx="2156108" cy="2156108"/>
          </a:xfrm>
          <a:custGeom>
            <a:avLst/>
            <a:gdLst>
              <a:gd name="connsiteX0" fmla="*/ 1078054 w 2156108"/>
              <a:gd name="connsiteY0" fmla="*/ 0 h 2156108"/>
              <a:gd name="connsiteX1" fmla="*/ 2156108 w 2156108"/>
              <a:gd name="connsiteY1" fmla="*/ 1078054 h 2156108"/>
              <a:gd name="connsiteX2" fmla="*/ 1078054 w 2156108"/>
              <a:gd name="connsiteY2" fmla="*/ 2156108 h 2156108"/>
              <a:gd name="connsiteX3" fmla="*/ 0 w 2156108"/>
              <a:gd name="connsiteY3" fmla="*/ 1078054 h 2156108"/>
              <a:gd name="connsiteX4" fmla="*/ 1078054 w 2156108"/>
              <a:gd name="connsiteY4" fmla="*/ 0 h 215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108" h="2156108">
                <a:moveTo>
                  <a:pt x="1078054" y="0"/>
                </a:moveTo>
                <a:cubicBezTo>
                  <a:pt x="1673447" y="0"/>
                  <a:pt x="2156108" y="482661"/>
                  <a:pt x="2156108" y="1078054"/>
                </a:cubicBezTo>
                <a:cubicBezTo>
                  <a:pt x="2156108" y="1673447"/>
                  <a:pt x="1673447" y="2156108"/>
                  <a:pt x="1078054" y="2156108"/>
                </a:cubicBezTo>
                <a:cubicBezTo>
                  <a:pt x="482661" y="2156108"/>
                  <a:pt x="0" y="1673447"/>
                  <a:pt x="0" y="1078054"/>
                </a:cubicBezTo>
                <a:cubicBezTo>
                  <a:pt x="0" y="482661"/>
                  <a:pt x="482661" y="0"/>
                  <a:pt x="1078054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3358999" y="3329158"/>
            <a:ext cx="2156108" cy="2156108"/>
          </a:xfrm>
          <a:custGeom>
            <a:avLst/>
            <a:gdLst>
              <a:gd name="connsiteX0" fmla="*/ 1078054 w 2156108"/>
              <a:gd name="connsiteY0" fmla="*/ 0 h 2156108"/>
              <a:gd name="connsiteX1" fmla="*/ 2156108 w 2156108"/>
              <a:gd name="connsiteY1" fmla="*/ 1078054 h 2156108"/>
              <a:gd name="connsiteX2" fmla="*/ 1078054 w 2156108"/>
              <a:gd name="connsiteY2" fmla="*/ 2156108 h 2156108"/>
              <a:gd name="connsiteX3" fmla="*/ 0 w 2156108"/>
              <a:gd name="connsiteY3" fmla="*/ 1078054 h 2156108"/>
              <a:gd name="connsiteX4" fmla="*/ 1078054 w 2156108"/>
              <a:gd name="connsiteY4" fmla="*/ 0 h 215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108" h="2156108">
                <a:moveTo>
                  <a:pt x="1078054" y="0"/>
                </a:moveTo>
                <a:cubicBezTo>
                  <a:pt x="1673447" y="0"/>
                  <a:pt x="2156108" y="482661"/>
                  <a:pt x="2156108" y="1078054"/>
                </a:cubicBezTo>
                <a:cubicBezTo>
                  <a:pt x="2156108" y="1673447"/>
                  <a:pt x="1673447" y="2156108"/>
                  <a:pt x="1078054" y="2156108"/>
                </a:cubicBezTo>
                <a:cubicBezTo>
                  <a:pt x="482661" y="2156108"/>
                  <a:pt x="0" y="1673447"/>
                  <a:pt x="0" y="1078054"/>
                </a:cubicBezTo>
                <a:cubicBezTo>
                  <a:pt x="0" y="482661"/>
                  <a:pt x="482661" y="0"/>
                  <a:pt x="1078054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81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10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3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0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24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5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84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15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C4C31-3BF1-41BF-9EBE-DB8CE50D56C4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01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10FC3-E8F7-4419-9B3B-113024C72C95}" type="datetimeFigureOut">
              <a:rPr lang="zh-CN" altLang="en-US" smtClean="0"/>
              <a:t>2017/8/5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27095-920C-4295-8FEE-305A36AB34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1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矩形 162"/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100000">
                <a:srgbClr val="B73262"/>
              </a:gs>
              <a:gs pos="0">
                <a:srgbClr val="DD58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9" name="图片 1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26766" y="1169473"/>
            <a:ext cx="3685524" cy="5689841"/>
            <a:chOff x="2425" y="-11"/>
            <a:chExt cx="2806" cy="4332"/>
          </a:xfrm>
          <a:solidFill>
            <a:schemeClr val="bg1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254" y="694"/>
              <a:ext cx="1225" cy="264"/>
            </a:xfrm>
            <a:custGeom>
              <a:avLst/>
              <a:gdLst>
                <a:gd name="T0" fmla="*/ 857 w 872"/>
                <a:gd name="T1" fmla="*/ 6 h 188"/>
                <a:gd name="T2" fmla="*/ 13 w 872"/>
                <a:gd name="T3" fmla="*/ 118 h 188"/>
                <a:gd name="T4" fmla="*/ 9 w 872"/>
                <a:gd name="T5" fmla="*/ 132 h 188"/>
                <a:gd name="T6" fmla="*/ 864 w 872"/>
                <a:gd name="T7" fmla="*/ 18 h 188"/>
                <a:gd name="T8" fmla="*/ 857 w 872"/>
                <a:gd name="T9" fmla="*/ 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2" h="188">
                  <a:moveTo>
                    <a:pt x="857" y="6"/>
                  </a:moveTo>
                  <a:cubicBezTo>
                    <a:pt x="621" y="173"/>
                    <a:pt x="286" y="168"/>
                    <a:pt x="13" y="118"/>
                  </a:cubicBezTo>
                  <a:cubicBezTo>
                    <a:pt x="4" y="116"/>
                    <a:pt x="0" y="130"/>
                    <a:pt x="9" y="132"/>
                  </a:cubicBezTo>
                  <a:cubicBezTo>
                    <a:pt x="286" y="183"/>
                    <a:pt x="625" y="188"/>
                    <a:pt x="864" y="18"/>
                  </a:cubicBezTo>
                  <a:cubicBezTo>
                    <a:pt x="872" y="13"/>
                    <a:pt x="865" y="0"/>
                    <a:pt x="85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3254" y="694"/>
              <a:ext cx="1224" cy="272"/>
            </a:xfrm>
            <a:custGeom>
              <a:avLst/>
              <a:gdLst>
                <a:gd name="T0" fmla="*/ 333 w 871"/>
                <a:gd name="T1" fmla="*/ 166 h 194"/>
                <a:gd name="T2" fmla="*/ 9 w 871"/>
                <a:gd name="T3" fmla="*/ 135 h 194"/>
                <a:gd name="T4" fmla="*/ 1 w 871"/>
                <a:gd name="T5" fmla="*/ 124 h 194"/>
                <a:gd name="T6" fmla="*/ 14 w 871"/>
                <a:gd name="T7" fmla="*/ 115 h 194"/>
                <a:gd name="T8" fmla="*/ 855 w 871"/>
                <a:gd name="T9" fmla="*/ 3 h 194"/>
                <a:gd name="T10" fmla="*/ 855 w 871"/>
                <a:gd name="T11" fmla="*/ 3 h 194"/>
                <a:gd name="T12" fmla="*/ 868 w 871"/>
                <a:gd name="T13" fmla="*/ 6 h 194"/>
                <a:gd name="T14" fmla="*/ 866 w 871"/>
                <a:gd name="T15" fmla="*/ 21 h 194"/>
                <a:gd name="T16" fmla="*/ 333 w 871"/>
                <a:gd name="T17" fmla="*/ 166 h 194"/>
                <a:gd name="T18" fmla="*/ 12 w 871"/>
                <a:gd name="T19" fmla="*/ 120 h 194"/>
                <a:gd name="T20" fmla="*/ 7 w 871"/>
                <a:gd name="T21" fmla="*/ 125 h 194"/>
                <a:gd name="T22" fmla="*/ 10 w 871"/>
                <a:gd name="T23" fmla="*/ 129 h 194"/>
                <a:gd name="T24" fmla="*/ 863 w 871"/>
                <a:gd name="T25" fmla="*/ 16 h 194"/>
                <a:gd name="T26" fmla="*/ 864 w 871"/>
                <a:gd name="T27" fmla="*/ 9 h 194"/>
                <a:gd name="T28" fmla="*/ 858 w 871"/>
                <a:gd name="T29" fmla="*/ 8 h 194"/>
                <a:gd name="T30" fmla="*/ 858 w 871"/>
                <a:gd name="T31" fmla="*/ 8 h 194"/>
                <a:gd name="T32" fmla="*/ 13 w 871"/>
                <a:gd name="T33" fmla="*/ 120 h 194"/>
                <a:gd name="T34" fmla="*/ 12 w 871"/>
                <a:gd name="T35" fmla="*/ 12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1" h="194">
                  <a:moveTo>
                    <a:pt x="333" y="166"/>
                  </a:moveTo>
                  <a:cubicBezTo>
                    <a:pt x="217" y="166"/>
                    <a:pt x="106" y="153"/>
                    <a:pt x="9" y="135"/>
                  </a:cubicBezTo>
                  <a:cubicBezTo>
                    <a:pt x="3" y="134"/>
                    <a:pt x="0" y="129"/>
                    <a:pt x="1" y="124"/>
                  </a:cubicBezTo>
                  <a:cubicBezTo>
                    <a:pt x="2" y="118"/>
                    <a:pt x="7" y="114"/>
                    <a:pt x="14" y="115"/>
                  </a:cubicBezTo>
                  <a:cubicBezTo>
                    <a:pt x="261" y="161"/>
                    <a:pt x="608" y="179"/>
                    <a:pt x="855" y="3"/>
                  </a:cubicBezTo>
                  <a:cubicBezTo>
                    <a:pt x="855" y="3"/>
                    <a:pt x="855" y="3"/>
                    <a:pt x="855" y="3"/>
                  </a:cubicBezTo>
                  <a:cubicBezTo>
                    <a:pt x="860" y="0"/>
                    <a:pt x="865" y="1"/>
                    <a:pt x="868" y="6"/>
                  </a:cubicBezTo>
                  <a:cubicBezTo>
                    <a:pt x="871" y="10"/>
                    <a:pt x="871" y="17"/>
                    <a:pt x="866" y="21"/>
                  </a:cubicBezTo>
                  <a:cubicBezTo>
                    <a:pt x="711" y="131"/>
                    <a:pt x="517" y="166"/>
                    <a:pt x="333" y="166"/>
                  </a:cubicBezTo>
                  <a:close/>
                  <a:moveTo>
                    <a:pt x="12" y="120"/>
                  </a:moveTo>
                  <a:cubicBezTo>
                    <a:pt x="9" y="120"/>
                    <a:pt x="7" y="123"/>
                    <a:pt x="7" y="125"/>
                  </a:cubicBezTo>
                  <a:cubicBezTo>
                    <a:pt x="7" y="126"/>
                    <a:pt x="7" y="129"/>
                    <a:pt x="10" y="129"/>
                  </a:cubicBezTo>
                  <a:cubicBezTo>
                    <a:pt x="261" y="176"/>
                    <a:pt x="612" y="194"/>
                    <a:pt x="863" y="16"/>
                  </a:cubicBezTo>
                  <a:cubicBezTo>
                    <a:pt x="866" y="14"/>
                    <a:pt x="865" y="11"/>
                    <a:pt x="864" y="9"/>
                  </a:cubicBezTo>
                  <a:cubicBezTo>
                    <a:pt x="863" y="8"/>
                    <a:pt x="861" y="6"/>
                    <a:pt x="858" y="8"/>
                  </a:cubicBezTo>
                  <a:cubicBezTo>
                    <a:pt x="858" y="8"/>
                    <a:pt x="858" y="8"/>
                    <a:pt x="858" y="8"/>
                  </a:cubicBezTo>
                  <a:cubicBezTo>
                    <a:pt x="610" y="185"/>
                    <a:pt x="261" y="167"/>
                    <a:pt x="13" y="120"/>
                  </a:cubicBezTo>
                  <a:cubicBezTo>
                    <a:pt x="13" y="120"/>
                    <a:pt x="12" y="120"/>
                    <a:pt x="12" y="1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968" y="673"/>
              <a:ext cx="306" cy="962"/>
            </a:xfrm>
            <a:custGeom>
              <a:avLst/>
              <a:gdLst>
                <a:gd name="T0" fmla="*/ 217 w 218"/>
                <a:gd name="T1" fmla="*/ 134 h 685"/>
                <a:gd name="T2" fmla="*/ 83 w 218"/>
                <a:gd name="T3" fmla="*/ 22 h 685"/>
                <a:gd name="T4" fmla="*/ 11 w 218"/>
                <a:gd name="T5" fmla="*/ 225 h 685"/>
                <a:gd name="T6" fmla="*/ 56 w 218"/>
                <a:gd name="T7" fmla="*/ 313 h 685"/>
                <a:gd name="T8" fmla="*/ 76 w 218"/>
                <a:gd name="T9" fmla="*/ 362 h 685"/>
                <a:gd name="T10" fmla="*/ 71 w 218"/>
                <a:gd name="T11" fmla="*/ 406 h 685"/>
                <a:gd name="T12" fmla="*/ 66 w 218"/>
                <a:gd name="T13" fmla="*/ 470 h 685"/>
                <a:gd name="T14" fmla="*/ 128 w 218"/>
                <a:gd name="T15" fmla="*/ 677 h 685"/>
                <a:gd name="T16" fmla="*/ 138 w 218"/>
                <a:gd name="T17" fmla="*/ 667 h 685"/>
                <a:gd name="T18" fmla="*/ 82 w 218"/>
                <a:gd name="T19" fmla="*/ 494 h 685"/>
                <a:gd name="T20" fmla="*/ 86 w 218"/>
                <a:gd name="T21" fmla="*/ 403 h 685"/>
                <a:gd name="T22" fmla="*/ 92 w 218"/>
                <a:gd name="T23" fmla="*/ 329 h 685"/>
                <a:gd name="T24" fmla="*/ 79 w 218"/>
                <a:gd name="T25" fmla="*/ 311 h 685"/>
                <a:gd name="T26" fmla="*/ 30 w 218"/>
                <a:gd name="T27" fmla="*/ 243 h 685"/>
                <a:gd name="T28" fmla="*/ 23 w 218"/>
                <a:gd name="T29" fmla="*/ 168 h 685"/>
                <a:gd name="T30" fmla="*/ 84 w 218"/>
                <a:gd name="T31" fmla="*/ 43 h 685"/>
                <a:gd name="T32" fmla="*/ 202 w 218"/>
                <a:gd name="T33" fmla="*/ 138 h 685"/>
                <a:gd name="T34" fmla="*/ 217 w 218"/>
                <a:gd name="T35" fmla="*/ 13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685">
                  <a:moveTo>
                    <a:pt x="217" y="134"/>
                  </a:moveTo>
                  <a:cubicBezTo>
                    <a:pt x="206" y="72"/>
                    <a:pt x="157" y="0"/>
                    <a:pt x="83" y="22"/>
                  </a:cubicBezTo>
                  <a:cubicBezTo>
                    <a:pt x="5" y="45"/>
                    <a:pt x="0" y="160"/>
                    <a:pt x="11" y="225"/>
                  </a:cubicBezTo>
                  <a:cubicBezTo>
                    <a:pt x="17" y="260"/>
                    <a:pt x="31" y="287"/>
                    <a:pt x="56" y="313"/>
                  </a:cubicBezTo>
                  <a:cubicBezTo>
                    <a:pt x="75" y="332"/>
                    <a:pt x="78" y="333"/>
                    <a:pt x="76" y="362"/>
                  </a:cubicBezTo>
                  <a:cubicBezTo>
                    <a:pt x="75" y="377"/>
                    <a:pt x="73" y="392"/>
                    <a:pt x="71" y="406"/>
                  </a:cubicBezTo>
                  <a:cubicBezTo>
                    <a:pt x="68" y="428"/>
                    <a:pt x="66" y="449"/>
                    <a:pt x="66" y="470"/>
                  </a:cubicBezTo>
                  <a:cubicBezTo>
                    <a:pt x="67" y="539"/>
                    <a:pt x="83" y="623"/>
                    <a:pt x="128" y="677"/>
                  </a:cubicBezTo>
                  <a:cubicBezTo>
                    <a:pt x="134" y="685"/>
                    <a:pt x="144" y="674"/>
                    <a:pt x="138" y="667"/>
                  </a:cubicBezTo>
                  <a:cubicBezTo>
                    <a:pt x="101" y="621"/>
                    <a:pt x="87" y="552"/>
                    <a:pt x="82" y="494"/>
                  </a:cubicBezTo>
                  <a:cubicBezTo>
                    <a:pt x="80" y="464"/>
                    <a:pt x="83" y="434"/>
                    <a:pt x="86" y="403"/>
                  </a:cubicBezTo>
                  <a:cubicBezTo>
                    <a:pt x="89" y="382"/>
                    <a:pt x="99" y="349"/>
                    <a:pt x="92" y="329"/>
                  </a:cubicBezTo>
                  <a:cubicBezTo>
                    <a:pt x="88" y="318"/>
                    <a:pt x="89" y="324"/>
                    <a:pt x="79" y="311"/>
                  </a:cubicBezTo>
                  <a:cubicBezTo>
                    <a:pt x="58" y="286"/>
                    <a:pt x="41" y="277"/>
                    <a:pt x="30" y="243"/>
                  </a:cubicBezTo>
                  <a:cubicBezTo>
                    <a:pt x="23" y="219"/>
                    <a:pt x="23" y="192"/>
                    <a:pt x="23" y="168"/>
                  </a:cubicBezTo>
                  <a:cubicBezTo>
                    <a:pt x="25" y="116"/>
                    <a:pt x="31" y="63"/>
                    <a:pt x="84" y="43"/>
                  </a:cubicBezTo>
                  <a:cubicBezTo>
                    <a:pt x="151" y="16"/>
                    <a:pt x="192" y="80"/>
                    <a:pt x="202" y="138"/>
                  </a:cubicBezTo>
                  <a:cubicBezTo>
                    <a:pt x="204" y="148"/>
                    <a:pt x="218" y="144"/>
                    <a:pt x="217" y="1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965" y="688"/>
              <a:ext cx="312" cy="944"/>
            </a:xfrm>
            <a:custGeom>
              <a:avLst/>
              <a:gdLst>
                <a:gd name="T0" fmla="*/ 135 w 222"/>
                <a:gd name="T1" fmla="*/ 672 h 672"/>
                <a:gd name="T2" fmla="*/ 128 w 222"/>
                <a:gd name="T3" fmla="*/ 668 h 672"/>
                <a:gd name="T4" fmla="*/ 65 w 222"/>
                <a:gd name="T5" fmla="*/ 459 h 672"/>
                <a:gd name="T6" fmla="*/ 70 w 222"/>
                <a:gd name="T7" fmla="*/ 395 h 672"/>
                <a:gd name="T8" fmla="*/ 72 w 222"/>
                <a:gd name="T9" fmla="*/ 383 h 672"/>
                <a:gd name="T10" fmla="*/ 76 w 222"/>
                <a:gd name="T11" fmla="*/ 351 h 672"/>
                <a:gd name="T12" fmla="*/ 59 w 222"/>
                <a:gd name="T13" fmla="*/ 307 h 672"/>
                <a:gd name="T14" fmla="*/ 56 w 222"/>
                <a:gd name="T15" fmla="*/ 304 h 672"/>
                <a:gd name="T16" fmla="*/ 10 w 222"/>
                <a:gd name="T17" fmla="*/ 214 h 672"/>
                <a:gd name="T18" fmla="*/ 84 w 222"/>
                <a:gd name="T19" fmla="*/ 8 h 672"/>
                <a:gd name="T20" fmla="*/ 157 w 222"/>
                <a:gd name="T21" fmla="*/ 17 h 672"/>
                <a:gd name="T22" fmla="*/ 221 w 222"/>
                <a:gd name="T23" fmla="*/ 123 h 672"/>
                <a:gd name="T24" fmla="*/ 221 w 222"/>
                <a:gd name="T25" fmla="*/ 123 h 672"/>
                <a:gd name="T26" fmla="*/ 212 w 222"/>
                <a:gd name="T27" fmla="*/ 135 h 672"/>
                <a:gd name="T28" fmla="*/ 201 w 222"/>
                <a:gd name="T29" fmla="*/ 128 h 672"/>
                <a:gd name="T30" fmla="*/ 147 w 222"/>
                <a:gd name="T31" fmla="*/ 36 h 672"/>
                <a:gd name="T32" fmla="*/ 87 w 222"/>
                <a:gd name="T33" fmla="*/ 34 h 672"/>
                <a:gd name="T34" fmla="*/ 28 w 222"/>
                <a:gd name="T35" fmla="*/ 157 h 672"/>
                <a:gd name="T36" fmla="*/ 35 w 222"/>
                <a:gd name="T37" fmla="*/ 232 h 672"/>
                <a:gd name="T38" fmla="*/ 65 w 222"/>
                <a:gd name="T39" fmla="*/ 279 h 672"/>
                <a:gd name="T40" fmla="*/ 83 w 222"/>
                <a:gd name="T41" fmla="*/ 298 h 672"/>
                <a:gd name="T42" fmla="*/ 91 w 222"/>
                <a:gd name="T43" fmla="*/ 307 h 672"/>
                <a:gd name="T44" fmla="*/ 97 w 222"/>
                <a:gd name="T45" fmla="*/ 317 h 672"/>
                <a:gd name="T46" fmla="*/ 94 w 222"/>
                <a:gd name="T47" fmla="*/ 375 h 672"/>
                <a:gd name="T48" fmla="*/ 91 w 222"/>
                <a:gd name="T49" fmla="*/ 392 h 672"/>
                <a:gd name="T50" fmla="*/ 87 w 222"/>
                <a:gd name="T51" fmla="*/ 483 h 672"/>
                <a:gd name="T52" fmla="*/ 142 w 222"/>
                <a:gd name="T53" fmla="*/ 654 h 672"/>
                <a:gd name="T54" fmla="*/ 144 w 222"/>
                <a:gd name="T55" fmla="*/ 664 h 672"/>
                <a:gd name="T56" fmla="*/ 136 w 222"/>
                <a:gd name="T57" fmla="*/ 671 h 672"/>
                <a:gd name="T58" fmla="*/ 135 w 222"/>
                <a:gd name="T59" fmla="*/ 672 h 672"/>
                <a:gd name="T60" fmla="*/ 112 w 222"/>
                <a:gd name="T61" fmla="*/ 9 h 672"/>
                <a:gd name="T62" fmla="*/ 86 w 222"/>
                <a:gd name="T63" fmla="*/ 13 h 672"/>
                <a:gd name="T64" fmla="*/ 16 w 222"/>
                <a:gd name="T65" fmla="*/ 213 h 672"/>
                <a:gd name="T66" fmla="*/ 60 w 222"/>
                <a:gd name="T67" fmla="*/ 300 h 672"/>
                <a:gd name="T68" fmla="*/ 63 w 222"/>
                <a:gd name="T69" fmla="*/ 303 h 672"/>
                <a:gd name="T70" fmla="*/ 81 w 222"/>
                <a:gd name="T71" fmla="*/ 351 h 672"/>
                <a:gd name="T72" fmla="*/ 77 w 222"/>
                <a:gd name="T73" fmla="*/ 384 h 672"/>
                <a:gd name="T74" fmla="*/ 76 w 222"/>
                <a:gd name="T75" fmla="*/ 396 h 672"/>
                <a:gd name="T76" fmla="*/ 71 w 222"/>
                <a:gd name="T77" fmla="*/ 459 h 672"/>
                <a:gd name="T78" fmla="*/ 132 w 222"/>
                <a:gd name="T79" fmla="*/ 664 h 672"/>
                <a:gd name="T80" fmla="*/ 135 w 222"/>
                <a:gd name="T81" fmla="*/ 666 h 672"/>
                <a:gd name="T82" fmla="*/ 139 w 222"/>
                <a:gd name="T83" fmla="*/ 662 h 672"/>
                <a:gd name="T84" fmla="*/ 138 w 222"/>
                <a:gd name="T85" fmla="*/ 657 h 672"/>
                <a:gd name="T86" fmla="*/ 81 w 222"/>
                <a:gd name="T87" fmla="*/ 484 h 672"/>
                <a:gd name="T88" fmla="*/ 86 w 222"/>
                <a:gd name="T89" fmla="*/ 392 h 672"/>
                <a:gd name="T90" fmla="*/ 89 w 222"/>
                <a:gd name="T91" fmla="*/ 374 h 672"/>
                <a:gd name="T92" fmla="*/ 91 w 222"/>
                <a:gd name="T93" fmla="*/ 319 h 672"/>
                <a:gd name="T94" fmla="*/ 87 w 222"/>
                <a:gd name="T95" fmla="*/ 311 h 672"/>
                <a:gd name="T96" fmla="*/ 79 w 222"/>
                <a:gd name="T97" fmla="*/ 302 h 672"/>
                <a:gd name="T98" fmla="*/ 61 w 222"/>
                <a:gd name="T99" fmla="*/ 282 h 672"/>
                <a:gd name="T100" fmla="*/ 30 w 222"/>
                <a:gd name="T101" fmla="*/ 233 h 672"/>
                <a:gd name="T102" fmla="*/ 23 w 222"/>
                <a:gd name="T103" fmla="*/ 156 h 672"/>
                <a:gd name="T104" fmla="*/ 85 w 222"/>
                <a:gd name="T105" fmla="*/ 29 h 672"/>
                <a:gd name="T106" fmla="*/ 150 w 222"/>
                <a:gd name="T107" fmla="*/ 31 h 672"/>
                <a:gd name="T108" fmla="*/ 207 w 222"/>
                <a:gd name="T109" fmla="*/ 127 h 672"/>
                <a:gd name="T110" fmla="*/ 211 w 222"/>
                <a:gd name="T111" fmla="*/ 130 h 672"/>
                <a:gd name="T112" fmla="*/ 216 w 222"/>
                <a:gd name="T113" fmla="*/ 124 h 672"/>
                <a:gd name="T114" fmla="*/ 216 w 222"/>
                <a:gd name="T115" fmla="*/ 124 h 672"/>
                <a:gd name="T116" fmla="*/ 154 w 222"/>
                <a:gd name="T117" fmla="*/ 22 h 672"/>
                <a:gd name="T118" fmla="*/ 112 w 222"/>
                <a:gd name="T119" fmla="*/ 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2" h="672">
                  <a:moveTo>
                    <a:pt x="135" y="672"/>
                  </a:moveTo>
                  <a:cubicBezTo>
                    <a:pt x="132" y="672"/>
                    <a:pt x="129" y="670"/>
                    <a:pt x="128" y="668"/>
                  </a:cubicBezTo>
                  <a:cubicBezTo>
                    <a:pt x="72" y="600"/>
                    <a:pt x="66" y="499"/>
                    <a:pt x="65" y="459"/>
                  </a:cubicBezTo>
                  <a:cubicBezTo>
                    <a:pt x="65" y="438"/>
                    <a:pt x="67" y="418"/>
                    <a:pt x="70" y="395"/>
                  </a:cubicBezTo>
                  <a:cubicBezTo>
                    <a:pt x="71" y="391"/>
                    <a:pt x="71" y="387"/>
                    <a:pt x="72" y="383"/>
                  </a:cubicBezTo>
                  <a:cubicBezTo>
                    <a:pt x="73" y="372"/>
                    <a:pt x="75" y="362"/>
                    <a:pt x="76" y="351"/>
                  </a:cubicBezTo>
                  <a:cubicBezTo>
                    <a:pt x="77" y="325"/>
                    <a:pt x="75" y="323"/>
                    <a:pt x="59" y="307"/>
                  </a:cubicBezTo>
                  <a:cubicBezTo>
                    <a:pt x="56" y="304"/>
                    <a:pt x="56" y="304"/>
                    <a:pt x="56" y="304"/>
                  </a:cubicBezTo>
                  <a:cubicBezTo>
                    <a:pt x="31" y="278"/>
                    <a:pt x="16" y="249"/>
                    <a:pt x="10" y="214"/>
                  </a:cubicBezTo>
                  <a:cubicBezTo>
                    <a:pt x="0" y="153"/>
                    <a:pt x="2" y="32"/>
                    <a:pt x="84" y="8"/>
                  </a:cubicBezTo>
                  <a:cubicBezTo>
                    <a:pt x="110" y="0"/>
                    <a:pt x="135" y="3"/>
                    <a:pt x="157" y="17"/>
                  </a:cubicBezTo>
                  <a:cubicBezTo>
                    <a:pt x="195" y="40"/>
                    <a:pt x="215" y="87"/>
                    <a:pt x="221" y="123"/>
                  </a:cubicBezTo>
                  <a:cubicBezTo>
                    <a:pt x="221" y="123"/>
                    <a:pt x="221" y="123"/>
                    <a:pt x="221" y="123"/>
                  </a:cubicBezTo>
                  <a:cubicBezTo>
                    <a:pt x="222" y="129"/>
                    <a:pt x="218" y="134"/>
                    <a:pt x="212" y="135"/>
                  </a:cubicBezTo>
                  <a:cubicBezTo>
                    <a:pt x="207" y="136"/>
                    <a:pt x="202" y="133"/>
                    <a:pt x="201" y="128"/>
                  </a:cubicBezTo>
                  <a:cubicBezTo>
                    <a:pt x="196" y="95"/>
                    <a:pt x="178" y="54"/>
                    <a:pt x="147" y="36"/>
                  </a:cubicBezTo>
                  <a:cubicBezTo>
                    <a:pt x="129" y="26"/>
                    <a:pt x="109" y="25"/>
                    <a:pt x="87" y="34"/>
                  </a:cubicBezTo>
                  <a:cubicBezTo>
                    <a:pt x="35" y="55"/>
                    <a:pt x="29" y="106"/>
                    <a:pt x="28" y="157"/>
                  </a:cubicBezTo>
                  <a:cubicBezTo>
                    <a:pt x="27" y="180"/>
                    <a:pt x="28" y="208"/>
                    <a:pt x="35" y="232"/>
                  </a:cubicBezTo>
                  <a:cubicBezTo>
                    <a:pt x="42" y="255"/>
                    <a:pt x="52" y="265"/>
                    <a:pt x="65" y="279"/>
                  </a:cubicBezTo>
                  <a:cubicBezTo>
                    <a:pt x="71" y="284"/>
                    <a:pt x="77" y="290"/>
                    <a:pt x="83" y="298"/>
                  </a:cubicBezTo>
                  <a:cubicBezTo>
                    <a:pt x="87" y="303"/>
                    <a:pt x="89" y="305"/>
                    <a:pt x="91" y="307"/>
                  </a:cubicBezTo>
                  <a:cubicBezTo>
                    <a:pt x="94" y="309"/>
                    <a:pt x="95" y="310"/>
                    <a:pt x="97" y="317"/>
                  </a:cubicBezTo>
                  <a:cubicBezTo>
                    <a:pt x="102" y="333"/>
                    <a:pt x="98" y="355"/>
                    <a:pt x="94" y="375"/>
                  </a:cubicBezTo>
                  <a:cubicBezTo>
                    <a:pt x="93" y="381"/>
                    <a:pt x="92" y="387"/>
                    <a:pt x="91" y="392"/>
                  </a:cubicBezTo>
                  <a:cubicBezTo>
                    <a:pt x="88" y="420"/>
                    <a:pt x="84" y="451"/>
                    <a:pt x="87" y="483"/>
                  </a:cubicBezTo>
                  <a:cubicBezTo>
                    <a:pt x="91" y="535"/>
                    <a:pt x="104" y="607"/>
                    <a:pt x="142" y="654"/>
                  </a:cubicBezTo>
                  <a:cubicBezTo>
                    <a:pt x="145" y="657"/>
                    <a:pt x="146" y="661"/>
                    <a:pt x="144" y="664"/>
                  </a:cubicBezTo>
                  <a:cubicBezTo>
                    <a:pt x="143" y="668"/>
                    <a:pt x="140" y="671"/>
                    <a:pt x="136" y="671"/>
                  </a:cubicBezTo>
                  <a:cubicBezTo>
                    <a:pt x="135" y="671"/>
                    <a:pt x="135" y="672"/>
                    <a:pt x="135" y="672"/>
                  </a:cubicBezTo>
                  <a:close/>
                  <a:moveTo>
                    <a:pt x="112" y="9"/>
                  </a:moveTo>
                  <a:cubicBezTo>
                    <a:pt x="103" y="9"/>
                    <a:pt x="95" y="11"/>
                    <a:pt x="86" y="13"/>
                  </a:cubicBezTo>
                  <a:cubicBezTo>
                    <a:pt x="8" y="36"/>
                    <a:pt x="6" y="154"/>
                    <a:pt x="16" y="213"/>
                  </a:cubicBezTo>
                  <a:cubicBezTo>
                    <a:pt x="22" y="247"/>
                    <a:pt x="36" y="275"/>
                    <a:pt x="60" y="300"/>
                  </a:cubicBezTo>
                  <a:cubicBezTo>
                    <a:pt x="63" y="303"/>
                    <a:pt x="63" y="303"/>
                    <a:pt x="63" y="303"/>
                  </a:cubicBezTo>
                  <a:cubicBezTo>
                    <a:pt x="80" y="319"/>
                    <a:pt x="83" y="323"/>
                    <a:pt x="81" y="351"/>
                  </a:cubicBezTo>
                  <a:cubicBezTo>
                    <a:pt x="80" y="362"/>
                    <a:pt x="79" y="373"/>
                    <a:pt x="77" y="384"/>
                  </a:cubicBezTo>
                  <a:cubicBezTo>
                    <a:pt x="77" y="388"/>
                    <a:pt x="76" y="392"/>
                    <a:pt x="76" y="396"/>
                  </a:cubicBezTo>
                  <a:cubicBezTo>
                    <a:pt x="73" y="418"/>
                    <a:pt x="71" y="438"/>
                    <a:pt x="71" y="459"/>
                  </a:cubicBezTo>
                  <a:cubicBezTo>
                    <a:pt x="71" y="499"/>
                    <a:pt x="78" y="598"/>
                    <a:pt x="132" y="664"/>
                  </a:cubicBezTo>
                  <a:cubicBezTo>
                    <a:pt x="133" y="666"/>
                    <a:pt x="134" y="666"/>
                    <a:pt x="135" y="666"/>
                  </a:cubicBezTo>
                  <a:cubicBezTo>
                    <a:pt x="137" y="666"/>
                    <a:pt x="138" y="664"/>
                    <a:pt x="139" y="662"/>
                  </a:cubicBezTo>
                  <a:cubicBezTo>
                    <a:pt x="139" y="661"/>
                    <a:pt x="140" y="659"/>
                    <a:pt x="138" y="657"/>
                  </a:cubicBezTo>
                  <a:cubicBezTo>
                    <a:pt x="99" y="610"/>
                    <a:pt x="86" y="537"/>
                    <a:pt x="81" y="484"/>
                  </a:cubicBezTo>
                  <a:cubicBezTo>
                    <a:pt x="79" y="451"/>
                    <a:pt x="82" y="419"/>
                    <a:pt x="86" y="392"/>
                  </a:cubicBezTo>
                  <a:cubicBezTo>
                    <a:pt x="86" y="386"/>
                    <a:pt x="88" y="380"/>
                    <a:pt x="89" y="374"/>
                  </a:cubicBezTo>
                  <a:cubicBezTo>
                    <a:pt x="92" y="355"/>
                    <a:pt x="96" y="333"/>
                    <a:pt x="91" y="319"/>
                  </a:cubicBezTo>
                  <a:cubicBezTo>
                    <a:pt x="90" y="313"/>
                    <a:pt x="89" y="312"/>
                    <a:pt x="87" y="311"/>
                  </a:cubicBezTo>
                  <a:cubicBezTo>
                    <a:pt x="86" y="309"/>
                    <a:pt x="83" y="307"/>
                    <a:pt x="79" y="302"/>
                  </a:cubicBezTo>
                  <a:cubicBezTo>
                    <a:pt x="73" y="294"/>
                    <a:pt x="67" y="288"/>
                    <a:pt x="61" y="282"/>
                  </a:cubicBezTo>
                  <a:cubicBezTo>
                    <a:pt x="48" y="269"/>
                    <a:pt x="37" y="257"/>
                    <a:pt x="30" y="233"/>
                  </a:cubicBezTo>
                  <a:cubicBezTo>
                    <a:pt x="22" y="208"/>
                    <a:pt x="22" y="181"/>
                    <a:pt x="23" y="156"/>
                  </a:cubicBezTo>
                  <a:cubicBezTo>
                    <a:pt x="24" y="106"/>
                    <a:pt x="30" y="51"/>
                    <a:pt x="85" y="29"/>
                  </a:cubicBezTo>
                  <a:cubicBezTo>
                    <a:pt x="108" y="20"/>
                    <a:pt x="130" y="21"/>
                    <a:pt x="150" y="31"/>
                  </a:cubicBezTo>
                  <a:cubicBezTo>
                    <a:pt x="183" y="50"/>
                    <a:pt x="201" y="93"/>
                    <a:pt x="207" y="127"/>
                  </a:cubicBezTo>
                  <a:cubicBezTo>
                    <a:pt x="207" y="130"/>
                    <a:pt x="210" y="130"/>
                    <a:pt x="211" y="130"/>
                  </a:cubicBezTo>
                  <a:cubicBezTo>
                    <a:pt x="213" y="129"/>
                    <a:pt x="216" y="127"/>
                    <a:pt x="216" y="124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80"/>
                    <a:pt x="184" y="40"/>
                    <a:pt x="154" y="22"/>
                  </a:cubicBezTo>
                  <a:cubicBezTo>
                    <a:pt x="141" y="13"/>
                    <a:pt x="127" y="9"/>
                    <a:pt x="112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035" y="794"/>
              <a:ext cx="159" cy="213"/>
            </a:xfrm>
            <a:custGeom>
              <a:avLst/>
              <a:gdLst>
                <a:gd name="T0" fmla="*/ 47 w 113"/>
                <a:gd name="T1" fmla="*/ 136 h 152"/>
                <a:gd name="T2" fmla="*/ 36 w 113"/>
                <a:gd name="T3" fmla="*/ 53 h 152"/>
                <a:gd name="T4" fmla="*/ 64 w 113"/>
                <a:gd name="T5" fmla="*/ 40 h 152"/>
                <a:gd name="T6" fmla="*/ 77 w 113"/>
                <a:gd name="T7" fmla="*/ 54 h 152"/>
                <a:gd name="T8" fmla="*/ 96 w 113"/>
                <a:gd name="T9" fmla="*/ 98 h 152"/>
                <a:gd name="T10" fmla="*/ 110 w 113"/>
                <a:gd name="T11" fmla="*/ 94 h 152"/>
                <a:gd name="T12" fmla="*/ 37 w 113"/>
                <a:gd name="T13" fmla="*/ 30 h 152"/>
                <a:gd name="T14" fmla="*/ 36 w 113"/>
                <a:gd name="T15" fmla="*/ 146 h 152"/>
                <a:gd name="T16" fmla="*/ 47 w 113"/>
                <a:gd name="T17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52">
                  <a:moveTo>
                    <a:pt x="47" y="136"/>
                  </a:moveTo>
                  <a:cubicBezTo>
                    <a:pt x="23" y="114"/>
                    <a:pt x="20" y="81"/>
                    <a:pt x="36" y="53"/>
                  </a:cubicBezTo>
                  <a:cubicBezTo>
                    <a:pt x="41" y="45"/>
                    <a:pt x="54" y="37"/>
                    <a:pt x="64" y="40"/>
                  </a:cubicBezTo>
                  <a:cubicBezTo>
                    <a:pt x="69" y="41"/>
                    <a:pt x="74" y="50"/>
                    <a:pt x="77" y="54"/>
                  </a:cubicBezTo>
                  <a:cubicBezTo>
                    <a:pt x="86" y="67"/>
                    <a:pt x="91" y="82"/>
                    <a:pt x="96" y="98"/>
                  </a:cubicBezTo>
                  <a:cubicBezTo>
                    <a:pt x="98" y="107"/>
                    <a:pt x="113" y="103"/>
                    <a:pt x="110" y="94"/>
                  </a:cubicBezTo>
                  <a:cubicBezTo>
                    <a:pt x="102" y="67"/>
                    <a:pt x="77" y="0"/>
                    <a:pt x="37" y="30"/>
                  </a:cubicBezTo>
                  <a:cubicBezTo>
                    <a:pt x="0" y="57"/>
                    <a:pt x="4" y="118"/>
                    <a:pt x="36" y="146"/>
                  </a:cubicBezTo>
                  <a:cubicBezTo>
                    <a:pt x="44" y="152"/>
                    <a:pt x="54" y="142"/>
                    <a:pt x="47" y="1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434" y="697"/>
              <a:ext cx="94" cy="593"/>
            </a:xfrm>
            <a:custGeom>
              <a:avLst/>
              <a:gdLst>
                <a:gd name="T0" fmla="*/ 8 w 67"/>
                <a:gd name="T1" fmla="*/ 13 h 422"/>
                <a:gd name="T2" fmla="*/ 3 w 67"/>
                <a:gd name="T3" fmla="*/ 409 h 422"/>
                <a:gd name="T4" fmla="*/ 17 w 67"/>
                <a:gd name="T5" fmla="*/ 413 h 422"/>
                <a:gd name="T6" fmla="*/ 23 w 67"/>
                <a:gd name="T7" fmla="*/ 9 h 422"/>
                <a:gd name="T8" fmla="*/ 8 w 67"/>
                <a:gd name="T9" fmla="*/ 1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2">
                  <a:moveTo>
                    <a:pt x="8" y="13"/>
                  </a:moveTo>
                  <a:cubicBezTo>
                    <a:pt x="52" y="145"/>
                    <a:pt x="49" y="278"/>
                    <a:pt x="3" y="409"/>
                  </a:cubicBezTo>
                  <a:cubicBezTo>
                    <a:pt x="0" y="418"/>
                    <a:pt x="14" y="422"/>
                    <a:pt x="17" y="413"/>
                  </a:cubicBezTo>
                  <a:cubicBezTo>
                    <a:pt x="64" y="279"/>
                    <a:pt x="67" y="143"/>
                    <a:pt x="23" y="9"/>
                  </a:cubicBezTo>
                  <a:cubicBezTo>
                    <a:pt x="20" y="0"/>
                    <a:pt x="5" y="4"/>
                    <a:pt x="8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4433" y="697"/>
              <a:ext cx="98" cy="591"/>
            </a:xfrm>
            <a:custGeom>
              <a:avLst/>
              <a:gdLst>
                <a:gd name="T0" fmla="*/ 11 w 70"/>
                <a:gd name="T1" fmla="*/ 421 h 421"/>
                <a:gd name="T2" fmla="*/ 3 w 70"/>
                <a:gd name="T3" fmla="*/ 417 h 421"/>
                <a:gd name="T4" fmla="*/ 1 w 70"/>
                <a:gd name="T5" fmla="*/ 408 h 421"/>
                <a:gd name="T6" fmla="*/ 7 w 70"/>
                <a:gd name="T7" fmla="*/ 14 h 421"/>
                <a:gd name="T8" fmla="*/ 7 w 70"/>
                <a:gd name="T9" fmla="*/ 14 h 421"/>
                <a:gd name="T10" fmla="*/ 8 w 70"/>
                <a:gd name="T11" fmla="*/ 4 h 421"/>
                <a:gd name="T12" fmla="*/ 19 w 70"/>
                <a:gd name="T13" fmla="*/ 1 h 421"/>
                <a:gd name="T14" fmla="*/ 26 w 70"/>
                <a:gd name="T15" fmla="*/ 8 h 421"/>
                <a:gd name="T16" fmla="*/ 21 w 70"/>
                <a:gd name="T17" fmla="*/ 414 h 421"/>
                <a:gd name="T18" fmla="*/ 13 w 70"/>
                <a:gd name="T19" fmla="*/ 421 h 421"/>
                <a:gd name="T20" fmla="*/ 11 w 70"/>
                <a:gd name="T21" fmla="*/ 421 h 421"/>
                <a:gd name="T22" fmla="*/ 12 w 70"/>
                <a:gd name="T23" fmla="*/ 12 h 421"/>
                <a:gd name="T24" fmla="*/ 7 w 70"/>
                <a:gd name="T25" fmla="*/ 410 h 421"/>
                <a:gd name="T26" fmla="*/ 7 w 70"/>
                <a:gd name="T27" fmla="*/ 413 h 421"/>
                <a:gd name="T28" fmla="*/ 12 w 70"/>
                <a:gd name="T29" fmla="*/ 415 h 421"/>
                <a:gd name="T30" fmla="*/ 16 w 70"/>
                <a:gd name="T31" fmla="*/ 412 h 421"/>
                <a:gd name="T32" fmla="*/ 21 w 70"/>
                <a:gd name="T33" fmla="*/ 10 h 421"/>
                <a:gd name="T34" fmla="*/ 18 w 70"/>
                <a:gd name="T35" fmla="*/ 7 h 421"/>
                <a:gd name="T36" fmla="*/ 12 w 70"/>
                <a:gd name="T37" fmla="*/ 8 h 421"/>
                <a:gd name="T38" fmla="*/ 12 w 70"/>
                <a:gd name="T39" fmla="*/ 1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421">
                  <a:moveTo>
                    <a:pt x="11" y="421"/>
                  </a:moveTo>
                  <a:cubicBezTo>
                    <a:pt x="8" y="421"/>
                    <a:pt x="5" y="419"/>
                    <a:pt x="3" y="417"/>
                  </a:cubicBezTo>
                  <a:cubicBezTo>
                    <a:pt x="1" y="415"/>
                    <a:pt x="0" y="411"/>
                    <a:pt x="1" y="408"/>
                  </a:cubicBezTo>
                  <a:cubicBezTo>
                    <a:pt x="48" y="277"/>
                    <a:pt x="49" y="14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5" y="10"/>
                    <a:pt x="6" y="7"/>
                    <a:pt x="8" y="4"/>
                  </a:cubicBezTo>
                  <a:cubicBezTo>
                    <a:pt x="11" y="2"/>
                    <a:pt x="15" y="0"/>
                    <a:pt x="19" y="1"/>
                  </a:cubicBezTo>
                  <a:cubicBezTo>
                    <a:pt x="22" y="2"/>
                    <a:pt x="25" y="4"/>
                    <a:pt x="26" y="8"/>
                  </a:cubicBezTo>
                  <a:cubicBezTo>
                    <a:pt x="70" y="142"/>
                    <a:pt x="69" y="279"/>
                    <a:pt x="21" y="414"/>
                  </a:cubicBezTo>
                  <a:cubicBezTo>
                    <a:pt x="20" y="417"/>
                    <a:pt x="17" y="420"/>
                    <a:pt x="13" y="421"/>
                  </a:cubicBezTo>
                  <a:cubicBezTo>
                    <a:pt x="13" y="421"/>
                    <a:pt x="12" y="421"/>
                    <a:pt x="11" y="421"/>
                  </a:cubicBezTo>
                  <a:close/>
                  <a:moveTo>
                    <a:pt x="12" y="12"/>
                  </a:moveTo>
                  <a:cubicBezTo>
                    <a:pt x="55" y="143"/>
                    <a:pt x="53" y="277"/>
                    <a:pt x="7" y="410"/>
                  </a:cubicBezTo>
                  <a:cubicBezTo>
                    <a:pt x="6" y="411"/>
                    <a:pt x="6" y="413"/>
                    <a:pt x="7" y="413"/>
                  </a:cubicBezTo>
                  <a:cubicBezTo>
                    <a:pt x="8" y="415"/>
                    <a:pt x="10" y="415"/>
                    <a:pt x="12" y="415"/>
                  </a:cubicBezTo>
                  <a:cubicBezTo>
                    <a:pt x="13" y="415"/>
                    <a:pt x="15" y="414"/>
                    <a:pt x="16" y="412"/>
                  </a:cubicBezTo>
                  <a:cubicBezTo>
                    <a:pt x="63" y="278"/>
                    <a:pt x="65" y="143"/>
                    <a:pt x="21" y="10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6" y="6"/>
                    <a:pt x="14" y="7"/>
                    <a:pt x="12" y="8"/>
                  </a:cubicBezTo>
                  <a:cubicBezTo>
                    <a:pt x="12" y="9"/>
                    <a:pt x="11" y="10"/>
                    <a:pt x="12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425" y="-4"/>
              <a:ext cx="2009" cy="3602"/>
            </a:xfrm>
            <a:custGeom>
              <a:avLst/>
              <a:gdLst>
                <a:gd name="T0" fmla="*/ 1427 w 1430"/>
                <a:gd name="T1" fmla="*/ 277 h 2564"/>
                <a:gd name="T2" fmla="*/ 1351 w 1430"/>
                <a:gd name="T3" fmla="*/ 173 h 2564"/>
                <a:gd name="T4" fmla="*/ 1224 w 1430"/>
                <a:gd name="T5" fmla="*/ 70 h 2564"/>
                <a:gd name="T6" fmla="*/ 875 w 1430"/>
                <a:gd name="T7" fmla="*/ 12 h 2564"/>
                <a:gd name="T8" fmla="*/ 516 w 1430"/>
                <a:gd name="T9" fmla="*/ 114 h 2564"/>
                <a:gd name="T10" fmla="*/ 224 w 1430"/>
                <a:gd name="T11" fmla="*/ 354 h 2564"/>
                <a:gd name="T12" fmla="*/ 56 w 1430"/>
                <a:gd name="T13" fmla="*/ 674 h 2564"/>
                <a:gd name="T14" fmla="*/ 43 w 1430"/>
                <a:gd name="T15" fmla="*/ 1085 h 2564"/>
                <a:gd name="T16" fmla="*/ 46 w 1430"/>
                <a:gd name="T17" fmla="*/ 1541 h 2564"/>
                <a:gd name="T18" fmla="*/ 72 w 1430"/>
                <a:gd name="T19" fmla="*/ 1890 h 2564"/>
                <a:gd name="T20" fmla="*/ 210 w 1430"/>
                <a:gd name="T21" fmla="*/ 1997 h 2564"/>
                <a:gd name="T22" fmla="*/ 263 w 1430"/>
                <a:gd name="T23" fmla="*/ 2145 h 2564"/>
                <a:gd name="T24" fmla="*/ 223 w 1430"/>
                <a:gd name="T25" fmla="*/ 2237 h 2564"/>
                <a:gd name="T26" fmla="*/ 239 w 1430"/>
                <a:gd name="T27" fmla="*/ 2359 h 2564"/>
                <a:gd name="T28" fmla="*/ 366 w 1430"/>
                <a:gd name="T29" fmla="*/ 2552 h 2564"/>
                <a:gd name="T30" fmla="*/ 380 w 1430"/>
                <a:gd name="T31" fmla="*/ 2556 h 2564"/>
                <a:gd name="T32" fmla="*/ 380 w 1430"/>
                <a:gd name="T33" fmla="*/ 2215 h 2564"/>
                <a:gd name="T34" fmla="*/ 367 w 1430"/>
                <a:gd name="T35" fmla="*/ 2208 h 2564"/>
                <a:gd name="T36" fmla="*/ 366 w 1430"/>
                <a:gd name="T37" fmla="*/ 2552 h 2564"/>
                <a:gd name="T38" fmla="*/ 380 w 1430"/>
                <a:gd name="T39" fmla="*/ 2556 h 2564"/>
                <a:gd name="T40" fmla="*/ 260 w 1430"/>
                <a:gd name="T41" fmla="*/ 2361 h 2564"/>
                <a:gd name="T42" fmla="*/ 268 w 1430"/>
                <a:gd name="T43" fmla="*/ 2175 h 2564"/>
                <a:gd name="T44" fmla="*/ 271 w 1430"/>
                <a:gd name="T45" fmla="*/ 2051 h 2564"/>
                <a:gd name="T46" fmla="*/ 56 w 1430"/>
                <a:gd name="T47" fmla="*/ 1826 h 2564"/>
                <a:gd name="T48" fmla="*/ 52 w 1430"/>
                <a:gd name="T49" fmla="*/ 1628 h 2564"/>
                <a:gd name="T50" fmla="*/ 67 w 1430"/>
                <a:gd name="T51" fmla="*/ 1427 h 2564"/>
                <a:gd name="T52" fmla="*/ 84 w 1430"/>
                <a:gd name="T53" fmla="*/ 616 h 2564"/>
                <a:gd name="T54" fmla="*/ 301 w 1430"/>
                <a:gd name="T55" fmla="*/ 296 h 2564"/>
                <a:gd name="T56" fmla="*/ 632 w 1430"/>
                <a:gd name="T57" fmla="*/ 81 h 2564"/>
                <a:gd name="T58" fmla="*/ 1093 w 1430"/>
                <a:gd name="T59" fmla="*/ 30 h 2564"/>
                <a:gd name="T60" fmla="*/ 1284 w 1430"/>
                <a:gd name="T61" fmla="*/ 136 h 2564"/>
                <a:gd name="T62" fmla="*/ 1413 w 1430"/>
                <a:gd name="T63" fmla="*/ 281 h 2564"/>
                <a:gd name="T64" fmla="*/ 1427 w 1430"/>
                <a:gd name="T65" fmla="*/ 277 h 2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0" h="2564">
                  <a:moveTo>
                    <a:pt x="1427" y="277"/>
                  </a:moveTo>
                  <a:cubicBezTo>
                    <a:pt x="1412" y="233"/>
                    <a:pt x="1386" y="203"/>
                    <a:pt x="1351" y="173"/>
                  </a:cubicBezTo>
                  <a:cubicBezTo>
                    <a:pt x="1310" y="138"/>
                    <a:pt x="1269" y="100"/>
                    <a:pt x="1224" y="70"/>
                  </a:cubicBezTo>
                  <a:cubicBezTo>
                    <a:pt x="1120" y="1"/>
                    <a:pt x="996" y="0"/>
                    <a:pt x="875" y="12"/>
                  </a:cubicBezTo>
                  <a:cubicBezTo>
                    <a:pt x="753" y="25"/>
                    <a:pt x="625" y="55"/>
                    <a:pt x="516" y="114"/>
                  </a:cubicBezTo>
                  <a:cubicBezTo>
                    <a:pt x="405" y="174"/>
                    <a:pt x="309" y="262"/>
                    <a:pt x="224" y="354"/>
                  </a:cubicBezTo>
                  <a:cubicBezTo>
                    <a:pt x="138" y="446"/>
                    <a:pt x="78" y="548"/>
                    <a:pt x="56" y="674"/>
                  </a:cubicBezTo>
                  <a:cubicBezTo>
                    <a:pt x="33" y="809"/>
                    <a:pt x="38" y="949"/>
                    <a:pt x="43" y="1085"/>
                  </a:cubicBezTo>
                  <a:cubicBezTo>
                    <a:pt x="49" y="1237"/>
                    <a:pt x="59" y="1389"/>
                    <a:pt x="46" y="1541"/>
                  </a:cubicBezTo>
                  <a:cubicBezTo>
                    <a:pt x="37" y="1655"/>
                    <a:pt x="0" y="1788"/>
                    <a:pt x="72" y="1890"/>
                  </a:cubicBezTo>
                  <a:cubicBezTo>
                    <a:pt x="107" y="1940"/>
                    <a:pt x="164" y="1959"/>
                    <a:pt x="210" y="1997"/>
                  </a:cubicBezTo>
                  <a:cubicBezTo>
                    <a:pt x="254" y="2034"/>
                    <a:pt x="278" y="2087"/>
                    <a:pt x="263" y="2145"/>
                  </a:cubicBezTo>
                  <a:cubicBezTo>
                    <a:pt x="255" y="2177"/>
                    <a:pt x="235" y="2206"/>
                    <a:pt x="223" y="2237"/>
                  </a:cubicBezTo>
                  <a:cubicBezTo>
                    <a:pt x="206" y="2282"/>
                    <a:pt x="209" y="2321"/>
                    <a:pt x="239" y="2359"/>
                  </a:cubicBezTo>
                  <a:cubicBezTo>
                    <a:pt x="285" y="2417"/>
                    <a:pt x="398" y="2459"/>
                    <a:pt x="366" y="2552"/>
                  </a:cubicBezTo>
                  <a:cubicBezTo>
                    <a:pt x="362" y="2561"/>
                    <a:pt x="376" y="2564"/>
                    <a:pt x="380" y="2556"/>
                  </a:cubicBezTo>
                  <a:cubicBezTo>
                    <a:pt x="426" y="2443"/>
                    <a:pt x="307" y="2320"/>
                    <a:pt x="380" y="2215"/>
                  </a:cubicBezTo>
                  <a:cubicBezTo>
                    <a:pt x="385" y="2208"/>
                    <a:pt x="372" y="2200"/>
                    <a:pt x="367" y="2208"/>
                  </a:cubicBezTo>
                  <a:cubicBezTo>
                    <a:pt x="292" y="2317"/>
                    <a:pt x="412" y="2438"/>
                    <a:pt x="366" y="2552"/>
                  </a:cubicBezTo>
                  <a:cubicBezTo>
                    <a:pt x="370" y="2553"/>
                    <a:pt x="375" y="2554"/>
                    <a:pt x="380" y="2556"/>
                  </a:cubicBezTo>
                  <a:cubicBezTo>
                    <a:pt x="412" y="2464"/>
                    <a:pt x="312" y="2417"/>
                    <a:pt x="260" y="2361"/>
                  </a:cubicBezTo>
                  <a:cubicBezTo>
                    <a:pt x="201" y="2297"/>
                    <a:pt x="242" y="2240"/>
                    <a:pt x="268" y="2175"/>
                  </a:cubicBezTo>
                  <a:cubicBezTo>
                    <a:pt x="285" y="2134"/>
                    <a:pt x="287" y="2092"/>
                    <a:pt x="271" y="2051"/>
                  </a:cubicBezTo>
                  <a:cubicBezTo>
                    <a:pt x="228" y="1947"/>
                    <a:pt x="93" y="1938"/>
                    <a:pt x="56" y="1826"/>
                  </a:cubicBezTo>
                  <a:cubicBezTo>
                    <a:pt x="36" y="1762"/>
                    <a:pt x="44" y="1694"/>
                    <a:pt x="52" y="1628"/>
                  </a:cubicBezTo>
                  <a:cubicBezTo>
                    <a:pt x="59" y="1561"/>
                    <a:pt x="65" y="1495"/>
                    <a:pt x="67" y="1427"/>
                  </a:cubicBezTo>
                  <a:cubicBezTo>
                    <a:pt x="72" y="1162"/>
                    <a:pt x="14" y="876"/>
                    <a:pt x="84" y="616"/>
                  </a:cubicBezTo>
                  <a:cubicBezTo>
                    <a:pt x="119" y="487"/>
                    <a:pt x="207" y="387"/>
                    <a:pt x="301" y="296"/>
                  </a:cubicBezTo>
                  <a:cubicBezTo>
                    <a:pt x="398" y="203"/>
                    <a:pt x="504" y="124"/>
                    <a:pt x="632" y="81"/>
                  </a:cubicBezTo>
                  <a:cubicBezTo>
                    <a:pt x="775" y="33"/>
                    <a:pt x="944" y="1"/>
                    <a:pt x="1093" y="30"/>
                  </a:cubicBezTo>
                  <a:cubicBezTo>
                    <a:pt x="1167" y="45"/>
                    <a:pt x="1228" y="87"/>
                    <a:pt x="1284" y="136"/>
                  </a:cubicBezTo>
                  <a:cubicBezTo>
                    <a:pt x="1334" y="179"/>
                    <a:pt x="1391" y="216"/>
                    <a:pt x="1413" y="281"/>
                  </a:cubicBezTo>
                  <a:cubicBezTo>
                    <a:pt x="1416" y="290"/>
                    <a:pt x="1430" y="286"/>
                    <a:pt x="1427" y="2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2441" y="-11"/>
              <a:ext cx="1995" cy="3607"/>
            </a:xfrm>
            <a:custGeom>
              <a:avLst/>
              <a:gdLst>
                <a:gd name="T0" fmla="*/ 357 w 1420"/>
                <a:gd name="T1" fmla="*/ 2568 h 2568"/>
                <a:gd name="T2" fmla="*/ 351 w 1420"/>
                <a:gd name="T3" fmla="*/ 2559 h 2568"/>
                <a:gd name="T4" fmla="*/ 279 w 1420"/>
                <a:gd name="T5" fmla="*/ 2416 h 2568"/>
                <a:gd name="T6" fmla="*/ 209 w 1420"/>
                <a:gd name="T7" fmla="*/ 2241 h 2568"/>
                <a:gd name="T8" fmla="*/ 249 w 1420"/>
                <a:gd name="T9" fmla="*/ 2149 h 2568"/>
                <a:gd name="T10" fmla="*/ 144 w 1420"/>
                <a:gd name="T11" fmla="*/ 1967 h 2568"/>
                <a:gd name="T12" fmla="*/ 25 w 1420"/>
                <a:gd name="T13" fmla="*/ 1614 h 2568"/>
                <a:gd name="T14" fmla="*/ 32 w 1420"/>
                <a:gd name="T15" fmla="*/ 1157 h 2568"/>
                <a:gd name="T16" fmla="*/ 29 w 1420"/>
                <a:gd name="T17" fmla="*/ 1084 h 2568"/>
                <a:gd name="T18" fmla="*/ 211 w 1420"/>
                <a:gd name="T19" fmla="*/ 357 h 2568"/>
                <a:gd name="T20" fmla="*/ 864 w 1420"/>
                <a:gd name="T21" fmla="*/ 15 h 2568"/>
                <a:gd name="T22" fmla="*/ 1314 w 1420"/>
                <a:gd name="T23" fmla="*/ 152 h 2568"/>
                <a:gd name="T24" fmla="*/ 1419 w 1420"/>
                <a:gd name="T25" fmla="*/ 281 h 2568"/>
                <a:gd name="T26" fmla="*/ 1417 w 1420"/>
                <a:gd name="T27" fmla="*/ 291 h 2568"/>
                <a:gd name="T28" fmla="*/ 1399 w 1420"/>
                <a:gd name="T29" fmla="*/ 287 h 2568"/>
                <a:gd name="T30" fmla="*/ 1271 w 1420"/>
                <a:gd name="T31" fmla="*/ 143 h 2568"/>
                <a:gd name="T32" fmla="*/ 622 w 1420"/>
                <a:gd name="T33" fmla="*/ 89 h 2568"/>
                <a:gd name="T34" fmla="*/ 76 w 1420"/>
                <a:gd name="T35" fmla="*/ 622 h 2568"/>
                <a:gd name="T36" fmla="*/ 58 w 1420"/>
                <a:gd name="T37" fmla="*/ 1432 h 2568"/>
                <a:gd name="T38" fmla="*/ 48 w 1420"/>
                <a:gd name="T39" fmla="*/ 1830 h 2568"/>
                <a:gd name="T40" fmla="*/ 262 w 1420"/>
                <a:gd name="T41" fmla="*/ 2055 h 2568"/>
                <a:gd name="T42" fmla="*/ 247 w 1420"/>
                <a:gd name="T43" fmla="*/ 2210 h 2568"/>
                <a:gd name="T44" fmla="*/ 294 w 1420"/>
                <a:gd name="T45" fmla="*/ 2403 h 2568"/>
                <a:gd name="T46" fmla="*/ 345 w 1420"/>
                <a:gd name="T47" fmla="*/ 2397 h 2568"/>
                <a:gd name="T48" fmla="*/ 363 w 1420"/>
                <a:gd name="T49" fmla="*/ 2207 h 2568"/>
                <a:gd name="T50" fmla="*/ 371 w 1420"/>
                <a:gd name="T51" fmla="*/ 2222 h 2568"/>
                <a:gd name="T52" fmla="*/ 372 w 1420"/>
                <a:gd name="T53" fmla="*/ 2562 h 2568"/>
                <a:gd name="T54" fmla="*/ 370 w 1420"/>
                <a:gd name="T55" fmla="*/ 2564 h 2568"/>
                <a:gd name="T56" fmla="*/ 357 w 1420"/>
                <a:gd name="T57" fmla="*/ 2560 h 2568"/>
                <a:gd name="T58" fmla="*/ 364 w 1420"/>
                <a:gd name="T59" fmla="*/ 2562 h 2568"/>
                <a:gd name="T60" fmla="*/ 358 w 1420"/>
                <a:gd name="T61" fmla="*/ 2555 h 2568"/>
                <a:gd name="T62" fmla="*/ 368 w 1420"/>
                <a:gd name="T63" fmla="*/ 2500 h 2568"/>
                <a:gd name="T64" fmla="*/ 970 w 1420"/>
                <a:gd name="T65" fmla="*/ 14 h 2568"/>
                <a:gd name="T66" fmla="*/ 506 w 1420"/>
                <a:gd name="T67" fmla="*/ 121 h 2568"/>
                <a:gd name="T68" fmla="*/ 48 w 1420"/>
                <a:gd name="T69" fmla="*/ 679 h 2568"/>
                <a:gd name="T70" fmla="*/ 35 w 1420"/>
                <a:gd name="T71" fmla="*/ 1090 h 2568"/>
                <a:gd name="T72" fmla="*/ 38 w 1420"/>
                <a:gd name="T73" fmla="*/ 1546 h 2568"/>
                <a:gd name="T74" fmla="*/ 63 w 1420"/>
                <a:gd name="T75" fmla="*/ 1893 h 2568"/>
                <a:gd name="T76" fmla="*/ 201 w 1420"/>
                <a:gd name="T77" fmla="*/ 2000 h 2568"/>
                <a:gd name="T78" fmla="*/ 232 w 1420"/>
                <a:gd name="T79" fmla="*/ 2206 h 2568"/>
                <a:gd name="T80" fmla="*/ 230 w 1420"/>
                <a:gd name="T81" fmla="*/ 2362 h 2568"/>
                <a:gd name="T82" fmla="*/ 362 w 1420"/>
                <a:gd name="T83" fmla="*/ 2512 h 2568"/>
                <a:gd name="T84" fmla="*/ 291 w 1420"/>
                <a:gd name="T85" fmla="*/ 2407 h 2568"/>
                <a:gd name="T86" fmla="*/ 242 w 1420"/>
                <a:gd name="T87" fmla="*/ 2207 h 2568"/>
                <a:gd name="T88" fmla="*/ 257 w 1420"/>
                <a:gd name="T89" fmla="*/ 2057 h 2568"/>
                <a:gd name="T90" fmla="*/ 43 w 1420"/>
                <a:gd name="T91" fmla="*/ 1832 h 2568"/>
                <a:gd name="T92" fmla="*/ 53 w 1420"/>
                <a:gd name="T93" fmla="*/ 1432 h 2568"/>
                <a:gd name="T94" fmla="*/ 70 w 1420"/>
                <a:gd name="T95" fmla="*/ 621 h 2568"/>
                <a:gd name="T96" fmla="*/ 620 w 1420"/>
                <a:gd name="T97" fmla="*/ 83 h 2568"/>
                <a:gd name="T98" fmla="*/ 1274 w 1420"/>
                <a:gd name="T99" fmla="*/ 139 h 2568"/>
                <a:gd name="T100" fmla="*/ 1404 w 1420"/>
                <a:gd name="T101" fmla="*/ 285 h 2568"/>
                <a:gd name="T102" fmla="*/ 1413 w 1420"/>
                <a:gd name="T103" fmla="*/ 287 h 2568"/>
                <a:gd name="T104" fmla="*/ 1413 w 1420"/>
                <a:gd name="T105" fmla="*/ 283 h 2568"/>
                <a:gd name="T106" fmla="*/ 1310 w 1420"/>
                <a:gd name="T107" fmla="*/ 156 h 2568"/>
                <a:gd name="T108" fmla="*/ 970 w 1420"/>
                <a:gd name="T109" fmla="*/ 14 h 2568"/>
                <a:gd name="T110" fmla="*/ 377 w 1420"/>
                <a:gd name="T111" fmla="*/ 2512 h 2568"/>
                <a:gd name="T112" fmla="*/ 366 w 1420"/>
                <a:gd name="T113" fmla="*/ 2219 h 2568"/>
                <a:gd name="T114" fmla="*/ 362 w 1420"/>
                <a:gd name="T115" fmla="*/ 2212 h 2568"/>
                <a:gd name="T116" fmla="*/ 351 w 1420"/>
                <a:gd name="T117" fmla="*/ 2395 h 2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20" h="2568">
                  <a:moveTo>
                    <a:pt x="361" y="2568"/>
                  </a:moveTo>
                  <a:cubicBezTo>
                    <a:pt x="360" y="2568"/>
                    <a:pt x="359" y="2568"/>
                    <a:pt x="357" y="2568"/>
                  </a:cubicBezTo>
                  <a:cubicBezTo>
                    <a:pt x="353" y="2566"/>
                    <a:pt x="351" y="2563"/>
                    <a:pt x="351" y="2559"/>
                  </a:cubicBezTo>
                  <a:cubicBezTo>
                    <a:pt x="351" y="2559"/>
                    <a:pt x="351" y="2559"/>
                    <a:pt x="351" y="2559"/>
                  </a:cubicBezTo>
                  <a:cubicBezTo>
                    <a:pt x="352" y="2556"/>
                    <a:pt x="352" y="2556"/>
                    <a:pt x="352" y="2556"/>
                  </a:cubicBezTo>
                  <a:cubicBezTo>
                    <a:pt x="374" y="2493"/>
                    <a:pt x="326" y="2454"/>
                    <a:pt x="279" y="2416"/>
                  </a:cubicBezTo>
                  <a:cubicBezTo>
                    <a:pt x="259" y="2399"/>
                    <a:pt x="239" y="2383"/>
                    <a:pt x="226" y="2366"/>
                  </a:cubicBezTo>
                  <a:cubicBezTo>
                    <a:pt x="197" y="2329"/>
                    <a:pt x="191" y="2288"/>
                    <a:pt x="209" y="2241"/>
                  </a:cubicBezTo>
                  <a:cubicBezTo>
                    <a:pt x="214" y="2228"/>
                    <a:pt x="221" y="2216"/>
                    <a:pt x="227" y="2204"/>
                  </a:cubicBezTo>
                  <a:cubicBezTo>
                    <a:pt x="235" y="2186"/>
                    <a:pt x="245" y="2168"/>
                    <a:pt x="249" y="2149"/>
                  </a:cubicBezTo>
                  <a:cubicBezTo>
                    <a:pt x="263" y="2096"/>
                    <a:pt x="244" y="2043"/>
                    <a:pt x="197" y="2004"/>
                  </a:cubicBezTo>
                  <a:cubicBezTo>
                    <a:pt x="181" y="1990"/>
                    <a:pt x="162" y="1978"/>
                    <a:pt x="144" y="1967"/>
                  </a:cubicBezTo>
                  <a:cubicBezTo>
                    <a:pt x="113" y="1948"/>
                    <a:pt x="81" y="1928"/>
                    <a:pt x="58" y="1896"/>
                  </a:cubicBezTo>
                  <a:cubicBezTo>
                    <a:pt x="0" y="1814"/>
                    <a:pt x="12" y="1712"/>
                    <a:pt x="25" y="1614"/>
                  </a:cubicBezTo>
                  <a:cubicBezTo>
                    <a:pt x="28" y="1590"/>
                    <a:pt x="31" y="1568"/>
                    <a:pt x="32" y="1546"/>
                  </a:cubicBezTo>
                  <a:cubicBezTo>
                    <a:pt x="43" y="1417"/>
                    <a:pt x="38" y="1285"/>
                    <a:pt x="32" y="1157"/>
                  </a:cubicBezTo>
                  <a:cubicBezTo>
                    <a:pt x="31" y="1135"/>
                    <a:pt x="31" y="1113"/>
                    <a:pt x="30" y="1090"/>
                  </a:cubicBezTo>
                  <a:cubicBezTo>
                    <a:pt x="29" y="1084"/>
                    <a:pt x="29" y="1084"/>
                    <a:pt x="29" y="1084"/>
                  </a:cubicBezTo>
                  <a:cubicBezTo>
                    <a:pt x="24" y="950"/>
                    <a:pt x="19" y="812"/>
                    <a:pt x="43" y="678"/>
                  </a:cubicBezTo>
                  <a:cubicBezTo>
                    <a:pt x="63" y="561"/>
                    <a:pt x="117" y="459"/>
                    <a:pt x="211" y="357"/>
                  </a:cubicBezTo>
                  <a:cubicBezTo>
                    <a:pt x="315" y="244"/>
                    <a:pt x="408" y="168"/>
                    <a:pt x="503" y="117"/>
                  </a:cubicBezTo>
                  <a:cubicBezTo>
                    <a:pt x="601" y="64"/>
                    <a:pt x="725" y="29"/>
                    <a:pt x="864" y="15"/>
                  </a:cubicBezTo>
                  <a:cubicBezTo>
                    <a:pt x="976" y="3"/>
                    <a:pt x="1106" y="1"/>
                    <a:pt x="1214" y="73"/>
                  </a:cubicBezTo>
                  <a:cubicBezTo>
                    <a:pt x="1250" y="96"/>
                    <a:pt x="1282" y="125"/>
                    <a:pt x="1314" y="152"/>
                  </a:cubicBezTo>
                  <a:cubicBezTo>
                    <a:pt x="1323" y="160"/>
                    <a:pt x="1333" y="168"/>
                    <a:pt x="1342" y="176"/>
                  </a:cubicBezTo>
                  <a:cubicBezTo>
                    <a:pt x="1372" y="202"/>
                    <a:pt x="1402" y="232"/>
                    <a:pt x="1419" y="281"/>
                  </a:cubicBezTo>
                  <a:cubicBezTo>
                    <a:pt x="1419" y="281"/>
                    <a:pt x="1419" y="281"/>
                    <a:pt x="1419" y="281"/>
                  </a:cubicBezTo>
                  <a:cubicBezTo>
                    <a:pt x="1420" y="285"/>
                    <a:pt x="1419" y="288"/>
                    <a:pt x="1417" y="291"/>
                  </a:cubicBezTo>
                  <a:cubicBezTo>
                    <a:pt x="1414" y="293"/>
                    <a:pt x="1410" y="295"/>
                    <a:pt x="1407" y="294"/>
                  </a:cubicBezTo>
                  <a:cubicBezTo>
                    <a:pt x="1403" y="293"/>
                    <a:pt x="1400" y="291"/>
                    <a:pt x="1399" y="287"/>
                  </a:cubicBezTo>
                  <a:cubicBezTo>
                    <a:pt x="1382" y="234"/>
                    <a:pt x="1341" y="201"/>
                    <a:pt x="1299" y="166"/>
                  </a:cubicBezTo>
                  <a:cubicBezTo>
                    <a:pt x="1290" y="159"/>
                    <a:pt x="1280" y="151"/>
                    <a:pt x="1271" y="143"/>
                  </a:cubicBezTo>
                  <a:cubicBezTo>
                    <a:pt x="1221" y="99"/>
                    <a:pt x="1159" y="53"/>
                    <a:pt x="1082" y="38"/>
                  </a:cubicBezTo>
                  <a:cubicBezTo>
                    <a:pt x="921" y="6"/>
                    <a:pt x="743" y="48"/>
                    <a:pt x="622" y="89"/>
                  </a:cubicBezTo>
                  <a:cubicBezTo>
                    <a:pt x="510" y="126"/>
                    <a:pt x="405" y="195"/>
                    <a:pt x="292" y="303"/>
                  </a:cubicBezTo>
                  <a:cubicBezTo>
                    <a:pt x="201" y="391"/>
                    <a:pt x="112" y="490"/>
                    <a:pt x="76" y="622"/>
                  </a:cubicBezTo>
                  <a:cubicBezTo>
                    <a:pt x="29" y="796"/>
                    <a:pt x="39" y="983"/>
                    <a:pt x="50" y="1164"/>
                  </a:cubicBezTo>
                  <a:cubicBezTo>
                    <a:pt x="55" y="1253"/>
                    <a:pt x="60" y="1345"/>
                    <a:pt x="58" y="1432"/>
                  </a:cubicBezTo>
                  <a:cubicBezTo>
                    <a:pt x="57" y="1493"/>
                    <a:pt x="52" y="1559"/>
                    <a:pt x="43" y="1634"/>
                  </a:cubicBezTo>
                  <a:cubicBezTo>
                    <a:pt x="36" y="1699"/>
                    <a:pt x="28" y="1767"/>
                    <a:pt x="48" y="1830"/>
                  </a:cubicBezTo>
                  <a:cubicBezTo>
                    <a:pt x="67" y="1888"/>
                    <a:pt x="113" y="1918"/>
                    <a:pt x="157" y="1948"/>
                  </a:cubicBezTo>
                  <a:cubicBezTo>
                    <a:pt x="199" y="1976"/>
                    <a:pt x="242" y="2004"/>
                    <a:pt x="262" y="2055"/>
                  </a:cubicBezTo>
                  <a:cubicBezTo>
                    <a:pt x="278" y="2094"/>
                    <a:pt x="278" y="2137"/>
                    <a:pt x="260" y="2181"/>
                  </a:cubicBezTo>
                  <a:cubicBezTo>
                    <a:pt x="256" y="2190"/>
                    <a:pt x="252" y="2200"/>
                    <a:pt x="247" y="2210"/>
                  </a:cubicBezTo>
                  <a:cubicBezTo>
                    <a:pt x="223" y="2264"/>
                    <a:pt x="202" y="2311"/>
                    <a:pt x="251" y="2364"/>
                  </a:cubicBezTo>
                  <a:cubicBezTo>
                    <a:pt x="264" y="2377"/>
                    <a:pt x="279" y="2390"/>
                    <a:pt x="294" y="2403"/>
                  </a:cubicBezTo>
                  <a:cubicBezTo>
                    <a:pt x="319" y="2424"/>
                    <a:pt x="345" y="2446"/>
                    <a:pt x="361" y="2472"/>
                  </a:cubicBezTo>
                  <a:cubicBezTo>
                    <a:pt x="358" y="2447"/>
                    <a:pt x="352" y="2422"/>
                    <a:pt x="345" y="2397"/>
                  </a:cubicBezTo>
                  <a:cubicBezTo>
                    <a:pt x="329" y="2335"/>
                    <a:pt x="312" y="2271"/>
                    <a:pt x="354" y="2211"/>
                  </a:cubicBezTo>
                  <a:cubicBezTo>
                    <a:pt x="356" y="2208"/>
                    <a:pt x="359" y="2206"/>
                    <a:pt x="363" y="2207"/>
                  </a:cubicBezTo>
                  <a:cubicBezTo>
                    <a:pt x="367" y="2207"/>
                    <a:pt x="370" y="2209"/>
                    <a:pt x="372" y="2213"/>
                  </a:cubicBezTo>
                  <a:cubicBezTo>
                    <a:pt x="373" y="2216"/>
                    <a:pt x="373" y="2219"/>
                    <a:pt x="371" y="2222"/>
                  </a:cubicBezTo>
                  <a:cubicBezTo>
                    <a:pt x="333" y="2277"/>
                    <a:pt x="349" y="2336"/>
                    <a:pt x="365" y="2399"/>
                  </a:cubicBezTo>
                  <a:cubicBezTo>
                    <a:pt x="379" y="2453"/>
                    <a:pt x="393" y="2508"/>
                    <a:pt x="372" y="2562"/>
                  </a:cubicBezTo>
                  <a:cubicBezTo>
                    <a:pt x="371" y="2564"/>
                    <a:pt x="371" y="2564"/>
                    <a:pt x="371" y="2564"/>
                  </a:cubicBezTo>
                  <a:cubicBezTo>
                    <a:pt x="370" y="2564"/>
                    <a:pt x="370" y="2564"/>
                    <a:pt x="370" y="2564"/>
                  </a:cubicBezTo>
                  <a:cubicBezTo>
                    <a:pt x="368" y="2567"/>
                    <a:pt x="365" y="2568"/>
                    <a:pt x="361" y="2568"/>
                  </a:cubicBezTo>
                  <a:close/>
                  <a:moveTo>
                    <a:pt x="357" y="2560"/>
                  </a:moveTo>
                  <a:cubicBezTo>
                    <a:pt x="357" y="2562"/>
                    <a:pt x="359" y="2562"/>
                    <a:pt x="359" y="2563"/>
                  </a:cubicBezTo>
                  <a:cubicBezTo>
                    <a:pt x="361" y="2563"/>
                    <a:pt x="363" y="2563"/>
                    <a:pt x="364" y="2562"/>
                  </a:cubicBezTo>
                  <a:lnTo>
                    <a:pt x="357" y="2560"/>
                  </a:lnTo>
                  <a:close/>
                  <a:moveTo>
                    <a:pt x="358" y="2555"/>
                  </a:moveTo>
                  <a:cubicBezTo>
                    <a:pt x="367" y="2557"/>
                    <a:pt x="367" y="2557"/>
                    <a:pt x="367" y="2557"/>
                  </a:cubicBezTo>
                  <a:cubicBezTo>
                    <a:pt x="374" y="2536"/>
                    <a:pt x="374" y="2517"/>
                    <a:pt x="368" y="2500"/>
                  </a:cubicBezTo>
                  <a:cubicBezTo>
                    <a:pt x="368" y="2518"/>
                    <a:pt x="365" y="2537"/>
                    <a:pt x="358" y="2555"/>
                  </a:cubicBezTo>
                  <a:close/>
                  <a:moveTo>
                    <a:pt x="970" y="14"/>
                  </a:moveTo>
                  <a:cubicBezTo>
                    <a:pt x="934" y="14"/>
                    <a:pt x="898" y="17"/>
                    <a:pt x="865" y="20"/>
                  </a:cubicBezTo>
                  <a:cubicBezTo>
                    <a:pt x="727" y="34"/>
                    <a:pt x="603" y="69"/>
                    <a:pt x="506" y="121"/>
                  </a:cubicBezTo>
                  <a:cubicBezTo>
                    <a:pt x="411" y="172"/>
                    <a:pt x="318" y="248"/>
                    <a:pt x="215" y="361"/>
                  </a:cubicBezTo>
                  <a:cubicBezTo>
                    <a:pt x="121" y="462"/>
                    <a:pt x="68" y="563"/>
                    <a:pt x="48" y="679"/>
                  </a:cubicBezTo>
                  <a:cubicBezTo>
                    <a:pt x="25" y="812"/>
                    <a:pt x="30" y="950"/>
                    <a:pt x="35" y="1084"/>
                  </a:cubicBezTo>
                  <a:cubicBezTo>
                    <a:pt x="35" y="1090"/>
                    <a:pt x="35" y="1090"/>
                    <a:pt x="35" y="1090"/>
                  </a:cubicBezTo>
                  <a:cubicBezTo>
                    <a:pt x="36" y="1112"/>
                    <a:pt x="37" y="1135"/>
                    <a:pt x="38" y="1157"/>
                  </a:cubicBezTo>
                  <a:cubicBezTo>
                    <a:pt x="43" y="1285"/>
                    <a:pt x="49" y="1417"/>
                    <a:pt x="38" y="1546"/>
                  </a:cubicBezTo>
                  <a:cubicBezTo>
                    <a:pt x="36" y="1568"/>
                    <a:pt x="33" y="1591"/>
                    <a:pt x="30" y="1614"/>
                  </a:cubicBezTo>
                  <a:cubicBezTo>
                    <a:pt x="18" y="1712"/>
                    <a:pt x="5" y="1812"/>
                    <a:pt x="63" y="1893"/>
                  </a:cubicBezTo>
                  <a:cubicBezTo>
                    <a:pt x="85" y="1924"/>
                    <a:pt x="115" y="1943"/>
                    <a:pt x="147" y="1962"/>
                  </a:cubicBezTo>
                  <a:cubicBezTo>
                    <a:pt x="165" y="1974"/>
                    <a:pt x="184" y="1986"/>
                    <a:pt x="201" y="2000"/>
                  </a:cubicBezTo>
                  <a:cubicBezTo>
                    <a:pt x="249" y="2040"/>
                    <a:pt x="269" y="2095"/>
                    <a:pt x="255" y="2151"/>
                  </a:cubicBezTo>
                  <a:cubicBezTo>
                    <a:pt x="250" y="2170"/>
                    <a:pt x="241" y="2189"/>
                    <a:pt x="232" y="2206"/>
                  </a:cubicBezTo>
                  <a:cubicBezTo>
                    <a:pt x="226" y="2218"/>
                    <a:pt x="219" y="2231"/>
                    <a:pt x="215" y="2243"/>
                  </a:cubicBezTo>
                  <a:cubicBezTo>
                    <a:pt x="197" y="2289"/>
                    <a:pt x="202" y="2326"/>
                    <a:pt x="230" y="2362"/>
                  </a:cubicBezTo>
                  <a:cubicBezTo>
                    <a:pt x="243" y="2379"/>
                    <a:pt x="263" y="2395"/>
                    <a:pt x="283" y="2411"/>
                  </a:cubicBezTo>
                  <a:cubicBezTo>
                    <a:pt x="319" y="2441"/>
                    <a:pt x="356" y="2471"/>
                    <a:pt x="362" y="2512"/>
                  </a:cubicBezTo>
                  <a:cubicBezTo>
                    <a:pt x="363" y="2503"/>
                    <a:pt x="363" y="2494"/>
                    <a:pt x="362" y="2485"/>
                  </a:cubicBezTo>
                  <a:cubicBezTo>
                    <a:pt x="348" y="2456"/>
                    <a:pt x="319" y="2431"/>
                    <a:pt x="291" y="2407"/>
                  </a:cubicBezTo>
                  <a:cubicBezTo>
                    <a:pt x="275" y="2394"/>
                    <a:pt x="260" y="2381"/>
                    <a:pt x="247" y="2368"/>
                  </a:cubicBezTo>
                  <a:cubicBezTo>
                    <a:pt x="195" y="2312"/>
                    <a:pt x="218" y="2261"/>
                    <a:pt x="242" y="2207"/>
                  </a:cubicBezTo>
                  <a:cubicBezTo>
                    <a:pt x="246" y="2198"/>
                    <a:pt x="251" y="2188"/>
                    <a:pt x="255" y="2178"/>
                  </a:cubicBezTo>
                  <a:cubicBezTo>
                    <a:pt x="272" y="2136"/>
                    <a:pt x="273" y="2095"/>
                    <a:pt x="257" y="2057"/>
                  </a:cubicBezTo>
                  <a:cubicBezTo>
                    <a:pt x="237" y="2008"/>
                    <a:pt x="197" y="1981"/>
                    <a:pt x="154" y="1953"/>
                  </a:cubicBezTo>
                  <a:cubicBezTo>
                    <a:pt x="109" y="1922"/>
                    <a:pt x="62" y="1891"/>
                    <a:pt x="43" y="1832"/>
                  </a:cubicBezTo>
                  <a:cubicBezTo>
                    <a:pt x="22" y="1767"/>
                    <a:pt x="30" y="1699"/>
                    <a:pt x="38" y="1633"/>
                  </a:cubicBezTo>
                  <a:cubicBezTo>
                    <a:pt x="47" y="1559"/>
                    <a:pt x="52" y="1493"/>
                    <a:pt x="53" y="1432"/>
                  </a:cubicBezTo>
                  <a:cubicBezTo>
                    <a:pt x="55" y="1345"/>
                    <a:pt x="49" y="1253"/>
                    <a:pt x="44" y="1165"/>
                  </a:cubicBezTo>
                  <a:cubicBezTo>
                    <a:pt x="34" y="983"/>
                    <a:pt x="23" y="795"/>
                    <a:pt x="70" y="621"/>
                  </a:cubicBezTo>
                  <a:cubicBezTo>
                    <a:pt x="107" y="487"/>
                    <a:pt x="197" y="387"/>
                    <a:pt x="288" y="299"/>
                  </a:cubicBezTo>
                  <a:cubicBezTo>
                    <a:pt x="402" y="190"/>
                    <a:pt x="507" y="121"/>
                    <a:pt x="620" y="83"/>
                  </a:cubicBezTo>
                  <a:cubicBezTo>
                    <a:pt x="742" y="42"/>
                    <a:pt x="921" y="0"/>
                    <a:pt x="1083" y="32"/>
                  </a:cubicBezTo>
                  <a:cubicBezTo>
                    <a:pt x="1162" y="48"/>
                    <a:pt x="1224" y="95"/>
                    <a:pt x="1274" y="139"/>
                  </a:cubicBezTo>
                  <a:cubicBezTo>
                    <a:pt x="1284" y="147"/>
                    <a:pt x="1293" y="155"/>
                    <a:pt x="1302" y="162"/>
                  </a:cubicBezTo>
                  <a:cubicBezTo>
                    <a:pt x="1344" y="196"/>
                    <a:pt x="1386" y="231"/>
                    <a:pt x="1404" y="285"/>
                  </a:cubicBezTo>
                  <a:cubicBezTo>
                    <a:pt x="1405" y="287"/>
                    <a:pt x="1407" y="288"/>
                    <a:pt x="1408" y="288"/>
                  </a:cubicBezTo>
                  <a:cubicBezTo>
                    <a:pt x="1410" y="289"/>
                    <a:pt x="1412" y="288"/>
                    <a:pt x="1413" y="287"/>
                  </a:cubicBezTo>
                  <a:cubicBezTo>
                    <a:pt x="1414" y="286"/>
                    <a:pt x="1414" y="285"/>
                    <a:pt x="1413" y="283"/>
                  </a:cubicBezTo>
                  <a:cubicBezTo>
                    <a:pt x="1413" y="283"/>
                    <a:pt x="1413" y="283"/>
                    <a:pt x="1413" y="283"/>
                  </a:cubicBezTo>
                  <a:cubicBezTo>
                    <a:pt x="1398" y="235"/>
                    <a:pt x="1368" y="205"/>
                    <a:pt x="1338" y="180"/>
                  </a:cubicBezTo>
                  <a:cubicBezTo>
                    <a:pt x="1329" y="172"/>
                    <a:pt x="1320" y="164"/>
                    <a:pt x="1310" y="156"/>
                  </a:cubicBezTo>
                  <a:cubicBezTo>
                    <a:pt x="1279" y="129"/>
                    <a:pt x="1246" y="100"/>
                    <a:pt x="1211" y="77"/>
                  </a:cubicBezTo>
                  <a:cubicBezTo>
                    <a:pt x="1137" y="28"/>
                    <a:pt x="1052" y="14"/>
                    <a:pt x="970" y="14"/>
                  </a:cubicBezTo>
                  <a:close/>
                  <a:moveTo>
                    <a:pt x="368" y="2484"/>
                  </a:moveTo>
                  <a:cubicBezTo>
                    <a:pt x="372" y="2493"/>
                    <a:pt x="375" y="2502"/>
                    <a:pt x="377" y="2512"/>
                  </a:cubicBezTo>
                  <a:cubicBezTo>
                    <a:pt x="379" y="2475"/>
                    <a:pt x="369" y="2437"/>
                    <a:pt x="359" y="2400"/>
                  </a:cubicBezTo>
                  <a:cubicBezTo>
                    <a:pt x="344" y="2339"/>
                    <a:pt x="327" y="2276"/>
                    <a:pt x="366" y="2219"/>
                  </a:cubicBezTo>
                  <a:cubicBezTo>
                    <a:pt x="367" y="2218"/>
                    <a:pt x="367" y="2216"/>
                    <a:pt x="367" y="2215"/>
                  </a:cubicBezTo>
                  <a:cubicBezTo>
                    <a:pt x="366" y="2214"/>
                    <a:pt x="364" y="2213"/>
                    <a:pt x="362" y="2212"/>
                  </a:cubicBezTo>
                  <a:cubicBezTo>
                    <a:pt x="361" y="2212"/>
                    <a:pt x="360" y="2213"/>
                    <a:pt x="358" y="2214"/>
                  </a:cubicBezTo>
                  <a:cubicBezTo>
                    <a:pt x="319" y="2272"/>
                    <a:pt x="334" y="2332"/>
                    <a:pt x="351" y="2395"/>
                  </a:cubicBezTo>
                  <a:cubicBezTo>
                    <a:pt x="358" y="2425"/>
                    <a:pt x="366" y="2454"/>
                    <a:pt x="368" y="24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296" y="381"/>
              <a:ext cx="456" cy="1059"/>
            </a:xfrm>
            <a:custGeom>
              <a:avLst/>
              <a:gdLst>
                <a:gd name="T0" fmla="*/ 85 w 324"/>
                <a:gd name="T1" fmla="*/ 15 h 754"/>
                <a:gd name="T2" fmla="*/ 275 w 324"/>
                <a:gd name="T3" fmla="*/ 445 h 754"/>
                <a:gd name="T4" fmla="*/ 5 w 324"/>
                <a:gd name="T5" fmla="*/ 739 h 754"/>
                <a:gd name="T6" fmla="*/ 18 w 324"/>
                <a:gd name="T7" fmla="*/ 746 h 754"/>
                <a:gd name="T8" fmla="*/ 217 w 324"/>
                <a:gd name="T9" fmla="*/ 566 h 754"/>
                <a:gd name="T10" fmla="*/ 306 w 324"/>
                <a:gd name="T11" fmla="*/ 355 h 754"/>
                <a:gd name="T12" fmla="*/ 85 w 324"/>
                <a:gd name="T13" fmla="*/ 1 h 754"/>
                <a:gd name="T14" fmla="*/ 85 w 324"/>
                <a:gd name="T15" fmla="*/ 1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754">
                  <a:moveTo>
                    <a:pt x="85" y="15"/>
                  </a:moveTo>
                  <a:cubicBezTo>
                    <a:pt x="286" y="28"/>
                    <a:pt x="324" y="292"/>
                    <a:pt x="275" y="445"/>
                  </a:cubicBezTo>
                  <a:cubicBezTo>
                    <a:pt x="230" y="584"/>
                    <a:pt x="79" y="623"/>
                    <a:pt x="5" y="739"/>
                  </a:cubicBezTo>
                  <a:cubicBezTo>
                    <a:pt x="0" y="747"/>
                    <a:pt x="13" y="754"/>
                    <a:pt x="18" y="746"/>
                  </a:cubicBezTo>
                  <a:cubicBezTo>
                    <a:pt x="67" y="669"/>
                    <a:pt x="152" y="629"/>
                    <a:pt x="217" y="566"/>
                  </a:cubicBezTo>
                  <a:cubicBezTo>
                    <a:pt x="275" y="510"/>
                    <a:pt x="300" y="435"/>
                    <a:pt x="306" y="355"/>
                  </a:cubicBezTo>
                  <a:cubicBezTo>
                    <a:pt x="318" y="206"/>
                    <a:pt x="263" y="12"/>
                    <a:pt x="85" y="1"/>
                  </a:cubicBezTo>
                  <a:cubicBezTo>
                    <a:pt x="75" y="0"/>
                    <a:pt x="75" y="15"/>
                    <a:pt x="8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4296" y="378"/>
              <a:ext cx="444" cy="1061"/>
            </a:xfrm>
            <a:custGeom>
              <a:avLst/>
              <a:gdLst>
                <a:gd name="T0" fmla="*/ 12 w 316"/>
                <a:gd name="T1" fmla="*/ 755 h 755"/>
                <a:gd name="T2" fmla="*/ 11 w 316"/>
                <a:gd name="T3" fmla="*/ 755 h 755"/>
                <a:gd name="T4" fmla="*/ 2 w 316"/>
                <a:gd name="T5" fmla="*/ 749 h 755"/>
                <a:gd name="T6" fmla="*/ 3 w 316"/>
                <a:gd name="T7" fmla="*/ 739 h 755"/>
                <a:gd name="T8" fmla="*/ 127 w 316"/>
                <a:gd name="T9" fmla="*/ 618 h 755"/>
                <a:gd name="T10" fmla="*/ 272 w 316"/>
                <a:gd name="T11" fmla="*/ 447 h 755"/>
                <a:gd name="T12" fmla="*/ 235 w 316"/>
                <a:gd name="T13" fmla="*/ 107 h 755"/>
                <a:gd name="T14" fmla="*/ 85 w 316"/>
                <a:gd name="T15" fmla="*/ 20 h 755"/>
                <a:gd name="T16" fmla="*/ 85 w 316"/>
                <a:gd name="T17" fmla="*/ 20 h 755"/>
                <a:gd name="T18" fmla="*/ 75 w 316"/>
                <a:gd name="T19" fmla="*/ 9 h 755"/>
                <a:gd name="T20" fmla="*/ 84 w 316"/>
                <a:gd name="T21" fmla="*/ 0 h 755"/>
                <a:gd name="T22" fmla="*/ 85 w 316"/>
                <a:gd name="T23" fmla="*/ 0 h 755"/>
                <a:gd name="T24" fmla="*/ 232 w 316"/>
                <a:gd name="T25" fmla="*/ 71 h 755"/>
                <a:gd name="T26" fmla="*/ 309 w 316"/>
                <a:gd name="T27" fmla="*/ 358 h 755"/>
                <a:gd name="T28" fmla="*/ 219 w 316"/>
                <a:gd name="T29" fmla="*/ 571 h 755"/>
                <a:gd name="T30" fmla="*/ 142 w 316"/>
                <a:gd name="T31" fmla="*/ 633 h 755"/>
                <a:gd name="T32" fmla="*/ 20 w 316"/>
                <a:gd name="T33" fmla="*/ 750 h 755"/>
                <a:gd name="T34" fmla="*/ 12 w 316"/>
                <a:gd name="T35" fmla="*/ 755 h 755"/>
                <a:gd name="T36" fmla="*/ 84 w 316"/>
                <a:gd name="T37" fmla="*/ 5 h 755"/>
                <a:gd name="T38" fmla="*/ 81 w 316"/>
                <a:gd name="T39" fmla="*/ 9 h 755"/>
                <a:gd name="T40" fmla="*/ 85 w 316"/>
                <a:gd name="T41" fmla="*/ 15 h 755"/>
                <a:gd name="T42" fmla="*/ 85 w 316"/>
                <a:gd name="T43" fmla="*/ 15 h 755"/>
                <a:gd name="T44" fmla="*/ 240 w 316"/>
                <a:gd name="T45" fmla="*/ 104 h 755"/>
                <a:gd name="T46" fmla="*/ 277 w 316"/>
                <a:gd name="T47" fmla="*/ 448 h 755"/>
                <a:gd name="T48" fmla="*/ 130 w 316"/>
                <a:gd name="T49" fmla="*/ 622 h 755"/>
                <a:gd name="T50" fmla="*/ 7 w 316"/>
                <a:gd name="T51" fmla="*/ 742 h 755"/>
                <a:gd name="T52" fmla="*/ 7 w 316"/>
                <a:gd name="T53" fmla="*/ 746 h 755"/>
                <a:gd name="T54" fmla="*/ 12 w 316"/>
                <a:gd name="T55" fmla="*/ 749 h 755"/>
                <a:gd name="T56" fmla="*/ 15 w 316"/>
                <a:gd name="T57" fmla="*/ 747 h 755"/>
                <a:gd name="T58" fmla="*/ 138 w 316"/>
                <a:gd name="T59" fmla="*/ 629 h 755"/>
                <a:gd name="T60" fmla="*/ 215 w 316"/>
                <a:gd name="T61" fmla="*/ 566 h 755"/>
                <a:gd name="T62" fmla="*/ 304 w 316"/>
                <a:gd name="T63" fmla="*/ 357 h 755"/>
                <a:gd name="T64" fmla="*/ 228 w 316"/>
                <a:gd name="T65" fmla="*/ 75 h 755"/>
                <a:gd name="T66" fmla="*/ 85 w 316"/>
                <a:gd name="T67" fmla="*/ 5 h 755"/>
                <a:gd name="T68" fmla="*/ 84 w 316"/>
                <a:gd name="T69" fmla="*/ 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" h="755">
                  <a:moveTo>
                    <a:pt x="12" y="755"/>
                  </a:moveTo>
                  <a:cubicBezTo>
                    <a:pt x="12" y="755"/>
                    <a:pt x="11" y="755"/>
                    <a:pt x="11" y="755"/>
                  </a:cubicBezTo>
                  <a:cubicBezTo>
                    <a:pt x="7" y="754"/>
                    <a:pt x="4" y="752"/>
                    <a:pt x="2" y="749"/>
                  </a:cubicBezTo>
                  <a:cubicBezTo>
                    <a:pt x="0" y="746"/>
                    <a:pt x="1" y="742"/>
                    <a:pt x="3" y="739"/>
                  </a:cubicBezTo>
                  <a:cubicBezTo>
                    <a:pt x="35" y="689"/>
                    <a:pt x="81" y="653"/>
                    <a:pt x="127" y="618"/>
                  </a:cubicBezTo>
                  <a:cubicBezTo>
                    <a:pt x="189" y="570"/>
                    <a:pt x="247" y="525"/>
                    <a:pt x="272" y="447"/>
                  </a:cubicBezTo>
                  <a:cubicBezTo>
                    <a:pt x="303" y="350"/>
                    <a:pt x="301" y="202"/>
                    <a:pt x="235" y="107"/>
                  </a:cubicBezTo>
                  <a:cubicBezTo>
                    <a:pt x="199" y="53"/>
                    <a:pt x="148" y="24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78" y="20"/>
                    <a:pt x="75" y="14"/>
                    <a:pt x="75" y="9"/>
                  </a:cubicBezTo>
                  <a:cubicBezTo>
                    <a:pt x="75" y="3"/>
                    <a:pt x="79" y="0"/>
                    <a:pt x="8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45" y="4"/>
                    <a:pt x="194" y="28"/>
                    <a:pt x="232" y="71"/>
                  </a:cubicBezTo>
                  <a:cubicBezTo>
                    <a:pt x="299" y="148"/>
                    <a:pt x="316" y="270"/>
                    <a:pt x="309" y="358"/>
                  </a:cubicBezTo>
                  <a:cubicBezTo>
                    <a:pt x="302" y="448"/>
                    <a:pt x="272" y="520"/>
                    <a:pt x="219" y="571"/>
                  </a:cubicBezTo>
                  <a:cubicBezTo>
                    <a:pt x="195" y="593"/>
                    <a:pt x="168" y="614"/>
                    <a:pt x="142" y="633"/>
                  </a:cubicBezTo>
                  <a:cubicBezTo>
                    <a:pt x="97" y="667"/>
                    <a:pt x="51" y="701"/>
                    <a:pt x="20" y="750"/>
                  </a:cubicBezTo>
                  <a:cubicBezTo>
                    <a:pt x="18" y="753"/>
                    <a:pt x="15" y="755"/>
                    <a:pt x="12" y="755"/>
                  </a:cubicBezTo>
                  <a:close/>
                  <a:moveTo>
                    <a:pt x="84" y="5"/>
                  </a:moveTo>
                  <a:cubicBezTo>
                    <a:pt x="81" y="5"/>
                    <a:pt x="81" y="8"/>
                    <a:pt x="81" y="9"/>
                  </a:cubicBezTo>
                  <a:cubicBezTo>
                    <a:pt x="81" y="11"/>
                    <a:pt x="81" y="14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150" y="19"/>
                    <a:pt x="202" y="49"/>
                    <a:pt x="240" y="104"/>
                  </a:cubicBezTo>
                  <a:cubicBezTo>
                    <a:pt x="306" y="200"/>
                    <a:pt x="309" y="350"/>
                    <a:pt x="277" y="448"/>
                  </a:cubicBezTo>
                  <a:cubicBezTo>
                    <a:pt x="252" y="528"/>
                    <a:pt x="190" y="576"/>
                    <a:pt x="130" y="622"/>
                  </a:cubicBezTo>
                  <a:cubicBezTo>
                    <a:pt x="85" y="657"/>
                    <a:pt x="39" y="693"/>
                    <a:pt x="7" y="742"/>
                  </a:cubicBezTo>
                  <a:cubicBezTo>
                    <a:pt x="6" y="744"/>
                    <a:pt x="6" y="745"/>
                    <a:pt x="7" y="746"/>
                  </a:cubicBezTo>
                  <a:cubicBezTo>
                    <a:pt x="8" y="748"/>
                    <a:pt x="10" y="749"/>
                    <a:pt x="12" y="749"/>
                  </a:cubicBezTo>
                  <a:cubicBezTo>
                    <a:pt x="13" y="749"/>
                    <a:pt x="14" y="749"/>
                    <a:pt x="15" y="747"/>
                  </a:cubicBezTo>
                  <a:cubicBezTo>
                    <a:pt x="47" y="697"/>
                    <a:pt x="93" y="663"/>
                    <a:pt x="138" y="629"/>
                  </a:cubicBezTo>
                  <a:cubicBezTo>
                    <a:pt x="164" y="609"/>
                    <a:pt x="191" y="589"/>
                    <a:pt x="215" y="566"/>
                  </a:cubicBezTo>
                  <a:cubicBezTo>
                    <a:pt x="267" y="517"/>
                    <a:pt x="297" y="446"/>
                    <a:pt x="304" y="357"/>
                  </a:cubicBezTo>
                  <a:cubicBezTo>
                    <a:pt x="310" y="270"/>
                    <a:pt x="294" y="150"/>
                    <a:pt x="228" y="75"/>
                  </a:cubicBezTo>
                  <a:cubicBezTo>
                    <a:pt x="191" y="32"/>
                    <a:pt x="143" y="9"/>
                    <a:pt x="85" y="5"/>
                  </a:cubicBezTo>
                  <a:cubicBezTo>
                    <a:pt x="85" y="5"/>
                    <a:pt x="85" y="5"/>
                    <a:pt x="84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320" y="1828"/>
              <a:ext cx="625" cy="158"/>
            </a:xfrm>
            <a:custGeom>
              <a:avLst/>
              <a:gdLst>
                <a:gd name="T0" fmla="*/ 429 w 445"/>
                <a:gd name="T1" fmla="*/ 39 h 113"/>
                <a:gd name="T2" fmla="*/ 247 w 445"/>
                <a:gd name="T3" fmla="*/ 93 h 113"/>
                <a:gd name="T4" fmla="*/ 18 w 445"/>
                <a:gd name="T5" fmla="*/ 6 h 113"/>
                <a:gd name="T6" fmla="*/ 8 w 445"/>
                <a:gd name="T7" fmla="*/ 16 h 113"/>
                <a:gd name="T8" fmla="*/ 230 w 445"/>
                <a:gd name="T9" fmla="*/ 106 h 113"/>
                <a:gd name="T10" fmla="*/ 436 w 445"/>
                <a:gd name="T11" fmla="*/ 51 h 113"/>
                <a:gd name="T12" fmla="*/ 429 w 445"/>
                <a:gd name="T13" fmla="*/ 3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13">
                  <a:moveTo>
                    <a:pt x="429" y="39"/>
                  </a:moveTo>
                  <a:cubicBezTo>
                    <a:pt x="371" y="72"/>
                    <a:pt x="315" y="96"/>
                    <a:pt x="247" y="93"/>
                  </a:cubicBezTo>
                  <a:cubicBezTo>
                    <a:pt x="164" y="89"/>
                    <a:pt x="84" y="57"/>
                    <a:pt x="18" y="6"/>
                  </a:cubicBezTo>
                  <a:cubicBezTo>
                    <a:pt x="11" y="0"/>
                    <a:pt x="0" y="10"/>
                    <a:pt x="8" y="16"/>
                  </a:cubicBezTo>
                  <a:cubicBezTo>
                    <a:pt x="72" y="67"/>
                    <a:pt x="148" y="99"/>
                    <a:pt x="230" y="106"/>
                  </a:cubicBezTo>
                  <a:cubicBezTo>
                    <a:pt x="309" y="113"/>
                    <a:pt x="369" y="90"/>
                    <a:pt x="436" y="51"/>
                  </a:cubicBezTo>
                  <a:cubicBezTo>
                    <a:pt x="445" y="47"/>
                    <a:pt x="437" y="34"/>
                    <a:pt x="429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3322" y="1826"/>
              <a:ext cx="620" cy="158"/>
            </a:xfrm>
            <a:custGeom>
              <a:avLst/>
              <a:gdLst>
                <a:gd name="T0" fmla="*/ 256 w 442"/>
                <a:gd name="T1" fmla="*/ 111 h 112"/>
                <a:gd name="T2" fmla="*/ 229 w 442"/>
                <a:gd name="T3" fmla="*/ 110 h 112"/>
                <a:gd name="T4" fmla="*/ 5 w 442"/>
                <a:gd name="T5" fmla="*/ 19 h 112"/>
                <a:gd name="T6" fmla="*/ 3 w 442"/>
                <a:gd name="T7" fmla="*/ 7 h 112"/>
                <a:gd name="T8" fmla="*/ 19 w 442"/>
                <a:gd name="T9" fmla="*/ 5 h 112"/>
                <a:gd name="T10" fmla="*/ 246 w 442"/>
                <a:gd name="T11" fmla="*/ 91 h 112"/>
                <a:gd name="T12" fmla="*/ 257 w 442"/>
                <a:gd name="T13" fmla="*/ 91 h 112"/>
                <a:gd name="T14" fmla="*/ 427 w 442"/>
                <a:gd name="T15" fmla="*/ 37 h 112"/>
                <a:gd name="T16" fmla="*/ 427 w 442"/>
                <a:gd name="T17" fmla="*/ 37 h 112"/>
                <a:gd name="T18" fmla="*/ 436 w 442"/>
                <a:gd name="T19" fmla="*/ 37 h 112"/>
                <a:gd name="T20" fmla="*/ 442 w 442"/>
                <a:gd name="T21" fmla="*/ 46 h 112"/>
                <a:gd name="T22" fmla="*/ 437 w 442"/>
                <a:gd name="T23" fmla="*/ 55 h 112"/>
                <a:gd name="T24" fmla="*/ 256 w 442"/>
                <a:gd name="T25" fmla="*/ 111 h 112"/>
                <a:gd name="T26" fmla="*/ 12 w 442"/>
                <a:gd name="T27" fmla="*/ 8 h 112"/>
                <a:gd name="T28" fmla="*/ 8 w 442"/>
                <a:gd name="T29" fmla="*/ 10 h 112"/>
                <a:gd name="T30" fmla="*/ 8 w 442"/>
                <a:gd name="T31" fmla="*/ 15 h 112"/>
                <a:gd name="T32" fmla="*/ 229 w 442"/>
                <a:gd name="T33" fmla="*/ 105 h 112"/>
                <a:gd name="T34" fmla="*/ 434 w 442"/>
                <a:gd name="T35" fmla="*/ 50 h 112"/>
                <a:gd name="T36" fmla="*/ 436 w 442"/>
                <a:gd name="T37" fmla="*/ 46 h 112"/>
                <a:gd name="T38" fmla="*/ 434 w 442"/>
                <a:gd name="T39" fmla="*/ 42 h 112"/>
                <a:gd name="T40" fmla="*/ 429 w 442"/>
                <a:gd name="T41" fmla="*/ 42 h 112"/>
                <a:gd name="T42" fmla="*/ 429 w 442"/>
                <a:gd name="T43" fmla="*/ 42 h 112"/>
                <a:gd name="T44" fmla="*/ 246 w 442"/>
                <a:gd name="T45" fmla="*/ 97 h 112"/>
                <a:gd name="T46" fmla="*/ 15 w 442"/>
                <a:gd name="T47" fmla="*/ 9 h 112"/>
                <a:gd name="T48" fmla="*/ 12 w 442"/>
                <a:gd name="T49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2" h="112">
                  <a:moveTo>
                    <a:pt x="256" y="111"/>
                  </a:moveTo>
                  <a:cubicBezTo>
                    <a:pt x="247" y="111"/>
                    <a:pt x="238" y="111"/>
                    <a:pt x="229" y="110"/>
                  </a:cubicBezTo>
                  <a:cubicBezTo>
                    <a:pt x="149" y="103"/>
                    <a:pt x="72" y="72"/>
                    <a:pt x="5" y="19"/>
                  </a:cubicBezTo>
                  <a:cubicBezTo>
                    <a:pt x="1" y="16"/>
                    <a:pt x="0" y="11"/>
                    <a:pt x="3" y="7"/>
                  </a:cubicBezTo>
                  <a:cubicBezTo>
                    <a:pt x="7" y="2"/>
                    <a:pt x="13" y="0"/>
                    <a:pt x="19" y="5"/>
                  </a:cubicBezTo>
                  <a:cubicBezTo>
                    <a:pt x="87" y="58"/>
                    <a:pt x="166" y="88"/>
                    <a:pt x="246" y="91"/>
                  </a:cubicBezTo>
                  <a:cubicBezTo>
                    <a:pt x="250" y="91"/>
                    <a:pt x="254" y="91"/>
                    <a:pt x="257" y="91"/>
                  </a:cubicBezTo>
                  <a:cubicBezTo>
                    <a:pt x="324" y="91"/>
                    <a:pt x="378" y="65"/>
                    <a:pt x="427" y="37"/>
                  </a:cubicBezTo>
                  <a:cubicBezTo>
                    <a:pt x="427" y="37"/>
                    <a:pt x="427" y="37"/>
                    <a:pt x="427" y="37"/>
                  </a:cubicBezTo>
                  <a:cubicBezTo>
                    <a:pt x="430" y="35"/>
                    <a:pt x="433" y="35"/>
                    <a:pt x="436" y="37"/>
                  </a:cubicBezTo>
                  <a:cubicBezTo>
                    <a:pt x="440" y="39"/>
                    <a:pt x="442" y="43"/>
                    <a:pt x="442" y="46"/>
                  </a:cubicBezTo>
                  <a:cubicBezTo>
                    <a:pt x="442" y="50"/>
                    <a:pt x="440" y="53"/>
                    <a:pt x="437" y="55"/>
                  </a:cubicBezTo>
                  <a:cubicBezTo>
                    <a:pt x="378" y="89"/>
                    <a:pt x="324" y="111"/>
                    <a:pt x="256" y="111"/>
                  </a:cubicBezTo>
                  <a:close/>
                  <a:moveTo>
                    <a:pt x="12" y="8"/>
                  </a:moveTo>
                  <a:cubicBezTo>
                    <a:pt x="10" y="8"/>
                    <a:pt x="9" y="9"/>
                    <a:pt x="8" y="10"/>
                  </a:cubicBezTo>
                  <a:cubicBezTo>
                    <a:pt x="7" y="11"/>
                    <a:pt x="6" y="13"/>
                    <a:pt x="8" y="15"/>
                  </a:cubicBezTo>
                  <a:cubicBezTo>
                    <a:pt x="75" y="67"/>
                    <a:pt x="151" y="98"/>
                    <a:pt x="229" y="105"/>
                  </a:cubicBezTo>
                  <a:cubicBezTo>
                    <a:pt x="309" y="112"/>
                    <a:pt x="369" y="88"/>
                    <a:pt x="434" y="50"/>
                  </a:cubicBezTo>
                  <a:cubicBezTo>
                    <a:pt x="436" y="49"/>
                    <a:pt x="436" y="48"/>
                    <a:pt x="436" y="46"/>
                  </a:cubicBezTo>
                  <a:cubicBezTo>
                    <a:pt x="436" y="45"/>
                    <a:pt x="435" y="43"/>
                    <a:pt x="434" y="42"/>
                  </a:cubicBezTo>
                  <a:cubicBezTo>
                    <a:pt x="432" y="41"/>
                    <a:pt x="431" y="41"/>
                    <a:pt x="429" y="42"/>
                  </a:cubicBezTo>
                  <a:cubicBezTo>
                    <a:pt x="429" y="42"/>
                    <a:pt x="429" y="42"/>
                    <a:pt x="429" y="42"/>
                  </a:cubicBezTo>
                  <a:cubicBezTo>
                    <a:pt x="377" y="72"/>
                    <a:pt x="319" y="100"/>
                    <a:pt x="246" y="97"/>
                  </a:cubicBezTo>
                  <a:cubicBezTo>
                    <a:pt x="164" y="93"/>
                    <a:pt x="85" y="63"/>
                    <a:pt x="15" y="9"/>
                  </a:cubicBezTo>
                  <a:cubicBezTo>
                    <a:pt x="14" y="8"/>
                    <a:pt x="13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663" y="1420"/>
              <a:ext cx="655" cy="1267"/>
            </a:xfrm>
            <a:custGeom>
              <a:avLst/>
              <a:gdLst>
                <a:gd name="T0" fmla="*/ 450 w 466"/>
                <a:gd name="T1" fmla="*/ 8 h 902"/>
                <a:gd name="T2" fmla="*/ 239 w 466"/>
                <a:gd name="T3" fmla="*/ 223 h 902"/>
                <a:gd name="T4" fmla="*/ 190 w 466"/>
                <a:gd name="T5" fmla="*/ 326 h 902"/>
                <a:gd name="T6" fmla="*/ 142 w 466"/>
                <a:gd name="T7" fmla="*/ 423 h 902"/>
                <a:gd name="T8" fmla="*/ 100 w 466"/>
                <a:gd name="T9" fmla="*/ 473 h 902"/>
                <a:gd name="T10" fmla="*/ 303 w 466"/>
                <a:gd name="T11" fmla="*/ 899 h 902"/>
                <a:gd name="T12" fmla="*/ 307 w 466"/>
                <a:gd name="T13" fmla="*/ 885 h 902"/>
                <a:gd name="T14" fmla="*/ 88 w 466"/>
                <a:gd name="T15" fmla="*/ 655 h 902"/>
                <a:gd name="T16" fmla="*/ 104 w 466"/>
                <a:gd name="T17" fmla="*/ 496 h 902"/>
                <a:gd name="T18" fmla="*/ 180 w 466"/>
                <a:gd name="T19" fmla="*/ 403 h 902"/>
                <a:gd name="T20" fmla="*/ 214 w 466"/>
                <a:gd name="T21" fmla="*/ 297 h 902"/>
                <a:gd name="T22" fmla="*/ 294 w 466"/>
                <a:gd name="T23" fmla="*/ 183 h 902"/>
                <a:gd name="T24" fmla="*/ 460 w 466"/>
                <a:gd name="T25" fmla="*/ 18 h 902"/>
                <a:gd name="T26" fmla="*/ 450 w 466"/>
                <a:gd name="T27" fmla="*/ 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6" h="902">
                  <a:moveTo>
                    <a:pt x="450" y="8"/>
                  </a:moveTo>
                  <a:cubicBezTo>
                    <a:pt x="387" y="86"/>
                    <a:pt x="300" y="142"/>
                    <a:pt x="239" y="223"/>
                  </a:cubicBezTo>
                  <a:cubicBezTo>
                    <a:pt x="215" y="255"/>
                    <a:pt x="200" y="287"/>
                    <a:pt x="190" y="326"/>
                  </a:cubicBezTo>
                  <a:cubicBezTo>
                    <a:pt x="181" y="364"/>
                    <a:pt x="169" y="394"/>
                    <a:pt x="142" y="423"/>
                  </a:cubicBezTo>
                  <a:cubicBezTo>
                    <a:pt x="126" y="439"/>
                    <a:pt x="112" y="455"/>
                    <a:pt x="100" y="473"/>
                  </a:cubicBezTo>
                  <a:cubicBezTo>
                    <a:pt x="0" y="633"/>
                    <a:pt x="136" y="855"/>
                    <a:pt x="303" y="899"/>
                  </a:cubicBezTo>
                  <a:cubicBezTo>
                    <a:pt x="313" y="902"/>
                    <a:pt x="317" y="888"/>
                    <a:pt x="307" y="885"/>
                  </a:cubicBezTo>
                  <a:cubicBezTo>
                    <a:pt x="202" y="857"/>
                    <a:pt x="115" y="759"/>
                    <a:pt x="88" y="655"/>
                  </a:cubicBezTo>
                  <a:cubicBezTo>
                    <a:pt x="73" y="601"/>
                    <a:pt x="78" y="545"/>
                    <a:pt x="104" y="496"/>
                  </a:cubicBezTo>
                  <a:cubicBezTo>
                    <a:pt x="124" y="459"/>
                    <a:pt x="158" y="437"/>
                    <a:pt x="180" y="403"/>
                  </a:cubicBezTo>
                  <a:cubicBezTo>
                    <a:pt x="201" y="371"/>
                    <a:pt x="201" y="332"/>
                    <a:pt x="214" y="297"/>
                  </a:cubicBezTo>
                  <a:cubicBezTo>
                    <a:pt x="230" y="253"/>
                    <a:pt x="261" y="216"/>
                    <a:pt x="294" y="183"/>
                  </a:cubicBezTo>
                  <a:cubicBezTo>
                    <a:pt x="349" y="127"/>
                    <a:pt x="412" y="80"/>
                    <a:pt x="460" y="18"/>
                  </a:cubicBezTo>
                  <a:cubicBezTo>
                    <a:pt x="466" y="11"/>
                    <a:pt x="456" y="0"/>
                    <a:pt x="45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3736" y="1423"/>
              <a:ext cx="582" cy="1266"/>
            </a:xfrm>
            <a:custGeom>
              <a:avLst/>
              <a:gdLst>
                <a:gd name="T0" fmla="*/ 253 w 414"/>
                <a:gd name="T1" fmla="*/ 901 h 901"/>
                <a:gd name="T2" fmla="*/ 251 w 414"/>
                <a:gd name="T3" fmla="*/ 900 h 901"/>
                <a:gd name="T4" fmla="*/ 32 w 414"/>
                <a:gd name="T5" fmla="*/ 696 h 901"/>
                <a:gd name="T6" fmla="*/ 46 w 414"/>
                <a:gd name="T7" fmla="*/ 470 h 901"/>
                <a:gd name="T8" fmla="*/ 88 w 414"/>
                <a:gd name="T9" fmla="*/ 419 h 901"/>
                <a:gd name="T10" fmla="*/ 136 w 414"/>
                <a:gd name="T11" fmla="*/ 324 h 901"/>
                <a:gd name="T12" fmla="*/ 185 w 414"/>
                <a:gd name="T13" fmla="*/ 219 h 901"/>
                <a:gd name="T14" fmla="*/ 294 w 414"/>
                <a:gd name="T15" fmla="*/ 107 h 901"/>
                <a:gd name="T16" fmla="*/ 396 w 414"/>
                <a:gd name="T17" fmla="*/ 4 h 901"/>
                <a:gd name="T18" fmla="*/ 404 w 414"/>
                <a:gd name="T19" fmla="*/ 0 h 901"/>
                <a:gd name="T20" fmla="*/ 412 w 414"/>
                <a:gd name="T21" fmla="*/ 7 h 901"/>
                <a:gd name="T22" fmla="*/ 411 w 414"/>
                <a:gd name="T23" fmla="*/ 18 h 901"/>
                <a:gd name="T24" fmla="*/ 307 w 414"/>
                <a:gd name="T25" fmla="*/ 123 h 901"/>
                <a:gd name="T26" fmla="*/ 244 w 414"/>
                <a:gd name="T27" fmla="*/ 183 h 901"/>
                <a:gd name="T28" fmla="*/ 164 w 414"/>
                <a:gd name="T29" fmla="*/ 296 h 901"/>
                <a:gd name="T30" fmla="*/ 154 w 414"/>
                <a:gd name="T31" fmla="*/ 337 h 901"/>
                <a:gd name="T32" fmla="*/ 130 w 414"/>
                <a:gd name="T33" fmla="*/ 402 h 901"/>
                <a:gd name="T34" fmla="*/ 96 w 414"/>
                <a:gd name="T35" fmla="*/ 443 h 901"/>
                <a:gd name="T36" fmla="*/ 55 w 414"/>
                <a:gd name="T37" fmla="*/ 495 h 901"/>
                <a:gd name="T38" fmla="*/ 38 w 414"/>
                <a:gd name="T39" fmla="*/ 652 h 901"/>
                <a:gd name="T40" fmla="*/ 256 w 414"/>
                <a:gd name="T41" fmla="*/ 880 h 901"/>
                <a:gd name="T42" fmla="*/ 263 w 414"/>
                <a:gd name="T43" fmla="*/ 893 h 901"/>
                <a:gd name="T44" fmla="*/ 259 w 414"/>
                <a:gd name="T45" fmla="*/ 899 h 901"/>
                <a:gd name="T46" fmla="*/ 253 w 414"/>
                <a:gd name="T47" fmla="*/ 901 h 901"/>
                <a:gd name="T48" fmla="*/ 403 w 414"/>
                <a:gd name="T49" fmla="*/ 6 h 901"/>
                <a:gd name="T50" fmla="*/ 400 w 414"/>
                <a:gd name="T51" fmla="*/ 7 h 901"/>
                <a:gd name="T52" fmla="*/ 400 w 414"/>
                <a:gd name="T53" fmla="*/ 7 h 901"/>
                <a:gd name="T54" fmla="*/ 298 w 414"/>
                <a:gd name="T55" fmla="*/ 111 h 901"/>
                <a:gd name="T56" fmla="*/ 190 w 414"/>
                <a:gd name="T57" fmla="*/ 222 h 901"/>
                <a:gd name="T58" fmla="*/ 141 w 414"/>
                <a:gd name="T59" fmla="*/ 325 h 901"/>
                <a:gd name="T60" fmla="*/ 92 w 414"/>
                <a:gd name="T61" fmla="*/ 423 h 901"/>
                <a:gd name="T62" fmla="*/ 51 w 414"/>
                <a:gd name="T63" fmla="*/ 473 h 901"/>
                <a:gd name="T64" fmla="*/ 37 w 414"/>
                <a:gd name="T65" fmla="*/ 694 h 901"/>
                <a:gd name="T66" fmla="*/ 252 w 414"/>
                <a:gd name="T67" fmla="*/ 895 h 901"/>
                <a:gd name="T68" fmla="*/ 258 w 414"/>
                <a:gd name="T69" fmla="*/ 891 h 901"/>
                <a:gd name="T70" fmla="*/ 255 w 414"/>
                <a:gd name="T71" fmla="*/ 886 h 901"/>
                <a:gd name="T72" fmla="*/ 33 w 414"/>
                <a:gd name="T73" fmla="*/ 653 h 901"/>
                <a:gd name="T74" fmla="*/ 50 w 414"/>
                <a:gd name="T75" fmla="*/ 493 h 901"/>
                <a:gd name="T76" fmla="*/ 92 w 414"/>
                <a:gd name="T77" fmla="*/ 440 h 901"/>
                <a:gd name="T78" fmla="*/ 126 w 414"/>
                <a:gd name="T79" fmla="*/ 399 h 901"/>
                <a:gd name="T80" fmla="*/ 148 w 414"/>
                <a:gd name="T81" fmla="*/ 335 h 901"/>
                <a:gd name="T82" fmla="*/ 159 w 414"/>
                <a:gd name="T83" fmla="*/ 294 h 901"/>
                <a:gd name="T84" fmla="*/ 240 w 414"/>
                <a:gd name="T85" fmla="*/ 179 h 901"/>
                <a:gd name="T86" fmla="*/ 303 w 414"/>
                <a:gd name="T87" fmla="*/ 119 h 901"/>
                <a:gd name="T88" fmla="*/ 406 w 414"/>
                <a:gd name="T89" fmla="*/ 14 h 901"/>
                <a:gd name="T90" fmla="*/ 407 w 414"/>
                <a:gd name="T91" fmla="*/ 9 h 901"/>
                <a:gd name="T92" fmla="*/ 403 w 414"/>
                <a:gd name="T93" fmla="*/ 6 h 901"/>
                <a:gd name="T94" fmla="*/ 403 w 414"/>
                <a:gd name="T95" fmla="*/ 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4" h="901">
                  <a:moveTo>
                    <a:pt x="253" y="901"/>
                  </a:moveTo>
                  <a:cubicBezTo>
                    <a:pt x="252" y="901"/>
                    <a:pt x="252" y="900"/>
                    <a:pt x="251" y="900"/>
                  </a:cubicBezTo>
                  <a:cubicBezTo>
                    <a:pt x="157" y="875"/>
                    <a:pt x="71" y="795"/>
                    <a:pt x="32" y="696"/>
                  </a:cubicBezTo>
                  <a:cubicBezTo>
                    <a:pt x="0" y="615"/>
                    <a:pt x="5" y="535"/>
                    <a:pt x="46" y="470"/>
                  </a:cubicBezTo>
                  <a:cubicBezTo>
                    <a:pt x="58" y="450"/>
                    <a:pt x="73" y="434"/>
                    <a:pt x="88" y="419"/>
                  </a:cubicBezTo>
                  <a:cubicBezTo>
                    <a:pt x="115" y="391"/>
                    <a:pt x="126" y="361"/>
                    <a:pt x="136" y="324"/>
                  </a:cubicBezTo>
                  <a:cubicBezTo>
                    <a:pt x="146" y="283"/>
                    <a:pt x="161" y="251"/>
                    <a:pt x="185" y="219"/>
                  </a:cubicBezTo>
                  <a:cubicBezTo>
                    <a:pt x="217" y="177"/>
                    <a:pt x="256" y="142"/>
                    <a:pt x="294" y="107"/>
                  </a:cubicBezTo>
                  <a:cubicBezTo>
                    <a:pt x="329" y="75"/>
                    <a:pt x="366" y="42"/>
                    <a:pt x="396" y="4"/>
                  </a:cubicBezTo>
                  <a:cubicBezTo>
                    <a:pt x="398" y="1"/>
                    <a:pt x="401" y="0"/>
                    <a:pt x="404" y="0"/>
                  </a:cubicBezTo>
                  <a:cubicBezTo>
                    <a:pt x="407" y="1"/>
                    <a:pt x="411" y="4"/>
                    <a:pt x="412" y="7"/>
                  </a:cubicBezTo>
                  <a:cubicBezTo>
                    <a:pt x="414" y="11"/>
                    <a:pt x="413" y="15"/>
                    <a:pt x="411" y="18"/>
                  </a:cubicBezTo>
                  <a:cubicBezTo>
                    <a:pt x="380" y="57"/>
                    <a:pt x="343" y="91"/>
                    <a:pt x="307" y="123"/>
                  </a:cubicBezTo>
                  <a:cubicBezTo>
                    <a:pt x="286" y="143"/>
                    <a:pt x="264" y="162"/>
                    <a:pt x="244" y="183"/>
                  </a:cubicBezTo>
                  <a:cubicBezTo>
                    <a:pt x="214" y="214"/>
                    <a:pt x="181" y="251"/>
                    <a:pt x="164" y="296"/>
                  </a:cubicBezTo>
                  <a:cubicBezTo>
                    <a:pt x="160" y="309"/>
                    <a:pt x="157" y="323"/>
                    <a:pt x="154" y="337"/>
                  </a:cubicBezTo>
                  <a:cubicBezTo>
                    <a:pt x="149" y="359"/>
                    <a:pt x="143" y="382"/>
                    <a:pt x="130" y="402"/>
                  </a:cubicBezTo>
                  <a:cubicBezTo>
                    <a:pt x="120" y="418"/>
                    <a:pt x="108" y="431"/>
                    <a:pt x="96" y="443"/>
                  </a:cubicBezTo>
                  <a:cubicBezTo>
                    <a:pt x="81" y="459"/>
                    <a:pt x="65" y="475"/>
                    <a:pt x="55" y="495"/>
                  </a:cubicBezTo>
                  <a:cubicBezTo>
                    <a:pt x="30" y="542"/>
                    <a:pt x="24" y="598"/>
                    <a:pt x="38" y="652"/>
                  </a:cubicBezTo>
                  <a:cubicBezTo>
                    <a:pt x="67" y="760"/>
                    <a:pt x="157" y="854"/>
                    <a:pt x="256" y="880"/>
                  </a:cubicBezTo>
                  <a:cubicBezTo>
                    <a:pt x="262" y="882"/>
                    <a:pt x="264" y="888"/>
                    <a:pt x="263" y="893"/>
                  </a:cubicBezTo>
                  <a:cubicBezTo>
                    <a:pt x="262" y="895"/>
                    <a:pt x="261" y="898"/>
                    <a:pt x="259" y="899"/>
                  </a:cubicBezTo>
                  <a:cubicBezTo>
                    <a:pt x="257" y="900"/>
                    <a:pt x="255" y="901"/>
                    <a:pt x="253" y="901"/>
                  </a:cubicBezTo>
                  <a:close/>
                  <a:moveTo>
                    <a:pt x="403" y="6"/>
                  </a:moveTo>
                  <a:cubicBezTo>
                    <a:pt x="402" y="6"/>
                    <a:pt x="401" y="6"/>
                    <a:pt x="400" y="7"/>
                  </a:cubicBezTo>
                  <a:cubicBezTo>
                    <a:pt x="400" y="7"/>
                    <a:pt x="400" y="7"/>
                    <a:pt x="400" y="7"/>
                  </a:cubicBezTo>
                  <a:cubicBezTo>
                    <a:pt x="370" y="46"/>
                    <a:pt x="333" y="79"/>
                    <a:pt x="298" y="111"/>
                  </a:cubicBezTo>
                  <a:cubicBezTo>
                    <a:pt x="260" y="145"/>
                    <a:pt x="221" y="181"/>
                    <a:pt x="190" y="222"/>
                  </a:cubicBezTo>
                  <a:cubicBezTo>
                    <a:pt x="166" y="254"/>
                    <a:pt x="151" y="286"/>
                    <a:pt x="141" y="325"/>
                  </a:cubicBezTo>
                  <a:cubicBezTo>
                    <a:pt x="132" y="363"/>
                    <a:pt x="120" y="394"/>
                    <a:pt x="92" y="423"/>
                  </a:cubicBezTo>
                  <a:cubicBezTo>
                    <a:pt x="77" y="438"/>
                    <a:pt x="63" y="454"/>
                    <a:pt x="51" y="473"/>
                  </a:cubicBezTo>
                  <a:cubicBezTo>
                    <a:pt x="11" y="536"/>
                    <a:pt x="6" y="615"/>
                    <a:pt x="37" y="694"/>
                  </a:cubicBezTo>
                  <a:cubicBezTo>
                    <a:pt x="75" y="792"/>
                    <a:pt x="160" y="870"/>
                    <a:pt x="252" y="895"/>
                  </a:cubicBezTo>
                  <a:cubicBezTo>
                    <a:pt x="256" y="896"/>
                    <a:pt x="257" y="892"/>
                    <a:pt x="258" y="891"/>
                  </a:cubicBezTo>
                  <a:cubicBezTo>
                    <a:pt x="258" y="889"/>
                    <a:pt x="258" y="887"/>
                    <a:pt x="255" y="886"/>
                  </a:cubicBezTo>
                  <a:cubicBezTo>
                    <a:pt x="153" y="859"/>
                    <a:pt x="62" y="763"/>
                    <a:pt x="33" y="653"/>
                  </a:cubicBezTo>
                  <a:cubicBezTo>
                    <a:pt x="18" y="598"/>
                    <a:pt x="24" y="541"/>
                    <a:pt x="50" y="493"/>
                  </a:cubicBezTo>
                  <a:cubicBezTo>
                    <a:pt x="61" y="472"/>
                    <a:pt x="77" y="455"/>
                    <a:pt x="92" y="440"/>
                  </a:cubicBezTo>
                  <a:cubicBezTo>
                    <a:pt x="104" y="427"/>
                    <a:pt x="116" y="414"/>
                    <a:pt x="126" y="399"/>
                  </a:cubicBezTo>
                  <a:cubicBezTo>
                    <a:pt x="138" y="380"/>
                    <a:pt x="143" y="357"/>
                    <a:pt x="148" y="335"/>
                  </a:cubicBezTo>
                  <a:cubicBezTo>
                    <a:pt x="151" y="322"/>
                    <a:pt x="154" y="308"/>
                    <a:pt x="159" y="294"/>
                  </a:cubicBezTo>
                  <a:cubicBezTo>
                    <a:pt x="176" y="248"/>
                    <a:pt x="210" y="210"/>
                    <a:pt x="240" y="179"/>
                  </a:cubicBezTo>
                  <a:cubicBezTo>
                    <a:pt x="260" y="158"/>
                    <a:pt x="282" y="138"/>
                    <a:pt x="303" y="119"/>
                  </a:cubicBezTo>
                  <a:cubicBezTo>
                    <a:pt x="339" y="87"/>
                    <a:pt x="376" y="53"/>
                    <a:pt x="406" y="14"/>
                  </a:cubicBezTo>
                  <a:cubicBezTo>
                    <a:pt x="408" y="12"/>
                    <a:pt x="407" y="10"/>
                    <a:pt x="407" y="9"/>
                  </a:cubicBezTo>
                  <a:cubicBezTo>
                    <a:pt x="406" y="7"/>
                    <a:pt x="405" y="6"/>
                    <a:pt x="403" y="6"/>
                  </a:cubicBezTo>
                  <a:cubicBezTo>
                    <a:pt x="403" y="6"/>
                    <a:pt x="403" y="6"/>
                    <a:pt x="403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976" y="2123"/>
              <a:ext cx="113" cy="115"/>
            </a:xfrm>
            <a:custGeom>
              <a:avLst/>
              <a:gdLst>
                <a:gd name="T0" fmla="*/ 78 w 80"/>
                <a:gd name="T1" fmla="*/ 40 h 82"/>
                <a:gd name="T2" fmla="*/ 22 w 80"/>
                <a:gd name="T3" fmla="*/ 15 h 82"/>
                <a:gd name="T4" fmla="*/ 30 w 80"/>
                <a:gd name="T5" fmla="*/ 77 h 82"/>
                <a:gd name="T6" fmla="*/ 38 w 80"/>
                <a:gd name="T7" fmla="*/ 64 h 82"/>
                <a:gd name="T8" fmla="*/ 32 w 80"/>
                <a:gd name="T9" fmla="*/ 26 h 82"/>
                <a:gd name="T10" fmla="*/ 63 w 80"/>
                <a:gd name="T11" fmla="*/ 44 h 82"/>
                <a:gd name="T12" fmla="*/ 78 w 80"/>
                <a:gd name="T1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2">
                  <a:moveTo>
                    <a:pt x="78" y="40"/>
                  </a:moveTo>
                  <a:cubicBezTo>
                    <a:pt x="71" y="19"/>
                    <a:pt x="44" y="0"/>
                    <a:pt x="22" y="15"/>
                  </a:cubicBezTo>
                  <a:cubicBezTo>
                    <a:pt x="0" y="30"/>
                    <a:pt x="12" y="64"/>
                    <a:pt x="30" y="77"/>
                  </a:cubicBezTo>
                  <a:cubicBezTo>
                    <a:pt x="38" y="82"/>
                    <a:pt x="46" y="70"/>
                    <a:pt x="38" y="64"/>
                  </a:cubicBezTo>
                  <a:cubicBezTo>
                    <a:pt x="28" y="57"/>
                    <a:pt x="18" y="35"/>
                    <a:pt x="32" y="26"/>
                  </a:cubicBezTo>
                  <a:cubicBezTo>
                    <a:pt x="45" y="19"/>
                    <a:pt x="60" y="32"/>
                    <a:pt x="63" y="44"/>
                  </a:cubicBezTo>
                  <a:cubicBezTo>
                    <a:pt x="66" y="53"/>
                    <a:pt x="80" y="49"/>
                    <a:pt x="78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3986" y="2130"/>
              <a:ext cx="104" cy="107"/>
            </a:xfrm>
            <a:custGeom>
              <a:avLst/>
              <a:gdLst>
                <a:gd name="T0" fmla="*/ 27 w 74"/>
                <a:gd name="T1" fmla="*/ 76 h 76"/>
                <a:gd name="T2" fmla="*/ 22 w 74"/>
                <a:gd name="T3" fmla="*/ 74 h 76"/>
                <a:gd name="T4" fmla="*/ 1 w 74"/>
                <a:gd name="T5" fmla="*/ 33 h 76"/>
                <a:gd name="T6" fmla="*/ 14 w 74"/>
                <a:gd name="T7" fmla="*/ 7 h 76"/>
                <a:gd name="T8" fmla="*/ 44 w 74"/>
                <a:gd name="T9" fmla="*/ 4 h 76"/>
                <a:gd name="T10" fmla="*/ 73 w 74"/>
                <a:gd name="T11" fmla="*/ 34 h 76"/>
                <a:gd name="T12" fmla="*/ 73 w 74"/>
                <a:gd name="T13" fmla="*/ 34 h 76"/>
                <a:gd name="T14" fmla="*/ 71 w 74"/>
                <a:gd name="T15" fmla="*/ 44 h 76"/>
                <a:gd name="T16" fmla="*/ 61 w 74"/>
                <a:gd name="T17" fmla="*/ 47 h 76"/>
                <a:gd name="T18" fmla="*/ 54 w 74"/>
                <a:gd name="T19" fmla="*/ 40 h 76"/>
                <a:gd name="T20" fmla="*/ 39 w 74"/>
                <a:gd name="T21" fmla="*/ 23 h 76"/>
                <a:gd name="T22" fmla="*/ 26 w 74"/>
                <a:gd name="T23" fmla="*/ 24 h 76"/>
                <a:gd name="T24" fmla="*/ 21 w 74"/>
                <a:gd name="T25" fmla="*/ 34 h 76"/>
                <a:gd name="T26" fmla="*/ 32 w 74"/>
                <a:gd name="T27" fmla="*/ 57 h 76"/>
                <a:gd name="T28" fmla="*/ 35 w 74"/>
                <a:gd name="T29" fmla="*/ 72 h 76"/>
                <a:gd name="T30" fmla="*/ 27 w 74"/>
                <a:gd name="T31" fmla="*/ 76 h 76"/>
                <a:gd name="T32" fmla="*/ 32 w 74"/>
                <a:gd name="T33" fmla="*/ 7 h 76"/>
                <a:gd name="T34" fmla="*/ 17 w 74"/>
                <a:gd name="T35" fmla="*/ 12 h 76"/>
                <a:gd name="T36" fmla="*/ 6 w 74"/>
                <a:gd name="T37" fmla="*/ 33 h 76"/>
                <a:gd name="T38" fmla="*/ 25 w 74"/>
                <a:gd name="T39" fmla="*/ 70 h 76"/>
                <a:gd name="T40" fmla="*/ 30 w 74"/>
                <a:gd name="T41" fmla="*/ 69 h 76"/>
                <a:gd name="T42" fmla="*/ 29 w 74"/>
                <a:gd name="T43" fmla="*/ 61 h 76"/>
                <a:gd name="T44" fmla="*/ 15 w 74"/>
                <a:gd name="T45" fmla="*/ 33 h 76"/>
                <a:gd name="T46" fmla="*/ 24 w 74"/>
                <a:gd name="T47" fmla="*/ 19 h 76"/>
                <a:gd name="T48" fmla="*/ 41 w 74"/>
                <a:gd name="T49" fmla="*/ 18 h 76"/>
                <a:gd name="T50" fmla="*/ 59 w 74"/>
                <a:gd name="T51" fmla="*/ 38 h 76"/>
                <a:gd name="T52" fmla="*/ 62 w 74"/>
                <a:gd name="T53" fmla="*/ 41 h 76"/>
                <a:gd name="T54" fmla="*/ 67 w 74"/>
                <a:gd name="T55" fmla="*/ 40 h 76"/>
                <a:gd name="T56" fmla="*/ 68 w 74"/>
                <a:gd name="T57" fmla="*/ 36 h 76"/>
                <a:gd name="T58" fmla="*/ 68 w 74"/>
                <a:gd name="T59" fmla="*/ 36 h 76"/>
                <a:gd name="T60" fmla="*/ 42 w 74"/>
                <a:gd name="T61" fmla="*/ 9 h 76"/>
                <a:gd name="T62" fmla="*/ 32 w 74"/>
                <a:gd name="T63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76">
                  <a:moveTo>
                    <a:pt x="27" y="76"/>
                  </a:moveTo>
                  <a:cubicBezTo>
                    <a:pt x="25" y="76"/>
                    <a:pt x="23" y="75"/>
                    <a:pt x="22" y="74"/>
                  </a:cubicBezTo>
                  <a:cubicBezTo>
                    <a:pt x="9" y="65"/>
                    <a:pt x="0" y="48"/>
                    <a:pt x="1" y="33"/>
                  </a:cubicBezTo>
                  <a:cubicBezTo>
                    <a:pt x="1" y="22"/>
                    <a:pt x="5" y="13"/>
                    <a:pt x="14" y="7"/>
                  </a:cubicBezTo>
                  <a:cubicBezTo>
                    <a:pt x="23" y="1"/>
                    <a:pt x="33" y="0"/>
                    <a:pt x="44" y="4"/>
                  </a:cubicBezTo>
                  <a:cubicBezTo>
                    <a:pt x="58" y="9"/>
                    <a:pt x="69" y="21"/>
                    <a:pt x="73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4" y="38"/>
                    <a:pt x="74" y="41"/>
                    <a:pt x="71" y="44"/>
                  </a:cubicBezTo>
                  <a:cubicBezTo>
                    <a:pt x="69" y="47"/>
                    <a:pt x="64" y="48"/>
                    <a:pt x="61" y="47"/>
                  </a:cubicBezTo>
                  <a:cubicBezTo>
                    <a:pt x="57" y="46"/>
                    <a:pt x="55" y="43"/>
                    <a:pt x="54" y="40"/>
                  </a:cubicBezTo>
                  <a:cubicBezTo>
                    <a:pt x="52" y="33"/>
                    <a:pt x="45" y="26"/>
                    <a:pt x="39" y="23"/>
                  </a:cubicBezTo>
                  <a:cubicBezTo>
                    <a:pt x="34" y="21"/>
                    <a:pt x="30" y="22"/>
                    <a:pt x="26" y="24"/>
                  </a:cubicBezTo>
                  <a:cubicBezTo>
                    <a:pt x="23" y="26"/>
                    <a:pt x="21" y="29"/>
                    <a:pt x="21" y="34"/>
                  </a:cubicBezTo>
                  <a:cubicBezTo>
                    <a:pt x="20" y="42"/>
                    <a:pt x="27" y="53"/>
                    <a:pt x="32" y="57"/>
                  </a:cubicBezTo>
                  <a:cubicBezTo>
                    <a:pt x="38" y="61"/>
                    <a:pt x="38" y="67"/>
                    <a:pt x="35" y="72"/>
                  </a:cubicBezTo>
                  <a:cubicBezTo>
                    <a:pt x="33" y="75"/>
                    <a:pt x="30" y="76"/>
                    <a:pt x="27" y="76"/>
                  </a:cubicBezTo>
                  <a:close/>
                  <a:moveTo>
                    <a:pt x="32" y="7"/>
                  </a:moveTo>
                  <a:cubicBezTo>
                    <a:pt x="27" y="7"/>
                    <a:pt x="22" y="8"/>
                    <a:pt x="17" y="12"/>
                  </a:cubicBezTo>
                  <a:cubicBezTo>
                    <a:pt x="8" y="18"/>
                    <a:pt x="6" y="27"/>
                    <a:pt x="6" y="33"/>
                  </a:cubicBezTo>
                  <a:cubicBezTo>
                    <a:pt x="6" y="47"/>
                    <a:pt x="14" y="62"/>
                    <a:pt x="25" y="70"/>
                  </a:cubicBezTo>
                  <a:cubicBezTo>
                    <a:pt x="28" y="72"/>
                    <a:pt x="30" y="70"/>
                    <a:pt x="30" y="69"/>
                  </a:cubicBezTo>
                  <a:cubicBezTo>
                    <a:pt x="32" y="67"/>
                    <a:pt x="32" y="63"/>
                    <a:pt x="29" y="61"/>
                  </a:cubicBezTo>
                  <a:cubicBezTo>
                    <a:pt x="22" y="56"/>
                    <a:pt x="15" y="44"/>
                    <a:pt x="15" y="33"/>
                  </a:cubicBezTo>
                  <a:cubicBezTo>
                    <a:pt x="16" y="27"/>
                    <a:pt x="18" y="22"/>
                    <a:pt x="24" y="19"/>
                  </a:cubicBezTo>
                  <a:cubicBezTo>
                    <a:pt x="29" y="16"/>
                    <a:pt x="35" y="16"/>
                    <a:pt x="41" y="18"/>
                  </a:cubicBezTo>
                  <a:cubicBezTo>
                    <a:pt x="49" y="21"/>
                    <a:pt x="56" y="30"/>
                    <a:pt x="59" y="38"/>
                  </a:cubicBezTo>
                  <a:cubicBezTo>
                    <a:pt x="59" y="40"/>
                    <a:pt x="60" y="41"/>
                    <a:pt x="62" y="41"/>
                  </a:cubicBezTo>
                  <a:cubicBezTo>
                    <a:pt x="64" y="42"/>
                    <a:pt x="66" y="41"/>
                    <a:pt x="67" y="40"/>
                  </a:cubicBezTo>
                  <a:cubicBezTo>
                    <a:pt x="68" y="39"/>
                    <a:pt x="68" y="37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5" y="24"/>
                    <a:pt x="54" y="13"/>
                    <a:pt x="42" y="9"/>
                  </a:cubicBezTo>
                  <a:cubicBezTo>
                    <a:pt x="39" y="8"/>
                    <a:pt x="36" y="7"/>
                    <a:pt x="3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360" y="2054"/>
              <a:ext cx="84" cy="105"/>
            </a:xfrm>
            <a:custGeom>
              <a:avLst/>
              <a:gdLst>
                <a:gd name="T0" fmla="*/ 9 w 60"/>
                <a:gd name="T1" fmla="*/ 17 h 75"/>
                <a:gd name="T2" fmla="*/ 43 w 60"/>
                <a:gd name="T3" fmla="*/ 66 h 75"/>
                <a:gd name="T4" fmla="*/ 57 w 60"/>
                <a:gd name="T5" fmla="*/ 62 h 75"/>
                <a:gd name="T6" fmla="*/ 13 w 60"/>
                <a:gd name="T7" fmla="*/ 3 h 75"/>
                <a:gd name="T8" fmla="*/ 9 w 60"/>
                <a:gd name="T9" fmla="*/ 1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5">
                  <a:moveTo>
                    <a:pt x="9" y="17"/>
                  </a:moveTo>
                  <a:cubicBezTo>
                    <a:pt x="31" y="23"/>
                    <a:pt x="37" y="47"/>
                    <a:pt x="43" y="66"/>
                  </a:cubicBezTo>
                  <a:cubicBezTo>
                    <a:pt x="45" y="75"/>
                    <a:pt x="60" y="71"/>
                    <a:pt x="57" y="62"/>
                  </a:cubicBezTo>
                  <a:cubicBezTo>
                    <a:pt x="50" y="37"/>
                    <a:pt x="40" y="10"/>
                    <a:pt x="13" y="3"/>
                  </a:cubicBezTo>
                  <a:cubicBezTo>
                    <a:pt x="4" y="0"/>
                    <a:pt x="0" y="15"/>
                    <a:pt x="9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4360" y="2052"/>
              <a:ext cx="87" cy="106"/>
            </a:xfrm>
            <a:custGeom>
              <a:avLst/>
              <a:gdLst>
                <a:gd name="T0" fmla="*/ 50 w 62"/>
                <a:gd name="T1" fmla="*/ 75 h 75"/>
                <a:gd name="T2" fmla="*/ 40 w 62"/>
                <a:gd name="T3" fmla="*/ 68 h 75"/>
                <a:gd name="T4" fmla="*/ 8 w 62"/>
                <a:gd name="T5" fmla="*/ 21 h 75"/>
                <a:gd name="T6" fmla="*/ 8 w 62"/>
                <a:gd name="T7" fmla="*/ 21 h 75"/>
                <a:gd name="T8" fmla="*/ 1 w 62"/>
                <a:gd name="T9" fmla="*/ 9 h 75"/>
                <a:gd name="T10" fmla="*/ 14 w 62"/>
                <a:gd name="T11" fmla="*/ 1 h 75"/>
                <a:gd name="T12" fmla="*/ 60 w 62"/>
                <a:gd name="T13" fmla="*/ 62 h 75"/>
                <a:gd name="T14" fmla="*/ 53 w 62"/>
                <a:gd name="T15" fmla="*/ 75 h 75"/>
                <a:gd name="T16" fmla="*/ 50 w 62"/>
                <a:gd name="T17" fmla="*/ 75 h 75"/>
                <a:gd name="T18" fmla="*/ 11 w 62"/>
                <a:gd name="T19" fmla="*/ 6 h 75"/>
                <a:gd name="T20" fmla="*/ 7 w 62"/>
                <a:gd name="T21" fmla="*/ 10 h 75"/>
                <a:gd name="T22" fmla="*/ 10 w 62"/>
                <a:gd name="T23" fmla="*/ 16 h 75"/>
                <a:gd name="T24" fmla="*/ 10 w 62"/>
                <a:gd name="T25" fmla="*/ 16 h 75"/>
                <a:gd name="T26" fmla="*/ 46 w 62"/>
                <a:gd name="T27" fmla="*/ 66 h 75"/>
                <a:gd name="T28" fmla="*/ 51 w 62"/>
                <a:gd name="T29" fmla="*/ 69 h 75"/>
                <a:gd name="T30" fmla="*/ 55 w 62"/>
                <a:gd name="T31" fmla="*/ 64 h 75"/>
                <a:gd name="T32" fmla="*/ 12 w 62"/>
                <a:gd name="T33" fmla="*/ 7 h 75"/>
                <a:gd name="T34" fmla="*/ 11 w 62"/>
                <a:gd name="T35" fmla="*/ 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75">
                  <a:moveTo>
                    <a:pt x="50" y="75"/>
                  </a:moveTo>
                  <a:cubicBezTo>
                    <a:pt x="46" y="75"/>
                    <a:pt x="42" y="73"/>
                    <a:pt x="40" y="68"/>
                  </a:cubicBezTo>
                  <a:cubicBezTo>
                    <a:pt x="35" y="49"/>
                    <a:pt x="29" y="27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2" y="19"/>
                    <a:pt x="0" y="13"/>
                    <a:pt x="1" y="9"/>
                  </a:cubicBezTo>
                  <a:cubicBezTo>
                    <a:pt x="3" y="4"/>
                    <a:pt x="7" y="0"/>
                    <a:pt x="14" y="1"/>
                  </a:cubicBezTo>
                  <a:cubicBezTo>
                    <a:pt x="41" y="9"/>
                    <a:pt x="52" y="35"/>
                    <a:pt x="60" y="62"/>
                  </a:cubicBezTo>
                  <a:cubicBezTo>
                    <a:pt x="62" y="68"/>
                    <a:pt x="58" y="73"/>
                    <a:pt x="53" y="75"/>
                  </a:cubicBezTo>
                  <a:cubicBezTo>
                    <a:pt x="52" y="75"/>
                    <a:pt x="51" y="75"/>
                    <a:pt x="50" y="75"/>
                  </a:cubicBezTo>
                  <a:close/>
                  <a:moveTo>
                    <a:pt x="11" y="6"/>
                  </a:moveTo>
                  <a:cubicBezTo>
                    <a:pt x="8" y="6"/>
                    <a:pt x="7" y="10"/>
                    <a:pt x="7" y="10"/>
                  </a:cubicBezTo>
                  <a:cubicBezTo>
                    <a:pt x="6" y="10"/>
                    <a:pt x="5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3" y="22"/>
                    <a:pt x="40" y="47"/>
                    <a:pt x="46" y="66"/>
                  </a:cubicBezTo>
                  <a:cubicBezTo>
                    <a:pt x="47" y="70"/>
                    <a:pt x="51" y="69"/>
                    <a:pt x="51" y="69"/>
                  </a:cubicBezTo>
                  <a:cubicBezTo>
                    <a:pt x="53" y="69"/>
                    <a:pt x="55" y="67"/>
                    <a:pt x="55" y="64"/>
                  </a:cubicBezTo>
                  <a:cubicBezTo>
                    <a:pt x="48" y="40"/>
                    <a:pt x="38" y="14"/>
                    <a:pt x="12" y="7"/>
                  </a:cubicBezTo>
                  <a:cubicBezTo>
                    <a:pt x="12" y="6"/>
                    <a:pt x="11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992" y="1888"/>
              <a:ext cx="118" cy="83"/>
            </a:xfrm>
            <a:custGeom>
              <a:avLst/>
              <a:gdLst>
                <a:gd name="T0" fmla="*/ 82 w 84"/>
                <a:gd name="T1" fmla="*/ 46 h 59"/>
                <a:gd name="T2" fmla="*/ 9 w 84"/>
                <a:gd name="T3" fmla="*/ 2 h 59"/>
                <a:gd name="T4" fmla="*/ 9 w 84"/>
                <a:gd name="T5" fmla="*/ 16 h 59"/>
                <a:gd name="T6" fmla="*/ 68 w 84"/>
                <a:gd name="T7" fmla="*/ 50 h 59"/>
                <a:gd name="T8" fmla="*/ 82 w 84"/>
                <a:gd name="T9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9">
                  <a:moveTo>
                    <a:pt x="82" y="46"/>
                  </a:moveTo>
                  <a:cubicBezTo>
                    <a:pt x="76" y="12"/>
                    <a:pt x="40" y="0"/>
                    <a:pt x="9" y="2"/>
                  </a:cubicBezTo>
                  <a:cubicBezTo>
                    <a:pt x="0" y="2"/>
                    <a:pt x="0" y="17"/>
                    <a:pt x="9" y="16"/>
                  </a:cubicBezTo>
                  <a:cubicBezTo>
                    <a:pt x="34" y="16"/>
                    <a:pt x="63" y="22"/>
                    <a:pt x="68" y="50"/>
                  </a:cubicBezTo>
                  <a:cubicBezTo>
                    <a:pt x="70" y="59"/>
                    <a:pt x="84" y="55"/>
                    <a:pt x="82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3990" y="1887"/>
              <a:ext cx="122" cy="83"/>
            </a:xfrm>
            <a:custGeom>
              <a:avLst/>
              <a:gdLst>
                <a:gd name="T0" fmla="*/ 75 w 87"/>
                <a:gd name="T1" fmla="*/ 59 h 59"/>
                <a:gd name="T2" fmla="*/ 72 w 87"/>
                <a:gd name="T3" fmla="*/ 59 h 59"/>
                <a:gd name="T4" fmla="*/ 66 w 87"/>
                <a:gd name="T5" fmla="*/ 52 h 59"/>
                <a:gd name="T6" fmla="*/ 10 w 87"/>
                <a:gd name="T7" fmla="*/ 20 h 59"/>
                <a:gd name="T8" fmla="*/ 10 w 87"/>
                <a:gd name="T9" fmla="*/ 20 h 59"/>
                <a:gd name="T10" fmla="*/ 0 w 87"/>
                <a:gd name="T11" fmla="*/ 11 h 59"/>
                <a:gd name="T12" fmla="*/ 10 w 87"/>
                <a:gd name="T13" fmla="*/ 0 h 59"/>
                <a:gd name="T14" fmla="*/ 14 w 87"/>
                <a:gd name="T15" fmla="*/ 0 h 59"/>
                <a:gd name="T16" fmla="*/ 86 w 87"/>
                <a:gd name="T17" fmla="*/ 47 h 59"/>
                <a:gd name="T18" fmla="*/ 86 w 87"/>
                <a:gd name="T19" fmla="*/ 47 h 59"/>
                <a:gd name="T20" fmla="*/ 83 w 87"/>
                <a:gd name="T21" fmla="*/ 56 h 59"/>
                <a:gd name="T22" fmla="*/ 75 w 87"/>
                <a:gd name="T23" fmla="*/ 59 h 59"/>
                <a:gd name="T24" fmla="*/ 15 w 87"/>
                <a:gd name="T25" fmla="*/ 15 h 59"/>
                <a:gd name="T26" fmla="*/ 72 w 87"/>
                <a:gd name="T27" fmla="*/ 51 h 59"/>
                <a:gd name="T28" fmla="*/ 74 w 87"/>
                <a:gd name="T29" fmla="*/ 53 h 59"/>
                <a:gd name="T30" fmla="*/ 79 w 87"/>
                <a:gd name="T31" fmla="*/ 52 h 59"/>
                <a:gd name="T32" fmla="*/ 81 w 87"/>
                <a:gd name="T33" fmla="*/ 48 h 59"/>
                <a:gd name="T34" fmla="*/ 81 w 87"/>
                <a:gd name="T35" fmla="*/ 48 h 59"/>
                <a:gd name="T36" fmla="*/ 10 w 87"/>
                <a:gd name="T37" fmla="*/ 5 h 59"/>
                <a:gd name="T38" fmla="*/ 6 w 87"/>
                <a:gd name="T39" fmla="*/ 11 h 59"/>
                <a:gd name="T40" fmla="*/ 10 w 87"/>
                <a:gd name="T41" fmla="*/ 15 h 59"/>
                <a:gd name="T42" fmla="*/ 10 w 87"/>
                <a:gd name="T43" fmla="*/ 15 h 59"/>
                <a:gd name="T44" fmla="*/ 15 w 87"/>
                <a:gd name="T45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59">
                  <a:moveTo>
                    <a:pt x="75" y="59"/>
                  </a:moveTo>
                  <a:cubicBezTo>
                    <a:pt x="74" y="59"/>
                    <a:pt x="73" y="59"/>
                    <a:pt x="72" y="59"/>
                  </a:cubicBezTo>
                  <a:cubicBezTo>
                    <a:pt x="69" y="58"/>
                    <a:pt x="67" y="55"/>
                    <a:pt x="66" y="52"/>
                  </a:cubicBezTo>
                  <a:cubicBezTo>
                    <a:pt x="61" y="23"/>
                    <a:pt x="2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1"/>
                  </a:cubicBezTo>
                  <a:cubicBezTo>
                    <a:pt x="0" y="6"/>
                    <a:pt x="3" y="0"/>
                    <a:pt x="10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44" y="0"/>
                    <a:pt x="80" y="12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50"/>
                    <a:pt x="85" y="54"/>
                    <a:pt x="83" y="56"/>
                  </a:cubicBezTo>
                  <a:cubicBezTo>
                    <a:pt x="80" y="58"/>
                    <a:pt x="78" y="59"/>
                    <a:pt x="75" y="59"/>
                  </a:cubicBezTo>
                  <a:close/>
                  <a:moveTo>
                    <a:pt x="15" y="15"/>
                  </a:moveTo>
                  <a:cubicBezTo>
                    <a:pt x="47" y="15"/>
                    <a:pt x="67" y="28"/>
                    <a:pt x="72" y="51"/>
                  </a:cubicBezTo>
                  <a:cubicBezTo>
                    <a:pt x="72" y="52"/>
                    <a:pt x="73" y="53"/>
                    <a:pt x="74" y="53"/>
                  </a:cubicBezTo>
                  <a:cubicBezTo>
                    <a:pt x="75" y="54"/>
                    <a:pt x="77" y="54"/>
                    <a:pt x="79" y="52"/>
                  </a:cubicBezTo>
                  <a:cubicBezTo>
                    <a:pt x="80" y="51"/>
                    <a:pt x="81" y="50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4" y="15"/>
                    <a:pt x="40" y="4"/>
                    <a:pt x="10" y="5"/>
                  </a:cubicBezTo>
                  <a:cubicBezTo>
                    <a:pt x="7" y="6"/>
                    <a:pt x="6" y="9"/>
                    <a:pt x="6" y="11"/>
                  </a:cubicBezTo>
                  <a:cubicBezTo>
                    <a:pt x="6" y="11"/>
                    <a:pt x="6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3" y="15"/>
                    <a:pt x="1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148" y="1343"/>
              <a:ext cx="941" cy="1059"/>
            </a:xfrm>
            <a:custGeom>
              <a:avLst/>
              <a:gdLst>
                <a:gd name="T0" fmla="*/ 18 w 670"/>
                <a:gd name="T1" fmla="*/ 162 h 754"/>
                <a:gd name="T2" fmla="*/ 332 w 670"/>
                <a:gd name="T3" fmla="*/ 107 h 754"/>
                <a:gd name="T4" fmla="*/ 576 w 670"/>
                <a:gd name="T5" fmla="*/ 299 h 754"/>
                <a:gd name="T6" fmla="*/ 632 w 670"/>
                <a:gd name="T7" fmla="*/ 546 h 754"/>
                <a:gd name="T8" fmla="*/ 508 w 670"/>
                <a:gd name="T9" fmla="*/ 737 h 754"/>
                <a:gd name="T10" fmla="*/ 515 w 670"/>
                <a:gd name="T11" fmla="*/ 750 h 754"/>
                <a:gd name="T12" fmla="*/ 646 w 670"/>
                <a:gd name="T13" fmla="*/ 550 h 754"/>
                <a:gd name="T14" fmla="*/ 578 w 670"/>
                <a:gd name="T15" fmla="*/ 274 h 754"/>
                <a:gd name="T16" fmla="*/ 7 w 670"/>
                <a:gd name="T17" fmla="*/ 151 h 754"/>
                <a:gd name="T18" fmla="*/ 18 w 670"/>
                <a:gd name="T19" fmla="*/ 1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0" h="754">
                  <a:moveTo>
                    <a:pt x="18" y="162"/>
                  </a:moveTo>
                  <a:cubicBezTo>
                    <a:pt x="107" y="87"/>
                    <a:pt x="223" y="67"/>
                    <a:pt x="332" y="107"/>
                  </a:cubicBezTo>
                  <a:cubicBezTo>
                    <a:pt x="439" y="146"/>
                    <a:pt x="517" y="201"/>
                    <a:pt x="576" y="299"/>
                  </a:cubicBezTo>
                  <a:cubicBezTo>
                    <a:pt x="622" y="376"/>
                    <a:pt x="653" y="457"/>
                    <a:pt x="632" y="546"/>
                  </a:cubicBezTo>
                  <a:cubicBezTo>
                    <a:pt x="616" y="617"/>
                    <a:pt x="580" y="707"/>
                    <a:pt x="508" y="737"/>
                  </a:cubicBezTo>
                  <a:cubicBezTo>
                    <a:pt x="499" y="741"/>
                    <a:pt x="506" y="754"/>
                    <a:pt x="515" y="750"/>
                  </a:cubicBezTo>
                  <a:cubicBezTo>
                    <a:pt x="591" y="718"/>
                    <a:pt x="629" y="625"/>
                    <a:pt x="646" y="550"/>
                  </a:cubicBezTo>
                  <a:cubicBezTo>
                    <a:pt x="670" y="450"/>
                    <a:pt x="633" y="359"/>
                    <a:pt x="578" y="274"/>
                  </a:cubicBezTo>
                  <a:cubicBezTo>
                    <a:pt x="458" y="89"/>
                    <a:pt x="189" y="0"/>
                    <a:pt x="7" y="151"/>
                  </a:cubicBezTo>
                  <a:cubicBezTo>
                    <a:pt x="0" y="158"/>
                    <a:pt x="10" y="168"/>
                    <a:pt x="18" y="1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4149" y="1429"/>
              <a:ext cx="938" cy="973"/>
            </a:xfrm>
            <a:custGeom>
              <a:avLst/>
              <a:gdLst>
                <a:gd name="T0" fmla="*/ 511 w 668"/>
                <a:gd name="T1" fmla="*/ 693 h 693"/>
                <a:gd name="T2" fmla="*/ 501 w 668"/>
                <a:gd name="T3" fmla="*/ 686 h 693"/>
                <a:gd name="T4" fmla="*/ 506 w 668"/>
                <a:gd name="T5" fmla="*/ 674 h 693"/>
                <a:gd name="T6" fmla="*/ 628 w 668"/>
                <a:gd name="T7" fmla="*/ 485 h 693"/>
                <a:gd name="T8" fmla="*/ 572 w 668"/>
                <a:gd name="T9" fmla="*/ 239 h 693"/>
                <a:gd name="T10" fmla="*/ 330 w 668"/>
                <a:gd name="T11" fmla="*/ 49 h 693"/>
                <a:gd name="T12" fmla="*/ 18 w 668"/>
                <a:gd name="T13" fmla="*/ 103 h 693"/>
                <a:gd name="T14" fmla="*/ 18 w 668"/>
                <a:gd name="T15" fmla="*/ 103 h 693"/>
                <a:gd name="T16" fmla="*/ 3 w 668"/>
                <a:gd name="T17" fmla="*/ 101 h 693"/>
                <a:gd name="T18" fmla="*/ 4 w 668"/>
                <a:gd name="T19" fmla="*/ 88 h 693"/>
                <a:gd name="T20" fmla="*/ 277 w 668"/>
                <a:gd name="T21" fmla="*/ 15 h 693"/>
                <a:gd name="T22" fmla="*/ 579 w 668"/>
                <a:gd name="T23" fmla="*/ 212 h 693"/>
                <a:gd name="T24" fmla="*/ 648 w 668"/>
                <a:gd name="T25" fmla="*/ 490 h 693"/>
                <a:gd name="T26" fmla="*/ 515 w 668"/>
                <a:gd name="T27" fmla="*/ 692 h 693"/>
                <a:gd name="T28" fmla="*/ 511 w 668"/>
                <a:gd name="T29" fmla="*/ 693 h 693"/>
                <a:gd name="T30" fmla="*/ 220 w 668"/>
                <a:gd name="T31" fmla="*/ 24 h 693"/>
                <a:gd name="T32" fmla="*/ 332 w 668"/>
                <a:gd name="T33" fmla="*/ 43 h 693"/>
                <a:gd name="T34" fmla="*/ 577 w 668"/>
                <a:gd name="T35" fmla="*/ 236 h 693"/>
                <a:gd name="T36" fmla="*/ 634 w 668"/>
                <a:gd name="T37" fmla="*/ 486 h 693"/>
                <a:gd name="T38" fmla="*/ 508 w 668"/>
                <a:gd name="T39" fmla="*/ 679 h 693"/>
                <a:gd name="T40" fmla="*/ 506 w 668"/>
                <a:gd name="T41" fmla="*/ 683 h 693"/>
                <a:gd name="T42" fmla="*/ 513 w 668"/>
                <a:gd name="T43" fmla="*/ 687 h 693"/>
                <a:gd name="T44" fmla="*/ 643 w 668"/>
                <a:gd name="T45" fmla="*/ 489 h 693"/>
                <a:gd name="T46" fmla="*/ 574 w 668"/>
                <a:gd name="T47" fmla="*/ 215 h 693"/>
                <a:gd name="T48" fmla="*/ 276 w 668"/>
                <a:gd name="T49" fmla="*/ 20 h 693"/>
                <a:gd name="T50" fmla="*/ 8 w 668"/>
                <a:gd name="T51" fmla="*/ 93 h 693"/>
                <a:gd name="T52" fmla="*/ 7 w 668"/>
                <a:gd name="T53" fmla="*/ 98 h 693"/>
                <a:gd name="T54" fmla="*/ 15 w 668"/>
                <a:gd name="T55" fmla="*/ 99 h 693"/>
                <a:gd name="T56" fmla="*/ 15 w 668"/>
                <a:gd name="T57" fmla="*/ 99 h 693"/>
                <a:gd name="T58" fmla="*/ 220 w 668"/>
                <a:gd name="T59" fmla="*/ 24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693">
                  <a:moveTo>
                    <a:pt x="511" y="693"/>
                  </a:moveTo>
                  <a:cubicBezTo>
                    <a:pt x="506" y="693"/>
                    <a:pt x="502" y="689"/>
                    <a:pt x="501" y="686"/>
                  </a:cubicBezTo>
                  <a:cubicBezTo>
                    <a:pt x="499" y="681"/>
                    <a:pt x="501" y="676"/>
                    <a:pt x="506" y="674"/>
                  </a:cubicBezTo>
                  <a:cubicBezTo>
                    <a:pt x="582" y="642"/>
                    <a:pt x="615" y="542"/>
                    <a:pt x="628" y="485"/>
                  </a:cubicBezTo>
                  <a:cubicBezTo>
                    <a:pt x="646" y="408"/>
                    <a:pt x="629" y="333"/>
                    <a:pt x="572" y="239"/>
                  </a:cubicBezTo>
                  <a:cubicBezTo>
                    <a:pt x="517" y="148"/>
                    <a:pt x="443" y="90"/>
                    <a:pt x="330" y="49"/>
                  </a:cubicBezTo>
                  <a:cubicBezTo>
                    <a:pt x="222" y="10"/>
                    <a:pt x="106" y="30"/>
                    <a:pt x="18" y="103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3" y="107"/>
                    <a:pt x="7" y="106"/>
                    <a:pt x="3" y="101"/>
                  </a:cubicBezTo>
                  <a:cubicBezTo>
                    <a:pt x="0" y="97"/>
                    <a:pt x="0" y="92"/>
                    <a:pt x="4" y="88"/>
                  </a:cubicBezTo>
                  <a:cubicBezTo>
                    <a:pt x="79" y="26"/>
                    <a:pt x="176" y="0"/>
                    <a:pt x="277" y="15"/>
                  </a:cubicBezTo>
                  <a:cubicBezTo>
                    <a:pt x="396" y="33"/>
                    <a:pt x="512" y="108"/>
                    <a:pt x="579" y="212"/>
                  </a:cubicBezTo>
                  <a:cubicBezTo>
                    <a:pt x="647" y="317"/>
                    <a:pt x="668" y="403"/>
                    <a:pt x="648" y="490"/>
                  </a:cubicBezTo>
                  <a:cubicBezTo>
                    <a:pt x="634" y="550"/>
                    <a:pt x="599" y="657"/>
                    <a:pt x="515" y="692"/>
                  </a:cubicBezTo>
                  <a:cubicBezTo>
                    <a:pt x="514" y="692"/>
                    <a:pt x="512" y="693"/>
                    <a:pt x="511" y="693"/>
                  </a:cubicBezTo>
                  <a:close/>
                  <a:moveTo>
                    <a:pt x="220" y="24"/>
                  </a:moveTo>
                  <a:cubicBezTo>
                    <a:pt x="257" y="24"/>
                    <a:pt x="295" y="30"/>
                    <a:pt x="332" y="43"/>
                  </a:cubicBezTo>
                  <a:cubicBezTo>
                    <a:pt x="446" y="85"/>
                    <a:pt x="521" y="144"/>
                    <a:pt x="577" y="236"/>
                  </a:cubicBezTo>
                  <a:cubicBezTo>
                    <a:pt x="634" y="331"/>
                    <a:pt x="652" y="408"/>
                    <a:pt x="634" y="486"/>
                  </a:cubicBezTo>
                  <a:cubicBezTo>
                    <a:pt x="621" y="544"/>
                    <a:pt x="587" y="646"/>
                    <a:pt x="508" y="679"/>
                  </a:cubicBezTo>
                  <a:cubicBezTo>
                    <a:pt x="505" y="680"/>
                    <a:pt x="505" y="682"/>
                    <a:pt x="506" y="683"/>
                  </a:cubicBezTo>
                  <a:cubicBezTo>
                    <a:pt x="507" y="686"/>
                    <a:pt x="510" y="688"/>
                    <a:pt x="513" y="687"/>
                  </a:cubicBezTo>
                  <a:cubicBezTo>
                    <a:pt x="594" y="652"/>
                    <a:pt x="629" y="548"/>
                    <a:pt x="643" y="489"/>
                  </a:cubicBezTo>
                  <a:cubicBezTo>
                    <a:pt x="662" y="403"/>
                    <a:pt x="641" y="318"/>
                    <a:pt x="574" y="215"/>
                  </a:cubicBezTo>
                  <a:cubicBezTo>
                    <a:pt x="508" y="113"/>
                    <a:pt x="394" y="38"/>
                    <a:pt x="276" y="20"/>
                  </a:cubicBezTo>
                  <a:cubicBezTo>
                    <a:pt x="177" y="5"/>
                    <a:pt x="81" y="31"/>
                    <a:pt x="8" y="93"/>
                  </a:cubicBezTo>
                  <a:cubicBezTo>
                    <a:pt x="5" y="95"/>
                    <a:pt x="7" y="97"/>
                    <a:pt x="7" y="98"/>
                  </a:cubicBezTo>
                  <a:cubicBezTo>
                    <a:pt x="9" y="100"/>
                    <a:pt x="12" y="101"/>
                    <a:pt x="15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74" y="49"/>
                    <a:pt x="146" y="24"/>
                    <a:pt x="220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127" y="3211"/>
              <a:ext cx="882" cy="175"/>
            </a:xfrm>
            <a:custGeom>
              <a:avLst/>
              <a:gdLst>
                <a:gd name="T0" fmla="*/ 4 w 628"/>
                <a:gd name="T1" fmla="*/ 16 h 124"/>
                <a:gd name="T2" fmla="*/ 223 w 628"/>
                <a:gd name="T3" fmla="*/ 104 h 124"/>
                <a:gd name="T4" fmla="*/ 619 w 628"/>
                <a:gd name="T5" fmla="*/ 123 h 124"/>
                <a:gd name="T6" fmla="*/ 619 w 628"/>
                <a:gd name="T7" fmla="*/ 108 h 124"/>
                <a:gd name="T8" fmla="*/ 286 w 628"/>
                <a:gd name="T9" fmla="*/ 94 h 124"/>
                <a:gd name="T10" fmla="*/ 17 w 628"/>
                <a:gd name="T11" fmla="*/ 8 h 124"/>
                <a:gd name="T12" fmla="*/ 4 w 628"/>
                <a:gd name="T13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8" h="124">
                  <a:moveTo>
                    <a:pt x="4" y="16"/>
                  </a:moveTo>
                  <a:cubicBezTo>
                    <a:pt x="43" y="87"/>
                    <a:pt x="151" y="96"/>
                    <a:pt x="223" y="104"/>
                  </a:cubicBezTo>
                  <a:cubicBezTo>
                    <a:pt x="354" y="118"/>
                    <a:pt x="487" y="113"/>
                    <a:pt x="619" y="123"/>
                  </a:cubicBezTo>
                  <a:cubicBezTo>
                    <a:pt x="628" y="124"/>
                    <a:pt x="628" y="109"/>
                    <a:pt x="619" y="108"/>
                  </a:cubicBezTo>
                  <a:cubicBezTo>
                    <a:pt x="508" y="100"/>
                    <a:pt x="397" y="101"/>
                    <a:pt x="286" y="94"/>
                  </a:cubicBezTo>
                  <a:cubicBezTo>
                    <a:pt x="207" y="89"/>
                    <a:pt x="61" y="89"/>
                    <a:pt x="17" y="8"/>
                  </a:cubicBezTo>
                  <a:cubicBezTo>
                    <a:pt x="12" y="0"/>
                    <a:pt x="0" y="7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4125" y="3211"/>
              <a:ext cx="885" cy="178"/>
            </a:xfrm>
            <a:custGeom>
              <a:avLst/>
              <a:gdLst>
                <a:gd name="T0" fmla="*/ 621 w 630"/>
                <a:gd name="T1" fmla="*/ 126 h 126"/>
                <a:gd name="T2" fmla="*/ 620 w 630"/>
                <a:gd name="T3" fmla="*/ 126 h 126"/>
                <a:gd name="T4" fmla="*/ 444 w 630"/>
                <a:gd name="T5" fmla="*/ 118 h 126"/>
                <a:gd name="T6" fmla="*/ 224 w 630"/>
                <a:gd name="T7" fmla="*/ 106 h 126"/>
                <a:gd name="T8" fmla="*/ 216 w 630"/>
                <a:gd name="T9" fmla="*/ 106 h 126"/>
                <a:gd name="T10" fmla="*/ 3 w 630"/>
                <a:gd name="T11" fmla="*/ 17 h 126"/>
                <a:gd name="T12" fmla="*/ 3 w 630"/>
                <a:gd name="T13" fmla="*/ 17 h 126"/>
                <a:gd name="T14" fmla="*/ 7 w 630"/>
                <a:gd name="T15" fmla="*/ 3 h 126"/>
                <a:gd name="T16" fmla="*/ 21 w 630"/>
                <a:gd name="T17" fmla="*/ 7 h 126"/>
                <a:gd name="T18" fmla="*/ 264 w 630"/>
                <a:gd name="T19" fmla="*/ 90 h 126"/>
                <a:gd name="T20" fmla="*/ 287 w 630"/>
                <a:gd name="T21" fmla="*/ 91 h 126"/>
                <a:gd name="T22" fmla="*/ 441 w 630"/>
                <a:gd name="T23" fmla="*/ 98 h 126"/>
                <a:gd name="T24" fmla="*/ 620 w 630"/>
                <a:gd name="T25" fmla="*/ 106 h 126"/>
                <a:gd name="T26" fmla="*/ 630 w 630"/>
                <a:gd name="T27" fmla="*/ 117 h 126"/>
                <a:gd name="T28" fmla="*/ 621 w 630"/>
                <a:gd name="T29" fmla="*/ 126 h 126"/>
                <a:gd name="T30" fmla="*/ 8 w 630"/>
                <a:gd name="T31" fmla="*/ 14 h 126"/>
                <a:gd name="T32" fmla="*/ 216 w 630"/>
                <a:gd name="T33" fmla="*/ 100 h 126"/>
                <a:gd name="T34" fmla="*/ 224 w 630"/>
                <a:gd name="T35" fmla="*/ 101 h 126"/>
                <a:gd name="T36" fmla="*/ 444 w 630"/>
                <a:gd name="T37" fmla="*/ 113 h 126"/>
                <a:gd name="T38" fmla="*/ 620 w 630"/>
                <a:gd name="T39" fmla="*/ 120 h 126"/>
                <a:gd name="T40" fmla="*/ 621 w 630"/>
                <a:gd name="T41" fmla="*/ 120 h 126"/>
                <a:gd name="T42" fmla="*/ 624 w 630"/>
                <a:gd name="T43" fmla="*/ 117 h 126"/>
                <a:gd name="T44" fmla="*/ 620 w 630"/>
                <a:gd name="T45" fmla="*/ 111 h 126"/>
                <a:gd name="T46" fmla="*/ 441 w 630"/>
                <a:gd name="T47" fmla="*/ 103 h 126"/>
                <a:gd name="T48" fmla="*/ 287 w 630"/>
                <a:gd name="T49" fmla="*/ 97 h 126"/>
                <a:gd name="T50" fmla="*/ 264 w 630"/>
                <a:gd name="T51" fmla="*/ 96 h 126"/>
                <a:gd name="T52" fmla="*/ 16 w 630"/>
                <a:gd name="T53" fmla="*/ 9 h 126"/>
                <a:gd name="T54" fmla="*/ 10 w 630"/>
                <a:gd name="T55" fmla="*/ 8 h 126"/>
                <a:gd name="T56" fmla="*/ 8 w 630"/>
                <a:gd name="T57" fmla="*/ 1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0" h="126">
                  <a:moveTo>
                    <a:pt x="621" y="126"/>
                  </a:moveTo>
                  <a:cubicBezTo>
                    <a:pt x="620" y="126"/>
                    <a:pt x="620" y="126"/>
                    <a:pt x="620" y="126"/>
                  </a:cubicBezTo>
                  <a:cubicBezTo>
                    <a:pt x="561" y="121"/>
                    <a:pt x="502" y="120"/>
                    <a:pt x="444" y="118"/>
                  </a:cubicBezTo>
                  <a:cubicBezTo>
                    <a:pt x="372" y="116"/>
                    <a:pt x="297" y="114"/>
                    <a:pt x="224" y="106"/>
                  </a:cubicBezTo>
                  <a:cubicBezTo>
                    <a:pt x="216" y="106"/>
                    <a:pt x="216" y="106"/>
                    <a:pt x="216" y="106"/>
                  </a:cubicBezTo>
                  <a:cubicBezTo>
                    <a:pt x="142" y="98"/>
                    <a:pt x="41" y="8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1"/>
                    <a:pt x="3" y="5"/>
                    <a:pt x="7" y="3"/>
                  </a:cubicBezTo>
                  <a:cubicBezTo>
                    <a:pt x="11" y="0"/>
                    <a:pt x="17" y="1"/>
                    <a:pt x="21" y="7"/>
                  </a:cubicBezTo>
                  <a:cubicBezTo>
                    <a:pt x="60" y="79"/>
                    <a:pt x="183" y="86"/>
                    <a:pt x="264" y="90"/>
                  </a:cubicBezTo>
                  <a:cubicBezTo>
                    <a:pt x="272" y="90"/>
                    <a:pt x="280" y="91"/>
                    <a:pt x="287" y="91"/>
                  </a:cubicBezTo>
                  <a:cubicBezTo>
                    <a:pt x="338" y="95"/>
                    <a:pt x="390" y="96"/>
                    <a:pt x="441" y="98"/>
                  </a:cubicBezTo>
                  <a:cubicBezTo>
                    <a:pt x="500" y="99"/>
                    <a:pt x="560" y="101"/>
                    <a:pt x="620" y="106"/>
                  </a:cubicBezTo>
                  <a:cubicBezTo>
                    <a:pt x="627" y="106"/>
                    <a:pt x="630" y="112"/>
                    <a:pt x="630" y="117"/>
                  </a:cubicBezTo>
                  <a:cubicBezTo>
                    <a:pt x="629" y="123"/>
                    <a:pt x="626" y="126"/>
                    <a:pt x="621" y="126"/>
                  </a:cubicBezTo>
                  <a:close/>
                  <a:moveTo>
                    <a:pt x="8" y="14"/>
                  </a:moveTo>
                  <a:cubicBezTo>
                    <a:pt x="45" y="82"/>
                    <a:pt x="144" y="92"/>
                    <a:pt x="216" y="100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97" y="109"/>
                    <a:pt x="372" y="111"/>
                    <a:pt x="444" y="113"/>
                  </a:cubicBezTo>
                  <a:cubicBezTo>
                    <a:pt x="502" y="114"/>
                    <a:pt x="562" y="116"/>
                    <a:pt x="620" y="120"/>
                  </a:cubicBezTo>
                  <a:cubicBezTo>
                    <a:pt x="620" y="120"/>
                    <a:pt x="620" y="120"/>
                    <a:pt x="621" y="120"/>
                  </a:cubicBezTo>
                  <a:cubicBezTo>
                    <a:pt x="624" y="120"/>
                    <a:pt x="624" y="118"/>
                    <a:pt x="624" y="117"/>
                  </a:cubicBezTo>
                  <a:cubicBezTo>
                    <a:pt x="624" y="115"/>
                    <a:pt x="623" y="111"/>
                    <a:pt x="620" y="111"/>
                  </a:cubicBezTo>
                  <a:cubicBezTo>
                    <a:pt x="560" y="107"/>
                    <a:pt x="499" y="105"/>
                    <a:pt x="441" y="103"/>
                  </a:cubicBezTo>
                  <a:cubicBezTo>
                    <a:pt x="390" y="102"/>
                    <a:pt x="338" y="100"/>
                    <a:pt x="287" y="97"/>
                  </a:cubicBezTo>
                  <a:cubicBezTo>
                    <a:pt x="280" y="96"/>
                    <a:pt x="272" y="96"/>
                    <a:pt x="264" y="96"/>
                  </a:cubicBezTo>
                  <a:cubicBezTo>
                    <a:pt x="181" y="91"/>
                    <a:pt x="57" y="84"/>
                    <a:pt x="16" y="9"/>
                  </a:cubicBezTo>
                  <a:cubicBezTo>
                    <a:pt x="14" y="6"/>
                    <a:pt x="10" y="7"/>
                    <a:pt x="10" y="8"/>
                  </a:cubicBezTo>
                  <a:cubicBezTo>
                    <a:pt x="8" y="9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570" y="1565"/>
              <a:ext cx="1372" cy="2756"/>
            </a:xfrm>
            <a:custGeom>
              <a:avLst/>
              <a:gdLst>
                <a:gd name="T0" fmla="*/ 977 w 977"/>
                <a:gd name="T1" fmla="*/ 941 h 1962"/>
                <a:gd name="T2" fmla="*/ 620 w 977"/>
                <a:gd name="T3" fmla="*/ 326 h 1962"/>
                <a:gd name="T4" fmla="*/ 454 w 977"/>
                <a:gd name="T5" fmla="*/ 50 h 1962"/>
                <a:gd name="T6" fmla="*/ 255 w 977"/>
                <a:gd name="T7" fmla="*/ 37 h 1962"/>
                <a:gd name="T8" fmla="*/ 40 w 977"/>
                <a:gd name="T9" fmla="*/ 508 h 1962"/>
                <a:gd name="T10" fmla="*/ 266 w 977"/>
                <a:gd name="T11" fmla="*/ 1085 h 1962"/>
                <a:gd name="T12" fmla="*/ 393 w 977"/>
                <a:gd name="T13" fmla="*/ 1489 h 1962"/>
                <a:gd name="T14" fmla="*/ 387 w 977"/>
                <a:gd name="T15" fmla="*/ 1946 h 1962"/>
                <a:gd name="T16" fmla="*/ 400 w 977"/>
                <a:gd name="T17" fmla="*/ 1954 h 1962"/>
                <a:gd name="T18" fmla="*/ 432 w 977"/>
                <a:gd name="T19" fmla="*/ 1678 h 1962"/>
                <a:gd name="T20" fmla="*/ 382 w 977"/>
                <a:gd name="T21" fmla="*/ 1371 h 1962"/>
                <a:gd name="T22" fmla="*/ 147 w 977"/>
                <a:gd name="T23" fmla="*/ 810 h 1962"/>
                <a:gd name="T24" fmla="*/ 114 w 977"/>
                <a:gd name="T25" fmla="*/ 190 h 1962"/>
                <a:gd name="T26" fmla="*/ 393 w 977"/>
                <a:gd name="T27" fmla="*/ 36 h 1962"/>
                <a:gd name="T28" fmla="*/ 596 w 977"/>
                <a:gd name="T29" fmla="*/ 314 h 1962"/>
                <a:gd name="T30" fmla="*/ 968 w 977"/>
                <a:gd name="T31" fmla="*/ 955 h 1962"/>
                <a:gd name="T32" fmla="*/ 977 w 977"/>
                <a:gd name="T33" fmla="*/ 941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7" h="1962">
                  <a:moveTo>
                    <a:pt x="977" y="941"/>
                  </a:moveTo>
                  <a:cubicBezTo>
                    <a:pt x="865" y="732"/>
                    <a:pt x="732" y="535"/>
                    <a:pt x="620" y="326"/>
                  </a:cubicBezTo>
                  <a:cubicBezTo>
                    <a:pt x="572" y="238"/>
                    <a:pt x="538" y="112"/>
                    <a:pt x="454" y="50"/>
                  </a:cubicBezTo>
                  <a:cubicBezTo>
                    <a:pt x="395" y="6"/>
                    <a:pt x="321" y="6"/>
                    <a:pt x="255" y="37"/>
                  </a:cubicBezTo>
                  <a:cubicBezTo>
                    <a:pt x="81" y="117"/>
                    <a:pt x="19" y="331"/>
                    <a:pt x="40" y="508"/>
                  </a:cubicBezTo>
                  <a:cubicBezTo>
                    <a:pt x="65" y="719"/>
                    <a:pt x="179" y="896"/>
                    <a:pt x="266" y="1085"/>
                  </a:cubicBezTo>
                  <a:cubicBezTo>
                    <a:pt x="325" y="1214"/>
                    <a:pt x="367" y="1350"/>
                    <a:pt x="393" y="1489"/>
                  </a:cubicBezTo>
                  <a:cubicBezTo>
                    <a:pt x="419" y="1628"/>
                    <a:pt x="454" y="1815"/>
                    <a:pt x="387" y="1946"/>
                  </a:cubicBezTo>
                  <a:cubicBezTo>
                    <a:pt x="383" y="1955"/>
                    <a:pt x="396" y="1962"/>
                    <a:pt x="400" y="1954"/>
                  </a:cubicBezTo>
                  <a:cubicBezTo>
                    <a:pt x="444" y="1868"/>
                    <a:pt x="439" y="1771"/>
                    <a:pt x="432" y="1678"/>
                  </a:cubicBezTo>
                  <a:cubicBezTo>
                    <a:pt x="425" y="1574"/>
                    <a:pt x="408" y="1471"/>
                    <a:pt x="382" y="1371"/>
                  </a:cubicBezTo>
                  <a:cubicBezTo>
                    <a:pt x="331" y="1170"/>
                    <a:pt x="230" y="998"/>
                    <a:pt x="147" y="810"/>
                  </a:cubicBezTo>
                  <a:cubicBezTo>
                    <a:pt x="61" y="617"/>
                    <a:pt x="0" y="386"/>
                    <a:pt x="114" y="190"/>
                  </a:cubicBezTo>
                  <a:cubicBezTo>
                    <a:pt x="167" y="101"/>
                    <a:pt x="279" y="0"/>
                    <a:pt x="393" y="36"/>
                  </a:cubicBezTo>
                  <a:cubicBezTo>
                    <a:pt x="507" y="71"/>
                    <a:pt x="546" y="220"/>
                    <a:pt x="596" y="314"/>
                  </a:cubicBezTo>
                  <a:cubicBezTo>
                    <a:pt x="712" y="532"/>
                    <a:pt x="852" y="737"/>
                    <a:pt x="968" y="955"/>
                  </a:cubicBezTo>
                  <a:cubicBezTo>
                    <a:pt x="968" y="949"/>
                    <a:pt x="971" y="944"/>
                    <a:pt x="977" y="9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2593" y="1564"/>
              <a:ext cx="1352" cy="2755"/>
            </a:xfrm>
            <a:custGeom>
              <a:avLst/>
              <a:gdLst>
                <a:gd name="T0" fmla="*/ 954 w 963"/>
                <a:gd name="T1" fmla="*/ 955 h 1961"/>
                <a:gd name="T2" fmla="*/ 768 w 963"/>
                <a:gd name="T3" fmla="*/ 634 h 1961"/>
                <a:gd name="T4" fmla="*/ 583 w 963"/>
                <a:gd name="T5" fmla="*/ 314 h 1961"/>
                <a:gd name="T6" fmla="*/ 550 w 963"/>
                <a:gd name="T7" fmla="*/ 246 h 1961"/>
                <a:gd name="T8" fmla="*/ 378 w 963"/>
                <a:gd name="T9" fmla="*/ 34 h 1961"/>
                <a:gd name="T10" fmla="*/ 96 w 963"/>
                <a:gd name="T11" fmla="*/ 190 h 1961"/>
                <a:gd name="T12" fmla="*/ 128 w 963"/>
                <a:gd name="T13" fmla="*/ 813 h 1961"/>
                <a:gd name="T14" fmla="*/ 202 w 963"/>
                <a:gd name="T15" fmla="*/ 970 h 1961"/>
                <a:gd name="T16" fmla="*/ 364 w 963"/>
                <a:gd name="T17" fmla="*/ 1372 h 1961"/>
                <a:gd name="T18" fmla="*/ 413 w 963"/>
                <a:gd name="T19" fmla="*/ 1679 h 1961"/>
                <a:gd name="T20" fmla="*/ 382 w 963"/>
                <a:gd name="T21" fmla="*/ 1953 h 1961"/>
                <a:gd name="T22" fmla="*/ 379 w 963"/>
                <a:gd name="T23" fmla="*/ 1956 h 1961"/>
                <a:gd name="T24" fmla="*/ 374 w 963"/>
                <a:gd name="T25" fmla="*/ 1953 h 1961"/>
                <a:gd name="T26" fmla="*/ 374 w 963"/>
                <a:gd name="T27" fmla="*/ 1948 h 1961"/>
                <a:gd name="T28" fmla="*/ 380 w 963"/>
                <a:gd name="T29" fmla="*/ 1491 h 1961"/>
                <a:gd name="T30" fmla="*/ 380 w 963"/>
                <a:gd name="T31" fmla="*/ 1490 h 1961"/>
                <a:gd name="T32" fmla="*/ 252 w 963"/>
                <a:gd name="T33" fmla="*/ 1084 h 1961"/>
                <a:gd name="T34" fmla="*/ 187 w 963"/>
                <a:gd name="T35" fmla="*/ 951 h 1961"/>
                <a:gd name="T36" fmla="*/ 27 w 963"/>
                <a:gd name="T37" fmla="*/ 509 h 1961"/>
                <a:gd name="T38" fmla="*/ 241 w 963"/>
                <a:gd name="T39" fmla="*/ 40 h 1961"/>
                <a:gd name="T40" fmla="*/ 332 w 963"/>
                <a:gd name="T41" fmla="*/ 19 h 1961"/>
                <a:gd name="T42" fmla="*/ 437 w 963"/>
                <a:gd name="T43" fmla="*/ 53 h 1961"/>
                <a:gd name="T44" fmla="*/ 563 w 963"/>
                <a:gd name="T45" fmla="*/ 247 h 1961"/>
                <a:gd name="T46" fmla="*/ 601 w 963"/>
                <a:gd name="T47" fmla="*/ 328 h 1961"/>
                <a:gd name="T48" fmla="*/ 776 w 963"/>
                <a:gd name="T49" fmla="*/ 629 h 1961"/>
                <a:gd name="T50" fmla="*/ 959 w 963"/>
                <a:gd name="T51" fmla="*/ 944 h 1961"/>
                <a:gd name="T52" fmla="*/ 963 w 963"/>
                <a:gd name="T53" fmla="*/ 941 h 1961"/>
                <a:gd name="T54" fmla="*/ 781 w 963"/>
                <a:gd name="T55" fmla="*/ 626 h 1961"/>
                <a:gd name="T56" fmla="*/ 606 w 963"/>
                <a:gd name="T57" fmla="*/ 326 h 1961"/>
                <a:gd name="T58" fmla="*/ 568 w 963"/>
                <a:gd name="T59" fmla="*/ 245 h 1961"/>
                <a:gd name="T60" fmla="*/ 440 w 963"/>
                <a:gd name="T61" fmla="*/ 49 h 1961"/>
                <a:gd name="T62" fmla="*/ 238 w 963"/>
                <a:gd name="T63" fmla="*/ 35 h 1961"/>
                <a:gd name="T64" fmla="*/ 21 w 963"/>
                <a:gd name="T65" fmla="*/ 509 h 1961"/>
                <a:gd name="T66" fmla="*/ 182 w 963"/>
                <a:gd name="T67" fmla="*/ 954 h 1961"/>
                <a:gd name="T68" fmla="*/ 247 w 963"/>
                <a:gd name="T69" fmla="*/ 1087 h 1961"/>
                <a:gd name="T70" fmla="*/ 374 w 963"/>
                <a:gd name="T71" fmla="*/ 1491 h 1961"/>
                <a:gd name="T72" fmla="*/ 375 w 963"/>
                <a:gd name="T73" fmla="*/ 1492 h 1961"/>
                <a:gd name="T74" fmla="*/ 369 w 963"/>
                <a:gd name="T75" fmla="*/ 1946 h 1961"/>
                <a:gd name="T76" fmla="*/ 369 w 963"/>
                <a:gd name="T77" fmla="*/ 1956 h 1961"/>
                <a:gd name="T78" fmla="*/ 378 w 963"/>
                <a:gd name="T79" fmla="*/ 1961 h 1961"/>
                <a:gd name="T80" fmla="*/ 379 w 963"/>
                <a:gd name="T81" fmla="*/ 1961 h 1961"/>
                <a:gd name="T82" fmla="*/ 387 w 963"/>
                <a:gd name="T83" fmla="*/ 1956 h 1961"/>
                <a:gd name="T84" fmla="*/ 419 w 963"/>
                <a:gd name="T85" fmla="*/ 1679 h 1961"/>
                <a:gd name="T86" fmla="*/ 369 w 963"/>
                <a:gd name="T87" fmla="*/ 1371 h 1961"/>
                <a:gd name="T88" fmla="*/ 207 w 963"/>
                <a:gd name="T89" fmla="*/ 968 h 1961"/>
                <a:gd name="T90" fmla="*/ 133 w 963"/>
                <a:gd name="T91" fmla="*/ 810 h 1961"/>
                <a:gd name="T92" fmla="*/ 101 w 963"/>
                <a:gd name="T93" fmla="*/ 193 h 1961"/>
                <a:gd name="T94" fmla="*/ 376 w 963"/>
                <a:gd name="T95" fmla="*/ 39 h 1961"/>
                <a:gd name="T96" fmla="*/ 545 w 963"/>
                <a:gd name="T97" fmla="*/ 248 h 1961"/>
                <a:gd name="T98" fmla="*/ 578 w 963"/>
                <a:gd name="T99" fmla="*/ 317 h 1961"/>
                <a:gd name="T100" fmla="*/ 763 w 963"/>
                <a:gd name="T101" fmla="*/ 637 h 1961"/>
                <a:gd name="T102" fmla="*/ 951 w 963"/>
                <a:gd name="T103" fmla="*/ 961 h 1961"/>
                <a:gd name="T104" fmla="*/ 954 w 963"/>
                <a:gd name="T105" fmla="*/ 955 h 1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3" h="1961">
                  <a:moveTo>
                    <a:pt x="954" y="955"/>
                  </a:moveTo>
                  <a:cubicBezTo>
                    <a:pt x="896" y="845"/>
                    <a:pt x="831" y="738"/>
                    <a:pt x="768" y="634"/>
                  </a:cubicBezTo>
                  <a:cubicBezTo>
                    <a:pt x="706" y="530"/>
                    <a:pt x="641" y="423"/>
                    <a:pt x="583" y="314"/>
                  </a:cubicBezTo>
                  <a:cubicBezTo>
                    <a:pt x="572" y="293"/>
                    <a:pt x="561" y="270"/>
                    <a:pt x="550" y="246"/>
                  </a:cubicBezTo>
                  <a:cubicBezTo>
                    <a:pt x="512" y="159"/>
                    <a:pt x="468" y="62"/>
                    <a:pt x="378" y="34"/>
                  </a:cubicBezTo>
                  <a:cubicBezTo>
                    <a:pt x="267" y="0"/>
                    <a:pt x="154" y="91"/>
                    <a:pt x="96" y="190"/>
                  </a:cubicBezTo>
                  <a:cubicBezTo>
                    <a:pt x="2" y="349"/>
                    <a:pt x="13" y="553"/>
                    <a:pt x="128" y="813"/>
                  </a:cubicBezTo>
                  <a:cubicBezTo>
                    <a:pt x="152" y="866"/>
                    <a:pt x="177" y="919"/>
                    <a:pt x="202" y="970"/>
                  </a:cubicBezTo>
                  <a:cubicBezTo>
                    <a:pt x="266" y="1103"/>
                    <a:pt x="327" y="1229"/>
                    <a:pt x="364" y="1372"/>
                  </a:cubicBezTo>
                  <a:cubicBezTo>
                    <a:pt x="389" y="1472"/>
                    <a:pt x="406" y="1576"/>
                    <a:pt x="413" y="1679"/>
                  </a:cubicBezTo>
                  <a:cubicBezTo>
                    <a:pt x="420" y="1781"/>
                    <a:pt x="423" y="1872"/>
                    <a:pt x="382" y="1953"/>
                  </a:cubicBezTo>
                  <a:cubicBezTo>
                    <a:pt x="381" y="1955"/>
                    <a:pt x="380" y="1956"/>
                    <a:pt x="379" y="1956"/>
                  </a:cubicBezTo>
                  <a:cubicBezTo>
                    <a:pt x="377" y="1956"/>
                    <a:pt x="375" y="1955"/>
                    <a:pt x="374" y="1953"/>
                  </a:cubicBezTo>
                  <a:cubicBezTo>
                    <a:pt x="373" y="1952"/>
                    <a:pt x="373" y="1950"/>
                    <a:pt x="374" y="1948"/>
                  </a:cubicBezTo>
                  <a:cubicBezTo>
                    <a:pt x="440" y="1817"/>
                    <a:pt x="406" y="1628"/>
                    <a:pt x="380" y="1491"/>
                  </a:cubicBezTo>
                  <a:cubicBezTo>
                    <a:pt x="380" y="1490"/>
                    <a:pt x="380" y="1490"/>
                    <a:pt x="380" y="1490"/>
                  </a:cubicBezTo>
                  <a:cubicBezTo>
                    <a:pt x="354" y="1349"/>
                    <a:pt x="311" y="1213"/>
                    <a:pt x="252" y="1084"/>
                  </a:cubicBezTo>
                  <a:cubicBezTo>
                    <a:pt x="231" y="1040"/>
                    <a:pt x="209" y="995"/>
                    <a:pt x="187" y="951"/>
                  </a:cubicBezTo>
                  <a:cubicBezTo>
                    <a:pt x="118" y="812"/>
                    <a:pt x="46" y="669"/>
                    <a:pt x="27" y="509"/>
                  </a:cubicBezTo>
                  <a:cubicBezTo>
                    <a:pt x="7" y="340"/>
                    <a:pt x="65" y="121"/>
                    <a:pt x="241" y="40"/>
                  </a:cubicBezTo>
                  <a:cubicBezTo>
                    <a:pt x="271" y="26"/>
                    <a:pt x="302" y="19"/>
                    <a:pt x="332" y="19"/>
                  </a:cubicBezTo>
                  <a:cubicBezTo>
                    <a:pt x="370" y="19"/>
                    <a:pt x="406" y="30"/>
                    <a:pt x="437" y="53"/>
                  </a:cubicBezTo>
                  <a:cubicBezTo>
                    <a:pt x="496" y="97"/>
                    <a:pt x="530" y="174"/>
                    <a:pt x="563" y="247"/>
                  </a:cubicBezTo>
                  <a:cubicBezTo>
                    <a:pt x="576" y="276"/>
                    <a:pt x="588" y="304"/>
                    <a:pt x="601" y="328"/>
                  </a:cubicBezTo>
                  <a:cubicBezTo>
                    <a:pt x="656" y="430"/>
                    <a:pt x="717" y="531"/>
                    <a:pt x="776" y="629"/>
                  </a:cubicBezTo>
                  <a:cubicBezTo>
                    <a:pt x="838" y="731"/>
                    <a:pt x="902" y="837"/>
                    <a:pt x="959" y="944"/>
                  </a:cubicBezTo>
                  <a:cubicBezTo>
                    <a:pt x="960" y="943"/>
                    <a:pt x="962" y="941"/>
                    <a:pt x="963" y="941"/>
                  </a:cubicBezTo>
                  <a:cubicBezTo>
                    <a:pt x="906" y="833"/>
                    <a:pt x="843" y="728"/>
                    <a:pt x="781" y="626"/>
                  </a:cubicBezTo>
                  <a:cubicBezTo>
                    <a:pt x="722" y="528"/>
                    <a:pt x="661" y="428"/>
                    <a:pt x="606" y="326"/>
                  </a:cubicBezTo>
                  <a:cubicBezTo>
                    <a:pt x="593" y="301"/>
                    <a:pt x="581" y="274"/>
                    <a:pt x="568" y="245"/>
                  </a:cubicBezTo>
                  <a:cubicBezTo>
                    <a:pt x="535" y="171"/>
                    <a:pt x="501" y="94"/>
                    <a:pt x="440" y="49"/>
                  </a:cubicBezTo>
                  <a:cubicBezTo>
                    <a:pt x="383" y="7"/>
                    <a:pt x="310" y="2"/>
                    <a:pt x="238" y="35"/>
                  </a:cubicBezTo>
                  <a:cubicBezTo>
                    <a:pt x="59" y="118"/>
                    <a:pt x="0" y="333"/>
                    <a:pt x="21" y="509"/>
                  </a:cubicBezTo>
                  <a:cubicBezTo>
                    <a:pt x="41" y="671"/>
                    <a:pt x="113" y="815"/>
                    <a:pt x="182" y="954"/>
                  </a:cubicBezTo>
                  <a:cubicBezTo>
                    <a:pt x="204" y="997"/>
                    <a:pt x="226" y="1042"/>
                    <a:pt x="247" y="1087"/>
                  </a:cubicBezTo>
                  <a:cubicBezTo>
                    <a:pt x="306" y="1215"/>
                    <a:pt x="349" y="1351"/>
                    <a:pt x="374" y="1491"/>
                  </a:cubicBezTo>
                  <a:cubicBezTo>
                    <a:pt x="375" y="1492"/>
                    <a:pt x="375" y="1492"/>
                    <a:pt x="375" y="1492"/>
                  </a:cubicBezTo>
                  <a:cubicBezTo>
                    <a:pt x="400" y="1629"/>
                    <a:pt x="435" y="1816"/>
                    <a:pt x="369" y="1946"/>
                  </a:cubicBezTo>
                  <a:cubicBezTo>
                    <a:pt x="367" y="1949"/>
                    <a:pt x="367" y="1953"/>
                    <a:pt x="369" y="1956"/>
                  </a:cubicBezTo>
                  <a:cubicBezTo>
                    <a:pt x="371" y="1959"/>
                    <a:pt x="375" y="1961"/>
                    <a:pt x="378" y="1961"/>
                  </a:cubicBezTo>
                  <a:cubicBezTo>
                    <a:pt x="378" y="1961"/>
                    <a:pt x="379" y="1961"/>
                    <a:pt x="379" y="1961"/>
                  </a:cubicBezTo>
                  <a:cubicBezTo>
                    <a:pt x="382" y="1961"/>
                    <a:pt x="385" y="1959"/>
                    <a:pt x="387" y="1956"/>
                  </a:cubicBezTo>
                  <a:cubicBezTo>
                    <a:pt x="429" y="1873"/>
                    <a:pt x="426" y="1781"/>
                    <a:pt x="419" y="1679"/>
                  </a:cubicBezTo>
                  <a:cubicBezTo>
                    <a:pt x="411" y="1575"/>
                    <a:pt x="395" y="1471"/>
                    <a:pt x="369" y="1371"/>
                  </a:cubicBezTo>
                  <a:cubicBezTo>
                    <a:pt x="332" y="1227"/>
                    <a:pt x="269" y="1095"/>
                    <a:pt x="207" y="968"/>
                  </a:cubicBezTo>
                  <a:cubicBezTo>
                    <a:pt x="182" y="917"/>
                    <a:pt x="157" y="864"/>
                    <a:pt x="133" y="810"/>
                  </a:cubicBezTo>
                  <a:cubicBezTo>
                    <a:pt x="19" y="552"/>
                    <a:pt x="8" y="350"/>
                    <a:pt x="101" y="193"/>
                  </a:cubicBezTo>
                  <a:cubicBezTo>
                    <a:pt x="158" y="95"/>
                    <a:pt x="268" y="6"/>
                    <a:pt x="376" y="39"/>
                  </a:cubicBezTo>
                  <a:cubicBezTo>
                    <a:pt x="464" y="66"/>
                    <a:pt x="507" y="163"/>
                    <a:pt x="545" y="248"/>
                  </a:cubicBezTo>
                  <a:cubicBezTo>
                    <a:pt x="556" y="272"/>
                    <a:pt x="567" y="296"/>
                    <a:pt x="578" y="317"/>
                  </a:cubicBezTo>
                  <a:cubicBezTo>
                    <a:pt x="636" y="426"/>
                    <a:pt x="701" y="533"/>
                    <a:pt x="763" y="637"/>
                  </a:cubicBezTo>
                  <a:cubicBezTo>
                    <a:pt x="827" y="742"/>
                    <a:pt x="893" y="850"/>
                    <a:pt x="951" y="961"/>
                  </a:cubicBezTo>
                  <a:cubicBezTo>
                    <a:pt x="952" y="959"/>
                    <a:pt x="953" y="957"/>
                    <a:pt x="954" y="9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3309" y="3042"/>
              <a:ext cx="1711" cy="716"/>
            </a:xfrm>
            <a:custGeom>
              <a:avLst/>
              <a:gdLst>
                <a:gd name="T0" fmla="*/ 5 w 1218"/>
                <a:gd name="T1" fmla="*/ 16 h 510"/>
                <a:gd name="T2" fmla="*/ 234 w 1218"/>
                <a:gd name="T3" fmla="*/ 294 h 510"/>
                <a:gd name="T4" fmla="*/ 489 w 1218"/>
                <a:gd name="T5" fmla="*/ 485 h 510"/>
                <a:gd name="T6" fmla="*/ 1208 w 1218"/>
                <a:gd name="T7" fmla="*/ 445 h 510"/>
                <a:gd name="T8" fmla="*/ 1204 w 1218"/>
                <a:gd name="T9" fmla="*/ 430 h 510"/>
                <a:gd name="T10" fmla="*/ 554 w 1218"/>
                <a:gd name="T11" fmla="*/ 474 h 510"/>
                <a:gd name="T12" fmla="*/ 357 w 1218"/>
                <a:gd name="T13" fmla="*/ 410 h 510"/>
                <a:gd name="T14" fmla="*/ 245 w 1218"/>
                <a:gd name="T15" fmla="*/ 284 h 510"/>
                <a:gd name="T16" fmla="*/ 18 w 1218"/>
                <a:gd name="T17" fmla="*/ 9 h 510"/>
                <a:gd name="T18" fmla="*/ 5 w 1218"/>
                <a:gd name="T19" fmla="*/ 1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8" h="510">
                  <a:moveTo>
                    <a:pt x="5" y="16"/>
                  </a:moveTo>
                  <a:cubicBezTo>
                    <a:pt x="68" y="121"/>
                    <a:pt x="151" y="205"/>
                    <a:pt x="234" y="294"/>
                  </a:cubicBezTo>
                  <a:cubicBezTo>
                    <a:pt x="312" y="377"/>
                    <a:pt x="367" y="473"/>
                    <a:pt x="489" y="485"/>
                  </a:cubicBezTo>
                  <a:cubicBezTo>
                    <a:pt x="730" y="510"/>
                    <a:pt x="970" y="478"/>
                    <a:pt x="1208" y="445"/>
                  </a:cubicBezTo>
                  <a:cubicBezTo>
                    <a:pt x="1218" y="443"/>
                    <a:pt x="1214" y="429"/>
                    <a:pt x="1204" y="430"/>
                  </a:cubicBezTo>
                  <a:cubicBezTo>
                    <a:pt x="986" y="461"/>
                    <a:pt x="775" y="483"/>
                    <a:pt x="554" y="474"/>
                  </a:cubicBezTo>
                  <a:cubicBezTo>
                    <a:pt x="479" y="471"/>
                    <a:pt x="414" y="464"/>
                    <a:pt x="357" y="410"/>
                  </a:cubicBezTo>
                  <a:cubicBezTo>
                    <a:pt x="317" y="371"/>
                    <a:pt x="283" y="324"/>
                    <a:pt x="245" y="284"/>
                  </a:cubicBezTo>
                  <a:cubicBezTo>
                    <a:pt x="163" y="196"/>
                    <a:pt x="80" y="112"/>
                    <a:pt x="18" y="9"/>
                  </a:cubicBezTo>
                  <a:cubicBezTo>
                    <a:pt x="13" y="0"/>
                    <a:pt x="0" y="8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3309" y="3044"/>
              <a:ext cx="1709" cy="711"/>
            </a:xfrm>
            <a:custGeom>
              <a:avLst/>
              <a:gdLst>
                <a:gd name="T0" fmla="*/ 668 w 1217"/>
                <a:gd name="T1" fmla="*/ 495 h 506"/>
                <a:gd name="T2" fmla="*/ 489 w 1217"/>
                <a:gd name="T3" fmla="*/ 486 h 506"/>
                <a:gd name="T4" fmla="*/ 276 w 1217"/>
                <a:gd name="T5" fmla="*/ 343 h 506"/>
                <a:gd name="T6" fmla="*/ 232 w 1217"/>
                <a:gd name="T7" fmla="*/ 294 h 506"/>
                <a:gd name="T8" fmla="*/ 210 w 1217"/>
                <a:gd name="T9" fmla="*/ 270 h 506"/>
                <a:gd name="T10" fmla="*/ 2 w 1217"/>
                <a:gd name="T11" fmla="*/ 16 h 506"/>
                <a:gd name="T12" fmla="*/ 2 w 1217"/>
                <a:gd name="T13" fmla="*/ 16 h 506"/>
                <a:gd name="T14" fmla="*/ 2 w 1217"/>
                <a:gd name="T15" fmla="*/ 6 h 506"/>
                <a:gd name="T16" fmla="*/ 11 w 1217"/>
                <a:gd name="T17" fmla="*/ 0 h 506"/>
                <a:gd name="T18" fmla="*/ 12 w 1217"/>
                <a:gd name="T19" fmla="*/ 0 h 506"/>
                <a:gd name="T20" fmla="*/ 20 w 1217"/>
                <a:gd name="T21" fmla="*/ 5 h 506"/>
                <a:gd name="T22" fmla="*/ 223 w 1217"/>
                <a:gd name="T23" fmla="*/ 255 h 506"/>
                <a:gd name="T24" fmla="*/ 247 w 1217"/>
                <a:gd name="T25" fmla="*/ 280 h 506"/>
                <a:gd name="T26" fmla="*/ 293 w 1217"/>
                <a:gd name="T27" fmla="*/ 333 h 506"/>
                <a:gd name="T28" fmla="*/ 359 w 1217"/>
                <a:gd name="T29" fmla="*/ 406 h 506"/>
                <a:gd name="T30" fmla="*/ 554 w 1217"/>
                <a:gd name="T31" fmla="*/ 469 h 506"/>
                <a:gd name="T32" fmla="*/ 1204 w 1217"/>
                <a:gd name="T33" fmla="*/ 425 h 506"/>
                <a:gd name="T34" fmla="*/ 1216 w 1217"/>
                <a:gd name="T35" fmla="*/ 435 h 506"/>
                <a:gd name="T36" fmla="*/ 1209 w 1217"/>
                <a:gd name="T37" fmla="*/ 445 h 506"/>
                <a:gd name="T38" fmla="*/ 668 w 1217"/>
                <a:gd name="T39" fmla="*/ 495 h 506"/>
                <a:gd name="T40" fmla="*/ 12 w 1217"/>
                <a:gd name="T41" fmla="*/ 6 h 506"/>
                <a:gd name="T42" fmla="*/ 7 w 1217"/>
                <a:gd name="T43" fmla="*/ 9 h 506"/>
                <a:gd name="T44" fmla="*/ 7 w 1217"/>
                <a:gd name="T45" fmla="*/ 13 h 506"/>
                <a:gd name="T46" fmla="*/ 7 w 1217"/>
                <a:gd name="T47" fmla="*/ 13 h 506"/>
                <a:gd name="T48" fmla="*/ 214 w 1217"/>
                <a:gd name="T49" fmla="*/ 266 h 506"/>
                <a:gd name="T50" fmla="*/ 236 w 1217"/>
                <a:gd name="T51" fmla="*/ 290 h 506"/>
                <a:gd name="T52" fmla="*/ 280 w 1217"/>
                <a:gd name="T53" fmla="*/ 340 h 506"/>
                <a:gd name="T54" fmla="*/ 490 w 1217"/>
                <a:gd name="T55" fmla="*/ 481 h 506"/>
                <a:gd name="T56" fmla="*/ 1208 w 1217"/>
                <a:gd name="T57" fmla="*/ 440 h 506"/>
                <a:gd name="T58" fmla="*/ 1211 w 1217"/>
                <a:gd name="T59" fmla="*/ 436 h 506"/>
                <a:gd name="T60" fmla="*/ 1205 w 1217"/>
                <a:gd name="T61" fmla="*/ 431 h 506"/>
                <a:gd name="T62" fmla="*/ 1205 w 1217"/>
                <a:gd name="T63" fmla="*/ 431 h 506"/>
                <a:gd name="T64" fmla="*/ 554 w 1217"/>
                <a:gd name="T65" fmla="*/ 475 h 506"/>
                <a:gd name="T66" fmla="*/ 355 w 1217"/>
                <a:gd name="T67" fmla="*/ 410 h 506"/>
                <a:gd name="T68" fmla="*/ 289 w 1217"/>
                <a:gd name="T69" fmla="*/ 336 h 506"/>
                <a:gd name="T70" fmla="*/ 243 w 1217"/>
                <a:gd name="T71" fmla="*/ 283 h 506"/>
                <a:gd name="T72" fmla="*/ 219 w 1217"/>
                <a:gd name="T73" fmla="*/ 259 h 506"/>
                <a:gd name="T74" fmla="*/ 15 w 1217"/>
                <a:gd name="T75" fmla="*/ 8 h 506"/>
                <a:gd name="T76" fmla="*/ 12 w 1217"/>
                <a:gd name="T77" fmla="*/ 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7" h="506">
                  <a:moveTo>
                    <a:pt x="668" y="495"/>
                  </a:moveTo>
                  <a:cubicBezTo>
                    <a:pt x="609" y="495"/>
                    <a:pt x="549" y="492"/>
                    <a:pt x="489" y="486"/>
                  </a:cubicBezTo>
                  <a:cubicBezTo>
                    <a:pt x="390" y="476"/>
                    <a:pt x="334" y="412"/>
                    <a:pt x="276" y="343"/>
                  </a:cubicBezTo>
                  <a:cubicBezTo>
                    <a:pt x="262" y="327"/>
                    <a:pt x="247" y="310"/>
                    <a:pt x="232" y="294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133" y="188"/>
                    <a:pt x="60" y="1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2"/>
                    <a:pt x="0" y="9"/>
                    <a:pt x="2" y="6"/>
                  </a:cubicBezTo>
                  <a:cubicBezTo>
                    <a:pt x="4" y="3"/>
                    <a:pt x="8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76" y="99"/>
                    <a:pt x="148" y="175"/>
                    <a:pt x="223" y="255"/>
                  </a:cubicBezTo>
                  <a:cubicBezTo>
                    <a:pt x="231" y="263"/>
                    <a:pt x="239" y="271"/>
                    <a:pt x="247" y="280"/>
                  </a:cubicBezTo>
                  <a:cubicBezTo>
                    <a:pt x="263" y="297"/>
                    <a:pt x="278" y="315"/>
                    <a:pt x="293" y="333"/>
                  </a:cubicBezTo>
                  <a:cubicBezTo>
                    <a:pt x="314" y="358"/>
                    <a:pt x="335" y="383"/>
                    <a:pt x="359" y="406"/>
                  </a:cubicBezTo>
                  <a:cubicBezTo>
                    <a:pt x="415" y="460"/>
                    <a:pt x="478" y="466"/>
                    <a:pt x="554" y="469"/>
                  </a:cubicBezTo>
                  <a:cubicBezTo>
                    <a:pt x="787" y="479"/>
                    <a:pt x="1004" y="454"/>
                    <a:pt x="1204" y="425"/>
                  </a:cubicBezTo>
                  <a:cubicBezTo>
                    <a:pt x="1210" y="425"/>
                    <a:pt x="1215" y="430"/>
                    <a:pt x="1216" y="435"/>
                  </a:cubicBezTo>
                  <a:cubicBezTo>
                    <a:pt x="1217" y="440"/>
                    <a:pt x="1214" y="445"/>
                    <a:pt x="1209" y="445"/>
                  </a:cubicBezTo>
                  <a:cubicBezTo>
                    <a:pt x="1041" y="469"/>
                    <a:pt x="856" y="495"/>
                    <a:pt x="668" y="495"/>
                  </a:cubicBezTo>
                  <a:close/>
                  <a:moveTo>
                    <a:pt x="12" y="6"/>
                  </a:moveTo>
                  <a:cubicBezTo>
                    <a:pt x="10" y="6"/>
                    <a:pt x="8" y="7"/>
                    <a:pt x="7" y="9"/>
                  </a:cubicBezTo>
                  <a:cubicBezTo>
                    <a:pt x="6" y="10"/>
                    <a:pt x="6" y="11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4" y="108"/>
                    <a:pt x="137" y="185"/>
                    <a:pt x="214" y="266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51" y="306"/>
                    <a:pt x="266" y="323"/>
                    <a:pt x="280" y="340"/>
                  </a:cubicBezTo>
                  <a:cubicBezTo>
                    <a:pt x="338" y="407"/>
                    <a:pt x="392" y="471"/>
                    <a:pt x="490" y="481"/>
                  </a:cubicBezTo>
                  <a:cubicBezTo>
                    <a:pt x="737" y="506"/>
                    <a:pt x="987" y="471"/>
                    <a:pt x="1208" y="440"/>
                  </a:cubicBezTo>
                  <a:cubicBezTo>
                    <a:pt x="1211" y="439"/>
                    <a:pt x="1211" y="437"/>
                    <a:pt x="1211" y="436"/>
                  </a:cubicBezTo>
                  <a:cubicBezTo>
                    <a:pt x="1210" y="434"/>
                    <a:pt x="1209" y="431"/>
                    <a:pt x="1205" y="431"/>
                  </a:cubicBezTo>
                  <a:cubicBezTo>
                    <a:pt x="1205" y="431"/>
                    <a:pt x="1205" y="431"/>
                    <a:pt x="1205" y="431"/>
                  </a:cubicBezTo>
                  <a:cubicBezTo>
                    <a:pt x="1004" y="459"/>
                    <a:pt x="787" y="484"/>
                    <a:pt x="554" y="475"/>
                  </a:cubicBezTo>
                  <a:cubicBezTo>
                    <a:pt x="479" y="472"/>
                    <a:pt x="412" y="465"/>
                    <a:pt x="355" y="410"/>
                  </a:cubicBezTo>
                  <a:cubicBezTo>
                    <a:pt x="331" y="387"/>
                    <a:pt x="310" y="361"/>
                    <a:pt x="289" y="336"/>
                  </a:cubicBezTo>
                  <a:cubicBezTo>
                    <a:pt x="274" y="319"/>
                    <a:pt x="259" y="300"/>
                    <a:pt x="243" y="283"/>
                  </a:cubicBezTo>
                  <a:cubicBezTo>
                    <a:pt x="235" y="275"/>
                    <a:pt x="227" y="267"/>
                    <a:pt x="219" y="259"/>
                  </a:cubicBezTo>
                  <a:cubicBezTo>
                    <a:pt x="144" y="178"/>
                    <a:pt x="72" y="102"/>
                    <a:pt x="15" y="8"/>
                  </a:cubicBezTo>
                  <a:cubicBezTo>
                    <a:pt x="14" y="7"/>
                    <a:pt x="13" y="6"/>
                    <a:pt x="1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035" y="2541"/>
              <a:ext cx="143" cy="252"/>
            </a:xfrm>
            <a:custGeom>
              <a:avLst/>
              <a:gdLst>
                <a:gd name="T0" fmla="*/ 4 w 102"/>
                <a:gd name="T1" fmla="*/ 16 h 179"/>
                <a:gd name="T2" fmla="*/ 84 w 102"/>
                <a:gd name="T3" fmla="*/ 171 h 179"/>
                <a:gd name="T4" fmla="*/ 97 w 102"/>
                <a:gd name="T5" fmla="*/ 163 h 179"/>
                <a:gd name="T6" fmla="*/ 17 w 102"/>
                <a:gd name="T7" fmla="*/ 8 h 179"/>
                <a:gd name="T8" fmla="*/ 4 w 102"/>
                <a:gd name="T9" fmla="*/ 1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79">
                  <a:moveTo>
                    <a:pt x="4" y="16"/>
                  </a:moveTo>
                  <a:cubicBezTo>
                    <a:pt x="29" y="69"/>
                    <a:pt x="55" y="120"/>
                    <a:pt x="84" y="171"/>
                  </a:cubicBezTo>
                  <a:cubicBezTo>
                    <a:pt x="89" y="179"/>
                    <a:pt x="102" y="172"/>
                    <a:pt x="97" y="163"/>
                  </a:cubicBezTo>
                  <a:cubicBezTo>
                    <a:pt x="67" y="113"/>
                    <a:pt x="42" y="61"/>
                    <a:pt x="17" y="8"/>
                  </a:cubicBezTo>
                  <a:cubicBezTo>
                    <a:pt x="13" y="0"/>
                    <a:pt x="0" y="7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3032" y="2541"/>
              <a:ext cx="148" cy="249"/>
            </a:xfrm>
            <a:custGeom>
              <a:avLst/>
              <a:gdLst>
                <a:gd name="T0" fmla="*/ 92 w 105"/>
                <a:gd name="T1" fmla="*/ 177 h 177"/>
                <a:gd name="T2" fmla="*/ 84 w 105"/>
                <a:gd name="T3" fmla="*/ 172 h 177"/>
                <a:gd name="T4" fmla="*/ 3 w 105"/>
                <a:gd name="T5" fmla="*/ 17 h 177"/>
                <a:gd name="T6" fmla="*/ 9 w 105"/>
                <a:gd name="T7" fmla="*/ 3 h 177"/>
                <a:gd name="T8" fmla="*/ 21 w 105"/>
                <a:gd name="T9" fmla="*/ 7 h 177"/>
                <a:gd name="T10" fmla="*/ 102 w 105"/>
                <a:gd name="T11" fmla="*/ 162 h 177"/>
                <a:gd name="T12" fmla="*/ 98 w 105"/>
                <a:gd name="T13" fmla="*/ 176 h 177"/>
                <a:gd name="T14" fmla="*/ 92 w 105"/>
                <a:gd name="T15" fmla="*/ 177 h 177"/>
                <a:gd name="T16" fmla="*/ 13 w 105"/>
                <a:gd name="T17" fmla="*/ 7 h 177"/>
                <a:gd name="T18" fmla="*/ 11 w 105"/>
                <a:gd name="T19" fmla="*/ 8 h 177"/>
                <a:gd name="T20" fmla="*/ 8 w 105"/>
                <a:gd name="T21" fmla="*/ 15 h 177"/>
                <a:gd name="T22" fmla="*/ 8 w 105"/>
                <a:gd name="T23" fmla="*/ 15 h 177"/>
                <a:gd name="T24" fmla="*/ 89 w 105"/>
                <a:gd name="T25" fmla="*/ 169 h 177"/>
                <a:gd name="T26" fmla="*/ 95 w 105"/>
                <a:gd name="T27" fmla="*/ 171 h 177"/>
                <a:gd name="T28" fmla="*/ 97 w 105"/>
                <a:gd name="T29" fmla="*/ 165 h 177"/>
                <a:gd name="T30" fmla="*/ 16 w 105"/>
                <a:gd name="T31" fmla="*/ 10 h 177"/>
                <a:gd name="T32" fmla="*/ 13 w 105"/>
                <a:gd name="T33" fmla="*/ 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77">
                  <a:moveTo>
                    <a:pt x="92" y="177"/>
                  </a:moveTo>
                  <a:cubicBezTo>
                    <a:pt x="89" y="177"/>
                    <a:pt x="86" y="176"/>
                    <a:pt x="84" y="172"/>
                  </a:cubicBezTo>
                  <a:cubicBezTo>
                    <a:pt x="51" y="116"/>
                    <a:pt x="24" y="60"/>
                    <a:pt x="3" y="17"/>
                  </a:cubicBezTo>
                  <a:cubicBezTo>
                    <a:pt x="0" y="11"/>
                    <a:pt x="4" y="5"/>
                    <a:pt x="9" y="3"/>
                  </a:cubicBezTo>
                  <a:cubicBezTo>
                    <a:pt x="14" y="0"/>
                    <a:pt x="19" y="2"/>
                    <a:pt x="21" y="7"/>
                  </a:cubicBezTo>
                  <a:cubicBezTo>
                    <a:pt x="41" y="50"/>
                    <a:pt x="69" y="106"/>
                    <a:pt x="102" y="162"/>
                  </a:cubicBezTo>
                  <a:cubicBezTo>
                    <a:pt x="105" y="168"/>
                    <a:pt x="102" y="173"/>
                    <a:pt x="98" y="176"/>
                  </a:cubicBezTo>
                  <a:cubicBezTo>
                    <a:pt x="96" y="177"/>
                    <a:pt x="94" y="177"/>
                    <a:pt x="92" y="177"/>
                  </a:cubicBezTo>
                  <a:close/>
                  <a:moveTo>
                    <a:pt x="13" y="7"/>
                  </a:moveTo>
                  <a:cubicBezTo>
                    <a:pt x="12" y="7"/>
                    <a:pt x="11" y="8"/>
                    <a:pt x="11" y="8"/>
                  </a:cubicBezTo>
                  <a:cubicBezTo>
                    <a:pt x="9" y="9"/>
                    <a:pt x="7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8" y="57"/>
                    <a:pt x="56" y="113"/>
                    <a:pt x="89" y="169"/>
                  </a:cubicBezTo>
                  <a:cubicBezTo>
                    <a:pt x="91" y="173"/>
                    <a:pt x="95" y="171"/>
                    <a:pt x="95" y="171"/>
                  </a:cubicBezTo>
                  <a:cubicBezTo>
                    <a:pt x="97" y="170"/>
                    <a:pt x="98" y="168"/>
                    <a:pt x="97" y="165"/>
                  </a:cubicBezTo>
                  <a:cubicBezTo>
                    <a:pt x="64" y="109"/>
                    <a:pt x="36" y="52"/>
                    <a:pt x="16" y="10"/>
                  </a:cubicBezTo>
                  <a:cubicBezTo>
                    <a:pt x="15" y="8"/>
                    <a:pt x="14" y="7"/>
                    <a:pt x="13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4992" y="3226"/>
              <a:ext cx="239" cy="415"/>
            </a:xfrm>
            <a:custGeom>
              <a:avLst/>
              <a:gdLst>
                <a:gd name="T0" fmla="*/ 86 w 170"/>
                <a:gd name="T1" fmla="*/ 16 h 296"/>
                <a:gd name="T2" fmla="*/ 130 w 170"/>
                <a:gd name="T3" fmla="*/ 67 h 296"/>
                <a:gd name="T4" fmla="*/ 121 w 170"/>
                <a:gd name="T5" fmla="*/ 178 h 296"/>
                <a:gd name="T6" fmla="*/ 13 w 170"/>
                <a:gd name="T7" fmla="*/ 276 h 296"/>
                <a:gd name="T8" fmla="*/ 9 w 170"/>
                <a:gd name="T9" fmla="*/ 291 h 296"/>
                <a:gd name="T10" fmla="*/ 70 w 170"/>
                <a:gd name="T11" fmla="*/ 277 h 296"/>
                <a:gd name="T12" fmla="*/ 150 w 170"/>
                <a:gd name="T13" fmla="*/ 157 h 296"/>
                <a:gd name="T14" fmla="*/ 86 w 170"/>
                <a:gd name="T15" fmla="*/ 1 h 296"/>
                <a:gd name="T16" fmla="*/ 86 w 170"/>
                <a:gd name="T17" fmla="*/ 1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296">
                  <a:moveTo>
                    <a:pt x="86" y="16"/>
                  </a:moveTo>
                  <a:cubicBezTo>
                    <a:pt x="104" y="18"/>
                    <a:pt x="122" y="51"/>
                    <a:pt x="130" y="67"/>
                  </a:cubicBezTo>
                  <a:cubicBezTo>
                    <a:pt x="150" y="105"/>
                    <a:pt x="143" y="143"/>
                    <a:pt x="121" y="178"/>
                  </a:cubicBezTo>
                  <a:cubicBezTo>
                    <a:pt x="100" y="213"/>
                    <a:pt x="62" y="288"/>
                    <a:pt x="13" y="276"/>
                  </a:cubicBezTo>
                  <a:cubicBezTo>
                    <a:pt x="4" y="274"/>
                    <a:pt x="0" y="288"/>
                    <a:pt x="9" y="291"/>
                  </a:cubicBezTo>
                  <a:cubicBezTo>
                    <a:pt x="32" y="296"/>
                    <a:pt x="52" y="292"/>
                    <a:pt x="70" y="277"/>
                  </a:cubicBezTo>
                  <a:cubicBezTo>
                    <a:pt x="102" y="249"/>
                    <a:pt x="133" y="196"/>
                    <a:pt x="150" y="157"/>
                  </a:cubicBezTo>
                  <a:cubicBezTo>
                    <a:pt x="170" y="110"/>
                    <a:pt x="146" y="8"/>
                    <a:pt x="86" y="1"/>
                  </a:cubicBezTo>
                  <a:cubicBezTo>
                    <a:pt x="77" y="0"/>
                    <a:pt x="77" y="15"/>
                    <a:pt x="86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4993" y="3223"/>
              <a:ext cx="232" cy="418"/>
            </a:xfrm>
            <a:custGeom>
              <a:avLst/>
              <a:gdLst>
                <a:gd name="T0" fmla="*/ 27 w 165"/>
                <a:gd name="T1" fmla="*/ 298 h 298"/>
                <a:gd name="T2" fmla="*/ 8 w 165"/>
                <a:gd name="T3" fmla="*/ 295 h 298"/>
                <a:gd name="T4" fmla="*/ 1 w 165"/>
                <a:gd name="T5" fmla="*/ 291 h 298"/>
                <a:gd name="T6" fmla="*/ 1 w 165"/>
                <a:gd name="T7" fmla="*/ 283 h 298"/>
                <a:gd name="T8" fmla="*/ 5 w 165"/>
                <a:gd name="T9" fmla="*/ 277 h 298"/>
                <a:gd name="T10" fmla="*/ 13 w 165"/>
                <a:gd name="T11" fmla="*/ 276 h 298"/>
                <a:gd name="T12" fmla="*/ 110 w 165"/>
                <a:gd name="T13" fmla="*/ 193 h 298"/>
                <a:gd name="T14" fmla="*/ 118 w 165"/>
                <a:gd name="T15" fmla="*/ 179 h 298"/>
                <a:gd name="T16" fmla="*/ 127 w 165"/>
                <a:gd name="T17" fmla="*/ 70 h 298"/>
                <a:gd name="T18" fmla="*/ 85 w 165"/>
                <a:gd name="T19" fmla="*/ 21 h 298"/>
                <a:gd name="T20" fmla="*/ 85 w 165"/>
                <a:gd name="T21" fmla="*/ 21 h 298"/>
                <a:gd name="T22" fmla="*/ 75 w 165"/>
                <a:gd name="T23" fmla="*/ 8 h 298"/>
                <a:gd name="T24" fmla="*/ 85 w 165"/>
                <a:gd name="T25" fmla="*/ 0 h 298"/>
                <a:gd name="T26" fmla="*/ 138 w 165"/>
                <a:gd name="T27" fmla="*/ 40 h 298"/>
                <a:gd name="T28" fmla="*/ 152 w 165"/>
                <a:gd name="T29" fmla="*/ 160 h 298"/>
                <a:gd name="T30" fmla="*/ 70 w 165"/>
                <a:gd name="T31" fmla="*/ 281 h 298"/>
                <a:gd name="T32" fmla="*/ 27 w 165"/>
                <a:gd name="T33" fmla="*/ 298 h 298"/>
                <a:gd name="T34" fmla="*/ 10 w 165"/>
                <a:gd name="T35" fmla="*/ 281 h 298"/>
                <a:gd name="T36" fmla="*/ 8 w 165"/>
                <a:gd name="T37" fmla="*/ 282 h 298"/>
                <a:gd name="T38" fmla="*/ 6 w 165"/>
                <a:gd name="T39" fmla="*/ 285 h 298"/>
                <a:gd name="T40" fmla="*/ 6 w 165"/>
                <a:gd name="T41" fmla="*/ 288 h 298"/>
                <a:gd name="T42" fmla="*/ 9 w 165"/>
                <a:gd name="T43" fmla="*/ 290 h 298"/>
                <a:gd name="T44" fmla="*/ 67 w 165"/>
                <a:gd name="T45" fmla="*/ 277 h 298"/>
                <a:gd name="T46" fmla="*/ 146 w 165"/>
                <a:gd name="T47" fmla="*/ 158 h 298"/>
                <a:gd name="T48" fmla="*/ 133 w 165"/>
                <a:gd name="T49" fmla="*/ 43 h 298"/>
                <a:gd name="T50" fmla="*/ 85 w 165"/>
                <a:gd name="T51" fmla="*/ 6 h 298"/>
                <a:gd name="T52" fmla="*/ 84 w 165"/>
                <a:gd name="T53" fmla="*/ 6 h 298"/>
                <a:gd name="T54" fmla="*/ 81 w 165"/>
                <a:gd name="T55" fmla="*/ 9 h 298"/>
                <a:gd name="T56" fmla="*/ 85 w 165"/>
                <a:gd name="T57" fmla="*/ 15 h 298"/>
                <a:gd name="T58" fmla="*/ 85 w 165"/>
                <a:gd name="T59" fmla="*/ 15 h 298"/>
                <a:gd name="T60" fmla="*/ 132 w 165"/>
                <a:gd name="T61" fmla="*/ 67 h 298"/>
                <a:gd name="T62" fmla="*/ 123 w 165"/>
                <a:gd name="T63" fmla="*/ 182 h 298"/>
                <a:gd name="T64" fmla="*/ 114 w 165"/>
                <a:gd name="T65" fmla="*/ 195 h 298"/>
                <a:gd name="T66" fmla="*/ 12 w 165"/>
                <a:gd name="T67" fmla="*/ 281 h 298"/>
                <a:gd name="T68" fmla="*/ 10 w 165"/>
                <a:gd name="T69" fmla="*/ 28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298">
                  <a:moveTo>
                    <a:pt x="27" y="298"/>
                  </a:moveTo>
                  <a:cubicBezTo>
                    <a:pt x="21" y="298"/>
                    <a:pt x="14" y="297"/>
                    <a:pt x="8" y="295"/>
                  </a:cubicBezTo>
                  <a:cubicBezTo>
                    <a:pt x="5" y="295"/>
                    <a:pt x="2" y="293"/>
                    <a:pt x="1" y="291"/>
                  </a:cubicBezTo>
                  <a:cubicBezTo>
                    <a:pt x="0" y="288"/>
                    <a:pt x="0" y="286"/>
                    <a:pt x="1" y="283"/>
                  </a:cubicBezTo>
                  <a:cubicBezTo>
                    <a:pt x="1" y="281"/>
                    <a:pt x="3" y="279"/>
                    <a:pt x="5" y="277"/>
                  </a:cubicBezTo>
                  <a:cubicBezTo>
                    <a:pt x="7" y="275"/>
                    <a:pt x="10" y="275"/>
                    <a:pt x="13" y="276"/>
                  </a:cubicBezTo>
                  <a:cubicBezTo>
                    <a:pt x="54" y="286"/>
                    <a:pt x="88" y="230"/>
                    <a:pt x="110" y="193"/>
                  </a:cubicBezTo>
                  <a:cubicBezTo>
                    <a:pt x="113" y="188"/>
                    <a:pt x="115" y="183"/>
                    <a:pt x="118" y="179"/>
                  </a:cubicBezTo>
                  <a:cubicBezTo>
                    <a:pt x="141" y="141"/>
                    <a:pt x="144" y="105"/>
                    <a:pt x="127" y="70"/>
                  </a:cubicBezTo>
                  <a:cubicBezTo>
                    <a:pt x="111" y="40"/>
                    <a:pt x="96" y="22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78" y="20"/>
                    <a:pt x="75" y="14"/>
                    <a:pt x="75" y="8"/>
                  </a:cubicBezTo>
                  <a:cubicBezTo>
                    <a:pt x="76" y="3"/>
                    <a:pt x="80" y="0"/>
                    <a:pt x="85" y="0"/>
                  </a:cubicBezTo>
                  <a:cubicBezTo>
                    <a:pt x="106" y="3"/>
                    <a:pt x="125" y="17"/>
                    <a:pt x="138" y="40"/>
                  </a:cubicBezTo>
                  <a:cubicBezTo>
                    <a:pt x="159" y="76"/>
                    <a:pt x="165" y="129"/>
                    <a:pt x="152" y="160"/>
                  </a:cubicBezTo>
                  <a:cubicBezTo>
                    <a:pt x="136" y="198"/>
                    <a:pt x="105" y="252"/>
                    <a:pt x="70" y="281"/>
                  </a:cubicBezTo>
                  <a:cubicBezTo>
                    <a:pt x="57" y="292"/>
                    <a:pt x="43" y="298"/>
                    <a:pt x="27" y="298"/>
                  </a:cubicBezTo>
                  <a:close/>
                  <a:moveTo>
                    <a:pt x="10" y="281"/>
                  </a:moveTo>
                  <a:cubicBezTo>
                    <a:pt x="9" y="281"/>
                    <a:pt x="9" y="281"/>
                    <a:pt x="8" y="282"/>
                  </a:cubicBezTo>
                  <a:cubicBezTo>
                    <a:pt x="7" y="282"/>
                    <a:pt x="6" y="284"/>
                    <a:pt x="6" y="285"/>
                  </a:cubicBezTo>
                  <a:cubicBezTo>
                    <a:pt x="6" y="286"/>
                    <a:pt x="6" y="287"/>
                    <a:pt x="6" y="288"/>
                  </a:cubicBezTo>
                  <a:cubicBezTo>
                    <a:pt x="7" y="289"/>
                    <a:pt x="8" y="290"/>
                    <a:pt x="9" y="290"/>
                  </a:cubicBezTo>
                  <a:cubicBezTo>
                    <a:pt x="31" y="295"/>
                    <a:pt x="50" y="291"/>
                    <a:pt x="67" y="277"/>
                  </a:cubicBezTo>
                  <a:cubicBezTo>
                    <a:pt x="100" y="248"/>
                    <a:pt x="131" y="195"/>
                    <a:pt x="146" y="158"/>
                  </a:cubicBezTo>
                  <a:cubicBezTo>
                    <a:pt x="159" y="129"/>
                    <a:pt x="153" y="77"/>
                    <a:pt x="133" y="43"/>
                  </a:cubicBezTo>
                  <a:cubicBezTo>
                    <a:pt x="125" y="28"/>
                    <a:pt x="109" y="9"/>
                    <a:pt x="85" y="6"/>
                  </a:cubicBezTo>
                  <a:cubicBezTo>
                    <a:pt x="85" y="6"/>
                    <a:pt x="84" y="6"/>
                    <a:pt x="84" y="6"/>
                  </a:cubicBezTo>
                  <a:cubicBezTo>
                    <a:pt x="82" y="6"/>
                    <a:pt x="81" y="8"/>
                    <a:pt x="81" y="9"/>
                  </a:cubicBezTo>
                  <a:cubicBezTo>
                    <a:pt x="81" y="11"/>
                    <a:pt x="82" y="15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103" y="17"/>
                    <a:pt x="120" y="45"/>
                    <a:pt x="132" y="67"/>
                  </a:cubicBezTo>
                  <a:cubicBezTo>
                    <a:pt x="150" y="104"/>
                    <a:pt x="147" y="142"/>
                    <a:pt x="123" y="182"/>
                  </a:cubicBezTo>
                  <a:cubicBezTo>
                    <a:pt x="120" y="186"/>
                    <a:pt x="117" y="190"/>
                    <a:pt x="114" y="195"/>
                  </a:cubicBezTo>
                  <a:cubicBezTo>
                    <a:pt x="92" y="234"/>
                    <a:pt x="57" y="292"/>
                    <a:pt x="12" y="281"/>
                  </a:cubicBezTo>
                  <a:cubicBezTo>
                    <a:pt x="11" y="281"/>
                    <a:pt x="11" y="281"/>
                    <a:pt x="10" y="2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4990" y="3221"/>
              <a:ext cx="139" cy="218"/>
            </a:xfrm>
            <a:custGeom>
              <a:avLst/>
              <a:gdLst>
                <a:gd name="T0" fmla="*/ 16 w 99"/>
                <a:gd name="T1" fmla="*/ 149 h 155"/>
                <a:gd name="T2" fmla="*/ 69 w 99"/>
                <a:gd name="T3" fmla="*/ 95 h 155"/>
                <a:gd name="T4" fmla="*/ 84 w 99"/>
                <a:gd name="T5" fmla="*/ 62 h 155"/>
                <a:gd name="T6" fmla="*/ 92 w 99"/>
                <a:gd name="T7" fmla="*/ 17 h 155"/>
                <a:gd name="T8" fmla="*/ 82 w 99"/>
                <a:gd name="T9" fmla="*/ 6 h 155"/>
                <a:gd name="T10" fmla="*/ 75 w 99"/>
                <a:gd name="T11" fmla="*/ 22 h 155"/>
                <a:gd name="T12" fmla="*/ 67 w 99"/>
                <a:gd name="T13" fmla="*/ 65 h 155"/>
                <a:gd name="T14" fmla="*/ 8 w 99"/>
                <a:gd name="T15" fmla="*/ 137 h 155"/>
                <a:gd name="T16" fmla="*/ 16 w 99"/>
                <a:gd name="T17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55">
                  <a:moveTo>
                    <a:pt x="16" y="149"/>
                  </a:moveTo>
                  <a:cubicBezTo>
                    <a:pt x="37" y="136"/>
                    <a:pt x="56" y="118"/>
                    <a:pt x="69" y="95"/>
                  </a:cubicBezTo>
                  <a:cubicBezTo>
                    <a:pt x="75" y="85"/>
                    <a:pt x="80" y="74"/>
                    <a:pt x="84" y="62"/>
                  </a:cubicBezTo>
                  <a:cubicBezTo>
                    <a:pt x="86" y="54"/>
                    <a:pt x="87" y="21"/>
                    <a:pt x="92" y="17"/>
                  </a:cubicBezTo>
                  <a:cubicBezTo>
                    <a:pt x="99" y="10"/>
                    <a:pt x="89" y="0"/>
                    <a:pt x="82" y="6"/>
                  </a:cubicBezTo>
                  <a:cubicBezTo>
                    <a:pt x="77" y="11"/>
                    <a:pt x="77" y="15"/>
                    <a:pt x="75" y="22"/>
                  </a:cubicBezTo>
                  <a:cubicBezTo>
                    <a:pt x="73" y="37"/>
                    <a:pt x="72" y="51"/>
                    <a:pt x="67" y="65"/>
                  </a:cubicBezTo>
                  <a:cubicBezTo>
                    <a:pt x="56" y="95"/>
                    <a:pt x="35" y="120"/>
                    <a:pt x="8" y="137"/>
                  </a:cubicBezTo>
                  <a:cubicBezTo>
                    <a:pt x="0" y="142"/>
                    <a:pt x="7" y="155"/>
                    <a:pt x="16" y="1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4992" y="3221"/>
              <a:ext cx="137" cy="215"/>
            </a:xfrm>
            <a:custGeom>
              <a:avLst/>
              <a:gdLst>
                <a:gd name="T0" fmla="*/ 11 w 98"/>
                <a:gd name="T1" fmla="*/ 153 h 153"/>
                <a:gd name="T2" fmla="*/ 3 w 98"/>
                <a:gd name="T3" fmla="*/ 149 h 153"/>
                <a:gd name="T4" fmla="*/ 6 w 98"/>
                <a:gd name="T5" fmla="*/ 134 h 153"/>
                <a:gd name="T6" fmla="*/ 63 w 98"/>
                <a:gd name="T7" fmla="*/ 64 h 153"/>
                <a:gd name="T8" fmla="*/ 70 w 98"/>
                <a:gd name="T9" fmla="*/ 33 h 153"/>
                <a:gd name="T10" fmla="*/ 72 w 98"/>
                <a:gd name="T11" fmla="*/ 22 h 153"/>
                <a:gd name="T12" fmla="*/ 72 w 98"/>
                <a:gd name="T13" fmla="*/ 20 h 153"/>
                <a:gd name="T14" fmla="*/ 79 w 98"/>
                <a:gd name="T15" fmla="*/ 4 h 153"/>
                <a:gd name="T16" fmla="*/ 94 w 98"/>
                <a:gd name="T17" fmla="*/ 5 h 153"/>
                <a:gd name="T18" fmla="*/ 93 w 98"/>
                <a:gd name="T19" fmla="*/ 19 h 153"/>
                <a:gd name="T20" fmla="*/ 88 w 98"/>
                <a:gd name="T21" fmla="*/ 47 h 153"/>
                <a:gd name="T22" fmla="*/ 85 w 98"/>
                <a:gd name="T23" fmla="*/ 63 h 153"/>
                <a:gd name="T24" fmla="*/ 70 w 98"/>
                <a:gd name="T25" fmla="*/ 97 h 153"/>
                <a:gd name="T26" fmla="*/ 16 w 98"/>
                <a:gd name="T27" fmla="*/ 152 h 153"/>
                <a:gd name="T28" fmla="*/ 16 w 98"/>
                <a:gd name="T29" fmla="*/ 152 h 153"/>
                <a:gd name="T30" fmla="*/ 11 w 98"/>
                <a:gd name="T31" fmla="*/ 153 h 153"/>
                <a:gd name="T32" fmla="*/ 86 w 98"/>
                <a:gd name="T33" fmla="*/ 7 h 153"/>
                <a:gd name="T34" fmla="*/ 83 w 98"/>
                <a:gd name="T35" fmla="*/ 8 h 153"/>
                <a:gd name="T36" fmla="*/ 77 w 98"/>
                <a:gd name="T37" fmla="*/ 21 h 153"/>
                <a:gd name="T38" fmla="*/ 77 w 98"/>
                <a:gd name="T39" fmla="*/ 23 h 153"/>
                <a:gd name="T40" fmla="*/ 75 w 98"/>
                <a:gd name="T41" fmla="*/ 34 h 153"/>
                <a:gd name="T42" fmla="*/ 68 w 98"/>
                <a:gd name="T43" fmla="*/ 66 h 153"/>
                <a:gd name="T44" fmla="*/ 9 w 98"/>
                <a:gd name="T45" fmla="*/ 139 h 153"/>
                <a:gd name="T46" fmla="*/ 7 w 98"/>
                <a:gd name="T47" fmla="*/ 146 h 153"/>
                <a:gd name="T48" fmla="*/ 13 w 98"/>
                <a:gd name="T49" fmla="*/ 147 h 153"/>
                <a:gd name="T50" fmla="*/ 13 w 98"/>
                <a:gd name="T51" fmla="*/ 147 h 153"/>
                <a:gd name="T52" fmla="*/ 65 w 98"/>
                <a:gd name="T53" fmla="*/ 94 h 153"/>
                <a:gd name="T54" fmla="*/ 80 w 98"/>
                <a:gd name="T55" fmla="*/ 61 h 153"/>
                <a:gd name="T56" fmla="*/ 82 w 98"/>
                <a:gd name="T57" fmla="*/ 46 h 153"/>
                <a:gd name="T58" fmla="*/ 90 w 98"/>
                <a:gd name="T59" fmla="*/ 15 h 153"/>
                <a:gd name="T60" fmla="*/ 90 w 98"/>
                <a:gd name="T61" fmla="*/ 9 h 153"/>
                <a:gd name="T62" fmla="*/ 86 w 98"/>
                <a:gd name="T63" fmla="*/ 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3">
                  <a:moveTo>
                    <a:pt x="11" y="153"/>
                  </a:moveTo>
                  <a:cubicBezTo>
                    <a:pt x="7" y="153"/>
                    <a:pt x="4" y="151"/>
                    <a:pt x="3" y="149"/>
                  </a:cubicBezTo>
                  <a:cubicBezTo>
                    <a:pt x="0" y="144"/>
                    <a:pt x="0" y="138"/>
                    <a:pt x="6" y="134"/>
                  </a:cubicBezTo>
                  <a:cubicBezTo>
                    <a:pt x="33" y="117"/>
                    <a:pt x="53" y="93"/>
                    <a:pt x="63" y="64"/>
                  </a:cubicBezTo>
                  <a:cubicBezTo>
                    <a:pt x="67" y="54"/>
                    <a:pt x="68" y="44"/>
                    <a:pt x="70" y="33"/>
                  </a:cubicBezTo>
                  <a:cubicBezTo>
                    <a:pt x="70" y="30"/>
                    <a:pt x="71" y="26"/>
                    <a:pt x="72" y="22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3" y="14"/>
                    <a:pt x="74" y="9"/>
                    <a:pt x="79" y="4"/>
                  </a:cubicBezTo>
                  <a:cubicBezTo>
                    <a:pt x="84" y="0"/>
                    <a:pt x="90" y="1"/>
                    <a:pt x="94" y="5"/>
                  </a:cubicBezTo>
                  <a:cubicBezTo>
                    <a:pt x="97" y="9"/>
                    <a:pt x="98" y="15"/>
                    <a:pt x="93" y="19"/>
                  </a:cubicBezTo>
                  <a:cubicBezTo>
                    <a:pt x="91" y="21"/>
                    <a:pt x="89" y="38"/>
                    <a:pt x="88" y="47"/>
                  </a:cubicBezTo>
                  <a:cubicBezTo>
                    <a:pt x="87" y="54"/>
                    <a:pt x="86" y="60"/>
                    <a:pt x="85" y="63"/>
                  </a:cubicBezTo>
                  <a:cubicBezTo>
                    <a:pt x="82" y="75"/>
                    <a:pt x="76" y="86"/>
                    <a:pt x="70" y="97"/>
                  </a:cubicBezTo>
                  <a:cubicBezTo>
                    <a:pt x="57" y="119"/>
                    <a:pt x="39" y="137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53"/>
                    <a:pt x="12" y="153"/>
                    <a:pt x="11" y="153"/>
                  </a:cubicBezTo>
                  <a:close/>
                  <a:moveTo>
                    <a:pt x="86" y="7"/>
                  </a:moveTo>
                  <a:cubicBezTo>
                    <a:pt x="85" y="7"/>
                    <a:pt x="84" y="7"/>
                    <a:pt x="83" y="8"/>
                  </a:cubicBezTo>
                  <a:cubicBezTo>
                    <a:pt x="79" y="12"/>
                    <a:pt x="78" y="15"/>
                    <a:pt x="77" y="21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6" y="27"/>
                    <a:pt x="76" y="30"/>
                    <a:pt x="75" y="34"/>
                  </a:cubicBezTo>
                  <a:cubicBezTo>
                    <a:pt x="74" y="45"/>
                    <a:pt x="72" y="55"/>
                    <a:pt x="68" y="66"/>
                  </a:cubicBezTo>
                  <a:cubicBezTo>
                    <a:pt x="57" y="96"/>
                    <a:pt x="37" y="121"/>
                    <a:pt x="9" y="139"/>
                  </a:cubicBezTo>
                  <a:cubicBezTo>
                    <a:pt x="5" y="141"/>
                    <a:pt x="6" y="144"/>
                    <a:pt x="7" y="146"/>
                  </a:cubicBezTo>
                  <a:cubicBezTo>
                    <a:pt x="8" y="146"/>
                    <a:pt x="10" y="149"/>
                    <a:pt x="13" y="147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35" y="133"/>
                    <a:pt x="53" y="115"/>
                    <a:pt x="65" y="94"/>
                  </a:cubicBezTo>
                  <a:cubicBezTo>
                    <a:pt x="71" y="84"/>
                    <a:pt x="76" y="73"/>
                    <a:pt x="80" y="61"/>
                  </a:cubicBezTo>
                  <a:cubicBezTo>
                    <a:pt x="81" y="59"/>
                    <a:pt x="81" y="52"/>
                    <a:pt x="82" y="46"/>
                  </a:cubicBezTo>
                  <a:cubicBezTo>
                    <a:pt x="84" y="29"/>
                    <a:pt x="86" y="18"/>
                    <a:pt x="90" y="15"/>
                  </a:cubicBezTo>
                  <a:cubicBezTo>
                    <a:pt x="92" y="12"/>
                    <a:pt x="90" y="9"/>
                    <a:pt x="90" y="9"/>
                  </a:cubicBezTo>
                  <a:cubicBezTo>
                    <a:pt x="89" y="8"/>
                    <a:pt x="87" y="7"/>
                    <a:pt x="86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3487" y="1918"/>
              <a:ext cx="264" cy="382"/>
            </a:xfrm>
            <a:custGeom>
              <a:avLst/>
              <a:gdLst>
                <a:gd name="T0" fmla="*/ 2 w 188"/>
                <a:gd name="T1" fmla="*/ 13 h 272"/>
                <a:gd name="T2" fmla="*/ 176 w 188"/>
                <a:gd name="T3" fmla="*/ 269 h 272"/>
                <a:gd name="T4" fmla="*/ 180 w 188"/>
                <a:gd name="T5" fmla="*/ 254 h 272"/>
                <a:gd name="T6" fmla="*/ 17 w 188"/>
                <a:gd name="T7" fmla="*/ 9 h 272"/>
                <a:gd name="T8" fmla="*/ 2 w 188"/>
                <a:gd name="T9" fmla="*/ 1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72">
                  <a:moveTo>
                    <a:pt x="2" y="13"/>
                  </a:moveTo>
                  <a:cubicBezTo>
                    <a:pt x="30" y="106"/>
                    <a:pt x="76" y="231"/>
                    <a:pt x="176" y="269"/>
                  </a:cubicBezTo>
                  <a:cubicBezTo>
                    <a:pt x="185" y="272"/>
                    <a:pt x="188" y="258"/>
                    <a:pt x="180" y="254"/>
                  </a:cubicBezTo>
                  <a:cubicBezTo>
                    <a:pt x="86" y="219"/>
                    <a:pt x="42" y="96"/>
                    <a:pt x="17" y="9"/>
                  </a:cubicBezTo>
                  <a:cubicBezTo>
                    <a:pt x="14" y="0"/>
                    <a:pt x="0" y="4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3486" y="1919"/>
              <a:ext cx="265" cy="381"/>
            </a:xfrm>
            <a:custGeom>
              <a:avLst/>
              <a:gdLst>
                <a:gd name="T0" fmla="*/ 179 w 189"/>
                <a:gd name="T1" fmla="*/ 271 h 271"/>
                <a:gd name="T2" fmla="*/ 176 w 189"/>
                <a:gd name="T3" fmla="*/ 270 h 271"/>
                <a:gd name="T4" fmla="*/ 1 w 189"/>
                <a:gd name="T5" fmla="*/ 13 h 271"/>
                <a:gd name="T6" fmla="*/ 3 w 189"/>
                <a:gd name="T7" fmla="*/ 4 h 271"/>
                <a:gd name="T8" fmla="*/ 13 w 189"/>
                <a:gd name="T9" fmla="*/ 1 h 271"/>
                <a:gd name="T10" fmla="*/ 20 w 189"/>
                <a:gd name="T11" fmla="*/ 8 h 271"/>
                <a:gd name="T12" fmla="*/ 182 w 189"/>
                <a:gd name="T13" fmla="*/ 251 h 271"/>
                <a:gd name="T14" fmla="*/ 188 w 189"/>
                <a:gd name="T15" fmla="*/ 259 h 271"/>
                <a:gd name="T16" fmla="*/ 185 w 189"/>
                <a:gd name="T17" fmla="*/ 269 h 271"/>
                <a:gd name="T18" fmla="*/ 179 w 189"/>
                <a:gd name="T19" fmla="*/ 271 h 271"/>
                <a:gd name="T20" fmla="*/ 11 w 189"/>
                <a:gd name="T21" fmla="*/ 6 h 271"/>
                <a:gd name="T22" fmla="*/ 7 w 189"/>
                <a:gd name="T23" fmla="*/ 8 h 271"/>
                <a:gd name="T24" fmla="*/ 6 w 189"/>
                <a:gd name="T25" fmla="*/ 12 h 271"/>
                <a:gd name="T26" fmla="*/ 6 w 189"/>
                <a:gd name="T27" fmla="*/ 12 h 271"/>
                <a:gd name="T28" fmla="*/ 178 w 189"/>
                <a:gd name="T29" fmla="*/ 265 h 271"/>
                <a:gd name="T30" fmla="*/ 181 w 189"/>
                <a:gd name="T31" fmla="*/ 265 h 271"/>
                <a:gd name="T32" fmla="*/ 183 w 189"/>
                <a:gd name="T33" fmla="*/ 260 h 271"/>
                <a:gd name="T34" fmla="*/ 180 w 189"/>
                <a:gd name="T35" fmla="*/ 256 h 271"/>
                <a:gd name="T36" fmla="*/ 15 w 189"/>
                <a:gd name="T37" fmla="*/ 9 h 271"/>
                <a:gd name="T38" fmla="*/ 12 w 189"/>
                <a:gd name="T39" fmla="*/ 6 h 271"/>
                <a:gd name="T40" fmla="*/ 11 w 189"/>
                <a:gd name="T41" fmla="*/ 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271">
                  <a:moveTo>
                    <a:pt x="179" y="271"/>
                  </a:moveTo>
                  <a:cubicBezTo>
                    <a:pt x="178" y="271"/>
                    <a:pt x="177" y="271"/>
                    <a:pt x="176" y="270"/>
                  </a:cubicBezTo>
                  <a:cubicBezTo>
                    <a:pt x="77" y="233"/>
                    <a:pt x="30" y="114"/>
                    <a:pt x="1" y="13"/>
                  </a:cubicBezTo>
                  <a:cubicBezTo>
                    <a:pt x="0" y="10"/>
                    <a:pt x="0" y="6"/>
                    <a:pt x="3" y="4"/>
                  </a:cubicBezTo>
                  <a:cubicBezTo>
                    <a:pt x="5" y="1"/>
                    <a:pt x="10" y="0"/>
                    <a:pt x="13" y="1"/>
                  </a:cubicBezTo>
                  <a:cubicBezTo>
                    <a:pt x="17" y="2"/>
                    <a:pt x="19" y="4"/>
                    <a:pt x="20" y="8"/>
                  </a:cubicBezTo>
                  <a:cubicBezTo>
                    <a:pt x="49" y="103"/>
                    <a:pt x="93" y="217"/>
                    <a:pt x="182" y="251"/>
                  </a:cubicBezTo>
                  <a:cubicBezTo>
                    <a:pt x="185" y="252"/>
                    <a:pt x="188" y="255"/>
                    <a:pt x="188" y="259"/>
                  </a:cubicBezTo>
                  <a:cubicBezTo>
                    <a:pt x="189" y="263"/>
                    <a:pt x="187" y="267"/>
                    <a:pt x="185" y="269"/>
                  </a:cubicBezTo>
                  <a:cubicBezTo>
                    <a:pt x="183" y="270"/>
                    <a:pt x="181" y="271"/>
                    <a:pt x="179" y="271"/>
                  </a:cubicBezTo>
                  <a:close/>
                  <a:moveTo>
                    <a:pt x="11" y="6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6" y="9"/>
                    <a:pt x="5" y="10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5" y="111"/>
                    <a:pt x="82" y="229"/>
                    <a:pt x="178" y="265"/>
                  </a:cubicBezTo>
                  <a:cubicBezTo>
                    <a:pt x="179" y="265"/>
                    <a:pt x="180" y="265"/>
                    <a:pt x="181" y="265"/>
                  </a:cubicBezTo>
                  <a:cubicBezTo>
                    <a:pt x="182" y="264"/>
                    <a:pt x="183" y="262"/>
                    <a:pt x="183" y="260"/>
                  </a:cubicBezTo>
                  <a:cubicBezTo>
                    <a:pt x="183" y="258"/>
                    <a:pt x="182" y="257"/>
                    <a:pt x="180" y="256"/>
                  </a:cubicBezTo>
                  <a:cubicBezTo>
                    <a:pt x="89" y="222"/>
                    <a:pt x="44" y="106"/>
                    <a:pt x="15" y="9"/>
                  </a:cubicBezTo>
                  <a:cubicBezTo>
                    <a:pt x="14" y="8"/>
                    <a:pt x="13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3579" y="2294"/>
              <a:ext cx="189" cy="118"/>
            </a:xfrm>
            <a:custGeom>
              <a:avLst/>
              <a:gdLst>
                <a:gd name="T0" fmla="*/ 7 w 135"/>
                <a:gd name="T1" fmla="*/ 17 h 84"/>
                <a:gd name="T2" fmla="*/ 119 w 135"/>
                <a:gd name="T3" fmla="*/ 80 h 84"/>
                <a:gd name="T4" fmla="*/ 127 w 135"/>
                <a:gd name="T5" fmla="*/ 67 h 84"/>
                <a:gd name="T6" fmla="*/ 17 w 135"/>
                <a:gd name="T7" fmla="*/ 7 h 84"/>
                <a:gd name="T8" fmla="*/ 7 w 135"/>
                <a:gd name="T9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84">
                  <a:moveTo>
                    <a:pt x="7" y="17"/>
                  </a:moveTo>
                  <a:cubicBezTo>
                    <a:pt x="37" y="48"/>
                    <a:pt x="82" y="60"/>
                    <a:pt x="119" y="80"/>
                  </a:cubicBezTo>
                  <a:cubicBezTo>
                    <a:pt x="128" y="84"/>
                    <a:pt x="135" y="71"/>
                    <a:pt x="127" y="67"/>
                  </a:cubicBezTo>
                  <a:cubicBezTo>
                    <a:pt x="91" y="48"/>
                    <a:pt x="46" y="36"/>
                    <a:pt x="17" y="7"/>
                  </a:cubicBezTo>
                  <a:cubicBezTo>
                    <a:pt x="11" y="0"/>
                    <a:pt x="0" y="10"/>
                    <a:pt x="7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3580" y="2296"/>
              <a:ext cx="188" cy="116"/>
            </a:xfrm>
            <a:custGeom>
              <a:avLst/>
              <a:gdLst>
                <a:gd name="T0" fmla="*/ 122 w 134"/>
                <a:gd name="T1" fmla="*/ 83 h 83"/>
                <a:gd name="T2" fmla="*/ 117 w 134"/>
                <a:gd name="T3" fmla="*/ 81 h 83"/>
                <a:gd name="T4" fmla="*/ 84 w 134"/>
                <a:gd name="T5" fmla="*/ 66 h 83"/>
                <a:gd name="T6" fmla="*/ 4 w 134"/>
                <a:gd name="T7" fmla="*/ 18 h 83"/>
                <a:gd name="T8" fmla="*/ 4 w 134"/>
                <a:gd name="T9" fmla="*/ 18 h 83"/>
                <a:gd name="T10" fmla="*/ 1 w 134"/>
                <a:gd name="T11" fmla="*/ 8 h 83"/>
                <a:gd name="T12" fmla="*/ 9 w 134"/>
                <a:gd name="T13" fmla="*/ 1 h 83"/>
                <a:gd name="T14" fmla="*/ 18 w 134"/>
                <a:gd name="T15" fmla="*/ 4 h 83"/>
                <a:gd name="T16" fmla="*/ 94 w 134"/>
                <a:gd name="T17" fmla="*/ 48 h 83"/>
                <a:gd name="T18" fmla="*/ 127 w 134"/>
                <a:gd name="T19" fmla="*/ 64 h 83"/>
                <a:gd name="T20" fmla="*/ 131 w 134"/>
                <a:gd name="T21" fmla="*/ 77 h 83"/>
                <a:gd name="T22" fmla="*/ 122 w 134"/>
                <a:gd name="T23" fmla="*/ 83 h 83"/>
                <a:gd name="T24" fmla="*/ 11 w 134"/>
                <a:gd name="T25" fmla="*/ 6 h 83"/>
                <a:gd name="T26" fmla="*/ 10 w 134"/>
                <a:gd name="T27" fmla="*/ 6 h 83"/>
                <a:gd name="T28" fmla="*/ 7 w 134"/>
                <a:gd name="T29" fmla="*/ 10 h 83"/>
                <a:gd name="T30" fmla="*/ 8 w 134"/>
                <a:gd name="T31" fmla="*/ 14 h 83"/>
                <a:gd name="T32" fmla="*/ 8 w 134"/>
                <a:gd name="T33" fmla="*/ 14 h 83"/>
                <a:gd name="T34" fmla="*/ 86 w 134"/>
                <a:gd name="T35" fmla="*/ 61 h 83"/>
                <a:gd name="T36" fmla="*/ 120 w 134"/>
                <a:gd name="T37" fmla="*/ 76 h 83"/>
                <a:gd name="T38" fmla="*/ 126 w 134"/>
                <a:gd name="T39" fmla="*/ 74 h 83"/>
                <a:gd name="T40" fmla="*/ 125 w 134"/>
                <a:gd name="T41" fmla="*/ 68 h 83"/>
                <a:gd name="T42" fmla="*/ 92 w 134"/>
                <a:gd name="T43" fmla="*/ 53 h 83"/>
                <a:gd name="T44" fmla="*/ 14 w 134"/>
                <a:gd name="T45" fmla="*/ 8 h 83"/>
                <a:gd name="T46" fmla="*/ 11 w 134"/>
                <a:gd name="T47" fmla="*/ 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4" h="83">
                  <a:moveTo>
                    <a:pt x="122" y="83"/>
                  </a:moveTo>
                  <a:cubicBezTo>
                    <a:pt x="120" y="83"/>
                    <a:pt x="119" y="82"/>
                    <a:pt x="117" y="81"/>
                  </a:cubicBezTo>
                  <a:cubicBezTo>
                    <a:pt x="106" y="76"/>
                    <a:pt x="95" y="71"/>
                    <a:pt x="84" y="66"/>
                  </a:cubicBezTo>
                  <a:cubicBezTo>
                    <a:pt x="55" y="53"/>
                    <a:pt x="26" y="40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" y="15"/>
                    <a:pt x="0" y="12"/>
                    <a:pt x="1" y="8"/>
                  </a:cubicBezTo>
                  <a:cubicBezTo>
                    <a:pt x="2" y="5"/>
                    <a:pt x="5" y="2"/>
                    <a:pt x="9" y="1"/>
                  </a:cubicBezTo>
                  <a:cubicBezTo>
                    <a:pt x="12" y="0"/>
                    <a:pt x="16" y="1"/>
                    <a:pt x="18" y="4"/>
                  </a:cubicBezTo>
                  <a:cubicBezTo>
                    <a:pt x="39" y="24"/>
                    <a:pt x="67" y="36"/>
                    <a:pt x="94" y="48"/>
                  </a:cubicBezTo>
                  <a:cubicBezTo>
                    <a:pt x="105" y="53"/>
                    <a:pt x="117" y="58"/>
                    <a:pt x="127" y="64"/>
                  </a:cubicBezTo>
                  <a:cubicBezTo>
                    <a:pt x="133" y="66"/>
                    <a:pt x="134" y="72"/>
                    <a:pt x="131" y="77"/>
                  </a:cubicBezTo>
                  <a:cubicBezTo>
                    <a:pt x="130" y="80"/>
                    <a:pt x="126" y="83"/>
                    <a:pt x="122" y="83"/>
                  </a:cubicBezTo>
                  <a:close/>
                  <a:moveTo>
                    <a:pt x="11" y="6"/>
                  </a:moveTo>
                  <a:cubicBezTo>
                    <a:pt x="11" y="6"/>
                    <a:pt x="11" y="6"/>
                    <a:pt x="10" y="6"/>
                  </a:cubicBezTo>
                  <a:cubicBezTo>
                    <a:pt x="9" y="7"/>
                    <a:pt x="7" y="8"/>
                    <a:pt x="7" y="10"/>
                  </a:cubicBezTo>
                  <a:cubicBezTo>
                    <a:pt x="6" y="11"/>
                    <a:pt x="7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29" y="36"/>
                    <a:pt x="58" y="49"/>
                    <a:pt x="86" y="61"/>
                  </a:cubicBezTo>
                  <a:cubicBezTo>
                    <a:pt x="97" y="66"/>
                    <a:pt x="109" y="71"/>
                    <a:pt x="120" y="76"/>
                  </a:cubicBezTo>
                  <a:cubicBezTo>
                    <a:pt x="123" y="78"/>
                    <a:pt x="126" y="76"/>
                    <a:pt x="126" y="74"/>
                  </a:cubicBezTo>
                  <a:cubicBezTo>
                    <a:pt x="127" y="73"/>
                    <a:pt x="128" y="70"/>
                    <a:pt x="125" y="68"/>
                  </a:cubicBezTo>
                  <a:cubicBezTo>
                    <a:pt x="114" y="63"/>
                    <a:pt x="103" y="58"/>
                    <a:pt x="92" y="53"/>
                  </a:cubicBezTo>
                  <a:cubicBezTo>
                    <a:pt x="64" y="41"/>
                    <a:pt x="35" y="29"/>
                    <a:pt x="14" y="8"/>
                  </a:cubicBezTo>
                  <a:cubicBezTo>
                    <a:pt x="13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3917" y="2494"/>
              <a:ext cx="451" cy="720"/>
            </a:xfrm>
            <a:custGeom>
              <a:avLst/>
              <a:gdLst>
                <a:gd name="T0" fmla="*/ 17 w 321"/>
                <a:gd name="T1" fmla="*/ 294 h 513"/>
                <a:gd name="T2" fmla="*/ 122 w 321"/>
                <a:gd name="T3" fmla="*/ 143 h 513"/>
                <a:gd name="T4" fmla="*/ 289 w 321"/>
                <a:gd name="T5" fmla="*/ 212 h 513"/>
                <a:gd name="T6" fmla="*/ 236 w 321"/>
                <a:gd name="T7" fmla="*/ 370 h 513"/>
                <a:gd name="T8" fmla="*/ 134 w 321"/>
                <a:gd name="T9" fmla="*/ 496 h 513"/>
                <a:gd name="T10" fmla="*/ 144 w 321"/>
                <a:gd name="T11" fmla="*/ 506 h 513"/>
                <a:gd name="T12" fmla="*/ 292 w 321"/>
                <a:gd name="T13" fmla="*/ 315 h 513"/>
                <a:gd name="T14" fmla="*/ 277 w 321"/>
                <a:gd name="T15" fmla="*/ 146 h 513"/>
                <a:gd name="T16" fmla="*/ 4 w 321"/>
                <a:gd name="T17" fmla="*/ 287 h 513"/>
                <a:gd name="T18" fmla="*/ 17 w 321"/>
                <a:gd name="T19" fmla="*/ 29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513">
                  <a:moveTo>
                    <a:pt x="17" y="294"/>
                  </a:moveTo>
                  <a:cubicBezTo>
                    <a:pt x="44" y="243"/>
                    <a:pt x="77" y="181"/>
                    <a:pt x="122" y="143"/>
                  </a:cubicBezTo>
                  <a:cubicBezTo>
                    <a:pt x="193" y="82"/>
                    <a:pt x="269" y="127"/>
                    <a:pt x="289" y="212"/>
                  </a:cubicBezTo>
                  <a:cubicBezTo>
                    <a:pt x="305" y="278"/>
                    <a:pt x="272" y="320"/>
                    <a:pt x="236" y="370"/>
                  </a:cubicBezTo>
                  <a:cubicBezTo>
                    <a:pt x="205" y="414"/>
                    <a:pt x="173" y="458"/>
                    <a:pt x="134" y="496"/>
                  </a:cubicBezTo>
                  <a:cubicBezTo>
                    <a:pt x="127" y="502"/>
                    <a:pt x="137" y="513"/>
                    <a:pt x="144" y="506"/>
                  </a:cubicBezTo>
                  <a:cubicBezTo>
                    <a:pt x="200" y="452"/>
                    <a:pt x="255" y="383"/>
                    <a:pt x="292" y="315"/>
                  </a:cubicBezTo>
                  <a:cubicBezTo>
                    <a:pt x="321" y="263"/>
                    <a:pt x="312" y="194"/>
                    <a:pt x="277" y="146"/>
                  </a:cubicBezTo>
                  <a:cubicBezTo>
                    <a:pt x="173" y="0"/>
                    <a:pt x="50" y="199"/>
                    <a:pt x="4" y="287"/>
                  </a:cubicBezTo>
                  <a:cubicBezTo>
                    <a:pt x="0" y="295"/>
                    <a:pt x="13" y="303"/>
                    <a:pt x="17" y="2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3917" y="2623"/>
              <a:ext cx="453" cy="588"/>
            </a:xfrm>
            <a:custGeom>
              <a:avLst/>
              <a:gdLst>
                <a:gd name="T0" fmla="*/ 139 w 322"/>
                <a:gd name="T1" fmla="*/ 419 h 419"/>
                <a:gd name="T2" fmla="*/ 137 w 322"/>
                <a:gd name="T3" fmla="*/ 419 h 419"/>
                <a:gd name="T4" fmla="*/ 129 w 322"/>
                <a:gd name="T5" fmla="*/ 411 h 419"/>
                <a:gd name="T6" fmla="*/ 132 w 322"/>
                <a:gd name="T7" fmla="*/ 402 h 419"/>
                <a:gd name="T8" fmla="*/ 234 w 322"/>
                <a:gd name="T9" fmla="*/ 277 h 419"/>
                <a:gd name="T10" fmla="*/ 239 w 322"/>
                <a:gd name="T11" fmla="*/ 269 h 419"/>
                <a:gd name="T12" fmla="*/ 287 w 322"/>
                <a:gd name="T13" fmla="*/ 120 h 419"/>
                <a:gd name="T14" fmla="*/ 214 w 322"/>
                <a:gd name="T15" fmla="*/ 30 h 419"/>
                <a:gd name="T16" fmla="*/ 123 w 322"/>
                <a:gd name="T17" fmla="*/ 53 h 419"/>
                <a:gd name="T18" fmla="*/ 19 w 322"/>
                <a:gd name="T19" fmla="*/ 204 h 419"/>
                <a:gd name="T20" fmla="*/ 12 w 322"/>
                <a:gd name="T21" fmla="*/ 209 h 419"/>
                <a:gd name="T22" fmla="*/ 11 w 322"/>
                <a:gd name="T23" fmla="*/ 209 h 419"/>
                <a:gd name="T24" fmla="*/ 2 w 322"/>
                <a:gd name="T25" fmla="*/ 204 h 419"/>
                <a:gd name="T26" fmla="*/ 2 w 322"/>
                <a:gd name="T27" fmla="*/ 194 h 419"/>
                <a:gd name="T28" fmla="*/ 191 w 322"/>
                <a:gd name="T29" fmla="*/ 0 h 419"/>
                <a:gd name="T30" fmla="*/ 196 w 322"/>
                <a:gd name="T31" fmla="*/ 0 h 419"/>
                <a:gd name="T32" fmla="*/ 280 w 322"/>
                <a:gd name="T33" fmla="*/ 52 h 419"/>
                <a:gd name="T34" fmla="*/ 294 w 322"/>
                <a:gd name="T35" fmla="*/ 224 h 419"/>
                <a:gd name="T36" fmla="*/ 146 w 322"/>
                <a:gd name="T37" fmla="*/ 416 h 419"/>
                <a:gd name="T38" fmla="*/ 139 w 322"/>
                <a:gd name="T39" fmla="*/ 419 h 419"/>
                <a:gd name="T40" fmla="*/ 190 w 322"/>
                <a:gd name="T41" fmla="*/ 20 h 419"/>
                <a:gd name="T42" fmla="*/ 216 w 322"/>
                <a:gd name="T43" fmla="*/ 25 h 419"/>
                <a:gd name="T44" fmla="*/ 292 w 322"/>
                <a:gd name="T45" fmla="*/ 119 h 419"/>
                <a:gd name="T46" fmla="*/ 244 w 322"/>
                <a:gd name="T47" fmla="*/ 272 h 419"/>
                <a:gd name="T48" fmla="*/ 238 w 322"/>
                <a:gd name="T49" fmla="*/ 280 h 419"/>
                <a:gd name="T50" fmla="*/ 136 w 322"/>
                <a:gd name="T51" fmla="*/ 405 h 419"/>
                <a:gd name="T52" fmla="*/ 134 w 322"/>
                <a:gd name="T53" fmla="*/ 409 h 419"/>
                <a:gd name="T54" fmla="*/ 138 w 322"/>
                <a:gd name="T55" fmla="*/ 413 h 419"/>
                <a:gd name="T56" fmla="*/ 142 w 322"/>
                <a:gd name="T57" fmla="*/ 412 h 419"/>
                <a:gd name="T58" fmla="*/ 290 w 322"/>
                <a:gd name="T59" fmla="*/ 222 h 419"/>
                <a:gd name="T60" fmla="*/ 275 w 322"/>
                <a:gd name="T61" fmla="*/ 56 h 419"/>
                <a:gd name="T62" fmla="*/ 196 w 322"/>
                <a:gd name="T63" fmla="*/ 5 h 419"/>
                <a:gd name="T64" fmla="*/ 191 w 322"/>
                <a:gd name="T65" fmla="*/ 5 h 419"/>
                <a:gd name="T66" fmla="*/ 7 w 322"/>
                <a:gd name="T67" fmla="*/ 196 h 419"/>
                <a:gd name="T68" fmla="*/ 7 w 322"/>
                <a:gd name="T69" fmla="*/ 201 h 419"/>
                <a:gd name="T70" fmla="*/ 11 w 322"/>
                <a:gd name="T71" fmla="*/ 203 h 419"/>
                <a:gd name="T72" fmla="*/ 15 w 322"/>
                <a:gd name="T73" fmla="*/ 201 h 419"/>
                <a:gd name="T74" fmla="*/ 15 w 322"/>
                <a:gd name="T75" fmla="*/ 201 h 419"/>
                <a:gd name="T76" fmla="*/ 120 w 322"/>
                <a:gd name="T77" fmla="*/ 49 h 419"/>
                <a:gd name="T78" fmla="*/ 190 w 322"/>
                <a:gd name="T79" fmla="*/ 2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2" h="419">
                  <a:moveTo>
                    <a:pt x="139" y="419"/>
                  </a:moveTo>
                  <a:cubicBezTo>
                    <a:pt x="138" y="419"/>
                    <a:pt x="137" y="419"/>
                    <a:pt x="137" y="419"/>
                  </a:cubicBezTo>
                  <a:cubicBezTo>
                    <a:pt x="133" y="417"/>
                    <a:pt x="130" y="414"/>
                    <a:pt x="129" y="411"/>
                  </a:cubicBezTo>
                  <a:cubicBezTo>
                    <a:pt x="128" y="407"/>
                    <a:pt x="129" y="404"/>
                    <a:pt x="132" y="402"/>
                  </a:cubicBezTo>
                  <a:cubicBezTo>
                    <a:pt x="170" y="365"/>
                    <a:pt x="200" y="323"/>
                    <a:pt x="234" y="277"/>
                  </a:cubicBezTo>
                  <a:cubicBezTo>
                    <a:pt x="239" y="269"/>
                    <a:pt x="239" y="269"/>
                    <a:pt x="239" y="269"/>
                  </a:cubicBezTo>
                  <a:cubicBezTo>
                    <a:pt x="273" y="222"/>
                    <a:pt x="301" y="182"/>
                    <a:pt x="287" y="120"/>
                  </a:cubicBezTo>
                  <a:cubicBezTo>
                    <a:pt x="276" y="75"/>
                    <a:pt x="249" y="41"/>
                    <a:pt x="214" y="30"/>
                  </a:cubicBezTo>
                  <a:cubicBezTo>
                    <a:pt x="185" y="20"/>
                    <a:pt x="152" y="28"/>
                    <a:pt x="123" y="53"/>
                  </a:cubicBezTo>
                  <a:cubicBezTo>
                    <a:pt x="78" y="92"/>
                    <a:pt x="46" y="154"/>
                    <a:pt x="19" y="204"/>
                  </a:cubicBezTo>
                  <a:cubicBezTo>
                    <a:pt x="18" y="207"/>
                    <a:pt x="15" y="209"/>
                    <a:pt x="12" y="209"/>
                  </a:cubicBezTo>
                  <a:cubicBezTo>
                    <a:pt x="12" y="209"/>
                    <a:pt x="11" y="209"/>
                    <a:pt x="11" y="209"/>
                  </a:cubicBezTo>
                  <a:cubicBezTo>
                    <a:pt x="8" y="209"/>
                    <a:pt x="4" y="207"/>
                    <a:pt x="2" y="204"/>
                  </a:cubicBezTo>
                  <a:cubicBezTo>
                    <a:pt x="0" y="201"/>
                    <a:pt x="0" y="197"/>
                    <a:pt x="2" y="194"/>
                  </a:cubicBezTo>
                  <a:cubicBezTo>
                    <a:pt x="38" y="124"/>
                    <a:pt x="112" y="5"/>
                    <a:pt x="191" y="0"/>
                  </a:cubicBezTo>
                  <a:cubicBezTo>
                    <a:pt x="192" y="0"/>
                    <a:pt x="194" y="0"/>
                    <a:pt x="196" y="0"/>
                  </a:cubicBezTo>
                  <a:cubicBezTo>
                    <a:pt x="226" y="0"/>
                    <a:pt x="255" y="17"/>
                    <a:pt x="280" y="52"/>
                  </a:cubicBezTo>
                  <a:cubicBezTo>
                    <a:pt x="316" y="104"/>
                    <a:pt x="322" y="174"/>
                    <a:pt x="294" y="224"/>
                  </a:cubicBezTo>
                  <a:cubicBezTo>
                    <a:pt x="257" y="291"/>
                    <a:pt x="203" y="361"/>
                    <a:pt x="146" y="416"/>
                  </a:cubicBezTo>
                  <a:cubicBezTo>
                    <a:pt x="144" y="418"/>
                    <a:pt x="142" y="419"/>
                    <a:pt x="139" y="419"/>
                  </a:cubicBezTo>
                  <a:close/>
                  <a:moveTo>
                    <a:pt x="190" y="20"/>
                  </a:moveTo>
                  <a:cubicBezTo>
                    <a:pt x="199" y="20"/>
                    <a:pt x="207" y="22"/>
                    <a:pt x="216" y="25"/>
                  </a:cubicBezTo>
                  <a:cubicBezTo>
                    <a:pt x="253" y="36"/>
                    <a:pt x="281" y="72"/>
                    <a:pt x="292" y="119"/>
                  </a:cubicBezTo>
                  <a:cubicBezTo>
                    <a:pt x="307" y="183"/>
                    <a:pt x="278" y="224"/>
                    <a:pt x="244" y="272"/>
                  </a:cubicBezTo>
                  <a:cubicBezTo>
                    <a:pt x="238" y="280"/>
                    <a:pt x="238" y="280"/>
                    <a:pt x="238" y="280"/>
                  </a:cubicBezTo>
                  <a:cubicBezTo>
                    <a:pt x="205" y="327"/>
                    <a:pt x="174" y="369"/>
                    <a:pt x="136" y="405"/>
                  </a:cubicBezTo>
                  <a:cubicBezTo>
                    <a:pt x="134" y="407"/>
                    <a:pt x="134" y="408"/>
                    <a:pt x="134" y="409"/>
                  </a:cubicBezTo>
                  <a:cubicBezTo>
                    <a:pt x="135" y="411"/>
                    <a:pt x="136" y="413"/>
                    <a:pt x="138" y="413"/>
                  </a:cubicBezTo>
                  <a:cubicBezTo>
                    <a:pt x="140" y="414"/>
                    <a:pt x="141" y="413"/>
                    <a:pt x="142" y="412"/>
                  </a:cubicBezTo>
                  <a:cubicBezTo>
                    <a:pt x="199" y="357"/>
                    <a:pt x="253" y="288"/>
                    <a:pt x="290" y="222"/>
                  </a:cubicBezTo>
                  <a:cubicBezTo>
                    <a:pt x="316" y="173"/>
                    <a:pt x="310" y="105"/>
                    <a:pt x="275" y="56"/>
                  </a:cubicBezTo>
                  <a:cubicBezTo>
                    <a:pt x="251" y="22"/>
                    <a:pt x="224" y="5"/>
                    <a:pt x="196" y="5"/>
                  </a:cubicBezTo>
                  <a:cubicBezTo>
                    <a:pt x="194" y="5"/>
                    <a:pt x="193" y="5"/>
                    <a:pt x="191" y="5"/>
                  </a:cubicBezTo>
                  <a:cubicBezTo>
                    <a:pt x="112" y="11"/>
                    <a:pt x="36" y="141"/>
                    <a:pt x="7" y="196"/>
                  </a:cubicBezTo>
                  <a:cubicBezTo>
                    <a:pt x="6" y="198"/>
                    <a:pt x="6" y="200"/>
                    <a:pt x="7" y="201"/>
                  </a:cubicBezTo>
                  <a:cubicBezTo>
                    <a:pt x="8" y="202"/>
                    <a:pt x="10" y="204"/>
                    <a:pt x="11" y="203"/>
                  </a:cubicBezTo>
                  <a:cubicBezTo>
                    <a:pt x="13" y="203"/>
                    <a:pt x="14" y="203"/>
                    <a:pt x="15" y="201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41" y="151"/>
                    <a:pt x="74" y="88"/>
                    <a:pt x="120" y="49"/>
                  </a:cubicBezTo>
                  <a:cubicBezTo>
                    <a:pt x="142" y="30"/>
                    <a:pt x="166" y="20"/>
                    <a:pt x="190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4236" y="2473"/>
              <a:ext cx="888" cy="762"/>
            </a:xfrm>
            <a:custGeom>
              <a:avLst/>
              <a:gdLst>
                <a:gd name="T0" fmla="*/ 16 w 632"/>
                <a:gd name="T1" fmla="*/ 130 h 543"/>
                <a:gd name="T2" fmla="*/ 248 w 632"/>
                <a:gd name="T3" fmla="*/ 63 h 543"/>
                <a:gd name="T4" fmla="*/ 438 w 632"/>
                <a:gd name="T5" fmla="*/ 213 h 543"/>
                <a:gd name="T6" fmla="*/ 511 w 632"/>
                <a:gd name="T7" fmla="*/ 384 h 543"/>
                <a:gd name="T8" fmla="*/ 615 w 632"/>
                <a:gd name="T9" fmla="*/ 535 h 543"/>
                <a:gd name="T10" fmla="*/ 628 w 632"/>
                <a:gd name="T11" fmla="*/ 527 h 543"/>
                <a:gd name="T12" fmla="*/ 569 w 632"/>
                <a:gd name="T13" fmla="*/ 444 h 543"/>
                <a:gd name="T14" fmla="*/ 497 w 632"/>
                <a:gd name="T15" fmla="*/ 315 h 543"/>
                <a:gd name="T16" fmla="*/ 401 w 632"/>
                <a:gd name="T17" fmla="*/ 127 h 543"/>
                <a:gd name="T18" fmla="*/ 8 w 632"/>
                <a:gd name="T19" fmla="*/ 117 h 543"/>
                <a:gd name="T20" fmla="*/ 16 w 632"/>
                <a:gd name="T21" fmla="*/ 13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2" h="543">
                  <a:moveTo>
                    <a:pt x="16" y="130"/>
                  </a:moveTo>
                  <a:cubicBezTo>
                    <a:pt x="88" y="95"/>
                    <a:pt x="166" y="58"/>
                    <a:pt x="248" y="63"/>
                  </a:cubicBezTo>
                  <a:cubicBezTo>
                    <a:pt x="341" y="70"/>
                    <a:pt x="400" y="134"/>
                    <a:pt x="438" y="213"/>
                  </a:cubicBezTo>
                  <a:cubicBezTo>
                    <a:pt x="465" y="268"/>
                    <a:pt x="483" y="329"/>
                    <a:pt x="511" y="384"/>
                  </a:cubicBezTo>
                  <a:cubicBezTo>
                    <a:pt x="540" y="439"/>
                    <a:pt x="588" y="479"/>
                    <a:pt x="615" y="535"/>
                  </a:cubicBezTo>
                  <a:cubicBezTo>
                    <a:pt x="619" y="543"/>
                    <a:pt x="632" y="536"/>
                    <a:pt x="628" y="527"/>
                  </a:cubicBezTo>
                  <a:cubicBezTo>
                    <a:pt x="612" y="495"/>
                    <a:pt x="592" y="471"/>
                    <a:pt x="569" y="444"/>
                  </a:cubicBezTo>
                  <a:cubicBezTo>
                    <a:pt x="537" y="405"/>
                    <a:pt x="516" y="362"/>
                    <a:pt x="497" y="315"/>
                  </a:cubicBezTo>
                  <a:cubicBezTo>
                    <a:pt x="470" y="250"/>
                    <a:pt x="448" y="182"/>
                    <a:pt x="401" y="127"/>
                  </a:cubicBezTo>
                  <a:cubicBezTo>
                    <a:pt x="294" y="0"/>
                    <a:pt x="136" y="56"/>
                    <a:pt x="8" y="117"/>
                  </a:cubicBezTo>
                  <a:cubicBezTo>
                    <a:pt x="0" y="121"/>
                    <a:pt x="7" y="134"/>
                    <a:pt x="16" y="1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4236" y="2471"/>
              <a:ext cx="889" cy="762"/>
            </a:xfrm>
            <a:custGeom>
              <a:avLst/>
              <a:gdLst>
                <a:gd name="T0" fmla="*/ 621 w 633"/>
                <a:gd name="T1" fmla="*/ 542 h 542"/>
                <a:gd name="T2" fmla="*/ 612 w 633"/>
                <a:gd name="T3" fmla="*/ 537 h 542"/>
                <a:gd name="T4" fmla="*/ 560 w 633"/>
                <a:gd name="T5" fmla="*/ 460 h 542"/>
                <a:gd name="T6" fmla="*/ 509 w 633"/>
                <a:gd name="T7" fmla="*/ 386 h 542"/>
                <a:gd name="T8" fmla="*/ 469 w 633"/>
                <a:gd name="T9" fmla="*/ 295 h 542"/>
                <a:gd name="T10" fmla="*/ 435 w 633"/>
                <a:gd name="T11" fmla="*/ 215 h 542"/>
                <a:gd name="T12" fmla="*/ 248 w 633"/>
                <a:gd name="T13" fmla="*/ 67 h 542"/>
                <a:gd name="T14" fmla="*/ 18 w 633"/>
                <a:gd name="T15" fmla="*/ 133 h 542"/>
                <a:gd name="T16" fmla="*/ 17 w 633"/>
                <a:gd name="T17" fmla="*/ 133 h 542"/>
                <a:gd name="T18" fmla="*/ 3 w 633"/>
                <a:gd name="T19" fmla="*/ 128 h 542"/>
                <a:gd name="T20" fmla="*/ 7 w 633"/>
                <a:gd name="T21" fmla="*/ 115 h 542"/>
                <a:gd name="T22" fmla="*/ 404 w 633"/>
                <a:gd name="T23" fmla="*/ 126 h 542"/>
                <a:gd name="T24" fmla="*/ 486 w 633"/>
                <a:gd name="T25" fmla="*/ 283 h 542"/>
                <a:gd name="T26" fmla="*/ 499 w 633"/>
                <a:gd name="T27" fmla="*/ 315 h 542"/>
                <a:gd name="T28" fmla="*/ 571 w 633"/>
                <a:gd name="T29" fmla="*/ 443 h 542"/>
                <a:gd name="T30" fmla="*/ 575 w 633"/>
                <a:gd name="T31" fmla="*/ 448 h 542"/>
                <a:gd name="T32" fmla="*/ 630 w 633"/>
                <a:gd name="T33" fmla="*/ 527 h 542"/>
                <a:gd name="T34" fmla="*/ 625 w 633"/>
                <a:gd name="T35" fmla="*/ 541 h 542"/>
                <a:gd name="T36" fmla="*/ 621 w 633"/>
                <a:gd name="T37" fmla="*/ 542 h 542"/>
                <a:gd name="T38" fmla="*/ 231 w 633"/>
                <a:gd name="T39" fmla="*/ 61 h 542"/>
                <a:gd name="T40" fmla="*/ 248 w 633"/>
                <a:gd name="T41" fmla="*/ 62 h 542"/>
                <a:gd name="T42" fmla="*/ 440 w 633"/>
                <a:gd name="T43" fmla="*/ 212 h 542"/>
                <a:gd name="T44" fmla="*/ 475 w 633"/>
                <a:gd name="T45" fmla="*/ 293 h 542"/>
                <a:gd name="T46" fmla="*/ 514 w 633"/>
                <a:gd name="T47" fmla="*/ 384 h 542"/>
                <a:gd name="T48" fmla="*/ 564 w 633"/>
                <a:gd name="T49" fmla="*/ 456 h 542"/>
                <a:gd name="T50" fmla="*/ 617 w 633"/>
                <a:gd name="T51" fmla="*/ 535 h 542"/>
                <a:gd name="T52" fmla="*/ 623 w 633"/>
                <a:gd name="T53" fmla="*/ 536 h 542"/>
                <a:gd name="T54" fmla="*/ 625 w 633"/>
                <a:gd name="T55" fmla="*/ 530 h 542"/>
                <a:gd name="T56" fmla="*/ 571 w 633"/>
                <a:gd name="T57" fmla="*/ 451 h 542"/>
                <a:gd name="T58" fmla="*/ 567 w 633"/>
                <a:gd name="T59" fmla="*/ 447 h 542"/>
                <a:gd name="T60" fmla="*/ 494 w 633"/>
                <a:gd name="T61" fmla="*/ 317 h 542"/>
                <a:gd name="T62" fmla="*/ 481 w 633"/>
                <a:gd name="T63" fmla="*/ 285 h 542"/>
                <a:gd name="T64" fmla="*/ 399 w 633"/>
                <a:gd name="T65" fmla="*/ 130 h 542"/>
                <a:gd name="T66" fmla="*/ 10 w 633"/>
                <a:gd name="T67" fmla="*/ 120 h 542"/>
                <a:gd name="T68" fmla="*/ 8 w 633"/>
                <a:gd name="T69" fmla="*/ 125 h 542"/>
                <a:gd name="T70" fmla="*/ 15 w 633"/>
                <a:gd name="T71" fmla="*/ 128 h 542"/>
                <a:gd name="T72" fmla="*/ 16 w 633"/>
                <a:gd name="T73" fmla="*/ 128 h 542"/>
                <a:gd name="T74" fmla="*/ 231 w 633"/>
                <a:gd name="T75" fmla="*/ 61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542">
                  <a:moveTo>
                    <a:pt x="621" y="542"/>
                  </a:moveTo>
                  <a:cubicBezTo>
                    <a:pt x="617" y="542"/>
                    <a:pt x="614" y="541"/>
                    <a:pt x="612" y="537"/>
                  </a:cubicBezTo>
                  <a:cubicBezTo>
                    <a:pt x="599" y="509"/>
                    <a:pt x="579" y="484"/>
                    <a:pt x="560" y="460"/>
                  </a:cubicBezTo>
                  <a:cubicBezTo>
                    <a:pt x="542" y="437"/>
                    <a:pt x="523" y="413"/>
                    <a:pt x="509" y="386"/>
                  </a:cubicBezTo>
                  <a:cubicBezTo>
                    <a:pt x="493" y="357"/>
                    <a:pt x="481" y="325"/>
                    <a:pt x="469" y="295"/>
                  </a:cubicBezTo>
                  <a:cubicBezTo>
                    <a:pt x="459" y="268"/>
                    <a:pt x="448" y="241"/>
                    <a:pt x="435" y="215"/>
                  </a:cubicBezTo>
                  <a:cubicBezTo>
                    <a:pt x="390" y="122"/>
                    <a:pt x="327" y="73"/>
                    <a:pt x="248" y="67"/>
                  </a:cubicBezTo>
                  <a:cubicBezTo>
                    <a:pt x="167" y="61"/>
                    <a:pt x="91" y="98"/>
                    <a:pt x="18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1" y="136"/>
                    <a:pt x="5" y="133"/>
                    <a:pt x="3" y="128"/>
                  </a:cubicBezTo>
                  <a:cubicBezTo>
                    <a:pt x="0" y="123"/>
                    <a:pt x="2" y="118"/>
                    <a:pt x="7" y="115"/>
                  </a:cubicBezTo>
                  <a:cubicBezTo>
                    <a:pt x="143" y="50"/>
                    <a:pt x="297" y="0"/>
                    <a:pt x="404" y="126"/>
                  </a:cubicBezTo>
                  <a:cubicBezTo>
                    <a:pt x="443" y="172"/>
                    <a:pt x="465" y="229"/>
                    <a:pt x="486" y="283"/>
                  </a:cubicBezTo>
                  <a:cubicBezTo>
                    <a:pt x="491" y="294"/>
                    <a:pt x="495" y="304"/>
                    <a:pt x="499" y="315"/>
                  </a:cubicBezTo>
                  <a:cubicBezTo>
                    <a:pt x="515" y="355"/>
                    <a:pt x="537" y="401"/>
                    <a:pt x="571" y="443"/>
                  </a:cubicBezTo>
                  <a:cubicBezTo>
                    <a:pt x="575" y="448"/>
                    <a:pt x="575" y="448"/>
                    <a:pt x="575" y="448"/>
                  </a:cubicBezTo>
                  <a:cubicBezTo>
                    <a:pt x="597" y="474"/>
                    <a:pt x="615" y="496"/>
                    <a:pt x="630" y="527"/>
                  </a:cubicBezTo>
                  <a:cubicBezTo>
                    <a:pt x="633" y="533"/>
                    <a:pt x="630" y="539"/>
                    <a:pt x="625" y="541"/>
                  </a:cubicBezTo>
                  <a:cubicBezTo>
                    <a:pt x="624" y="542"/>
                    <a:pt x="622" y="542"/>
                    <a:pt x="621" y="542"/>
                  </a:cubicBezTo>
                  <a:close/>
                  <a:moveTo>
                    <a:pt x="231" y="61"/>
                  </a:moveTo>
                  <a:cubicBezTo>
                    <a:pt x="236" y="61"/>
                    <a:pt x="242" y="61"/>
                    <a:pt x="248" y="62"/>
                  </a:cubicBezTo>
                  <a:cubicBezTo>
                    <a:pt x="330" y="67"/>
                    <a:pt x="394" y="118"/>
                    <a:pt x="440" y="212"/>
                  </a:cubicBezTo>
                  <a:cubicBezTo>
                    <a:pt x="453" y="239"/>
                    <a:pt x="464" y="266"/>
                    <a:pt x="475" y="293"/>
                  </a:cubicBezTo>
                  <a:cubicBezTo>
                    <a:pt x="486" y="323"/>
                    <a:pt x="499" y="354"/>
                    <a:pt x="514" y="384"/>
                  </a:cubicBezTo>
                  <a:cubicBezTo>
                    <a:pt x="528" y="410"/>
                    <a:pt x="546" y="434"/>
                    <a:pt x="564" y="456"/>
                  </a:cubicBezTo>
                  <a:cubicBezTo>
                    <a:pt x="583" y="481"/>
                    <a:pt x="603" y="506"/>
                    <a:pt x="617" y="535"/>
                  </a:cubicBezTo>
                  <a:cubicBezTo>
                    <a:pt x="619" y="538"/>
                    <a:pt x="622" y="537"/>
                    <a:pt x="623" y="536"/>
                  </a:cubicBezTo>
                  <a:cubicBezTo>
                    <a:pt x="625" y="535"/>
                    <a:pt x="627" y="533"/>
                    <a:pt x="625" y="530"/>
                  </a:cubicBezTo>
                  <a:cubicBezTo>
                    <a:pt x="611" y="499"/>
                    <a:pt x="592" y="477"/>
                    <a:pt x="571" y="451"/>
                  </a:cubicBezTo>
                  <a:cubicBezTo>
                    <a:pt x="567" y="447"/>
                    <a:pt x="567" y="447"/>
                    <a:pt x="567" y="447"/>
                  </a:cubicBezTo>
                  <a:cubicBezTo>
                    <a:pt x="532" y="404"/>
                    <a:pt x="510" y="357"/>
                    <a:pt x="494" y="317"/>
                  </a:cubicBezTo>
                  <a:cubicBezTo>
                    <a:pt x="490" y="307"/>
                    <a:pt x="485" y="296"/>
                    <a:pt x="481" y="285"/>
                  </a:cubicBezTo>
                  <a:cubicBezTo>
                    <a:pt x="460" y="231"/>
                    <a:pt x="438" y="175"/>
                    <a:pt x="399" y="130"/>
                  </a:cubicBezTo>
                  <a:cubicBezTo>
                    <a:pt x="295" y="7"/>
                    <a:pt x="144" y="56"/>
                    <a:pt x="10" y="120"/>
                  </a:cubicBezTo>
                  <a:cubicBezTo>
                    <a:pt x="6" y="122"/>
                    <a:pt x="7" y="124"/>
                    <a:pt x="8" y="125"/>
                  </a:cubicBezTo>
                  <a:cubicBezTo>
                    <a:pt x="9" y="127"/>
                    <a:pt x="11" y="130"/>
                    <a:pt x="15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84" y="95"/>
                    <a:pt x="154" y="61"/>
                    <a:pt x="231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3832" y="976"/>
              <a:ext cx="175" cy="155"/>
            </a:xfrm>
            <a:custGeom>
              <a:avLst/>
              <a:gdLst>
                <a:gd name="T0" fmla="*/ 121 w 125"/>
                <a:gd name="T1" fmla="*/ 98 h 110"/>
                <a:gd name="T2" fmla="*/ 13 w 125"/>
                <a:gd name="T3" fmla="*/ 2 h 110"/>
                <a:gd name="T4" fmla="*/ 10 w 125"/>
                <a:gd name="T5" fmla="*/ 17 h 110"/>
                <a:gd name="T6" fmla="*/ 107 w 125"/>
                <a:gd name="T7" fmla="*/ 101 h 110"/>
                <a:gd name="T8" fmla="*/ 121 w 125"/>
                <a:gd name="T9" fmla="*/ 9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0">
                  <a:moveTo>
                    <a:pt x="121" y="98"/>
                  </a:moveTo>
                  <a:cubicBezTo>
                    <a:pt x="102" y="50"/>
                    <a:pt x="63" y="15"/>
                    <a:pt x="13" y="2"/>
                  </a:cubicBezTo>
                  <a:cubicBezTo>
                    <a:pt x="4" y="0"/>
                    <a:pt x="0" y="14"/>
                    <a:pt x="10" y="17"/>
                  </a:cubicBezTo>
                  <a:cubicBezTo>
                    <a:pt x="54" y="28"/>
                    <a:pt x="90" y="59"/>
                    <a:pt x="107" y="101"/>
                  </a:cubicBezTo>
                  <a:cubicBezTo>
                    <a:pt x="111" y="110"/>
                    <a:pt x="125" y="106"/>
                    <a:pt x="121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3833" y="974"/>
              <a:ext cx="176" cy="155"/>
            </a:xfrm>
            <a:custGeom>
              <a:avLst/>
              <a:gdLst>
                <a:gd name="T0" fmla="*/ 113 w 125"/>
                <a:gd name="T1" fmla="*/ 111 h 111"/>
                <a:gd name="T2" fmla="*/ 103 w 125"/>
                <a:gd name="T3" fmla="*/ 105 h 111"/>
                <a:gd name="T4" fmla="*/ 8 w 125"/>
                <a:gd name="T5" fmla="*/ 21 h 111"/>
                <a:gd name="T6" fmla="*/ 1 w 125"/>
                <a:gd name="T7" fmla="*/ 9 h 111"/>
                <a:gd name="T8" fmla="*/ 13 w 125"/>
                <a:gd name="T9" fmla="*/ 2 h 111"/>
                <a:gd name="T10" fmla="*/ 123 w 125"/>
                <a:gd name="T11" fmla="*/ 98 h 111"/>
                <a:gd name="T12" fmla="*/ 123 w 125"/>
                <a:gd name="T13" fmla="*/ 98 h 111"/>
                <a:gd name="T14" fmla="*/ 118 w 125"/>
                <a:gd name="T15" fmla="*/ 110 h 111"/>
                <a:gd name="T16" fmla="*/ 113 w 125"/>
                <a:gd name="T17" fmla="*/ 111 h 111"/>
                <a:gd name="T18" fmla="*/ 10 w 125"/>
                <a:gd name="T19" fmla="*/ 7 h 111"/>
                <a:gd name="T20" fmla="*/ 6 w 125"/>
                <a:gd name="T21" fmla="*/ 10 h 111"/>
                <a:gd name="T22" fmla="*/ 9 w 125"/>
                <a:gd name="T23" fmla="*/ 16 h 111"/>
                <a:gd name="T24" fmla="*/ 109 w 125"/>
                <a:gd name="T25" fmla="*/ 102 h 111"/>
                <a:gd name="T26" fmla="*/ 116 w 125"/>
                <a:gd name="T27" fmla="*/ 105 h 111"/>
                <a:gd name="T28" fmla="*/ 118 w 125"/>
                <a:gd name="T29" fmla="*/ 101 h 111"/>
                <a:gd name="T30" fmla="*/ 118 w 125"/>
                <a:gd name="T31" fmla="*/ 101 h 111"/>
                <a:gd name="T32" fmla="*/ 12 w 125"/>
                <a:gd name="T33" fmla="*/ 7 h 111"/>
                <a:gd name="T34" fmla="*/ 10 w 125"/>
                <a:gd name="T35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11">
                  <a:moveTo>
                    <a:pt x="113" y="111"/>
                  </a:moveTo>
                  <a:cubicBezTo>
                    <a:pt x="109" y="111"/>
                    <a:pt x="105" y="109"/>
                    <a:pt x="103" y="105"/>
                  </a:cubicBezTo>
                  <a:cubicBezTo>
                    <a:pt x="87" y="63"/>
                    <a:pt x="52" y="33"/>
                    <a:pt x="8" y="21"/>
                  </a:cubicBezTo>
                  <a:cubicBezTo>
                    <a:pt x="2" y="20"/>
                    <a:pt x="0" y="14"/>
                    <a:pt x="1" y="9"/>
                  </a:cubicBezTo>
                  <a:cubicBezTo>
                    <a:pt x="2" y="4"/>
                    <a:pt x="7" y="0"/>
                    <a:pt x="13" y="2"/>
                  </a:cubicBezTo>
                  <a:cubicBezTo>
                    <a:pt x="63" y="15"/>
                    <a:pt x="103" y="50"/>
                    <a:pt x="123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5" y="103"/>
                    <a:pt x="123" y="108"/>
                    <a:pt x="118" y="110"/>
                  </a:cubicBezTo>
                  <a:cubicBezTo>
                    <a:pt x="116" y="111"/>
                    <a:pt x="115" y="111"/>
                    <a:pt x="113" y="111"/>
                  </a:cubicBezTo>
                  <a:close/>
                  <a:moveTo>
                    <a:pt x="10" y="7"/>
                  </a:moveTo>
                  <a:cubicBezTo>
                    <a:pt x="7" y="7"/>
                    <a:pt x="6" y="10"/>
                    <a:pt x="6" y="10"/>
                  </a:cubicBezTo>
                  <a:cubicBezTo>
                    <a:pt x="6" y="12"/>
                    <a:pt x="6" y="15"/>
                    <a:pt x="9" y="16"/>
                  </a:cubicBezTo>
                  <a:cubicBezTo>
                    <a:pt x="55" y="28"/>
                    <a:pt x="91" y="59"/>
                    <a:pt x="109" y="102"/>
                  </a:cubicBezTo>
                  <a:cubicBezTo>
                    <a:pt x="110" y="106"/>
                    <a:pt x="114" y="106"/>
                    <a:pt x="116" y="105"/>
                  </a:cubicBezTo>
                  <a:cubicBezTo>
                    <a:pt x="117" y="105"/>
                    <a:pt x="119" y="103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99" y="54"/>
                    <a:pt x="60" y="20"/>
                    <a:pt x="12" y="7"/>
                  </a:cubicBezTo>
                  <a:cubicBezTo>
                    <a:pt x="11" y="7"/>
                    <a:pt x="11" y="7"/>
                    <a:pt x="10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4180" y="1375"/>
              <a:ext cx="135" cy="100"/>
            </a:xfrm>
            <a:custGeom>
              <a:avLst/>
              <a:gdLst>
                <a:gd name="T0" fmla="*/ 17 w 96"/>
                <a:gd name="T1" fmla="*/ 64 h 71"/>
                <a:gd name="T2" fmla="*/ 45 w 96"/>
                <a:gd name="T3" fmla="*/ 33 h 71"/>
                <a:gd name="T4" fmla="*/ 71 w 96"/>
                <a:gd name="T5" fmla="*/ 21 h 71"/>
                <a:gd name="T6" fmla="*/ 80 w 96"/>
                <a:gd name="T7" fmla="*/ 41 h 71"/>
                <a:gd name="T8" fmla="*/ 94 w 96"/>
                <a:gd name="T9" fmla="*/ 37 h 71"/>
                <a:gd name="T10" fmla="*/ 60 w 96"/>
                <a:gd name="T11" fmla="*/ 6 h 71"/>
                <a:gd name="T12" fmla="*/ 7 w 96"/>
                <a:gd name="T13" fmla="*/ 54 h 71"/>
                <a:gd name="T14" fmla="*/ 17 w 96"/>
                <a:gd name="T15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71">
                  <a:moveTo>
                    <a:pt x="17" y="64"/>
                  </a:moveTo>
                  <a:cubicBezTo>
                    <a:pt x="28" y="55"/>
                    <a:pt x="35" y="43"/>
                    <a:pt x="45" y="33"/>
                  </a:cubicBezTo>
                  <a:cubicBezTo>
                    <a:pt x="50" y="27"/>
                    <a:pt x="63" y="16"/>
                    <a:pt x="71" y="21"/>
                  </a:cubicBezTo>
                  <a:cubicBezTo>
                    <a:pt x="77" y="24"/>
                    <a:pt x="79" y="35"/>
                    <a:pt x="80" y="41"/>
                  </a:cubicBezTo>
                  <a:cubicBezTo>
                    <a:pt x="81" y="50"/>
                    <a:pt x="96" y="46"/>
                    <a:pt x="94" y="37"/>
                  </a:cubicBezTo>
                  <a:cubicBezTo>
                    <a:pt x="92" y="20"/>
                    <a:pt x="79" y="0"/>
                    <a:pt x="60" y="6"/>
                  </a:cubicBezTo>
                  <a:cubicBezTo>
                    <a:pt x="35" y="12"/>
                    <a:pt x="25" y="38"/>
                    <a:pt x="7" y="54"/>
                  </a:cubicBezTo>
                  <a:cubicBezTo>
                    <a:pt x="0" y="60"/>
                    <a:pt x="10" y="71"/>
                    <a:pt x="17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1"/>
            <p:cNvSpPr>
              <a:spLocks noEditPoints="1"/>
            </p:cNvSpPr>
            <p:nvPr/>
          </p:nvSpPr>
          <p:spPr bwMode="auto">
            <a:xfrm>
              <a:off x="4181" y="1377"/>
              <a:ext cx="137" cy="95"/>
            </a:xfrm>
            <a:custGeom>
              <a:avLst/>
              <a:gdLst>
                <a:gd name="T0" fmla="*/ 12 w 97"/>
                <a:gd name="T1" fmla="*/ 68 h 68"/>
                <a:gd name="T2" fmla="*/ 8 w 97"/>
                <a:gd name="T3" fmla="*/ 67 h 68"/>
                <a:gd name="T4" fmla="*/ 1 w 97"/>
                <a:gd name="T5" fmla="*/ 59 h 68"/>
                <a:gd name="T6" fmla="*/ 4 w 97"/>
                <a:gd name="T7" fmla="*/ 51 h 68"/>
                <a:gd name="T8" fmla="*/ 20 w 97"/>
                <a:gd name="T9" fmla="*/ 33 h 68"/>
                <a:gd name="T10" fmla="*/ 58 w 97"/>
                <a:gd name="T11" fmla="*/ 2 h 68"/>
                <a:gd name="T12" fmla="*/ 78 w 97"/>
                <a:gd name="T13" fmla="*/ 5 h 68"/>
                <a:gd name="T14" fmla="*/ 96 w 97"/>
                <a:gd name="T15" fmla="*/ 35 h 68"/>
                <a:gd name="T16" fmla="*/ 92 w 97"/>
                <a:gd name="T17" fmla="*/ 45 h 68"/>
                <a:gd name="T18" fmla="*/ 82 w 97"/>
                <a:gd name="T19" fmla="*/ 47 h 68"/>
                <a:gd name="T20" fmla="*/ 76 w 97"/>
                <a:gd name="T21" fmla="*/ 40 h 68"/>
                <a:gd name="T22" fmla="*/ 69 w 97"/>
                <a:gd name="T23" fmla="*/ 22 h 68"/>
                <a:gd name="T24" fmla="*/ 46 w 97"/>
                <a:gd name="T25" fmla="*/ 33 h 68"/>
                <a:gd name="T26" fmla="*/ 34 w 97"/>
                <a:gd name="T27" fmla="*/ 47 h 68"/>
                <a:gd name="T28" fmla="*/ 18 w 97"/>
                <a:gd name="T29" fmla="*/ 65 h 68"/>
                <a:gd name="T30" fmla="*/ 18 w 97"/>
                <a:gd name="T31" fmla="*/ 65 h 68"/>
                <a:gd name="T32" fmla="*/ 12 w 97"/>
                <a:gd name="T33" fmla="*/ 68 h 68"/>
                <a:gd name="T34" fmla="*/ 65 w 97"/>
                <a:gd name="T35" fmla="*/ 6 h 68"/>
                <a:gd name="T36" fmla="*/ 60 w 97"/>
                <a:gd name="T37" fmla="*/ 7 h 68"/>
                <a:gd name="T38" fmla="*/ 25 w 97"/>
                <a:gd name="T39" fmla="*/ 36 h 68"/>
                <a:gd name="T40" fmla="*/ 8 w 97"/>
                <a:gd name="T41" fmla="*/ 55 h 68"/>
                <a:gd name="T42" fmla="*/ 6 w 97"/>
                <a:gd name="T43" fmla="*/ 58 h 68"/>
                <a:gd name="T44" fmla="*/ 10 w 97"/>
                <a:gd name="T45" fmla="*/ 62 h 68"/>
                <a:gd name="T46" fmla="*/ 15 w 97"/>
                <a:gd name="T47" fmla="*/ 61 h 68"/>
                <a:gd name="T48" fmla="*/ 15 w 97"/>
                <a:gd name="T49" fmla="*/ 61 h 68"/>
                <a:gd name="T50" fmla="*/ 30 w 97"/>
                <a:gd name="T51" fmla="*/ 44 h 68"/>
                <a:gd name="T52" fmla="*/ 42 w 97"/>
                <a:gd name="T53" fmla="*/ 30 h 68"/>
                <a:gd name="T54" fmla="*/ 71 w 97"/>
                <a:gd name="T55" fmla="*/ 18 h 68"/>
                <a:gd name="T56" fmla="*/ 82 w 97"/>
                <a:gd name="T57" fmla="*/ 39 h 68"/>
                <a:gd name="T58" fmla="*/ 84 w 97"/>
                <a:gd name="T59" fmla="*/ 42 h 68"/>
                <a:gd name="T60" fmla="*/ 89 w 97"/>
                <a:gd name="T61" fmla="*/ 41 h 68"/>
                <a:gd name="T62" fmla="*/ 90 w 97"/>
                <a:gd name="T63" fmla="*/ 36 h 68"/>
                <a:gd name="T64" fmla="*/ 75 w 97"/>
                <a:gd name="T65" fmla="*/ 9 h 68"/>
                <a:gd name="T66" fmla="*/ 65 w 97"/>
                <a:gd name="T67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68">
                  <a:moveTo>
                    <a:pt x="12" y="68"/>
                  </a:moveTo>
                  <a:cubicBezTo>
                    <a:pt x="10" y="68"/>
                    <a:pt x="9" y="68"/>
                    <a:pt x="8" y="67"/>
                  </a:cubicBezTo>
                  <a:cubicBezTo>
                    <a:pt x="5" y="66"/>
                    <a:pt x="2" y="63"/>
                    <a:pt x="1" y="59"/>
                  </a:cubicBezTo>
                  <a:cubicBezTo>
                    <a:pt x="0" y="56"/>
                    <a:pt x="1" y="53"/>
                    <a:pt x="4" y="51"/>
                  </a:cubicBezTo>
                  <a:cubicBezTo>
                    <a:pt x="10" y="45"/>
                    <a:pt x="15" y="39"/>
                    <a:pt x="20" y="33"/>
                  </a:cubicBezTo>
                  <a:cubicBezTo>
                    <a:pt x="30" y="20"/>
                    <a:pt x="41" y="7"/>
                    <a:pt x="58" y="2"/>
                  </a:cubicBezTo>
                  <a:cubicBezTo>
                    <a:pt x="65" y="0"/>
                    <a:pt x="72" y="1"/>
                    <a:pt x="78" y="5"/>
                  </a:cubicBezTo>
                  <a:cubicBezTo>
                    <a:pt x="89" y="11"/>
                    <a:pt x="94" y="25"/>
                    <a:pt x="96" y="35"/>
                  </a:cubicBezTo>
                  <a:cubicBezTo>
                    <a:pt x="97" y="39"/>
                    <a:pt x="95" y="43"/>
                    <a:pt x="92" y="45"/>
                  </a:cubicBezTo>
                  <a:cubicBezTo>
                    <a:pt x="89" y="48"/>
                    <a:pt x="85" y="48"/>
                    <a:pt x="82" y="47"/>
                  </a:cubicBezTo>
                  <a:cubicBezTo>
                    <a:pt x="79" y="46"/>
                    <a:pt x="77" y="43"/>
                    <a:pt x="76" y="40"/>
                  </a:cubicBezTo>
                  <a:cubicBezTo>
                    <a:pt x="75" y="31"/>
                    <a:pt x="72" y="24"/>
                    <a:pt x="69" y="22"/>
                  </a:cubicBezTo>
                  <a:cubicBezTo>
                    <a:pt x="63" y="19"/>
                    <a:pt x="53" y="26"/>
                    <a:pt x="46" y="33"/>
                  </a:cubicBezTo>
                  <a:cubicBezTo>
                    <a:pt x="42" y="38"/>
                    <a:pt x="38" y="43"/>
                    <a:pt x="34" y="47"/>
                  </a:cubicBezTo>
                  <a:cubicBezTo>
                    <a:pt x="30" y="53"/>
                    <a:pt x="25" y="60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6" y="67"/>
                    <a:pt x="14" y="68"/>
                    <a:pt x="12" y="68"/>
                  </a:cubicBezTo>
                  <a:close/>
                  <a:moveTo>
                    <a:pt x="65" y="6"/>
                  </a:moveTo>
                  <a:cubicBezTo>
                    <a:pt x="63" y="6"/>
                    <a:pt x="62" y="7"/>
                    <a:pt x="60" y="7"/>
                  </a:cubicBezTo>
                  <a:cubicBezTo>
                    <a:pt x="44" y="12"/>
                    <a:pt x="35" y="23"/>
                    <a:pt x="25" y="36"/>
                  </a:cubicBezTo>
                  <a:cubicBezTo>
                    <a:pt x="19" y="43"/>
                    <a:pt x="14" y="49"/>
                    <a:pt x="8" y="55"/>
                  </a:cubicBezTo>
                  <a:cubicBezTo>
                    <a:pt x="7" y="56"/>
                    <a:pt x="6" y="57"/>
                    <a:pt x="6" y="58"/>
                  </a:cubicBezTo>
                  <a:cubicBezTo>
                    <a:pt x="7" y="60"/>
                    <a:pt x="8" y="62"/>
                    <a:pt x="10" y="62"/>
                  </a:cubicBezTo>
                  <a:cubicBezTo>
                    <a:pt x="11" y="63"/>
                    <a:pt x="13" y="63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20" y="56"/>
                    <a:pt x="25" y="50"/>
                    <a:pt x="30" y="44"/>
                  </a:cubicBezTo>
                  <a:cubicBezTo>
                    <a:pt x="34" y="39"/>
                    <a:pt x="38" y="34"/>
                    <a:pt x="42" y="30"/>
                  </a:cubicBezTo>
                  <a:cubicBezTo>
                    <a:pt x="47" y="24"/>
                    <a:pt x="61" y="12"/>
                    <a:pt x="71" y="18"/>
                  </a:cubicBezTo>
                  <a:cubicBezTo>
                    <a:pt x="76" y="21"/>
                    <a:pt x="80" y="28"/>
                    <a:pt x="82" y="39"/>
                  </a:cubicBezTo>
                  <a:cubicBezTo>
                    <a:pt x="82" y="41"/>
                    <a:pt x="82" y="42"/>
                    <a:pt x="84" y="42"/>
                  </a:cubicBezTo>
                  <a:cubicBezTo>
                    <a:pt x="85" y="42"/>
                    <a:pt x="87" y="42"/>
                    <a:pt x="89" y="41"/>
                  </a:cubicBezTo>
                  <a:cubicBezTo>
                    <a:pt x="90" y="40"/>
                    <a:pt x="91" y="38"/>
                    <a:pt x="90" y="36"/>
                  </a:cubicBezTo>
                  <a:cubicBezTo>
                    <a:pt x="89" y="25"/>
                    <a:pt x="83" y="14"/>
                    <a:pt x="75" y="9"/>
                  </a:cubicBezTo>
                  <a:cubicBezTo>
                    <a:pt x="72" y="7"/>
                    <a:pt x="69" y="6"/>
                    <a:pt x="65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270" y="1277"/>
              <a:ext cx="98" cy="45"/>
            </a:xfrm>
            <a:custGeom>
              <a:avLst/>
              <a:gdLst>
                <a:gd name="T0" fmla="*/ 10 w 70"/>
                <a:gd name="T1" fmla="*/ 15 h 32"/>
                <a:gd name="T2" fmla="*/ 54 w 70"/>
                <a:gd name="T3" fmla="*/ 28 h 32"/>
                <a:gd name="T4" fmla="*/ 62 w 70"/>
                <a:gd name="T5" fmla="*/ 15 h 32"/>
                <a:gd name="T6" fmla="*/ 10 w 70"/>
                <a:gd name="T7" fmla="*/ 0 h 32"/>
                <a:gd name="T8" fmla="*/ 10 w 70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2">
                  <a:moveTo>
                    <a:pt x="10" y="15"/>
                  </a:moveTo>
                  <a:cubicBezTo>
                    <a:pt x="26" y="16"/>
                    <a:pt x="40" y="20"/>
                    <a:pt x="54" y="28"/>
                  </a:cubicBezTo>
                  <a:cubicBezTo>
                    <a:pt x="62" y="32"/>
                    <a:pt x="70" y="20"/>
                    <a:pt x="62" y="15"/>
                  </a:cubicBezTo>
                  <a:cubicBezTo>
                    <a:pt x="46" y="6"/>
                    <a:pt x="28" y="1"/>
                    <a:pt x="10" y="0"/>
                  </a:cubicBezTo>
                  <a:cubicBezTo>
                    <a:pt x="0" y="0"/>
                    <a:pt x="0" y="15"/>
                    <a:pt x="1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4270" y="1274"/>
              <a:ext cx="95" cy="47"/>
            </a:xfrm>
            <a:custGeom>
              <a:avLst/>
              <a:gdLst>
                <a:gd name="T0" fmla="*/ 58 w 68"/>
                <a:gd name="T1" fmla="*/ 33 h 33"/>
                <a:gd name="T2" fmla="*/ 53 w 68"/>
                <a:gd name="T3" fmla="*/ 32 h 33"/>
                <a:gd name="T4" fmla="*/ 10 w 68"/>
                <a:gd name="T5" fmla="*/ 20 h 33"/>
                <a:gd name="T6" fmla="*/ 10 w 68"/>
                <a:gd name="T7" fmla="*/ 20 h 33"/>
                <a:gd name="T8" fmla="*/ 0 w 68"/>
                <a:gd name="T9" fmla="*/ 9 h 33"/>
                <a:gd name="T10" fmla="*/ 3 w 68"/>
                <a:gd name="T11" fmla="*/ 3 h 33"/>
                <a:gd name="T12" fmla="*/ 10 w 68"/>
                <a:gd name="T13" fmla="*/ 0 h 33"/>
                <a:gd name="T14" fmla="*/ 63 w 68"/>
                <a:gd name="T15" fmla="*/ 14 h 33"/>
                <a:gd name="T16" fmla="*/ 68 w 68"/>
                <a:gd name="T17" fmla="*/ 21 h 33"/>
                <a:gd name="T18" fmla="*/ 67 w 68"/>
                <a:gd name="T19" fmla="*/ 28 h 33"/>
                <a:gd name="T20" fmla="*/ 58 w 68"/>
                <a:gd name="T21" fmla="*/ 33 h 33"/>
                <a:gd name="T22" fmla="*/ 10 w 68"/>
                <a:gd name="T23" fmla="*/ 15 h 33"/>
                <a:gd name="T24" fmla="*/ 55 w 68"/>
                <a:gd name="T25" fmla="*/ 27 h 33"/>
                <a:gd name="T26" fmla="*/ 59 w 68"/>
                <a:gd name="T27" fmla="*/ 28 h 33"/>
                <a:gd name="T28" fmla="*/ 62 w 68"/>
                <a:gd name="T29" fmla="*/ 25 h 33"/>
                <a:gd name="T30" fmla="*/ 60 w 68"/>
                <a:gd name="T31" fmla="*/ 19 h 33"/>
                <a:gd name="T32" fmla="*/ 10 w 68"/>
                <a:gd name="T33" fmla="*/ 5 h 33"/>
                <a:gd name="T34" fmla="*/ 7 w 68"/>
                <a:gd name="T35" fmla="*/ 6 h 33"/>
                <a:gd name="T36" fmla="*/ 6 w 68"/>
                <a:gd name="T37" fmla="*/ 9 h 33"/>
                <a:gd name="T38" fmla="*/ 10 w 68"/>
                <a:gd name="T3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33">
                  <a:moveTo>
                    <a:pt x="58" y="33"/>
                  </a:moveTo>
                  <a:cubicBezTo>
                    <a:pt x="56" y="33"/>
                    <a:pt x="54" y="33"/>
                    <a:pt x="53" y="32"/>
                  </a:cubicBezTo>
                  <a:cubicBezTo>
                    <a:pt x="39" y="25"/>
                    <a:pt x="25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3" y="20"/>
                    <a:pt x="0" y="14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29" y="0"/>
                    <a:pt x="47" y="5"/>
                    <a:pt x="63" y="14"/>
                  </a:cubicBezTo>
                  <a:cubicBezTo>
                    <a:pt x="66" y="16"/>
                    <a:pt x="67" y="18"/>
                    <a:pt x="68" y="21"/>
                  </a:cubicBezTo>
                  <a:cubicBezTo>
                    <a:pt x="68" y="23"/>
                    <a:pt x="68" y="26"/>
                    <a:pt x="67" y="28"/>
                  </a:cubicBezTo>
                  <a:cubicBezTo>
                    <a:pt x="65" y="31"/>
                    <a:pt x="62" y="33"/>
                    <a:pt x="58" y="33"/>
                  </a:cubicBezTo>
                  <a:close/>
                  <a:moveTo>
                    <a:pt x="10" y="15"/>
                  </a:moveTo>
                  <a:cubicBezTo>
                    <a:pt x="26" y="15"/>
                    <a:pt x="41" y="19"/>
                    <a:pt x="55" y="27"/>
                  </a:cubicBezTo>
                  <a:cubicBezTo>
                    <a:pt x="57" y="28"/>
                    <a:pt x="58" y="28"/>
                    <a:pt x="59" y="28"/>
                  </a:cubicBezTo>
                  <a:cubicBezTo>
                    <a:pt x="60" y="27"/>
                    <a:pt x="61" y="26"/>
                    <a:pt x="62" y="25"/>
                  </a:cubicBezTo>
                  <a:cubicBezTo>
                    <a:pt x="63" y="23"/>
                    <a:pt x="63" y="21"/>
                    <a:pt x="60" y="19"/>
                  </a:cubicBezTo>
                  <a:cubicBezTo>
                    <a:pt x="45" y="10"/>
                    <a:pt x="28" y="6"/>
                    <a:pt x="10" y="5"/>
                  </a:cubicBezTo>
                  <a:cubicBezTo>
                    <a:pt x="9" y="5"/>
                    <a:pt x="7" y="6"/>
                    <a:pt x="7" y="6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1"/>
                    <a:pt x="6" y="14"/>
                    <a:pt x="1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3931" y="1509"/>
              <a:ext cx="110" cy="78"/>
            </a:xfrm>
            <a:custGeom>
              <a:avLst/>
              <a:gdLst>
                <a:gd name="T0" fmla="*/ 61 w 78"/>
                <a:gd name="T1" fmla="*/ 25 h 56"/>
                <a:gd name="T2" fmla="*/ 18 w 78"/>
                <a:gd name="T3" fmla="*/ 9 h 56"/>
                <a:gd name="T4" fmla="*/ 5 w 78"/>
                <a:gd name="T5" fmla="*/ 16 h 56"/>
                <a:gd name="T6" fmla="*/ 71 w 78"/>
                <a:gd name="T7" fmla="*/ 35 h 56"/>
                <a:gd name="T8" fmla="*/ 61 w 78"/>
                <a:gd name="T9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6">
                  <a:moveTo>
                    <a:pt x="61" y="25"/>
                  </a:moveTo>
                  <a:cubicBezTo>
                    <a:pt x="45" y="39"/>
                    <a:pt x="26" y="22"/>
                    <a:pt x="18" y="9"/>
                  </a:cubicBezTo>
                  <a:cubicBezTo>
                    <a:pt x="13" y="0"/>
                    <a:pt x="0" y="8"/>
                    <a:pt x="5" y="16"/>
                  </a:cubicBezTo>
                  <a:cubicBezTo>
                    <a:pt x="19" y="39"/>
                    <a:pt x="48" y="56"/>
                    <a:pt x="71" y="35"/>
                  </a:cubicBezTo>
                  <a:cubicBezTo>
                    <a:pt x="78" y="29"/>
                    <a:pt x="68" y="18"/>
                    <a:pt x="61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3931" y="1510"/>
              <a:ext cx="110" cy="66"/>
            </a:xfrm>
            <a:custGeom>
              <a:avLst/>
              <a:gdLst>
                <a:gd name="T0" fmla="*/ 48 w 78"/>
                <a:gd name="T1" fmla="*/ 47 h 47"/>
                <a:gd name="T2" fmla="*/ 43 w 78"/>
                <a:gd name="T3" fmla="*/ 46 h 47"/>
                <a:gd name="T4" fmla="*/ 3 w 78"/>
                <a:gd name="T5" fmla="*/ 17 h 47"/>
                <a:gd name="T6" fmla="*/ 6 w 78"/>
                <a:gd name="T7" fmla="*/ 3 h 47"/>
                <a:gd name="T8" fmla="*/ 20 w 78"/>
                <a:gd name="T9" fmla="*/ 6 h 47"/>
                <a:gd name="T10" fmla="*/ 45 w 78"/>
                <a:gd name="T11" fmla="*/ 26 h 47"/>
                <a:gd name="T12" fmla="*/ 59 w 78"/>
                <a:gd name="T13" fmla="*/ 22 h 47"/>
                <a:gd name="T14" fmla="*/ 59 w 78"/>
                <a:gd name="T15" fmla="*/ 22 h 47"/>
                <a:gd name="T16" fmla="*/ 74 w 78"/>
                <a:gd name="T17" fmla="*/ 23 h 47"/>
                <a:gd name="T18" fmla="*/ 73 w 78"/>
                <a:gd name="T19" fmla="*/ 36 h 47"/>
                <a:gd name="T20" fmla="*/ 48 w 78"/>
                <a:gd name="T21" fmla="*/ 47 h 47"/>
                <a:gd name="T22" fmla="*/ 12 w 78"/>
                <a:gd name="T23" fmla="*/ 7 h 47"/>
                <a:gd name="T24" fmla="*/ 9 w 78"/>
                <a:gd name="T25" fmla="*/ 8 h 47"/>
                <a:gd name="T26" fmla="*/ 8 w 78"/>
                <a:gd name="T27" fmla="*/ 14 h 47"/>
                <a:gd name="T28" fmla="*/ 44 w 78"/>
                <a:gd name="T29" fmla="*/ 41 h 47"/>
                <a:gd name="T30" fmla="*/ 69 w 78"/>
                <a:gd name="T31" fmla="*/ 32 h 47"/>
                <a:gd name="T32" fmla="*/ 70 w 78"/>
                <a:gd name="T33" fmla="*/ 26 h 47"/>
                <a:gd name="T34" fmla="*/ 63 w 78"/>
                <a:gd name="T35" fmla="*/ 26 h 47"/>
                <a:gd name="T36" fmla="*/ 63 w 78"/>
                <a:gd name="T37" fmla="*/ 26 h 47"/>
                <a:gd name="T38" fmla="*/ 44 w 78"/>
                <a:gd name="T39" fmla="*/ 32 h 47"/>
                <a:gd name="T40" fmla="*/ 16 w 78"/>
                <a:gd name="T41" fmla="*/ 9 h 47"/>
                <a:gd name="T42" fmla="*/ 12 w 78"/>
                <a:gd name="T4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47">
                  <a:moveTo>
                    <a:pt x="48" y="47"/>
                  </a:moveTo>
                  <a:cubicBezTo>
                    <a:pt x="46" y="47"/>
                    <a:pt x="45" y="46"/>
                    <a:pt x="43" y="46"/>
                  </a:cubicBezTo>
                  <a:cubicBezTo>
                    <a:pt x="28" y="44"/>
                    <a:pt x="13" y="33"/>
                    <a:pt x="3" y="17"/>
                  </a:cubicBezTo>
                  <a:cubicBezTo>
                    <a:pt x="0" y="11"/>
                    <a:pt x="2" y="5"/>
                    <a:pt x="6" y="3"/>
                  </a:cubicBezTo>
                  <a:cubicBezTo>
                    <a:pt x="11" y="0"/>
                    <a:pt x="17" y="1"/>
                    <a:pt x="20" y="6"/>
                  </a:cubicBezTo>
                  <a:cubicBezTo>
                    <a:pt x="26" y="15"/>
                    <a:pt x="35" y="25"/>
                    <a:pt x="45" y="26"/>
                  </a:cubicBezTo>
                  <a:cubicBezTo>
                    <a:pt x="50" y="27"/>
                    <a:pt x="55" y="25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4" y="17"/>
                    <a:pt x="70" y="19"/>
                    <a:pt x="74" y="23"/>
                  </a:cubicBezTo>
                  <a:cubicBezTo>
                    <a:pt x="77" y="26"/>
                    <a:pt x="78" y="32"/>
                    <a:pt x="73" y="36"/>
                  </a:cubicBezTo>
                  <a:cubicBezTo>
                    <a:pt x="66" y="43"/>
                    <a:pt x="57" y="47"/>
                    <a:pt x="48" y="47"/>
                  </a:cubicBezTo>
                  <a:close/>
                  <a:moveTo>
                    <a:pt x="12" y="7"/>
                  </a:moveTo>
                  <a:cubicBezTo>
                    <a:pt x="11" y="7"/>
                    <a:pt x="10" y="7"/>
                    <a:pt x="9" y="8"/>
                  </a:cubicBezTo>
                  <a:cubicBezTo>
                    <a:pt x="9" y="8"/>
                    <a:pt x="6" y="10"/>
                    <a:pt x="8" y="14"/>
                  </a:cubicBezTo>
                  <a:cubicBezTo>
                    <a:pt x="17" y="28"/>
                    <a:pt x="30" y="39"/>
                    <a:pt x="44" y="41"/>
                  </a:cubicBezTo>
                  <a:cubicBezTo>
                    <a:pt x="53" y="42"/>
                    <a:pt x="62" y="39"/>
                    <a:pt x="69" y="32"/>
                  </a:cubicBezTo>
                  <a:cubicBezTo>
                    <a:pt x="72" y="30"/>
                    <a:pt x="70" y="27"/>
                    <a:pt x="70" y="26"/>
                  </a:cubicBezTo>
                  <a:cubicBezTo>
                    <a:pt x="68" y="25"/>
                    <a:pt x="65" y="23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7" y="31"/>
                    <a:pt x="51" y="33"/>
                    <a:pt x="44" y="32"/>
                  </a:cubicBezTo>
                  <a:cubicBezTo>
                    <a:pt x="32" y="30"/>
                    <a:pt x="22" y="19"/>
                    <a:pt x="16" y="9"/>
                  </a:cubicBezTo>
                  <a:cubicBezTo>
                    <a:pt x="15" y="7"/>
                    <a:pt x="13" y="7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009" y="1356"/>
              <a:ext cx="102" cy="213"/>
            </a:xfrm>
            <a:custGeom>
              <a:avLst/>
              <a:gdLst>
                <a:gd name="T0" fmla="*/ 59 w 73"/>
                <a:gd name="T1" fmla="*/ 2 h 152"/>
                <a:gd name="T2" fmla="*/ 26 w 73"/>
                <a:gd name="T3" fmla="*/ 44 h 152"/>
                <a:gd name="T4" fmla="*/ 14 w 73"/>
                <a:gd name="T5" fmla="*/ 87 h 152"/>
                <a:gd name="T6" fmla="*/ 6 w 73"/>
                <a:gd name="T7" fmla="*/ 134 h 152"/>
                <a:gd name="T8" fmla="*/ 16 w 73"/>
                <a:gd name="T9" fmla="*/ 144 h 152"/>
                <a:gd name="T10" fmla="*/ 27 w 73"/>
                <a:gd name="T11" fmla="*/ 107 h 152"/>
                <a:gd name="T12" fmla="*/ 63 w 73"/>
                <a:gd name="T13" fmla="*/ 16 h 152"/>
                <a:gd name="T14" fmla="*/ 59 w 73"/>
                <a:gd name="T15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52">
                  <a:moveTo>
                    <a:pt x="59" y="2"/>
                  </a:moveTo>
                  <a:cubicBezTo>
                    <a:pt x="39" y="6"/>
                    <a:pt x="32" y="27"/>
                    <a:pt x="26" y="44"/>
                  </a:cubicBezTo>
                  <a:cubicBezTo>
                    <a:pt x="20" y="58"/>
                    <a:pt x="17" y="73"/>
                    <a:pt x="14" y="87"/>
                  </a:cubicBezTo>
                  <a:cubicBezTo>
                    <a:pt x="12" y="100"/>
                    <a:pt x="14" y="124"/>
                    <a:pt x="6" y="134"/>
                  </a:cubicBezTo>
                  <a:cubicBezTo>
                    <a:pt x="0" y="141"/>
                    <a:pt x="10" y="152"/>
                    <a:pt x="16" y="144"/>
                  </a:cubicBezTo>
                  <a:cubicBezTo>
                    <a:pt x="25" y="133"/>
                    <a:pt x="25" y="121"/>
                    <a:pt x="27" y="107"/>
                  </a:cubicBezTo>
                  <a:cubicBezTo>
                    <a:pt x="29" y="86"/>
                    <a:pt x="37" y="22"/>
                    <a:pt x="63" y="16"/>
                  </a:cubicBezTo>
                  <a:cubicBezTo>
                    <a:pt x="73" y="14"/>
                    <a:pt x="69" y="0"/>
                    <a:pt x="59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4010" y="1353"/>
              <a:ext cx="100" cy="213"/>
            </a:xfrm>
            <a:custGeom>
              <a:avLst/>
              <a:gdLst>
                <a:gd name="T0" fmla="*/ 11 w 71"/>
                <a:gd name="T1" fmla="*/ 152 h 152"/>
                <a:gd name="T2" fmla="*/ 9 w 71"/>
                <a:gd name="T3" fmla="*/ 151 h 152"/>
                <a:gd name="T4" fmla="*/ 1 w 71"/>
                <a:gd name="T5" fmla="*/ 144 h 152"/>
                <a:gd name="T6" fmla="*/ 3 w 71"/>
                <a:gd name="T7" fmla="*/ 134 h 152"/>
                <a:gd name="T8" fmla="*/ 9 w 71"/>
                <a:gd name="T9" fmla="*/ 103 h 152"/>
                <a:gd name="T10" fmla="*/ 10 w 71"/>
                <a:gd name="T11" fmla="*/ 89 h 152"/>
                <a:gd name="T12" fmla="*/ 22 w 71"/>
                <a:gd name="T13" fmla="*/ 45 h 152"/>
                <a:gd name="T14" fmla="*/ 23 w 71"/>
                <a:gd name="T15" fmla="*/ 43 h 152"/>
                <a:gd name="T16" fmla="*/ 58 w 71"/>
                <a:gd name="T17" fmla="*/ 1 h 152"/>
                <a:gd name="T18" fmla="*/ 58 w 71"/>
                <a:gd name="T19" fmla="*/ 4 h 152"/>
                <a:gd name="T20" fmla="*/ 58 w 71"/>
                <a:gd name="T21" fmla="*/ 1 h 152"/>
                <a:gd name="T22" fmla="*/ 68 w 71"/>
                <a:gd name="T23" fmla="*/ 4 h 152"/>
                <a:gd name="T24" fmla="*/ 70 w 71"/>
                <a:gd name="T25" fmla="*/ 14 h 152"/>
                <a:gd name="T26" fmla="*/ 63 w 71"/>
                <a:gd name="T27" fmla="*/ 21 h 152"/>
                <a:gd name="T28" fmla="*/ 28 w 71"/>
                <a:gd name="T29" fmla="*/ 109 h 152"/>
                <a:gd name="T30" fmla="*/ 28 w 71"/>
                <a:gd name="T31" fmla="*/ 114 h 152"/>
                <a:gd name="T32" fmla="*/ 17 w 71"/>
                <a:gd name="T33" fmla="*/ 148 h 152"/>
                <a:gd name="T34" fmla="*/ 11 w 71"/>
                <a:gd name="T35" fmla="*/ 152 h 152"/>
                <a:gd name="T36" fmla="*/ 60 w 71"/>
                <a:gd name="T37" fmla="*/ 6 h 152"/>
                <a:gd name="T38" fmla="*/ 59 w 71"/>
                <a:gd name="T39" fmla="*/ 6 h 152"/>
                <a:gd name="T40" fmla="*/ 28 w 71"/>
                <a:gd name="T41" fmla="*/ 45 h 152"/>
                <a:gd name="T42" fmla="*/ 27 w 71"/>
                <a:gd name="T43" fmla="*/ 47 h 152"/>
                <a:gd name="T44" fmla="*/ 16 w 71"/>
                <a:gd name="T45" fmla="*/ 90 h 152"/>
                <a:gd name="T46" fmla="*/ 15 w 71"/>
                <a:gd name="T47" fmla="*/ 103 h 152"/>
                <a:gd name="T48" fmla="*/ 7 w 71"/>
                <a:gd name="T49" fmla="*/ 137 h 152"/>
                <a:gd name="T50" fmla="*/ 6 w 71"/>
                <a:gd name="T51" fmla="*/ 142 h 152"/>
                <a:gd name="T52" fmla="*/ 10 w 71"/>
                <a:gd name="T53" fmla="*/ 146 h 152"/>
                <a:gd name="T54" fmla="*/ 13 w 71"/>
                <a:gd name="T55" fmla="*/ 144 h 152"/>
                <a:gd name="T56" fmla="*/ 22 w 71"/>
                <a:gd name="T57" fmla="*/ 114 h 152"/>
                <a:gd name="T58" fmla="*/ 23 w 71"/>
                <a:gd name="T59" fmla="*/ 109 h 152"/>
                <a:gd name="T60" fmla="*/ 62 w 71"/>
                <a:gd name="T61" fmla="*/ 15 h 152"/>
                <a:gd name="T62" fmla="*/ 65 w 71"/>
                <a:gd name="T63" fmla="*/ 13 h 152"/>
                <a:gd name="T64" fmla="*/ 63 w 71"/>
                <a:gd name="T65" fmla="*/ 8 h 152"/>
                <a:gd name="T66" fmla="*/ 60 w 71"/>
                <a:gd name="T67" fmla="*/ 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52">
                  <a:moveTo>
                    <a:pt x="11" y="152"/>
                  </a:moveTo>
                  <a:cubicBezTo>
                    <a:pt x="10" y="152"/>
                    <a:pt x="10" y="151"/>
                    <a:pt x="9" y="151"/>
                  </a:cubicBezTo>
                  <a:cubicBezTo>
                    <a:pt x="6" y="151"/>
                    <a:pt x="2" y="148"/>
                    <a:pt x="1" y="144"/>
                  </a:cubicBezTo>
                  <a:cubicBezTo>
                    <a:pt x="0" y="141"/>
                    <a:pt x="0" y="137"/>
                    <a:pt x="3" y="134"/>
                  </a:cubicBezTo>
                  <a:cubicBezTo>
                    <a:pt x="8" y="128"/>
                    <a:pt x="9" y="115"/>
                    <a:pt x="9" y="103"/>
                  </a:cubicBezTo>
                  <a:cubicBezTo>
                    <a:pt x="9" y="98"/>
                    <a:pt x="10" y="93"/>
                    <a:pt x="10" y="89"/>
                  </a:cubicBezTo>
                  <a:cubicBezTo>
                    <a:pt x="13" y="74"/>
                    <a:pt x="17" y="59"/>
                    <a:pt x="22" y="45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0" y="25"/>
                    <a:pt x="37" y="5"/>
                    <a:pt x="58" y="1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2" y="0"/>
                    <a:pt x="65" y="1"/>
                    <a:pt x="68" y="4"/>
                  </a:cubicBezTo>
                  <a:cubicBezTo>
                    <a:pt x="70" y="7"/>
                    <a:pt x="71" y="11"/>
                    <a:pt x="70" y="14"/>
                  </a:cubicBezTo>
                  <a:cubicBezTo>
                    <a:pt x="69" y="18"/>
                    <a:pt x="66" y="20"/>
                    <a:pt x="63" y="21"/>
                  </a:cubicBezTo>
                  <a:cubicBezTo>
                    <a:pt x="38" y="26"/>
                    <a:pt x="30" y="90"/>
                    <a:pt x="28" y="109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7" y="126"/>
                    <a:pt x="26" y="138"/>
                    <a:pt x="17" y="148"/>
                  </a:cubicBezTo>
                  <a:cubicBezTo>
                    <a:pt x="16" y="150"/>
                    <a:pt x="13" y="152"/>
                    <a:pt x="11" y="152"/>
                  </a:cubicBezTo>
                  <a:close/>
                  <a:moveTo>
                    <a:pt x="60" y="6"/>
                  </a:moveTo>
                  <a:cubicBezTo>
                    <a:pt x="60" y="6"/>
                    <a:pt x="59" y="6"/>
                    <a:pt x="59" y="6"/>
                  </a:cubicBezTo>
                  <a:cubicBezTo>
                    <a:pt x="41" y="10"/>
                    <a:pt x="35" y="28"/>
                    <a:pt x="28" y="45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2" y="61"/>
                    <a:pt x="18" y="75"/>
                    <a:pt x="16" y="90"/>
                  </a:cubicBezTo>
                  <a:cubicBezTo>
                    <a:pt x="15" y="94"/>
                    <a:pt x="15" y="98"/>
                    <a:pt x="15" y="103"/>
                  </a:cubicBezTo>
                  <a:cubicBezTo>
                    <a:pt x="14" y="116"/>
                    <a:pt x="13" y="130"/>
                    <a:pt x="7" y="137"/>
                  </a:cubicBezTo>
                  <a:cubicBezTo>
                    <a:pt x="5" y="139"/>
                    <a:pt x="6" y="141"/>
                    <a:pt x="6" y="142"/>
                  </a:cubicBezTo>
                  <a:cubicBezTo>
                    <a:pt x="7" y="144"/>
                    <a:pt x="8" y="146"/>
                    <a:pt x="10" y="146"/>
                  </a:cubicBezTo>
                  <a:cubicBezTo>
                    <a:pt x="11" y="146"/>
                    <a:pt x="12" y="146"/>
                    <a:pt x="13" y="144"/>
                  </a:cubicBezTo>
                  <a:cubicBezTo>
                    <a:pt x="21" y="135"/>
                    <a:pt x="21" y="125"/>
                    <a:pt x="22" y="114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6" y="76"/>
                    <a:pt x="35" y="21"/>
                    <a:pt x="62" y="15"/>
                  </a:cubicBezTo>
                  <a:cubicBezTo>
                    <a:pt x="63" y="15"/>
                    <a:pt x="64" y="14"/>
                    <a:pt x="65" y="13"/>
                  </a:cubicBezTo>
                  <a:cubicBezTo>
                    <a:pt x="65" y="11"/>
                    <a:pt x="65" y="9"/>
                    <a:pt x="63" y="8"/>
                  </a:cubicBezTo>
                  <a:cubicBezTo>
                    <a:pt x="63" y="7"/>
                    <a:pt x="62" y="6"/>
                    <a:pt x="6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686" y="1406"/>
              <a:ext cx="240" cy="269"/>
            </a:xfrm>
            <a:custGeom>
              <a:avLst/>
              <a:gdLst>
                <a:gd name="T0" fmla="*/ 17 w 171"/>
                <a:gd name="T1" fmla="*/ 181 h 191"/>
                <a:gd name="T2" fmla="*/ 162 w 171"/>
                <a:gd name="T3" fmla="*/ 18 h 191"/>
                <a:gd name="T4" fmla="*/ 158 w 171"/>
                <a:gd name="T5" fmla="*/ 3 h 191"/>
                <a:gd name="T6" fmla="*/ 3 w 171"/>
                <a:gd name="T7" fmla="*/ 177 h 191"/>
                <a:gd name="T8" fmla="*/ 17 w 171"/>
                <a:gd name="T9" fmla="*/ 18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91">
                  <a:moveTo>
                    <a:pt x="17" y="181"/>
                  </a:moveTo>
                  <a:cubicBezTo>
                    <a:pt x="37" y="107"/>
                    <a:pt x="90" y="47"/>
                    <a:pt x="162" y="18"/>
                  </a:cubicBezTo>
                  <a:cubicBezTo>
                    <a:pt x="171" y="14"/>
                    <a:pt x="167" y="0"/>
                    <a:pt x="158" y="3"/>
                  </a:cubicBezTo>
                  <a:cubicBezTo>
                    <a:pt x="81" y="35"/>
                    <a:pt x="24" y="98"/>
                    <a:pt x="3" y="177"/>
                  </a:cubicBezTo>
                  <a:cubicBezTo>
                    <a:pt x="0" y="187"/>
                    <a:pt x="14" y="191"/>
                    <a:pt x="17" y="1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9"/>
            <p:cNvSpPr>
              <a:spLocks noEditPoints="1"/>
            </p:cNvSpPr>
            <p:nvPr/>
          </p:nvSpPr>
          <p:spPr bwMode="auto">
            <a:xfrm>
              <a:off x="4684" y="1406"/>
              <a:ext cx="240" cy="266"/>
            </a:xfrm>
            <a:custGeom>
              <a:avLst/>
              <a:gdLst>
                <a:gd name="T0" fmla="*/ 11 w 171"/>
                <a:gd name="T1" fmla="*/ 189 h 189"/>
                <a:gd name="T2" fmla="*/ 3 w 171"/>
                <a:gd name="T3" fmla="*/ 186 h 189"/>
                <a:gd name="T4" fmla="*/ 1 w 171"/>
                <a:gd name="T5" fmla="*/ 177 h 189"/>
                <a:gd name="T6" fmla="*/ 158 w 171"/>
                <a:gd name="T7" fmla="*/ 1 h 189"/>
                <a:gd name="T8" fmla="*/ 167 w 171"/>
                <a:gd name="T9" fmla="*/ 2 h 189"/>
                <a:gd name="T10" fmla="*/ 171 w 171"/>
                <a:gd name="T11" fmla="*/ 12 h 189"/>
                <a:gd name="T12" fmla="*/ 164 w 171"/>
                <a:gd name="T13" fmla="*/ 20 h 189"/>
                <a:gd name="T14" fmla="*/ 21 w 171"/>
                <a:gd name="T15" fmla="*/ 182 h 189"/>
                <a:gd name="T16" fmla="*/ 21 w 171"/>
                <a:gd name="T17" fmla="*/ 182 h 189"/>
                <a:gd name="T18" fmla="*/ 14 w 171"/>
                <a:gd name="T19" fmla="*/ 189 h 189"/>
                <a:gd name="T20" fmla="*/ 11 w 171"/>
                <a:gd name="T21" fmla="*/ 189 h 189"/>
                <a:gd name="T22" fmla="*/ 162 w 171"/>
                <a:gd name="T23" fmla="*/ 6 h 189"/>
                <a:gd name="T24" fmla="*/ 160 w 171"/>
                <a:gd name="T25" fmla="*/ 6 h 189"/>
                <a:gd name="T26" fmla="*/ 6 w 171"/>
                <a:gd name="T27" fmla="*/ 178 h 189"/>
                <a:gd name="T28" fmla="*/ 7 w 171"/>
                <a:gd name="T29" fmla="*/ 182 h 189"/>
                <a:gd name="T30" fmla="*/ 12 w 171"/>
                <a:gd name="T31" fmla="*/ 184 h 189"/>
                <a:gd name="T32" fmla="*/ 15 w 171"/>
                <a:gd name="T33" fmla="*/ 181 h 189"/>
                <a:gd name="T34" fmla="*/ 15 w 171"/>
                <a:gd name="T35" fmla="*/ 181 h 189"/>
                <a:gd name="T36" fmla="*/ 162 w 171"/>
                <a:gd name="T37" fmla="*/ 15 h 189"/>
                <a:gd name="T38" fmla="*/ 165 w 171"/>
                <a:gd name="T39" fmla="*/ 11 h 189"/>
                <a:gd name="T40" fmla="*/ 163 w 171"/>
                <a:gd name="T41" fmla="*/ 6 h 189"/>
                <a:gd name="T42" fmla="*/ 162 w 171"/>
                <a:gd name="T43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189">
                  <a:moveTo>
                    <a:pt x="11" y="189"/>
                  </a:moveTo>
                  <a:cubicBezTo>
                    <a:pt x="8" y="189"/>
                    <a:pt x="5" y="188"/>
                    <a:pt x="3" y="186"/>
                  </a:cubicBezTo>
                  <a:cubicBezTo>
                    <a:pt x="1" y="184"/>
                    <a:pt x="0" y="180"/>
                    <a:pt x="1" y="177"/>
                  </a:cubicBezTo>
                  <a:cubicBezTo>
                    <a:pt x="23" y="97"/>
                    <a:pt x="80" y="32"/>
                    <a:pt x="158" y="1"/>
                  </a:cubicBezTo>
                  <a:cubicBezTo>
                    <a:pt x="161" y="0"/>
                    <a:pt x="164" y="0"/>
                    <a:pt x="167" y="2"/>
                  </a:cubicBezTo>
                  <a:cubicBezTo>
                    <a:pt x="170" y="4"/>
                    <a:pt x="171" y="8"/>
                    <a:pt x="171" y="12"/>
                  </a:cubicBezTo>
                  <a:cubicBezTo>
                    <a:pt x="170" y="16"/>
                    <a:pt x="168" y="19"/>
                    <a:pt x="164" y="20"/>
                  </a:cubicBezTo>
                  <a:cubicBezTo>
                    <a:pt x="93" y="49"/>
                    <a:pt x="41" y="108"/>
                    <a:pt x="21" y="182"/>
                  </a:cubicBezTo>
                  <a:cubicBezTo>
                    <a:pt x="21" y="182"/>
                    <a:pt x="21" y="182"/>
                    <a:pt x="21" y="182"/>
                  </a:cubicBezTo>
                  <a:cubicBezTo>
                    <a:pt x="20" y="186"/>
                    <a:pt x="17" y="188"/>
                    <a:pt x="14" y="189"/>
                  </a:cubicBezTo>
                  <a:cubicBezTo>
                    <a:pt x="13" y="189"/>
                    <a:pt x="12" y="189"/>
                    <a:pt x="11" y="189"/>
                  </a:cubicBezTo>
                  <a:close/>
                  <a:moveTo>
                    <a:pt x="162" y="6"/>
                  </a:moveTo>
                  <a:cubicBezTo>
                    <a:pt x="161" y="6"/>
                    <a:pt x="161" y="6"/>
                    <a:pt x="160" y="6"/>
                  </a:cubicBezTo>
                  <a:cubicBezTo>
                    <a:pt x="84" y="37"/>
                    <a:pt x="28" y="100"/>
                    <a:pt x="6" y="178"/>
                  </a:cubicBezTo>
                  <a:cubicBezTo>
                    <a:pt x="6" y="180"/>
                    <a:pt x="6" y="181"/>
                    <a:pt x="7" y="182"/>
                  </a:cubicBezTo>
                  <a:cubicBezTo>
                    <a:pt x="9" y="184"/>
                    <a:pt x="11" y="184"/>
                    <a:pt x="12" y="184"/>
                  </a:cubicBezTo>
                  <a:cubicBezTo>
                    <a:pt x="14" y="183"/>
                    <a:pt x="15" y="182"/>
                    <a:pt x="15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36" y="105"/>
                    <a:pt x="89" y="45"/>
                    <a:pt x="162" y="15"/>
                  </a:cubicBezTo>
                  <a:cubicBezTo>
                    <a:pt x="164" y="14"/>
                    <a:pt x="165" y="12"/>
                    <a:pt x="165" y="11"/>
                  </a:cubicBezTo>
                  <a:cubicBezTo>
                    <a:pt x="165" y="9"/>
                    <a:pt x="165" y="7"/>
                    <a:pt x="163" y="6"/>
                  </a:cubicBezTo>
                  <a:cubicBezTo>
                    <a:pt x="163" y="6"/>
                    <a:pt x="162" y="6"/>
                    <a:pt x="16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736" y="1586"/>
              <a:ext cx="222" cy="59"/>
            </a:xfrm>
            <a:custGeom>
              <a:avLst/>
              <a:gdLst>
                <a:gd name="T0" fmla="*/ 16 w 158"/>
                <a:gd name="T1" fmla="*/ 38 h 42"/>
                <a:gd name="T2" fmla="*/ 142 w 158"/>
                <a:gd name="T3" fmla="*/ 35 h 42"/>
                <a:gd name="T4" fmla="*/ 149 w 158"/>
                <a:gd name="T5" fmla="*/ 22 h 42"/>
                <a:gd name="T6" fmla="*/ 9 w 158"/>
                <a:gd name="T7" fmla="*/ 25 h 42"/>
                <a:gd name="T8" fmla="*/ 16 w 158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42">
                  <a:moveTo>
                    <a:pt x="16" y="38"/>
                  </a:moveTo>
                  <a:cubicBezTo>
                    <a:pt x="56" y="20"/>
                    <a:pt x="101" y="16"/>
                    <a:pt x="142" y="35"/>
                  </a:cubicBezTo>
                  <a:cubicBezTo>
                    <a:pt x="150" y="39"/>
                    <a:pt x="158" y="26"/>
                    <a:pt x="149" y="22"/>
                  </a:cubicBezTo>
                  <a:cubicBezTo>
                    <a:pt x="104" y="0"/>
                    <a:pt x="54" y="4"/>
                    <a:pt x="9" y="25"/>
                  </a:cubicBezTo>
                  <a:cubicBezTo>
                    <a:pt x="0" y="29"/>
                    <a:pt x="8" y="42"/>
                    <a:pt x="16" y="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1"/>
            <p:cNvSpPr>
              <a:spLocks noEditPoints="1"/>
            </p:cNvSpPr>
            <p:nvPr/>
          </p:nvSpPr>
          <p:spPr bwMode="auto">
            <a:xfrm>
              <a:off x="4739" y="1585"/>
              <a:ext cx="216" cy="59"/>
            </a:xfrm>
            <a:custGeom>
              <a:avLst/>
              <a:gdLst>
                <a:gd name="T0" fmla="*/ 11 w 154"/>
                <a:gd name="T1" fmla="*/ 42 h 42"/>
                <a:gd name="T2" fmla="*/ 5 w 154"/>
                <a:gd name="T3" fmla="*/ 40 h 42"/>
                <a:gd name="T4" fmla="*/ 0 w 154"/>
                <a:gd name="T5" fmla="*/ 31 h 42"/>
                <a:gd name="T6" fmla="*/ 6 w 154"/>
                <a:gd name="T7" fmla="*/ 23 h 42"/>
                <a:gd name="T8" fmla="*/ 148 w 154"/>
                <a:gd name="T9" fmla="*/ 20 h 42"/>
                <a:gd name="T10" fmla="*/ 154 w 154"/>
                <a:gd name="T11" fmla="*/ 28 h 42"/>
                <a:gd name="T12" fmla="*/ 149 w 154"/>
                <a:gd name="T13" fmla="*/ 38 h 42"/>
                <a:gd name="T14" fmla="*/ 138 w 154"/>
                <a:gd name="T15" fmla="*/ 38 h 42"/>
                <a:gd name="T16" fmla="*/ 15 w 154"/>
                <a:gd name="T17" fmla="*/ 41 h 42"/>
                <a:gd name="T18" fmla="*/ 15 w 154"/>
                <a:gd name="T19" fmla="*/ 41 h 42"/>
                <a:gd name="T20" fmla="*/ 11 w 154"/>
                <a:gd name="T21" fmla="*/ 42 h 42"/>
                <a:gd name="T22" fmla="*/ 83 w 154"/>
                <a:gd name="T23" fmla="*/ 11 h 42"/>
                <a:gd name="T24" fmla="*/ 8 w 154"/>
                <a:gd name="T25" fmla="*/ 29 h 42"/>
                <a:gd name="T26" fmla="*/ 6 w 154"/>
                <a:gd name="T27" fmla="*/ 31 h 42"/>
                <a:gd name="T28" fmla="*/ 8 w 154"/>
                <a:gd name="T29" fmla="*/ 36 h 42"/>
                <a:gd name="T30" fmla="*/ 13 w 154"/>
                <a:gd name="T31" fmla="*/ 36 h 42"/>
                <a:gd name="T32" fmla="*/ 13 w 154"/>
                <a:gd name="T33" fmla="*/ 36 h 42"/>
                <a:gd name="T34" fmla="*/ 141 w 154"/>
                <a:gd name="T35" fmla="*/ 33 h 42"/>
                <a:gd name="T36" fmla="*/ 146 w 154"/>
                <a:gd name="T37" fmla="*/ 33 h 42"/>
                <a:gd name="T38" fmla="*/ 148 w 154"/>
                <a:gd name="T39" fmla="*/ 28 h 42"/>
                <a:gd name="T40" fmla="*/ 146 w 154"/>
                <a:gd name="T41" fmla="*/ 26 h 42"/>
                <a:gd name="T42" fmla="*/ 83 w 154"/>
                <a:gd name="T4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42">
                  <a:moveTo>
                    <a:pt x="11" y="42"/>
                  </a:moveTo>
                  <a:cubicBezTo>
                    <a:pt x="9" y="42"/>
                    <a:pt x="7" y="42"/>
                    <a:pt x="5" y="40"/>
                  </a:cubicBezTo>
                  <a:cubicBezTo>
                    <a:pt x="2" y="38"/>
                    <a:pt x="0" y="34"/>
                    <a:pt x="0" y="31"/>
                  </a:cubicBezTo>
                  <a:cubicBezTo>
                    <a:pt x="0" y="28"/>
                    <a:pt x="2" y="25"/>
                    <a:pt x="6" y="23"/>
                  </a:cubicBezTo>
                  <a:cubicBezTo>
                    <a:pt x="55" y="1"/>
                    <a:pt x="105" y="0"/>
                    <a:pt x="148" y="20"/>
                  </a:cubicBezTo>
                  <a:cubicBezTo>
                    <a:pt x="151" y="22"/>
                    <a:pt x="153" y="25"/>
                    <a:pt x="154" y="28"/>
                  </a:cubicBezTo>
                  <a:cubicBezTo>
                    <a:pt x="154" y="32"/>
                    <a:pt x="152" y="35"/>
                    <a:pt x="149" y="38"/>
                  </a:cubicBezTo>
                  <a:cubicBezTo>
                    <a:pt x="146" y="40"/>
                    <a:pt x="142" y="40"/>
                    <a:pt x="138" y="38"/>
                  </a:cubicBezTo>
                  <a:cubicBezTo>
                    <a:pt x="102" y="21"/>
                    <a:pt x="58" y="22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2"/>
                    <a:pt x="12" y="42"/>
                    <a:pt x="11" y="42"/>
                  </a:cubicBezTo>
                  <a:close/>
                  <a:moveTo>
                    <a:pt x="83" y="11"/>
                  </a:moveTo>
                  <a:cubicBezTo>
                    <a:pt x="58" y="11"/>
                    <a:pt x="33" y="17"/>
                    <a:pt x="8" y="29"/>
                  </a:cubicBezTo>
                  <a:cubicBezTo>
                    <a:pt x="6" y="29"/>
                    <a:pt x="6" y="30"/>
                    <a:pt x="6" y="31"/>
                  </a:cubicBezTo>
                  <a:cubicBezTo>
                    <a:pt x="5" y="33"/>
                    <a:pt x="6" y="35"/>
                    <a:pt x="8" y="36"/>
                  </a:cubicBezTo>
                  <a:cubicBezTo>
                    <a:pt x="9" y="37"/>
                    <a:pt x="11" y="37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57" y="16"/>
                    <a:pt x="102" y="15"/>
                    <a:pt x="141" y="33"/>
                  </a:cubicBezTo>
                  <a:cubicBezTo>
                    <a:pt x="143" y="34"/>
                    <a:pt x="145" y="34"/>
                    <a:pt x="146" y="33"/>
                  </a:cubicBezTo>
                  <a:cubicBezTo>
                    <a:pt x="147" y="32"/>
                    <a:pt x="148" y="30"/>
                    <a:pt x="148" y="28"/>
                  </a:cubicBezTo>
                  <a:cubicBezTo>
                    <a:pt x="148" y="27"/>
                    <a:pt x="147" y="26"/>
                    <a:pt x="146" y="26"/>
                  </a:cubicBezTo>
                  <a:cubicBezTo>
                    <a:pt x="126" y="16"/>
                    <a:pt x="105" y="11"/>
                    <a:pt x="83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2727" y="1027"/>
              <a:ext cx="290" cy="759"/>
            </a:xfrm>
            <a:custGeom>
              <a:avLst/>
              <a:gdLst>
                <a:gd name="T0" fmla="*/ 187 w 206"/>
                <a:gd name="T1" fmla="*/ 9 h 540"/>
                <a:gd name="T2" fmla="*/ 53 w 206"/>
                <a:gd name="T3" fmla="*/ 281 h 540"/>
                <a:gd name="T4" fmla="*/ 19 w 206"/>
                <a:gd name="T5" fmla="*/ 527 h 540"/>
                <a:gd name="T6" fmla="*/ 33 w 206"/>
                <a:gd name="T7" fmla="*/ 531 h 540"/>
                <a:gd name="T8" fmla="*/ 35 w 206"/>
                <a:gd name="T9" fmla="*/ 389 h 540"/>
                <a:gd name="T10" fmla="*/ 113 w 206"/>
                <a:gd name="T11" fmla="*/ 230 h 540"/>
                <a:gd name="T12" fmla="*/ 202 w 206"/>
                <a:gd name="T13" fmla="*/ 9 h 540"/>
                <a:gd name="T14" fmla="*/ 187 w 206"/>
                <a:gd name="T15" fmla="*/ 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540">
                  <a:moveTo>
                    <a:pt x="187" y="9"/>
                  </a:moveTo>
                  <a:cubicBezTo>
                    <a:pt x="192" y="126"/>
                    <a:pt x="114" y="192"/>
                    <a:pt x="53" y="281"/>
                  </a:cubicBezTo>
                  <a:cubicBezTo>
                    <a:pt x="0" y="359"/>
                    <a:pt x="37" y="441"/>
                    <a:pt x="19" y="527"/>
                  </a:cubicBezTo>
                  <a:cubicBezTo>
                    <a:pt x="17" y="536"/>
                    <a:pt x="31" y="540"/>
                    <a:pt x="33" y="531"/>
                  </a:cubicBezTo>
                  <a:cubicBezTo>
                    <a:pt x="43" y="483"/>
                    <a:pt x="34" y="438"/>
                    <a:pt x="35" y="389"/>
                  </a:cubicBezTo>
                  <a:cubicBezTo>
                    <a:pt x="37" y="322"/>
                    <a:pt x="73" y="281"/>
                    <a:pt x="113" y="230"/>
                  </a:cubicBezTo>
                  <a:cubicBezTo>
                    <a:pt x="165" y="163"/>
                    <a:pt x="206" y="98"/>
                    <a:pt x="202" y="9"/>
                  </a:cubicBezTo>
                  <a:cubicBezTo>
                    <a:pt x="202" y="0"/>
                    <a:pt x="187" y="0"/>
                    <a:pt x="187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3"/>
            <p:cNvSpPr>
              <a:spLocks noEditPoints="1"/>
            </p:cNvSpPr>
            <p:nvPr/>
          </p:nvSpPr>
          <p:spPr bwMode="auto">
            <a:xfrm>
              <a:off x="2750" y="1025"/>
              <a:ext cx="271" cy="759"/>
            </a:xfrm>
            <a:custGeom>
              <a:avLst/>
              <a:gdLst>
                <a:gd name="T0" fmla="*/ 11 w 193"/>
                <a:gd name="T1" fmla="*/ 540 h 540"/>
                <a:gd name="T2" fmla="*/ 3 w 193"/>
                <a:gd name="T3" fmla="*/ 537 h 540"/>
                <a:gd name="T4" fmla="*/ 0 w 193"/>
                <a:gd name="T5" fmla="*/ 527 h 540"/>
                <a:gd name="T6" fmla="*/ 5 w 193"/>
                <a:gd name="T7" fmla="*/ 432 h 540"/>
                <a:gd name="T8" fmla="*/ 35 w 193"/>
                <a:gd name="T9" fmla="*/ 281 h 540"/>
                <a:gd name="T10" fmla="*/ 78 w 193"/>
                <a:gd name="T11" fmla="*/ 224 h 540"/>
                <a:gd name="T12" fmla="*/ 168 w 193"/>
                <a:gd name="T13" fmla="*/ 10 h 540"/>
                <a:gd name="T14" fmla="*/ 168 w 193"/>
                <a:gd name="T15" fmla="*/ 10 h 540"/>
                <a:gd name="T16" fmla="*/ 178 w 193"/>
                <a:gd name="T17" fmla="*/ 0 h 540"/>
                <a:gd name="T18" fmla="*/ 178 w 193"/>
                <a:gd name="T19" fmla="*/ 0 h 540"/>
                <a:gd name="T20" fmla="*/ 189 w 193"/>
                <a:gd name="T21" fmla="*/ 10 h 540"/>
                <a:gd name="T22" fmla="*/ 99 w 193"/>
                <a:gd name="T23" fmla="*/ 233 h 540"/>
                <a:gd name="T24" fmla="*/ 91 w 193"/>
                <a:gd name="T25" fmla="*/ 243 h 540"/>
                <a:gd name="T26" fmla="*/ 22 w 193"/>
                <a:gd name="T27" fmla="*/ 390 h 540"/>
                <a:gd name="T28" fmla="*/ 23 w 193"/>
                <a:gd name="T29" fmla="*/ 442 h 540"/>
                <a:gd name="T30" fmla="*/ 20 w 193"/>
                <a:gd name="T31" fmla="*/ 532 h 540"/>
                <a:gd name="T32" fmla="*/ 14 w 193"/>
                <a:gd name="T33" fmla="*/ 540 h 540"/>
                <a:gd name="T34" fmla="*/ 11 w 193"/>
                <a:gd name="T35" fmla="*/ 540 h 540"/>
                <a:gd name="T36" fmla="*/ 174 w 193"/>
                <a:gd name="T37" fmla="*/ 10 h 540"/>
                <a:gd name="T38" fmla="*/ 82 w 193"/>
                <a:gd name="T39" fmla="*/ 227 h 540"/>
                <a:gd name="T40" fmla="*/ 40 w 193"/>
                <a:gd name="T41" fmla="*/ 284 h 540"/>
                <a:gd name="T42" fmla="*/ 11 w 193"/>
                <a:gd name="T43" fmla="*/ 432 h 540"/>
                <a:gd name="T44" fmla="*/ 6 w 193"/>
                <a:gd name="T45" fmla="*/ 529 h 540"/>
                <a:gd name="T46" fmla="*/ 7 w 193"/>
                <a:gd name="T47" fmla="*/ 533 h 540"/>
                <a:gd name="T48" fmla="*/ 12 w 193"/>
                <a:gd name="T49" fmla="*/ 534 h 540"/>
                <a:gd name="T50" fmla="*/ 15 w 193"/>
                <a:gd name="T51" fmla="*/ 531 h 540"/>
                <a:gd name="T52" fmla="*/ 18 w 193"/>
                <a:gd name="T53" fmla="*/ 442 h 540"/>
                <a:gd name="T54" fmla="*/ 16 w 193"/>
                <a:gd name="T55" fmla="*/ 390 h 540"/>
                <a:gd name="T56" fmla="*/ 87 w 193"/>
                <a:gd name="T57" fmla="*/ 239 h 540"/>
                <a:gd name="T58" fmla="*/ 94 w 193"/>
                <a:gd name="T59" fmla="*/ 230 h 540"/>
                <a:gd name="T60" fmla="*/ 183 w 193"/>
                <a:gd name="T61" fmla="*/ 10 h 540"/>
                <a:gd name="T62" fmla="*/ 178 w 193"/>
                <a:gd name="T63" fmla="*/ 6 h 540"/>
                <a:gd name="T64" fmla="*/ 174 w 193"/>
                <a:gd name="T65" fmla="*/ 1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40">
                  <a:moveTo>
                    <a:pt x="11" y="540"/>
                  </a:moveTo>
                  <a:cubicBezTo>
                    <a:pt x="8" y="540"/>
                    <a:pt x="6" y="539"/>
                    <a:pt x="3" y="537"/>
                  </a:cubicBezTo>
                  <a:cubicBezTo>
                    <a:pt x="1" y="535"/>
                    <a:pt x="0" y="531"/>
                    <a:pt x="0" y="527"/>
                  </a:cubicBezTo>
                  <a:cubicBezTo>
                    <a:pt x="7" y="495"/>
                    <a:pt x="6" y="463"/>
                    <a:pt x="5" y="432"/>
                  </a:cubicBezTo>
                  <a:cubicBezTo>
                    <a:pt x="3" y="379"/>
                    <a:pt x="2" y="330"/>
                    <a:pt x="35" y="281"/>
                  </a:cubicBezTo>
                  <a:cubicBezTo>
                    <a:pt x="49" y="261"/>
                    <a:pt x="63" y="242"/>
                    <a:pt x="78" y="224"/>
                  </a:cubicBezTo>
                  <a:cubicBezTo>
                    <a:pt x="126" y="160"/>
                    <a:pt x="172" y="100"/>
                    <a:pt x="168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4"/>
                    <a:pt x="173" y="1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3" y="0"/>
                    <a:pt x="188" y="4"/>
                    <a:pt x="189" y="10"/>
                  </a:cubicBezTo>
                  <a:cubicBezTo>
                    <a:pt x="193" y="95"/>
                    <a:pt x="157" y="158"/>
                    <a:pt x="99" y="233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55" y="289"/>
                    <a:pt x="23" y="329"/>
                    <a:pt x="22" y="390"/>
                  </a:cubicBezTo>
                  <a:cubicBezTo>
                    <a:pt x="21" y="408"/>
                    <a:pt x="22" y="425"/>
                    <a:pt x="23" y="442"/>
                  </a:cubicBezTo>
                  <a:cubicBezTo>
                    <a:pt x="25" y="471"/>
                    <a:pt x="27" y="502"/>
                    <a:pt x="20" y="532"/>
                  </a:cubicBezTo>
                  <a:cubicBezTo>
                    <a:pt x="19" y="536"/>
                    <a:pt x="17" y="539"/>
                    <a:pt x="14" y="540"/>
                  </a:cubicBezTo>
                  <a:cubicBezTo>
                    <a:pt x="13" y="540"/>
                    <a:pt x="12" y="540"/>
                    <a:pt x="11" y="540"/>
                  </a:cubicBezTo>
                  <a:close/>
                  <a:moveTo>
                    <a:pt x="174" y="10"/>
                  </a:moveTo>
                  <a:cubicBezTo>
                    <a:pt x="178" y="102"/>
                    <a:pt x="131" y="163"/>
                    <a:pt x="82" y="227"/>
                  </a:cubicBezTo>
                  <a:cubicBezTo>
                    <a:pt x="68" y="245"/>
                    <a:pt x="53" y="264"/>
                    <a:pt x="40" y="284"/>
                  </a:cubicBezTo>
                  <a:cubicBezTo>
                    <a:pt x="7" y="332"/>
                    <a:pt x="9" y="380"/>
                    <a:pt x="11" y="432"/>
                  </a:cubicBezTo>
                  <a:cubicBezTo>
                    <a:pt x="12" y="463"/>
                    <a:pt x="13" y="495"/>
                    <a:pt x="6" y="529"/>
                  </a:cubicBezTo>
                  <a:cubicBezTo>
                    <a:pt x="5" y="531"/>
                    <a:pt x="6" y="532"/>
                    <a:pt x="7" y="533"/>
                  </a:cubicBezTo>
                  <a:cubicBezTo>
                    <a:pt x="9" y="534"/>
                    <a:pt x="11" y="535"/>
                    <a:pt x="12" y="534"/>
                  </a:cubicBezTo>
                  <a:cubicBezTo>
                    <a:pt x="14" y="534"/>
                    <a:pt x="14" y="533"/>
                    <a:pt x="15" y="531"/>
                  </a:cubicBezTo>
                  <a:cubicBezTo>
                    <a:pt x="21" y="501"/>
                    <a:pt x="19" y="473"/>
                    <a:pt x="18" y="442"/>
                  </a:cubicBezTo>
                  <a:cubicBezTo>
                    <a:pt x="17" y="425"/>
                    <a:pt x="16" y="408"/>
                    <a:pt x="16" y="390"/>
                  </a:cubicBezTo>
                  <a:cubicBezTo>
                    <a:pt x="18" y="327"/>
                    <a:pt x="50" y="286"/>
                    <a:pt x="87" y="239"/>
                  </a:cubicBezTo>
                  <a:cubicBezTo>
                    <a:pt x="94" y="230"/>
                    <a:pt x="94" y="230"/>
                    <a:pt x="94" y="230"/>
                  </a:cubicBezTo>
                  <a:cubicBezTo>
                    <a:pt x="152" y="156"/>
                    <a:pt x="187" y="94"/>
                    <a:pt x="183" y="10"/>
                  </a:cubicBezTo>
                  <a:cubicBezTo>
                    <a:pt x="183" y="7"/>
                    <a:pt x="180" y="5"/>
                    <a:pt x="178" y="6"/>
                  </a:cubicBezTo>
                  <a:cubicBezTo>
                    <a:pt x="177" y="6"/>
                    <a:pt x="174" y="6"/>
                    <a:pt x="174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2941" y="1211"/>
              <a:ext cx="97" cy="399"/>
            </a:xfrm>
            <a:custGeom>
              <a:avLst/>
              <a:gdLst>
                <a:gd name="T0" fmla="*/ 10 w 69"/>
                <a:gd name="T1" fmla="*/ 10 h 284"/>
                <a:gd name="T2" fmla="*/ 9 w 69"/>
                <a:gd name="T3" fmla="*/ 129 h 284"/>
                <a:gd name="T4" fmla="*/ 32 w 69"/>
                <a:gd name="T5" fmla="*/ 178 h 284"/>
                <a:gd name="T6" fmla="*/ 39 w 69"/>
                <a:gd name="T7" fmla="*/ 271 h 284"/>
                <a:gd name="T8" fmla="*/ 54 w 69"/>
                <a:gd name="T9" fmla="*/ 274 h 284"/>
                <a:gd name="T10" fmla="*/ 53 w 69"/>
                <a:gd name="T11" fmla="*/ 186 h 284"/>
                <a:gd name="T12" fmla="*/ 21 w 69"/>
                <a:gd name="T13" fmla="*/ 82 h 284"/>
                <a:gd name="T14" fmla="*/ 25 w 69"/>
                <a:gd name="T15" fmla="*/ 10 h 284"/>
                <a:gd name="T16" fmla="*/ 10 w 69"/>
                <a:gd name="T17" fmla="*/ 1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284">
                  <a:moveTo>
                    <a:pt x="10" y="10"/>
                  </a:moveTo>
                  <a:cubicBezTo>
                    <a:pt x="8" y="48"/>
                    <a:pt x="0" y="91"/>
                    <a:pt x="9" y="129"/>
                  </a:cubicBezTo>
                  <a:cubicBezTo>
                    <a:pt x="14" y="146"/>
                    <a:pt x="24" y="161"/>
                    <a:pt x="32" y="178"/>
                  </a:cubicBezTo>
                  <a:cubicBezTo>
                    <a:pt x="50" y="215"/>
                    <a:pt x="48" y="233"/>
                    <a:pt x="39" y="271"/>
                  </a:cubicBezTo>
                  <a:cubicBezTo>
                    <a:pt x="37" y="280"/>
                    <a:pt x="52" y="284"/>
                    <a:pt x="54" y="274"/>
                  </a:cubicBezTo>
                  <a:cubicBezTo>
                    <a:pt x="61" y="240"/>
                    <a:pt x="69" y="219"/>
                    <a:pt x="53" y="186"/>
                  </a:cubicBezTo>
                  <a:cubicBezTo>
                    <a:pt x="36" y="151"/>
                    <a:pt x="20" y="123"/>
                    <a:pt x="21" y="82"/>
                  </a:cubicBezTo>
                  <a:cubicBezTo>
                    <a:pt x="21" y="58"/>
                    <a:pt x="24" y="34"/>
                    <a:pt x="25" y="10"/>
                  </a:cubicBezTo>
                  <a:cubicBezTo>
                    <a:pt x="25" y="0"/>
                    <a:pt x="11" y="0"/>
                    <a:pt x="1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5"/>
            <p:cNvSpPr>
              <a:spLocks noEditPoints="1"/>
            </p:cNvSpPr>
            <p:nvPr/>
          </p:nvSpPr>
          <p:spPr bwMode="auto">
            <a:xfrm>
              <a:off x="2940" y="1211"/>
              <a:ext cx="99" cy="398"/>
            </a:xfrm>
            <a:custGeom>
              <a:avLst/>
              <a:gdLst>
                <a:gd name="T0" fmla="*/ 48 w 71"/>
                <a:gd name="T1" fmla="*/ 283 h 283"/>
                <a:gd name="T2" fmla="*/ 41 w 71"/>
                <a:gd name="T3" fmla="*/ 280 h 283"/>
                <a:gd name="T4" fmla="*/ 38 w 71"/>
                <a:gd name="T5" fmla="*/ 270 h 283"/>
                <a:gd name="T6" fmla="*/ 30 w 71"/>
                <a:gd name="T7" fmla="*/ 179 h 283"/>
                <a:gd name="T8" fmla="*/ 23 w 71"/>
                <a:gd name="T9" fmla="*/ 165 h 283"/>
                <a:gd name="T10" fmla="*/ 8 w 71"/>
                <a:gd name="T11" fmla="*/ 129 h 283"/>
                <a:gd name="T12" fmla="*/ 6 w 71"/>
                <a:gd name="T13" fmla="*/ 39 h 283"/>
                <a:gd name="T14" fmla="*/ 8 w 71"/>
                <a:gd name="T15" fmla="*/ 10 h 283"/>
                <a:gd name="T16" fmla="*/ 8 w 71"/>
                <a:gd name="T17" fmla="*/ 10 h 283"/>
                <a:gd name="T18" fmla="*/ 20 w 71"/>
                <a:gd name="T19" fmla="*/ 0 h 283"/>
                <a:gd name="T20" fmla="*/ 29 w 71"/>
                <a:gd name="T21" fmla="*/ 10 h 283"/>
                <a:gd name="T22" fmla="*/ 27 w 71"/>
                <a:gd name="T23" fmla="*/ 36 h 283"/>
                <a:gd name="T24" fmla="*/ 25 w 71"/>
                <a:gd name="T25" fmla="*/ 82 h 283"/>
                <a:gd name="T26" fmla="*/ 52 w 71"/>
                <a:gd name="T27" fmla="*/ 175 h 283"/>
                <a:gd name="T28" fmla="*/ 57 w 71"/>
                <a:gd name="T29" fmla="*/ 184 h 283"/>
                <a:gd name="T30" fmla="*/ 60 w 71"/>
                <a:gd name="T31" fmla="*/ 263 h 283"/>
                <a:gd name="T32" fmla="*/ 58 w 71"/>
                <a:gd name="T33" fmla="*/ 275 h 283"/>
                <a:gd name="T34" fmla="*/ 51 w 71"/>
                <a:gd name="T35" fmla="*/ 282 h 283"/>
                <a:gd name="T36" fmla="*/ 48 w 71"/>
                <a:gd name="T37" fmla="*/ 283 h 283"/>
                <a:gd name="T38" fmla="*/ 14 w 71"/>
                <a:gd name="T39" fmla="*/ 10 h 283"/>
                <a:gd name="T40" fmla="*/ 11 w 71"/>
                <a:gd name="T41" fmla="*/ 40 h 283"/>
                <a:gd name="T42" fmla="*/ 13 w 71"/>
                <a:gd name="T43" fmla="*/ 128 h 283"/>
                <a:gd name="T44" fmla="*/ 28 w 71"/>
                <a:gd name="T45" fmla="*/ 163 h 283"/>
                <a:gd name="T46" fmla="*/ 35 w 71"/>
                <a:gd name="T47" fmla="*/ 177 h 283"/>
                <a:gd name="T48" fmla="*/ 43 w 71"/>
                <a:gd name="T49" fmla="*/ 271 h 283"/>
                <a:gd name="T50" fmla="*/ 45 w 71"/>
                <a:gd name="T51" fmla="*/ 276 h 283"/>
                <a:gd name="T52" fmla="*/ 50 w 71"/>
                <a:gd name="T53" fmla="*/ 277 h 283"/>
                <a:gd name="T54" fmla="*/ 52 w 71"/>
                <a:gd name="T55" fmla="*/ 274 h 283"/>
                <a:gd name="T56" fmla="*/ 55 w 71"/>
                <a:gd name="T57" fmla="*/ 262 h 283"/>
                <a:gd name="T58" fmla="*/ 52 w 71"/>
                <a:gd name="T59" fmla="*/ 187 h 283"/>
                <a:gd name="T60" fmla="*/ 47 w 71"/>
                <a:gd name="T61" fmla="*/ 177 h 283"/>
                <a:gd name="T62" fmla="*/ 19 w 71"/>
                <a:gd name="T63" fmla="*/ 82 h 283"/>
                <a:gd name="T64" fmla="*/ 21 w 71"/>
                <a:gd name="T65" fmla="*/ 36 h 283"/>
                <a:gd name="T66" fmla="*/ 23 w 71"/>
                <a:gd name="T67" fmla="*/ 10 h 283"/>
                <a:gd name="T68" fmla="*/ 19 w 71"/>
                <a:gd name="T69" fmla="*/ 5 h 283"/>
                <a:gd name="T70" fmla="*/ 14 w 71"/>
                <a:gd name="T71" fmla="*/ 1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283">
                  <a:moveTo>
                    <a:pt x="48" y="283"/>
                  </a:moveTo>
                  <a:cubicBezTo>
                    <a:pt x="46" y="283"/>
                    <a:pt x="43" y="282"/>
                    <a:pt x="41" y="280"/>
                  </a:cubicBezTo>
                  <a:cubicBezTo>
                    <a:pt x="38" y="277"/>
                    <a:pt x="37" y="274"/>
                    <a:pt x="38" y="270"/>
                  </a:cubicBezTo>
                  <a:cubicBezTo>
                    <a:pt x="46" y="233"/>
                    <a:pt x="48" y="216"/>
                    <a:pt x="30" y="179"/>
                  </a:cubicBezTo>
                  <a:cubicBezTo>
                    <a:pt x="28" y="174"/>
                    <a:pt x="26" y="170"/>
                    <a:pt x="23" y="165"/>
                  </a:cubicBezTo>
                  <a:cubicBezTo>
                    <a:pt x="17" y="154"/>
                    <a:pt x="11" y="142"/>
                    <a:pt x="8" y="129"/>
                  </a:cubicBezTo>
                  <a:cubicBezTo>
                    <a:pt x="0" y="101"/>
                    <a:pt x="3" y="70"/>
                    <a:pt x="6" y="39"/>
                  </a:cubicBezTo>
                  <a:cubicBezTo>
                    <a:pt x="7" y="29"/>
                    <a:pt x="8" y="19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3"/>
                    <a:pt x="14" y="0"/>
                    <a:pt x="20" y="0"/>
                  </a:cubicBezTo>
                  <a:cubicBezTo>
                    <a:pt x="24" y="0"/>
                    <a:pt x="29" y="4"/>
                    <a:pt x="29" y="10"/>
                  </a:cubicBezTo>
                  <a:cubicBezTo>
                    <a:pt x="28" y="19"/>
                    <a:pt x="28" y="28"/>
                    <a:pt x="27" y="36"/>
                  </a:cubicBezTo>
                  <a:cubicBezTo>
                    <a:pt x="26" y="51"/>
                    <a:pt x="25" y="67"/>
                    <a:pt x="25" y="82"/>
                  </a:cubicBezTo>
                  <a:cubicBezTo>
                    <a:pt x="24" y="118"/>
                    <a:pt x="37" y="144"/>
                    <a:pt x="52" y="175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71" y="215"/>
                    <a:pt x="67" y="235"/>
                    <a:pt x="60" y="263"/>
                  </a:cubicBezTo>
                  <a:cubicBezTo>
                    <a:pt x="59" y="267"/>
                    <a:pt x="58" y="271"/>
                    <a:pt x="58" y="275"/>
                  </a:cubicBezTo>
                  <a:cubicBezTo>
                    <a:pt x="57" y="279"/>
                    <a:pt x="55" y="281"/>
                    <a:pt x="51" y="282"/>
                  </a:cubicBezTo>
                  <a:cubicBezTo>
                    <a:pt x="50" y="282"/>
                    <a:pt x="49" y="283"/>
                    <a:pt x="48" y="283"/>
                  </a:cubicBezTo>
                  <a:close/>
                  <a:moveTo>
                    <a:pt x="14" y="10"/>
                  </a:moveTo>
                  <a:cubicBezTo>
                    <a:pt x="13" y="20"/>
                    <a:pt x="12" y="30"/>
                    <a:pt x="11" y="40"/>
                  </a:cubicBezTo>
                  <a:cubicBezTo>
                    <a:pt x="9" y="70"/>
                    <a:pt x="6" y="100"/>
                    <a:pt x="13" y="128"/>
                  </a:cubicBezTo>
                  <a:cubicBezTo>
                    <a:pt x="16" y="140"/>
                    <a:pt x="22" y="151"/>
                    <a:pt x="28" y="163"/>
                  </a:cubicBezTo>
                  <a:cubicBezTo>
                    <a:pt x="31" y="167"/>
                    <a:pt x="33" y="172"/>
                    <a:pt x="35" y="177"/>
                  </a:cubicBezTo>
                  <a:cubicBezTo>
                    <a:pt x="54" y="215"/>
                    <a:pt x="51" y="234"/>
                    <a:pt x="43" y="271"/>
                  </a:cubicBezTo>
                  <a:cubicBezTo>
                    <a:pt x="43" y="273"/>
                    <a:pt x="44" y="275"/>
                    <a:pt x="45" y="276"/>
                  </a:cubicBezTo>
                  <a:cubicBezTo>
                    <a:pt x="46" y="277"/>
                    <a:pt x="48" y="277"/>
                    <a:pt x="50" y="277"/>
                  </a:cubicBezTo>
                  <a:cubicBezTo>
                    <a:pt x="51" y="276"/>
                    <a:pt x="52" y="275"/>
                    <a:pt x="52" y="274"/>
                  </a:cubicBezTo>
                  <a:cubicBezTo>
                    <a:pt x="53" y="270"/>
                    <a:pt x="54" y="266"/>
                    <a:pt x="55" y="262"/>
                  </a:cubicBezTo>
                  <a:cubicBezTo>
                    <a:pt x="61" y="234"/>
                    <a:pt x="65" y="215"/>
                    <a:pt x="52" y="187"/>
                  </a:cubicBezTo>
                  <a:cubicBezTo>
                    <a:pt x="47" y="177"/>
                    <a:pt x="47" y="177"/>
                    <a:pt x="47" y="177"/>
                  </a:cubicBezTo>
                  <a:cubicBezTo>
                    <a:pt x="32" y="146"/>
                    <a:pt x="19" y="120"/>
                    <a:pt x="19" y="82"/>
                  </a:cubicBezTo>
                  <a:cubicBezTo>
                    <a:pt x="19" y="67"/>
                    <a:pt x="20" y="51"/>
                    <a:pt x="21" y="36"/>
                  </a:cubicBezTo>
                  <a:cubicBezTo>
                    <a:pt x="22" y="27"/>
                    <a:pt x="23" y="18"/>
                    <a:pt x="23" y="10"/>
                  </a:cubicBezTo>
                  <a:cubicBezTo>
                    <a:pt x="23" y="6"/>
                    <a:pt x="20" y="5"/>
                    <a:pt x="19" y="5"/>
                  </a:cubicBezTo>
                  <a:cubicBezTo>
                    <a:pt x="17" y="5"/>
                    <a:pt x="14" y="6"/>
                    <a:pt x="14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3187" y="381"/>
              <a:ext cx="1247" cy="380"/>
            </a:xfrm>
            <a:custGeom>
              <a:avLst/>
              <a:gdLst>
                <a:gd name="T0" fmla="*/ 870 w 888"/>
                <a:gd name="T1" fmla="*/ 8 h 271"/>
                <a:gd name="T2" fmla="*/ 440 w 888"/>
                <a:gd name="T3" fmla="*/ 223 h 271"/>
                <a:gd name="T4" fmla="*/ 181 w 888"/>
                <a:gd name="T5" fmla="*/ 221 h 271"/>
                <a:gd name="T6" fmla="*/ 8 w 888"/>
                <a:gd name="T7" fmla="*/ 253 h 271"/>
                <a:gd name="T8" fmla="*/ 16 w 888"/>
                <a:gd name="T9" fmla="*/ 265 h 271"/>
                <a:gd name="T10" fmla="*/ 295 w 888"/>
                <a:gd name="T11" fmla="*/ 237 h 271"/>
                <a:gd name="T12" fmla="*/ 552 w 888"/>
                <a:gd name="T13" fmla="*/ 231 h 271"/>
                <a:gd name="T14" fmla="*/ 882 w 888"/>
                <a:gd name="T15" fmla="*/ 15 h 271"/>
                <a:gd name="T16" fmla="*/ 870 w 888"/>
                <a:gd name="T17" fmla="*/ 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271">
                  <a:moveTo>
                    <a:pt x="870" y="8"/>
                  </a:moveTo>
                  <a:cubicBezTo>
                    <a:pt x="768" y="155"/>
                    <a:pt x="616" y="222"/>
                    <a:pt x="440" y="223"/>
                  </a:cubicBezTo>
                  <a:cubicBezTo>
                    <a:pt x="354" y="223"/>
                    <a:pt x="267" y="221"/>
                    <a:pt x="181" y="221"/>
                  </a:cubicBezTo>
                  <a:cubicBezTo>
                    <a:pt x="119" y="220"/>
                    <a:pt x="61" y="215"/>
                    <a:pt x="8" y="253"/>
                  </a:cubicBezTo>
                  <a:cubicBezTo>
                    <a:pt x="0" y="258"/>
                    <a:pt x="8" y="271"/>
                    <a:pt x="16" y="265"/>
                  </a:cubicBezTo>
                  <a:cubicBezTo>
                    <a:pt x="89" y="212"/>
                    <a:pt x="209" y="236"/>
                    <a:pt x="295" y="237"/>
                  </a:cubicBezTo>
                  <a:cubicBezTo>
                    <a:pt x="380" y="237"/>
                    <a:pt x="468" y="244"/>
                    <a:pt x="552" y="231"/>
                  </a:cubicBezTo>
                  <a:cubicBezTo>
                    <a:pt x="688" y="211"/>
                    <a:pt x="806" y="126"/>
                    <a:pt x="882" y="15"/>
                  </a:cubicBezTo>
                  <a:cubicBezTo>
                    <a:pt x="888" y="7"/>
                    <a:pt x="875" y="0"/>
                    <a:pt x="87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7"/>
            <p:cNvSpPr>
              <a:spLocks noEditPoints="1"/>
            </p:cNvSpPr>
            <p:nvPr/>
          </p:nvSpPr>
          <p:spPr bwMode="auto">
            <a:xfrm>
              <a:off x="3190" y="382"/>
              <a:ext cx="1243" cy="378"/>
            </a:xfrm>
            <a:custGeom>
              <a:avLst/>
              <a:gdLst>
                <a:gd name="T0" fmla="*/ 10 w 885"/>
                <a:gd name="T1" fmla="*/ 269 h 269"/>
                <a:gd name="T2" fmla="*/ 6 w 885"/>
                <a:gd name="T3" fmla="*/ 268 h 269"/>
                <a:gd name="T4" fmla="*/ 0 w 885"/>
                <a:gd name="T5" fmla="*/ 259 h 269"/>
                <a:gd name="T6" fmla="*/ 4 w 885"/>
                <a:gd name="T7" fmla="*/ 249 h 269"/>
                <a:gd name="T8" fmla="*/ 159 w 885"/>
                <a:gd name="T9" fmla="*/ 217 h 269"/>
                <a:gd name="T10" fmla="*/ 179 w 885"/>
                <a:gd name="T11" fmla="*/ 217 h 269"/>
                <a:gd name="T12" fmla="*/ 261 w 885"/>
                <a:gd name="T13" fmla="*/ 218 h 269"/>
                <a:gd name="T14" fmla="*/ 438 w 885"/>
                <a:gd name="T15" fmla="*/ 219 h 269"/>
                <a:gd name="T16" fmla="*/ 865 w 885"/>
                <a:gd name="T17" fmla="*/ 5 h 269"/>
                <a:gd name="T18" fmla="*/ 865 w 885"/>
                <a:gd name="T19" fmla="*/ 5 h 269"/>
                <a:gd name="T20" fmla="*/ 875 w 885"/>
                <a:gd name="T21" fmla="*/ 0 h 269"/>
                <a:gd name="T22" fmla="*/ 884 w 885"/>
                <a:gd name="T23" fmla="*/ 6 h 269"/>
                <a:gd name="T24" fmla="*/ 883 w 885"/>
                <a:gd name="T25" fmla="*/ 16 h 269"/>
                <a:gd name="T26" fmla="*/ 551 w 885"/>
                <a:gd name="T27" fmla="*/ 233 h 269"/>
                <a:gd name="T28" fmla="*/ 354 w 885"/>
                <a:gd name="T29" fmla="*/ 239 h 269"/>
                <a:gd name="T30" fmla="*/ 293 w 885"/>
                <a:gd name="T31" fmla="*/ 238 h 269"/>
                <a:gd name="T32" fmla="*/ 232 w 885"/>
                <a:gd name="T33" fmla="*/ 236 h 269"/>
                <a:gd name="T34" fmla="*/ 15 w 885"/>
                <a:gd name="T35" fmla="*/ 267 h 269"/>
                <a:gd name="T36" fmla="*/ 10 w 885"/>
                <a:gd name="T37" fmla="*/ 269 h 269"/>
                <a:gd name="T38" fmla="*/ 133 w 885"/>
                <a:gd name="T39" fmla="*/ 222 h 269"/>
                <a:gd name="T40" fmla="*/ 8 w 885"/>
                <a:gd name="T41" fmla="*/ 254 h 269"/>
                <a:gd name="T42" fmla="*/ 6 w 885"/>
                <a:gd name="T43" fmla="*/ 258 h 269"/>
                <a:gd name="T44" fmla="*/ 8 w 885"/>
                <a:gd name="T45" fmla="*/ 263 h 269"/>
                <a:gd name="T46" fmla="*/ 12 w 885"/>
                <a:gd name="T47" fmla="*/ 262 h 269"/>
                <a:gd name="T48" fmla="*/ 233 w 885"/>
                <a:gd name="T49" fmla="*/ 230 h 269"/>
                <a:gd name="T50" fmla="*/ 293 w 885"/>
                <a:gd name="T51" fmla="*/ 233 h 269"/>
                <a:gd name="T52" fmla="*/ 354 w 885"/>
                <a:gd name="T53" fmla="*/ 234 h 269"/>
                <a:gd name="T54" fmla="*/ 550 w 885"/>
                <a:gd name="T55" fmla="*/ 227 h 269"/>
                <a:gd name="T56" fmla="*/ 878 w 885"/>
                <a:gd name="T57" fmla="*/ 12 h 269"/>
                <a:gd name="T58" fmla="*/ 879 w 885"/>
                <a:gd name="T59" fmla="*/ 9 h 269"/>
                <a:gd name="T60" fmla="*/ 874 w 885"/>
                <a:gd name="T61" fmla="*/ 6 h 269"/>
                <a:gd name="T62" fmla="*/ 870 w 885"/>
                <a:gd name="T63" fmla="*/ 8 h 269"/>
                <a:gd name="T64" fmla="*/ 870 w 885"/>
                <a:gd name="T65" fmla="*/ 8 h 269"/>
                <a:gd name="T66" fmla="*/ 438 w 885"/>
                <a:gd name="T67" fmla="*/ 224 h 269"/>
                <a:gd name="T68" fmla="*/ 261 w 885"/>
                <a:gd name="T69" fmla="*/ 223 h 269"/>
                <a:gd name="T70" fmla="*/ 179 w 885"/>
                <a:gd name="T71" fmla="*/ 223 h 269"/>
                <a:gd name="T72" fmla="*/ 159 w 885"/>
                <a:gd name="T73" fmla="*/ 222 h 269"/>
                <a:gd name="T74" fmla="*/ 133 w 885"/>
                <a:gd name="T75" fmla="*/ 22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5" h="269">
                  <a:moveTo>
                    <a:pt x="10" y="269"/>
                  </a:moveTo>
                  <a:cubicBezTo>
                    <a:pt x="8" y="269"/>
                    <a:pt x="7" y="268"/>
                    <a:pt x="6" y="268"/>
                  </a:cubicBezTo>
                  <a:cubicBezTo>
                    <a:pt x="3" y="266"/>
                    <a:pt x="0" y="263"/>
                    <a:pt x="0" y="259"/>
                  </a:cubicBezTo>
                  <a:cubicBezTo>
                    <a:pt x="0" y="255"/>
                    <a:pt x="1" y="252"/>
                    <a:pt x="4" y="249"/>
                  </a:cubicBezTo>
                  <a:cubicBezTo>
                    <a:pt x="52" y="215"/>
                    <a:pt x="104" y="216"/>
                    <a:pt x="159" y="217"/>
                  </a:cubicBezTo>
                  <a:cubicBezTo>
                    <a:pt x="166" y="217"/>
                    <a:pt x="173" y="217"/>
                    <a:pt x="179" y="217"/>
                  </a:cubicBezTo>
                  <a:cubicBezTo>
                    <a:pt x="206" y="217"/>
                    <a:pt x="233" y="218"/>
                    <a:pt x="261" y="218"/>
                  </a:cubicBezTo>
                  <a:cubicBezTo>
                    <a:pt x="319" y="218"/>
                    <a:pt x="379" y="219"/>
                    <a:pt x="438" y="219"/>
                  </a:cubicBezTo>
                  <a:cubicBezTo>
                    <a:pt x="621" y="219"/>
                    <a:pt x="769" y="145"/>
                    <a:pt x="865" y="5"/>
                  </a:cubicBezTo>
                  <a:cubicBezTo>
                    <a:pt x="865" y="5"/>
                    <a:pt x="865" y="5"/>
                    <a:pt x="865" y="5"/>
                  </a:cubicBezTo>
                  <a:cubicBezTo>
                    <a:pt x="867" y="2"/>
                    <a:pt x="871" y="0"/>
                    <a:pt x="875" y="0"/>
                  </a:cubicBezTo>
                  <a:cubicBezTo>
                    <a:pt x="878" y="1"/>
                    <a:pt x="882" y="3"/>
                    <a:pt x="884" y="6"/>
                  </a:cubicBezTo>
                  <a:cubicBezTo>
                    <a:pt x="885" y="9"/>
                    <a:pt x="885" y="13"/>
                    <a:pt x="883" y="16"/>
                  </a:cubicBezTo>
                  <a:cubicBezTo>
                    <a:pt x="801" y="134"/>
                    <a:pt x="680" y="213"/>
                    <a:pt x="551" y="233"/>
                  </a:cubicBezTo>
                  <a:cubicBezTo>
                    <a:pt x="486" y="243"/>
                    <a:pt x="419" y="241"/>
                    <a:pt x="354" y="239"/>
                  </a:cubicBezTo>
                  <a:cubicBezTo>
                    <a:pt x="334" y="239"/>
                    <a:pt x="313" y="238"/>
                    <a:pt x="293" y="238"/>
                  </a:cubicBezTo>
                  <a:cubicBezTo>
                    <a:pt x="274" y="238"/>
                    <a:pt x="254" y="237"/>
                    <a:pt x="232" y="236"/>
                  </a:cubicBezTo>
                  <a:cubicBezTo>
                    <a:pt x="157" y="231"/>
                    <a:pt x="72" y="226"/>
                    <a:pt x="15" y="267"/>
                  </a:cubicBezTo>
                  <a:cubicBezTo>
                    <a:pt x="13" y="268"/>
                    <a:pt x="12" y="269"/>
                    <a:pt x="10" y="269"/>
                  </a:cubicBezTo>
                  <a:close/>
                  <a:moveTo>
                    <a:pt x="133" y="222"/>
                  </a:moveTo>
                  <a:cubicBezTo>
                    <a:pt x="89" y="222"/>
                    <a:pt x="46" y="226"/>
                    <a:pt x="8" y="254"/>
                  </a:cubicBezTo>
                  <a:cubicBezTo>
                    <a:pt x="6" y="255"/>
                    <a:pt x="5" y="257"/>
                    <a:pt x="6" y="258"/>
                  </a:cubicBezTo>
                  <a:cubicBezTo>
                    <a:pt x="6" y="260"/>
                    <a:pt x="7" y="262"/>
                    <a:pt x="8" y="263"/>
                  </a:cubicBezTo>
                  <a:cubicBezTo>
                    <a:pt x="10" y="263"/>
                    <a:pt x="11" y="263"/>
                    <a:pt x="12" y="262"/>
                  </a:cubicBezTo>
                  <a:cubicBezTo>
                    <a:pt x="70" y="220"/>
                    <a:pt x="157" y="225"/>
                    <a:pt x="233" y="230"/>
                  </a:cubicBezTo>
                  <a:cubicBezTo>
                    <a:pt x="254" y="231"/>
                    <a:pt x="275" y="233"/>
                    <a:pt x="293" y="233"/>
                  </a:cubicBezTo>
                  <a:cubicBezTo>
                    <a:pt x="313" y="233"/>
                    <a:pt x="334" y="233"/>
                    <a:pt x="354" y="234"/>
                  </a:cubicBezTo>
                  <a:cubicBezTo>
                    <a:pt x="419" y="235"/>
                    <a:pt x="486" y="237"/>
                    <a:pt x="550" y="227"/>
                  </a:cubicBezTo>
                  <a:cubicBezTo>
                    <a:pt x="678" y="208"/>
                    <a:pt x="797" y="130"/>
                    <a:pt x="878" y="12"/>
                  </a:cubicBezTo>
                  <a:cubicBezTo>
                    <a:pt x="879" y="11"/>
                    <a:pt x="879" y="10"/>
                    <a:pt x="879" y="9"/>
                  </a:cubicBezTo>
                  <a:cubicBezTo>
                    <a:pt x="878" y="7"/>
                    <a:pt x="876" y="6"/>
                    <a:pt x="874" y="6"/>
                  </a:cubicBezTo>
                  <a:cubicBezTo>
                    <a:pt x="873" y="6"/>
                    <a:pt x="871" y="6"/>
                    <a:pt x="870" y="8"/>
                  </a:cubicBezTo>
                  <a:cubicBezTo>
                    <a:pt x="870" y="8"/>
                    <a:pt x="870" y="8"/>
                    <a:pt x="870" y="8"/>
                  </a:cubicBezTo>
                  <a:cubicBezTo>
                    <a:pt x="773" y="149"/>
                    <a:pt x="623" y="224"/>
                    <a:pt x="438" y="224"/>
                  </a:cubicBezTo>
                  <a:cubicBezTo>
                    <a:pt x="379" y="224"/>
                    <a:pt x="319" y="224"/>
                    <a:pt x="261" y="223"/>
                  </a:cubicBezTo>
                  <a:cubicBezTo>
                    <a:pt x="233" y="223"/>
                    <a:pt x="206" y="223"/>
                    <a:pt x="179" y="223"/>
                  </a:cubicBezTo>
                  <a:cubicBezTo>
                    <a:pt x="173" y="223"/>
                    <a:pt x="166" y="222"/>
                    <a:pt x="159" y="222"/>
                  </a:cubicBezTo>
                  <a:cubicBezTo>
                    <a:pt x="151" y="222"/>
                    <a:pt x="142" y="222"/>
                    <a:pt x="133" y="2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2659" y="313"/>
              <a:ext cx="1777" cy="1381"/>
            </a:xfrm>
            <a:custGeom>
              <a:avLst/>
              <a:gdLst>
                <a:gd name="T0" fmla="*/ 1255 w 1265"/>
                <a:gd name="T1" fmla="*/ 45 h 983"/>
                <a:gd name="T2" fmla="*/ 317 w 1265"/>
                <a:gd name="T3" fmla="*/ 198 h 983"/>
                <a:gd name="T4" fmla="*/ 93 w 1265"/>
                <a:gd name="T5" fmla="*/ 510 h 983"/>
                <a:gd name="T6" fmla="*/ 3 w 1265"/>
                <a:gd name="T7" fmla="*/ 970 h 983"/>
                <a:gd name="T8" fmla="*/ 18 w 1265"/>
                <a:gd name="T9" fmla="*/ 974 h 983"/>
                <a:gd name="T10" fmla="*/ 93 w 1265"/>
                <a:gd name="T11" fmla="*/ 579 h 983"/>
                <a:gd name="T12" fmla="*/ 325 w 1265"/>
                <a:gd name="T13" fmla="*/ 211 h 983"/>
                <a:gd name="T14" fmla="*/ 1251 w 1265"/>
                <a:gd name="T15" fmla="*/ 60 h 983"/>
                <a:gd name="T16" fmla="*/ 1255 w 1265"/>
                <a:gd name="T17" fmla="*/ 45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5" h="983">
                  <a:moveTo>
                    <a:pt x="1255" y="45"/>
                  </a:moveTo>
                  <a:cubicBezTo>
                    <a:pt x="953" y="0"/>
                    <a:pt x="575" y="15"/>
                    <a:pt x="317" y="198"/>
                  </a:cubicBezTo>
                  <a:cubicBezTo>
                    <a:pt x="209" y="275"/>
                    <a:pt x="128" y="382"/>
                    <a:pt x="93" y="510"/>
                  </a:cubicBezTo>
                  <a:cubicBezTo>
                    <a:pt x="53" y="662"/>
                    <a:pt x="62" y="823"/>
                    <a:pt x="3" y="970"/>
                  </a:cubicBezTo>
                  <a:cubicBezTo>
                    <a:pt x="0" y="979"/>
                    <a:pt x="14" y="983"/>
                    <a:pt x="18" y="974"/>
                  </a:cubicBezTo>
                  <a:cubicBezTo>
                    <a:pt x="68" y="848"/>
                    <a:pt x="69" y="711"/>
                    <a:pt x="93" y="579"/>
                  </a:cubicBezTo>
                  <a:cubicBezTo>
                    <a:pt x="121" y="427"/>
                    <a:pt x="198" y="301"/>
                    <a:pt x="325" y="211"/>
                  </a:cubicBezTo>
                  <a:cubicBezTo>
                    <a:pt x="579" y="30"/>
                    <a:pt x="953" y="15"/>
                    <a:pt x="1251" y="60"/>
                  </a:cubicBezTo>
                  <a:cubicBezTo>
                    <a:pt x="1261" y="61"/>
                    <a:pt x="1265" y="47"/>
                    <a:pt x="1255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9"/>
            <p:cNvSpPr>
              <a:spLocks noEditPoints="1"/>
            </p:cNvSpPr>
            <p:nvPr/>
          </p:nvSpPr>
          <p:spPr bwMode="auto">
            <a:xfrm>
              <a:off x="2657" y="279"/>
              <a:ext cx="1777" cy="1414"/>
            </a:xfrm>
            <a:custGeom>
              <a:avLst/>
              <a:gdLst>
                <a:gd name="T0" fmla="*/ 11 w 1265"/>
                <a:gd name="T1" fmla="*/ 1006 h 1006"/>
                <a:gd name="T2" fmla="*/ 7 w 1265"/>
                <a:gd name="T3" fmla="*/ 1005 h 1006"/>
                <a:gd name="T4" fmla="*/ 2 w 1265"/>
                <a:gd name="T5" fmla="*/ 993 h 1006"/>
                <a:gd name="T6" fmla="*/ 58 w 1265"/>
                <a:gd name="T7" fmla="*/ 729 h 1006"/>
                <a:gd name="T8" fmla="*/ 92 w 1265"/>
                <a:gd name="T9" fmla="*/ 533 h 1006"/>
                <a:gd name="T10" fmla="*/ 317 w 1265"/>
                <a:gd name="T11" fmla="*/ 220 h 1006"/>
                <a:gd name="T12" fmla="*/ 1257 w 1265"/>
                <a:gd name="T13" fmla="*/ 66 h 1006"/>
                <a:gd name="T14" fmla="*/ 1264 w 1265"/>
                <a:gd name="T15" fmla="*/ 72 h 1006"/>
                <a:gd name="T16" fmla="*/ 1262 w 1265"/>
                <a:gd name="T17" fmla="*/ 82 h 1006"/>
                <a:gd name="T18" fmla="*/ 1252 w 1265"/>
                <a:gd name="T19" fmla="*/ 86 h 1006"/>
                <a:gd name="T20" fmla="*/ 327 w 1265"/>
                <a:gd name="T21" fmla="*/ 237 h 1006"/>
                <a:gd name="T22" fmla="*/ 97 w 1265"/>
                <a:gd name="T23" fmla="*/ 603 h 1006"/>
                <a:gd name="T24" fmla="*/ 78 w 1265"/>
                <a:gd name="T25" fmla="*/ 732 h 1006"/>
                <a:gd name="T26" fmla="*/ 21 w 1265"/>
                <a:gd name="T27" fmla="*/ 999 h 1006"/>
                <a:gd name="T28" fmla="*/ 11 w 1265"/>
                <a:gd name="T29" fmla="*/ 1006 h 1006"/>
                <a:gd name="T30" fmla="*/ 972 w 1265"/>
                <a:gd name="T31" fmla="*/ 51 h 1006"/>
                <a:gd name="T32" fmla="*/ 320 w 1265"/>
                <a:gd name="T33" fmla="*/ 224 h 1006"/>
                <a:gd name="T34" fmla="*/ 97 w 1265"/>
                <a:gd name="T35" fmla="*/ 535 h 1006"/>
                <a:gd name="T36" fmla="*/ 64 w 1265"/>
                <a:gd name="T37" fmla="*/ 729 h 1006"/>
                <a:gd name="T38" fmla="*/ 7 w 1265"/>
                <a:gd name="T39" fmla="*/ 995 h 1006"/>
                <a:gd name="T40" fmla="*/ 9 w 1265"/>
                <a:gd name="T41" fmla="*/ 1000 h 1006"/>
                <a:gd name="T42" fmla="*/ 16 w 1265"/>
                <a:gd name="T43" fmla="*/ 997 h 1006"/>
                <a:gd name="T44" fmla="*/ 73 w 1265"/>
                <a:gd name="T45" fmla="*/ 731 h 1006"/>
                <a:gd name="T46" fmla="*/ 92 w 1265"/>
                <a:gd name="T47" fmla="*/ 602 h 1006"/>
                <a:gd name="T48" fmla="*/ 324 w 1265"/>
                <a:gd name="T49" fmla="*/ 233 h 1006"/>
                <a:gd name="T50" fmla="*/ 1253 w 1265"/>
                <a:gd name="T51" fmla="*/ 81 h 1006"/>
                <a:gd name="T52" fmla="*/ 1258 w 1265"/>
                <a:gd name="T53" fmla="*/ 79 h 1006"/>
                <a:gd name="T54" fmla="*/ 1259 w 1265"/>
                <a:gd name="T55" fmla="*/ 74 h 1006"/>
                <a:gd name="T56" fmla="*/ 1256 w 1265"/>
                <a:gd name="T57" fmla="*/ 72 h 1006"/>
                <a:gd name="T58" fmla="*/ 1256 w 1265"/>
                <a:gd name="T59" fmla="*/ 72 h 1006"/>
                <a:gd name="T60" fmla="*/ 972 w 1265"/>
                <a:gd name="T61" fmla="*/ 51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65" h="1006">
                  <a:moveTo>
                    <a:pt x="11" y="1006"/>
                  </a:moveTo>
                  <a:cubicBezTo>
                    <a:pt x="10" y="1006"/>
                    <a:pt x="8" y="1006"/>
                    <a:pt x="7" y="1005"/>
                  </a:cubicBezTo>
                  <a:cubicBezTo>
                    <a:pt x="2" y="1003"/>
                    <a:pt x="0" y="998"/>
                    <a:pt x="2" y="993"/>
                  </a:cubicBezTo>
                  <a:cubicBezTo>
                    <a:pt x="36" y="908"/>
                    <a:pt x="47" y="817"/>
                    <a:pt x="58" y="729"/>
                  </a:cubicBezTo>
                  <a:cubicBezTo>
                    <a:pt x="66" y="664"/>
                    <a:pt x="75" y="597"/>
                    <a:pt x="92" y="533"/>
                  </a:cubicBezTo>
                  <a:cubicBezTo>
                    <a:pt x="125" y="410"/>
                    <a:pt x="202" y="301"/>
                    <a:pt x="317" y="220"/>
                  </a:cubicBezTo>
                  <a:cubicBezTo>
                    <a:pt x="625" y="0"/>
                    <a:pt x="1077" y="39"/>
                    <a:pt x="1257" y="66"/>
                  </a:cubicBezTo>
                  <a:cubicBezTo>
                    <a:pt x="1260" y="67"/>
                    <a:pt x="1263" y="69"/>
                    <a:pt x="1264" y="72"/>
                  </a:cubicBezTo>
                  <a:cubicBezTo>
                    <a:pt x="1265" y="75"/>
                    <a:pt x="1264" y="79"/>
                    <a:pt x="1262" y="82"/>
                  </a:cubicBezTo>
                  <a:cubicBezTo>
                    <a:pt x="1259" y="85"/>
                    <a:pt x="1256" y="87"/>
                    <a:pt x="1252" y="86"/>
                  </a:cubicBezTo>
                  <a:cubicBezTo>
                    <a:pt x="1075" y="60"/>
                    <a:pt x="630" y="21"/>
                    <a:pt x="327" y="237"/>
                  </a:cubicBezTo>
                  <a:cubicBezTo>
                    <a:pt x="203" y="326"/>
                    <a:pt x="126" y="449"/>
                    <a:pt x="97" y="603"/>
                  </a:cubicBezTo>
                  <a:cubicBezTo>
                    <a:pt x="89" y="646"/>
                    <a:pt x="84" y="689"/>
                    <a:pt x="78" y="732"/>
                  </a:cubicBezTo>
                  <a:cubicBezTo>
                    <a:pt x="67" y="821"/>
                    <a:pt x="56" y="913"/>
                    <a:pt x="21" y="999"/>
                  </a:cubicBezTo>
                  <a:cubicBezTo>
                    <a:pt x="19" y="1004"/>
                    <a:pt x="15" y="1006"/>
                    <a:pt x="11" y="1006"/>
                  </a:cubicBezTo>
                  <a:close/>
                  <a:moveTo>
                    <a:pt x="972" y="51"/>
                  </a:moveTo>
                  <a:cubicBezTo>
                    <a:pt x="768" y="51"/>
                    <a:pt x="515" y="86"/>
                    <a:pt x="320" y="224"/>
                  </a:cubicBezTo>
                  <a:cubicBezTo>
                    <a:pt x="207" y="305"/>
                    <a:pt x="130" y="412"/>
                    <a:pt x="97" y="535"/>
                  </a:cubicBezTo>
                  <a:cubicBezTo>
                    <a:pt x="80" y="599"/>
                    <a:pt x="72" y="665"/>
                    <a:pt x="64" y="729"/>
                  </a:cubicBezTo>
                  <a:cubicBezTo>
                    <a:pt x="53" y="818"/>
                    <a:pt x="41" y="910"/>
                    <a:pt x="7" y="995"/>
                  </a:cubicBezTo>
                  <a:cubicBezTo>
                    <a:pt x="6" y="998"/>
                    <a:pt x="8" y="1000"/>
                    <a:pt x="9" y="1000"/>
                  </a:cubicBezTo>
                  <a:cubicBezTo>
                    <a:pt x="11" y="1001"/>
                    <a:pt x="15" y="1001"/>
                    <a:pt x="16" y="997"/>
                  </a:cubicBezTo>
                  <a:cubicBezTo>
                    <a:pt x="50" y="912"/>
                    <a:pt x="62" y="820"/>
                    <a:pt x="73" y="731"/>
                  </a:cubicBezTo>
                  <a:cubicBezTo>
                    <a:pt x="78" y="689"/>
                    <a:pt x="84" y="645"/>
                    <a:pt x="92" y="602"/>
                  </a:cubicBezTo>
                  <a:cubicBezTo>
                    <a:pt x="120" y="447"/>
                    <a:pt x="199" y="322"/>
                    <a:pt x="324" y="233"/>
                  </a:cubicBezTo>
                  <a:cubicBezTo>
                    <a:pt x="628" y="15"/>
                    <a:pt x="1075" y="54"/>
                    <a:pt x="1253" y="81"/>
                  </a:cubicBezTo>
                  <a:cubicBezTo>
                    <a:pt x="1255" y="81"/>
                    <a:pt x="1257" y="80"/>
                    <a:pt x="1258" y="79"/>
                  </a:cubicBezTo>
                  <a:cubicBezTo>
                    <a:pt x="1259" y="77"/>
                    <a:pt x="1259" y="75"/>
                    <a:pt x="1259" y="74"/>
                  </a:cubicBezTo>
                  <a:cubicBezTo>
                    <a:pt x="1258" y="73"/>
                    <a:pt x="1257" y="72"/>
                    <a:pt x="1256" y="72"/>
                  </a:cubicBezTo>
                  <a:cubicBezTo>
                    <a:pt x="1256" y="72"/>
                    <a:pt x="1256" y="72"/>
                    <a:pt x="1256" y="72"/>
                  </a:cubicBezTo>
                  <a:cubicBezTo>
                    <a:pt x="1191" y="62"/>
                    <a:pt x="1089" y="51"/>
                    <a:pt x="972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2586" y="173"/>
              <a:ext cx="1695" cy="1673"/>
            </a:xfrm>
            <a:custGeom>
              <a:avLst/>
              <a:gdLst>
                <a:gd name="T0" fmla="*/ 1197 w 1207"/>
                <a:gd name="T1" fmla="*/ 18 h 1191"/>
                <a:gd name="T2" fmla="*/ 965 w 1207"/>
                <a:gd name="T3" fmla="*/ 23 h 1191"/>
                <a:gd name="T4" fmla="*/ 687 w 1207"/>
                <a:gd name="T5" fmla="*/ 118 h 1191"/>
                <a:gd name="T6" fmla="*/ 251 w 1207"/>
                <a:gd name="T7" fmla="*/ 344 h 1191"/>
                <a:gd name="T8" fmla="*/ 19 w 1207"/>
                <a:gd name="T9" fmla="*/ 721 h 1191"/>
                <a:gd name="T10" fmla="*/ 12 w 1207"/>
                <a:gd name="T11" fmla="*/ 944 h 1191"/>
                <a:gd name="T12" fmla="*/ 43 w 1207"/>
                <a:gd name="T13" fmla="*/ 1060 h 1191"/>
                <a:gd name="T14" fmla="*/ 86 w 1207"/>
                <a:gd name="T15" fmla="*/ 1182 h 1191"/>
                <a:gd name="T16" fmla="*/ 100 w 1207"/>
                <a:gd name="T17" fmla="*/ 1182 h 1191"/>
                <a:gd name="T18" fmla="*/ 42 w 1207"/>
                <a:gd name="T19" fmla="*/ 1009 h 1191"/>
                <a:gd name="T20" fmla="*/ 30 w 1207"/>
                <a:gd name="T21" fmla="*/ 745 h 1191"/>
                <a:gd name="T22" fmla="*/ 262 w 1207"/>
                <a:gd name="T23" fmla="*/ 355 h 1191"/>
                <a:gd name="T24" fmla="*/ 712 w 1207"/>
                <a:gd name="T25" fmla="*/ 125 h 1191"/>
                <a:gd name="T26" fmla="*/ 948 w 1207"/>
                <a:gd name="T27" fmla="*/ 44 h 1191"/>
                <a:gd name="T28" fmla="*/ 1087 w 1207"/>
                <a:gd name="T29" fmla="*/ 25 h 1191"/>
                <a:gd name="T30" fmla="*/ 1197 w 1207"/>
                <a:gd name="T31" fmla="*/ 33 h 1191"/>
                <a:gd name="T32" fmla="*/ 1197 w 1207"/>
                <a:gd name="T33" fmla="*/ 18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7" h="1191">
                  <a:moveTo>
                    <a:pt x="1197" y="18"/>
                  </a:moveTo>
                  <a:cubicBezTo>
                    <a:pt x="1116" y="21"/>
                    <a:pt x="1045" y="0"/>
                    <a:pt x="965" y="23"/>
                  </a:cubicBezTo>
                  <a:cubicBezTo>
                    <a:pt x="871" y="50"/>
                    <a:pt x="778" y="85"/>
                    <a:pt x="687" y="118"/>
                  </a:cubicBezTo>
                  <a:cubicBezTo>
                    <a:pt x="532" y="175"/>
                    <a:pt x="377" y="235"/>
                    <a:pt x="251" y="344"/>
                  </a:cubicBezTo>
                  <a:cubicBezTo>
                    <a:pt x="138" y="443"/>
                    <a:pt x="51" y="574"/>
                    <a:pt x="19" y="721"/>
                  </a:cubicBezTo>
                  <a:cubicBezTo>
                    <a:pt x="4" y="794"/>
                    <a:pt x="0" y="870"/>
                    <a:pt x="12" y="944"/>
                  </a:cubicBezTo>
                  <a:cubicBezTo>
                    <a:pt x="18" y="984"/>
                    <a:pt x="28" y="1023"/>
                    <a:pt x="43" y="1060"/>
                  </a:cubicBezTo>
                  <a:cubicBezTo>
                    <a:pt x="60" y="1101"/>
                    <a:pt x="83" y="1136"/>
                    <a:pt x="86" y="1182"/>
                  </a:cubicBezTo>
                  <a:cubicBezTo>
                    <a:pt x="86" y="1191"/>
                    <a:pt x="101" y="1191"/>
                    <a:pt x="100" y="1182"/>
                  </a:cubicBezTo>
                  <a:cubicBezTo>
                    <a:pt x="97" y="1119"/>
                    <a:pt x="59" y="1068"/>
                    <a:pt x="42" y="1009"/>
                  </a:cubicBezTo>
                  <a:cubicBezTo>
                    <a:pt x="17" y="923"/>
                    <a:pt x="14" y="832"/>
                    <a:pt x="30" y="745"/>
                  </a:cubicBezTo>
                  <a:cubicBezTo>
                    <a:pt x="58" y="592"/>
                    <a:pt x="145" y="456"/>
                    <a:pt x="262" y="355"/>
                  </a:cubicBezTo>
                  <a:cubicBezTo>
                    <a:pt x="391" y="243"/>
                    <a:pt x="553" y="182"/>
                    <a:pt x="712" y="125"/>
                  </a:cubicBezTo>
                  <a:cubicBezTo>
                    <a:pt x="790" y="97"/>
                    <a:pt x="869" y="69"/>
                    <a:pt x="948" y="44"/>
                  </a:cubicBezTo>
                  <a:cubicBezTo>
                    <a:pt x="994" y="30"/>
                    <a:pt x="1039" y="21"/>
                    <a:pt x="1087" y="25"/>
                  </a:cubicBezTo>
                  <a:cubicBezTo>
                    <a:pt x="1124" y="28"/>
                    <a:pt x="1160" y="34"/>
                    <a:pt x="1197" y="33"/>
                  </a:cubicBezTo>
                  <a:cubicBezTo>
                    <a:pt x="1207" y="32"/>
                    <a:pt x="1207" y="17"/>
                    <a:pt x="1197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1"/>
            <p:cNvSpPr>
              <a:spLocks noEditPoints="1"/>
            </p:cNvSpPr>
            <p:nvPr/>
          </p:nvSpPr>
          <p:spPr bwMode="auto">
            <a:xfrm>
              <a:off x="2583" y="181"/>
              <a:ext cx="1699" cy="1666"/>
            </a:xfrm>
            <a:custGeom>
              <a:avLst/>
              <a:gdLst>
                <a:gd name="T0" fmla="*/ 95 w 1210"/>
                <a:gd name="T1" fmla="*/ 1186 h 1186"/>
                <a:gd name="T2" fmla="*/ 90 w 1210"/>
                <a:gd name="T3" fmla="*/ 1184 h 1186"/>
                <a:gd name="T4" fmla="*/ 85 w 1210"/>
                <a:gd name="T5" fmla="*/ 1176 h 1186"/>
                <a:gd name="T6" fmla="*/ 57 w 1210"/>
                <a:gd name="T7" fmla="*/ 1087 h 1186"/>
                <a:gd name="T8" fmla="*/ 43 w 1210"/>
                <a:gd name="T9" fmla="*/ 1055 h 1186"/>
                <a:gd name="T10" fmla="*/ 11 w 1210"/>
                <a:gd name="T11" fmla="*/ 939 h 1186"/>
                <a:gd name="T12" fmla="*/ 19 w 1210"/>
                <a:gd name="T13" fmla="*/ 715 h 1186"/>
                <a:gd name="T14" fmla="*/ 251 w 1210"/>
                <a:gd name="T15" fmla="*/ 336 h 1186"/>
                <a:gd name="T16" fmla="*/ 688 w 1210"/>
                <a:gd name="T17" fmla="*/ 110 h 1186"/>
                <a:gd name="T18" fmla="*/ 717 w 1210"/>
                <a:gd name="T19" fmla="*/ 99 h 1186"/>
                <a:gd name="T20" fmla="*/ 966 w 1210"/>
                <a:gd name="T21" fmla="*/ 14 h 1186"/>
                <a:gd name="T22" fmla="*/ 1116 w 1210"/>
                <a:gd name="T23" fmla="*/ 6 h 1186"/>
                <a:gd name="T24" fmla="*/ 1199 w 1210"/>
                <a:gd name="T25" fmla="*/ 9 h 1186"/>
                <a:gd name="T26" fmla="*/ 1199 w 1210"/>
                <a:gd name="T27" fmla="*/ 9 h 1186"/>
                <a:gd name="T28" fmla="*/ 1200 w 1210"/>
                <a:gd name="T29" fmla="*/ 9 h 1186"/>
                <a:gd name="T30" fmla="*/ 1208 w 1210"/>
                <a:gd name="T31" fmla="*/ 13 h 1186"/>
                <a:gd name="T32" fmla="*/ 1208 w 1210"/>
                <a:gd name="T33" fmla="*/ 24 h 1186"/>
                <a:gd name="T34" fmla="*/ 1199 w 1210"/>
                <a:gd name="T35" fmla="*/ 29 h 1186"/>
                <a:gd name="T36" fmla="*/ 1121 w 1210"/>
                <a:gd name="T37" fmla="*/ 25 h 1186"/>
                <a:gd name="T38" fmla="*/ 1089 w 1210"/>
                <a:gd name="T39" fmla="*/ 22 h 1186"/>
                <a:gd name="T40" fmla="*/ 951 w 1210"/>
                <a:gd name="T41" fmla="*/ 41 h 1186"/>
                <a:gd name="T42" fmla="*/ 715 w 1210"/>
                <a:gd name="T43" fmla="*/ 121 h 1186"/>
                <a:gd name="T44" fmla="*/ 265 w 1210"/>
                <a:gd name="T45" fmla="*/ 351 h 1186"/>
                <a:gd name="T46" fmla="*/ 35 w 1210"/>
                <a:gd name="T47" fmla="*/ 739 h 1186"/>
                <a:gd name="T48" fmla="*/ 46 w 1210"/>
                <a:gd name="T49" fmla="*/ 1002 h 1186"/>
                <a:gd name="T50" fmla="*/ 72 w 1210"/>
                <a:gd name="T51" fmla="*/ 1067 h 1186"/>
                <a:gd name="T52" fmla="*/ 105 w 1210"/>
                <a:gd name="T53" fmla="*/ 1176 h 1186"/>
                <a:gd name="T54" fmla="*/ 101 w 1210"/>
                <a:gd name="T55" fmla="*/ 1184 h 1186"/>
                <a:gd name="T56" fmla="*/ 95 w 1210"/>
                <a:gd name="T57" fmla="*/ 1186 h 1186"/>
                <a:gd name="T58" fmla="*/ 1053 w 1210"/>
                <a:gd name="T59" fmla="*/ 9 h 1186"/>
                <a:gd name="T60" fmla="*/ 968 w 1210"/>
                <a:gd name="T61" fmla="*/ 20 h 1186"/>
                <a:gd name="T62" fmla="*/ 719 w 1210"/>
                <a:gd name="T63" fmla="*/ 104 h 1186"/>
                <a:gd name="T64" fmla="*/ 690 w 1210"/>
                <a:gd name="T65" fmla="*/ 115 h 1186"/>
                <a:gd name="T66" fmla="*/ 255 w 1210"/>
                <a:gd name="T67" fmla="*/ 340 h 1186"/>
                <a:gd name="T68" fmla="*/ 24 w 1210"/>
                <a:gd name="T69" fmla="*/ 716 h 1186"/>
                <a:gd name="T70" fmla="*/ 17 w 1210"/>
                <a:gd name="T71" fmla="*/ 938 h 1186"/>
                <a:gd name="T72" fmla="*/ 48 w 1210"/>
                <a:gd name="T73" fmla="*/ 1053 h 1186"/>
                <a:gd name="T74" fmla="*/ 62 w 1210"/>
                <a:gd name="T75" fmla="*/ 1085 h 1186"/>
                <a:gd name="T76" fmla="*/ 90 w 1210"/>
                <a:gd name="T77" fmla="*/ 1176 h 1186"/>
                <a:gd name="T78" fmla="*/ 93 w 1210"/>
                <a:gd name="T79" fmla="*/ 1179 h 1186"/>
                <a:gd name="T80" fmla="*/ 98 w 1210"/>
                <a:gd name="T81" fmla="*/ 1179 h 1186"/>
                <a:gd name="T82" fmla="*/ 100 w 1210"/>
                <a:gd name="T83" fmla="*/ 1176 h 1186"/>
                <a:gd name="T84" fmla="*/ 67 w 1210"/>
                <a:gd name="T85" fmla="*/ 1069 h 1186"/>
                <a:gd name="T86" fmla="*/ 41 w 1210"/>
                <a:gd name="T87" fmla="*/ 1003 h 1186"/>
                <a:gd name="T88" fmla="*/ 29 w 1210"/>
                <a:gd name="T89" fmla="*/ 738 h 1186"/>
                <a:gd name="T90" fmla="*/ 262 w 1210"/>
                <a:gd name="T91" fmla="*/ 347 h 1186"/>
                <a:gd name="T92" fmla="*/ 713 w 1210"/>
                <a:gd name="T93" fmla="*/ 116 h 1186"/>
                <a:gd name="T94" fmla="*/ 949 w 1210"/>
                <a:gd name="T95" fmla="*/ 35 h 1186"/>
                <a:gd name="T96" fmla="*/ 1089 w 1210"/>
                <a:gd name="T97" fmla="*/ 16 h 1186"/>
                <a:gd name="T98" fmla="*/ 1121 w 1210"/>
                <a:gd name="T99" fmla="*/ 19 h 1186"/>
                <a:gd name="T100" fmla="*/ 1199 w 1210"/>
                <a:gd name="T101" fmla="*/ 24 h 1186"/>
                <a:gd name="T102" fmla="*/ 1203 w 1210"/>
                <a:gd name="T103" fmla="*/ 21 h 1186"/>
                <a:gd name="T104" fmla="*/ 1203 w 1210"/>
                <a:gd name="T105" fmla="*/ 16 h 1186"/>
                <a:gd name="T106" fmla="*/ 1199 w 1210"/>
                <a:gd name="T107" fmla="*/ 14 h 1186"/>
                <a:gd name="T108" fmla="*/ 1199 w 1210"/>
                <a:gd name="T109" fmla="*/ 14 h 1186"/>
                <a:gd name="T110" fmla="*/ 1115 w 1210"/>
                <a:gd name="T111" fmla="*/ 12 h 1186"/>
                <a:gd name="T112" fmla="*/ 1053 w 1210"/>
                <a:gd name="T113" fmla="*/ 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0" h="1186">
                  <a:moveTo>
                    <a:pt x="95" y="1186"/>
                  </a:moveTo>
                  <a:cubicBezTo>
                    <a:pt x="94" y="1186"/>
                    <a:pt x="92" y="1185"/>
                    <a:pt x="90" y="1184"/>
                  </a:cubicBezTo>
                  <a:cubicBezTo>
                    <a:pt x="87" y="1183"/>
                    <a:pt x="85" y="1180"/>
                    <a:pt x="85" y="1176"/>
                  </a:cubicBezTo>
                  <a:cubicBezTo>
                    <a:pt x="83" y="1143"/>
                    <a:pt x="70" y="1116"/>
                    <a:pt x="57" y="1087"/>
                  </a:cubicBezTo>
                  <a:cubicBezTo>
                    <a:pt x="52" y="1077"/>
                    <a:pt x="47" y="1066"/>
                    <a:pt x="43" y="1055"/>
                  </a:cubicBezTo>
                  <a:cubicBezTo>
                    <a:pt x="28" y="1019"/>
                    <a:pt x="18" y="980"/>
                    <a:pt x="11" y="939"/>
                  </a:cubicBezTo>
                  <a:cubicBezTo>
                    <a:pt x="0" y="866"/>
                    <a:pt x="2" y="791"/>
                    <a:pt x="19" y="715"/>
                  </a:cubicBezTo>
                  <a:cubicBezTo>
                    <a:pt x="49" y="574"/>
                    <a:pt x="132" y="440"/>
                    <a:pt x="251" y="336"/>
                  </a:cubicBezTo>
                  <a:cubicBezTo>
                    <a:pt x="374" y="229"/>
                    <a:pt x="528" y="168"/>
                    <a:pt x="688" y="110"/>
                  </a:cubicBezTo>
                  <a:cubicBezTo>
                    <a:pt x="717" y="99"/>
                    <a:pt x="717" y="99"/>
                    <a:pt x="717" y="99"/>
                  </a:cubicBezTo>
                  <a:cubicBezTo>
                    <a:pt x="798" y="69"/>
                    <a:pt x="882" y="38"/>
                    <a:pt x="966" y="14"/>
                  </a:cubicBezTo>
                  <a:cubicBezTo>
                    <a:pt x="1018" y="0"/>
                    <a:pt x="1066" y="3"/>
                    <a:pt x="1116" y="6"/>
                  </a:cubicBezTo>
                  <a:cubicBezTo>
                    <a:pt x="1143" y="8"/>
                    <a:pt x="1170" y="10"/>
                    <a:pt x="1199" y="9"/>
                  </a:cubicBezTo>
                  <a:cubicBezTo>
                    <a:pt x="1199" y="9"/>
                    <a:pt x="1199" y="9"/>
                    <a:pt x="1199" y="9"/>
                  </a:cubicBezTo>
                  <a:cubicBezTo>
                    <a:pt x="1199" y="9"/>
                    <a:pt x="1199" y="9"/>
                    <a:pt x="1200" y="9"/>
                  </a:cubicBezTo>
                  <a:cubicBezTo>
                    <a:pt x="1203" y="9"/>
                    <a:pt x="1206" y="10"/>
                    <a:pt x="1208" y="13"/>
                  </a:cubicBezTo>
                  <a:cubicBezTo>
                    <a:pt x="1210" y="16"/>
                    <a:pt x="1210" y="21"/>
                    <a:pt x="1208" y="24"/>
                  </a:cubicBezTo>
                  <a:cubicBezTo>
                    <a:pt x="1206" y="27"/>
                    <a:pt x="1203" y="29"/>
                    <a:pt x="1199" y="29"/>
                  </a:cubicBezTo>
                  <a:cubicBezTo>
                    <a:pt x="1173" y="30"/>
                    <a:pt x="1146" y="27"/>
                    <a:pt x="1121" y="25"/>
                  </a:cubicBezTo>
                  <a:cubicBezTo>
                    <a:pt x="1110" y="24"/>
                    <a:pt x="1100" y="22"/>
                    <a:pt x="1089" y="22"/>
                  </a:cubicBezTo>
                  <a:cubicBezTo>
                    <a:pt x="1047" y="18"/>
                    <a:pt x="1004" y="24"/>
                    <a:pt x="951" y="41"/>
                  </a:cubicBezTo>
                  <a:cubicBezTo>
                    <a:pt x="871" y="66"/>
                    <a:pt x="790" y="94"/>
                    <a:pt x="715" y="121"/>
                  </a:cubicBezTo>
                  <a:cubicBezTo>
                    <a:pt x="567" y="175"/>
                    <a:pt x="398" y="236"/>
                    <a:pt x="265" y="351"/>
                  </a:cubicBezTo>
                  <a:cubicBezTo>
                    <a:pt x="143" y="457"/>
                    <a:pt x="61" y="595"/>
                    <a:pt x="35" y="739"/>
                  </a:cubicBezTo>
                  <a:cubicBezTo>
                    <a:pt x="18" y="829"/>
                    <a:pt x="22" y="919"/>
                    <a:pt x="46" y="1002"/>
                  </a:cubicBezTo>
                  <a:cubicBezTo>
                    <a:pt x="53" y="1024"/>
                    <a:pt x="63" y="1046"/>
                    <a:pt x="72" y="1067"/>
                  </a:cubicBezTo>
                  <a:cubicBezTo>
                    <a:pt x="87" y="1101"/>
                    <a:pt x="103" y="1136"/>
                    <a:pt x="105" y="1176"/>
                  </a:cubicBezTo>
                  <a:cubicBezTo>
                    <a:pt x="105" y="1179"/>
                    <a:pt x="104" y="1182"/>
                    <a:pt x="101" y="1184"/>
                  </a:cubicBezTo>
                  <a:cubicBezTo>
                    <a:pt x="99" y="1185"/>
                    <a:pt x="97" y="1186"/>
                    <a:pt x="95" y="1186"/>
                  </a:cubicBezTo>
                  <a:close/>
                  <a:moveTo>
                    <a:pt x="1053" y="9"/>
                  </a:moveTo>
                  <a:cubicBezTo>
                    <a:pt x="1025" y="9"/>
                    <a:pt x="997" y="12"/>
                    <a:pt x="968" y="20"/>
                  </a:cubicBezTo>
                  <a:cubicBezTo>
                    <a:pt x="884" y="44"/>
                    <a:pt x="800" y="74"/>
                    <a:pt x="719" y="104"/>
                  </a:cubicBezTo>
                  <a:cubicBezTo>
                    <a:pt x="690" y="115"/>
                    <a:pt x="690" y="115"/>
                    <a:pt x="690" y="115"/>
                  </a:cubicBezTo>
                  <a:cubicBezTo>
                    <a:pt x="530" y="173"/>
                    <a:pt x="377" y="234"/>
                    <a:pt x="255" y="340"/>
                  </a:cubicBezTo>
                  <a:cubicBezTo>
                    <a:pt x="136" y="443"/>
                    <a:pt x="54" y="577"/>
                    <a:pt x="24" y="716"/>
                  </a:cubicBezTo>
                  <a:cubicBezTo>
                    <a:pt x="8" y="791"/>
                    <a:pt x="5" y="866"/>
                    <a:pt x="17" y="938"/>
                  </a:cubicBezTo>
                  <a:cubicBezTo>
                    <a:pt x="23" y="979"/>
                    <a:pt x="34" y="1018"/>
                    <a:pt x="48" y="1053"/>
                  </a:cubicBezTo>
                  <a:cubicBezTo>
                    <a:pt x="52" y="1064"/>
                    <a:pt x="57" y="1074"/>
                    <a:pt x="62" y="1085"/>
                  </a:cubicBezTo>
                  <a:cubicBezTo>
                    <a:pt x="76" y="1114"/>
                    <a:pt x="89" y="1141"/>
                    <a:pt x="90" y="1176"/>
                  </a:cubicBezTo>
                  <a:cubicBezTo>
                    <a:pt x="90" y="1178"/>
                    <a:pt x="92" y="1179"/>
                    <a:pt x="93" y="1179"/>
                  </a:cubicBezTo>
                  <a:cubicBezTo>
                    <a:pt x="94" y="1180"/>
                    <a:pt x="97" y="1180"/>
                    <a:pt x="98" y="1179"/>
                  </a:cubicBezTo>
                  <a:cubicBezTo>
                    <a:pt x="99" y="1179"/>
                    <a:pt x="100" y="1177"/>
                    <a:pt x="100" y="1176"/>
                  </a:cubicBezTo>
                  <a:cubicBezTo>
                    <a:pt x="98" y="1137"/>
                    <a:pt x="83" y="1104"/>
                    <a:pt x="67" y="1069"/>
                  </a:cubicBezTo>
                  <a:cubicBezTo>
                    <a:pt x="57" y="1048"/>
                    <a:pt x="48" y="1026"/>
                    <a:pt x="41" y="1003"/>
                  </a:cubicBezTo>
                  <a:cubicBezTo>
                    <a:pt x="17" y="920"/>
                    <a:pt x="13" y="828"/>
                    <a:pt x="29" y="738"/>
                  </a:cubicBezTo>
                  <a:cubicBezTo>
                    <a:pt x="56" y="593"/>
                    <a:pt x="138" y="454"/>
                    <a:pt x="262" y="347"/>
                  </a:cubicBezTo>
                  <a:cubicBezTo>
                    <a:pt x="395" y="231"/>
                    <a:pt x="564" y="170"/>
                    <a:pt x="713" y="116"/>
                  </a:cubicBezTo>
                  <a:cubicBezTo>
                    <a:pt x="788" y="89"/>
                    <a:pt x="869" y="61"/>
                    <a:pt x="949" y="35"/>
                  </a:cubicBezTo>
                  <a:cubicBezTo>
                    <a:pt x="1003" y="18"/>
                    <a:pt x="1046" y="12"/>
                    <a:pt x="1089" y="16"/>
                  </a:cubicBezTo>
                  <a:cubicBezTo>
                    <a:pt x="1100" y="17"/>
                    <a:pt x="1111" y="18"/>
                    <a:pt x="1121" y="19"/>
                  </a:cubicBezTo>
                  <a:cubicBezTo>
                    <a:pt x="1147" y="22"/>
                    <a:pt x="1173" y="25"/>
                    <a:pt x="1199" y="24"/>
                  </a:cubicBezTo>
                  <a:cubicBezTo>
                    <a:pt x="1201" y="24"/>
                    <a:pt x="1202" y="22"/>
                    <a:pt x="1203" y="21"/>
                  </a:cubicBezTo>
                  <a:cubicBezTo>
                    <a:pt x="1204" y="20"/>
                    <a:pt x="1204" y="18"/>
                    <a:pt x="1203" y="16"/>
                  </a:cubicBezTo>
                  <a:cubicBezTo>
                    <a:pt x="1202" y="15"/>
                    <a:pt x="1201" y="15"/>
                    <a:pt x="1199" y="14"/>
                  </a:cubicBezTo>
                  <a:cubicBezTo>
                    <a:pt x="1199" y="14"/>
                    <a:pt x="1199" y="14"/>
                    <a:pt x="1199" y="14"/>
                  </a:cubicBezTo>
                  <a:cubicBezTo>
                    <a:pt x="1170" y="16"/>
                    <a:pt x="1142" y="14"/>
                    <a:pt x="1115" y="12"/>
                  </a:cubicBezTo>
                  <a:cubicBezTo>
                    <a:pt x="1094" y="10"/>
                    <a:pt x="1073" y="9"/>
                    <a:pt x="1053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507" y="3"/>
              <a:ext cx="1225" cy="1226"/>
            </a:xfrm>
            <a:custGeom>
              <a:avLst/>
              <a:gdLst>
                <a:gd name="T0" fmla="*/ 857 w 872"/>
                <a:gd name="T1" fmla="*/ 6 h 873"/>
                <a:gd name="T2" fmla="*/ 639 w 872"/>
                <a:gd name="T3" fmla="*/ 67 h 873"/>
                <a:gd name="T4" fmla="*/ 463 w 872"/>
                <a:gd name="T5" fmla="*/ 159 h 873"/>
                <a:gd name="T6" fmla="*/ 200 w 872"/>
                <a:gd name="T7" fmla="*/ 439 h 873"/>
                <a:gd name="T8" fmla="*/ 53 w 872"/>
                <a:gd name="T9" fmla="*/ 567 h 873"/>
                <a:gd name="T10" fmla="*/ 9 w 872"/>
                <a:gd name="T11" fmla="*/ 650 h 873"/>
                <a:gd name="T12" fmla="*/ 67 w 872"/>
                <a:gd name="T13" fmla="*/ 867 h 873"/>
                <a:gd name="T14" fmla="*/ 78 w 872"/>
                <a:gd name="T15" fmla="*/ 856 h 873"/>
                <a:gd name="T16" fmla="*/ 31 w 872"/>
                <a:gd name="T17" fmla="*/ 617 h 873"/>
                <a:gd name="T18" fmla="*/ 151 w 872"/>
                <a:gd name="T19" fmla="*/ 508 h 873"/>
                <a:gd name="T20" fmla="*/ 273 w 872"/>
                <a:gd name="T21" fmla="*/ 380 h 873"/>
                <a:gd name="T22" fmla="*/ 527 w 872"/>
                <a:gd name="T23" fmla="*/ 134 h 873"/>
                <a:gd name="T24" fmla="*/ 710 w 872"/>
                <a:gd name="T25" fmla="*/ 65 h 873"/>
                <a:gd name="T26" fmla="*/ 864 w 872"/>
                <a:gd name="T27" fmla="*/ 18 h 873"/>
                <a:gd name="T28" fmla="*/ 857 w 872"/>
                <a:gd name="T29" fmla="*/ 6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2" h="873">
                  <a:moveTo>
                    <a:pt x="857" y="6"/>
                  </a:moveTo>
                  <a:cubicBezTo>
                    <a:pt x="791" y="47"/>
                    <a:pt x="711" y="45"/>
                    <a:pt x="639" y="67"/>
                  </a:cubicBezTo>
                  <a:cubicBezTo>
                    <a:pt x="575" y="87"/>
                    <a:pt x="515" y="119"/>
                    <a:pt x="463" y="159"/>
                  </a:cubicBezTo>
                  <a:cubicBezTo>
                    <a:pt x="360" y="238"/>
                    <a:pt x="288" y="346"/>
                    <a:pt x="200" y="439"/>
                  </a:cubicBezTo>
                  <a:cubicBezTo>
                    <a:pt x="155" y="487"/>
                    <a:pt x="102" y="523"/>
                    <a:pt x="53" y="567"/>
                  </a:cubicBezTo>
                  <a:cubicBezTo>
                    <a:pt x="24" y="593"/>
                    <a:pt x="14" y="613"/>
                    <a:pt x="9" y="650"/>
                  </a:cubicBezTo>
                  <a:cubicBezTo>
                    <a:pt x="0" y="722"/>
                    <a:pt x="6" y="818"/>
                    <a:pt x="67" y="867"/>
                  </a:cubicBezTo>
                  <a:cubicBezTo>
                    <a:pt x="75" y="873"/>
                    <a:pt x="85" y="862"/>
                    <a:pt x="78" y="856"/>
                  </a:cubicBezTo>
                  <a:cubicBezTo>
                    <a:pt x="19" y="809"/>
                    <a:pt x="3" y="686"/>
                    <a:pt x="31" y="617"/>
                  </a:cubicBezTo>
                  <a:cubicBezTo>
                    <a:pt x="51" y="570"/>
                    <a:pt x="113" y="542"/>
                    <a:pt x="151" y="508"/>
                  </a:cubicBezTo>
                  <a:cubicBezTo>
                    <a:pt x="195" y="469"/>
                    <a:pt x="234" y="425"/>
                    <a:pt x="273" y="380"/>
                  </a:cubicBezTo>
                  <a:cubicBezTo>
                    <a:pt x="349" y="290"/>
                    <a:pt x="424" y="195"/>
                    <a:pt x="527" y="134"/>
                  </a:cubicBezTo>
                  <a:cubicBezTo>
                    <a:pt x="584" y="100"/>
                    <a:pt x="646" y="77"/>
                    <a:pt x="710" y="65"/>
                  </a:cubicBezTo>
                  <a:cubicBezTo>
                    <a:pt x="765" y="55"/>
                    <a:pt x="817" y="48"/>
                    <a:pt x="864" y="18"/>
                  </a:cubicBezTo>
                  <a:cubicBezTo>
                    <a:pt x="872" y="13"/>
                    <a:pt x="865" y="0"/>
                    <a:pt x="85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3"/>
            <p:cNvSpPr>
              <a:spLocks noEditPoints="1"/>
            </p:cNvSpPr>
            <p:nvPr/>
          </p:nvSpPr>
          <p:spPr bwMode="auto">
            <a:xfrm>
              <a:off x="2494" y="3"/>
              <a:ext cx="1238" cy="1223"/>
            </a:xfrm>
            <a:custGeom>
              <a:avLst/>
              <a:gdLst>
                <a:gd name="T0" fmla="*/ 81 w 881"/>
                <a:gd name="T1" fmla="*/ 871 h 871"/>
                <a:gd name="T2" fmla="*/ 75 w 881"/>
                <a:gd name="T3" fmla="*/ 869 h 871"/>
                <a:gd name="T4" fmla="*/ 16 w 881"/>
                <a:gd name="T5" fmla="*/ 650 h 871"/>
                <a:gd name="T6" fmla="*/ 60 w 881"/>
                <a:gd name="T7" fmla="*/ 565 h 871"/>
                <a:gd name="T8" fmla="*/ 117 w 881"/>
                <a:gd name="T9" fmla="*/ 517 h 871"/>
                <a:gd name="T10" fmla="*/ 207 w 881"/>
                <a:gd name="T11" fmla="*/ 438 h 871"/>
                <a:gd name="T12" fmla="*/ 293 w 881"/>
                <a:gd name="T13" fmla="*/ 339 h 871"/>
                <a:gd name="T14" fmla="*/ 470 w 881"/>
                <a:gd name="T15" fmla="*/ 157 h 871"/>
                <a:gd name="T16" fmla="*/ 647 w 881"/>
                <a:gd name="T17" fmla="*/ 65 h 871"/>
                <a:gd name="T18" fmla="*/ 728 w 881"/>
                <a:gd name="T19" fmla="*/ 47 h 871"/>
                <a:gd name="T20" fmla="*/ 864 w 881"/>
                <a:gd name="T21" fmla="*/ 3 h 871"/>
                <a:gd name="T22" fmla="*/ 864 w 881"/>
                <a:gd name="T23" fmla="*/ 3 h 871"/>
                <a:gd name="T24" fmla="*/ 878 w 881"/>
                <a:gd name="T25" fmla="*/ 6 h 871"/>
                <a:gd name="T26" fmla="*/ 875 w 881"/>
                <a:gd name="T27" fmla="*/ 21 h 871"/>
                <a:gd name="T28" fmla="*/ 740 w 881"/>
                <a:gd name="T29" fmla="*/ 64 h 871"/>
                <a:gd name="T30" fmla="*/ 720 w 881"/>
                <a:gd name="T31" fmla="*/ 68 h 871"/>
                <a:gd name="T32" fmla="*/ 537 w 881"/>
                <a:gd name="T33" fmla="*/ 136 h 871"/>
                <a:gd name="T34" fmla="*/ 307 w 881"/>
                <a:gd name="T35" fmla="*/ 354 h 871"/>
                <a:gd name="T36" fmla="*/ 284 w 881"/>
                <a:gd name="T37" fmla="*/ 382 h 871"/>
                <a:gd name="T38" fmla="*/ 162 w 881"/>
                <a:gd name="T39" fmla="*/ 510 h 871"/>
                <a:gd name="T40" fmla="*/ 122 w 881"/>
                <a:gd name="T41" fmla="*/ 540 h 871"/>
                <a:gd name="T42" fmla="*/ 43 w 881"/>
                <a:gd name="T43" fmla="*/ 618 h 871"/>
                <a:gd name="T44" fmla="*/ 89 w 881"/>
                <a:gd name="T45" fmla="*/ 854 h 871"/>
                <a:gd name="T46" fmla="*/ 92 w 881"/>
                <a:gd name="T47" fmla="*/ 862 h 871"/>
                <a:gd name="T48" fmla="*/ 85 w 881"/>
                <a:gd name="T49" fmla="*/ 870 h 871"/>
                <a:gd name="T50" fmla="*/ 81 w 881"/>
                <a:gd name="T51" fmla="*/ 871 h 871"/>
                <a:gd name="T52" fmla="*/ 867 w 881"/>
                <a:gd name="T53" fmla="*/ 8 h 871"/>
                <a:gd name="T54" fmla="*/ 729 w 881"/>
                <a:gd name="T55" fmla="*/ 52 h 871"/>
                <a:gd name="T56" fmla="*/ 649 w 881"/>
                <a:gd name="T57" fmla="*/ 70 h 871"/>
                <a:gd name="T58" fmla="*/ 473 w 881"/>
                <a:gd name="T59" fmla="*/ 162 h 871"/>
                <a:gd name="T60" fmla="*/ 297 w 881"/>
                <a:gd name="T61" fmla="*/ 343 h 871"/>
                <a:gd name="T62" fmla="*/ 211 w 881"/>
                <a:gd name="T63" fmla="*/ 441 h 871"/>
                <a:gd name="T64" fmla="*/ 121 w 881"/>
                <a:gd name="T65" fmla="*/ 521 h 871"/>
                <a:gd name="T66" fmla="*/ 64 w 881"/>
                <a:gd name="T67" fmla="*/ 569 h 871"/>
                <a:gd name="T68" fmla="*/ 21 w 881"/>
                <a:gd name="T69" fmla="*/ 651 h 871"/>
                <a:gd name="T70" fmla="*/ 78 w 881"/>
                <a:gd name="T71" fmla="*/ 864 h 871"/>
                <a:gd name="T72" fmla="*/ 83 w 881"/>
                <a:gd name="T73" fmla="*/ 865 h 871"/>
                <a:gd name="T74" fmla="*/ 87 w 881"/>
                <a:gd name="T75" fmla="*/ 861 h 871"/>
                <a:gd name="T76" fmla="*/ 85 w 881"/>
                <a:gd name="T77" fmla="*/ 858 h 871"/>
                <a:gd name="T78" fmla="*/ 38 w 881"/>
                <a:gd name="T79" fmla="*/ 616 h 871"/>
                <a:gd name="T80" fmla="*/ 118 w 881"/>
                <a:gd name="T81" fmla="*/ 536 h 871"/>
                <a:gd name="T82" fmla="*/ 158 w 881"/>
                <a:gd name="T83" fmla="*/ 506 h 871"/>
                <a:gd name="T84" fmla="*/ 280 w 881"/>
                <a:gd name="T85" fmla="*/ 378 h 871"/>
                <a:gd name="T86" fmla="*/ 303 w 881"/>
                <a:gd name="T87" fmla="*/ 351 h 871"/>
                <a:gd name="T88" fmla="*/ 534 w 881"/>
                <a:gd name="T89" fmla="*/ 131 h 871"/>
                <a:gd name="T90" fmla="*/ 719 w 881"/>
                <a:gd name="T91" fmla="*/ 62 h 871"/>
                <a:gd name="T92" fmla="*/ 739 w 881"/>
                <a:gd name="T93" fmla="*/ 59 h 871"/>
                <a:gd name="T94" fmla="*/ 872 w 881"/>
                <a:gd name="T95" fmla="*/ 16 h 871"/>
                <a:gd name="T96" fmla="*/ 873 w 881"/>
                <a:gd name="T97" fmla="*/ 9 h 871"/>
                <a:gd name="T98" fmla="*/ 867 w 881"/>
                <a:gd name="T99" fmla="*/ 8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1" h="871">
                  <a:moveTo>
                    <a:pt x="81" y="871"/>
                  </a:moveTo>
                  <a:cubicBezTo>
                    <a:pt x="79" y="871"/>
                    <a:pt x="77" y="870"/>
                    <a:pt x="75" y="869"/>
                  </a:cubicBezTo>
                  <a:cubicBezTo>
                    <a:pt x="0" y="810"/>
                    <a:pt x="11" y="686"/>
                    <a:pt x="16" y="650"/>
                  </a:cubicBezTo>
                  <a:cubicBezTo>
                    <a:pt x="21" y="611"/>
                    <a:pt x="31" y="591"/>
                    <a:pt x="60" y="565"/>
                  </a:cubicBezTo>
                  <a:cubicBezTo>
                    <a:pt x="79" y="548"/>
                    <a:pt x="98" y="532"/>
                    <a:pt x="117" y="517"/>
                  </a:cubicBezTo>
                  <a:cubicBezTo>
                    <a:pt x="148" y="492"/>
                    <a:pt x="179" y="467"/>
                    <a:pt x="207" y="438"/>
                  </a:cubicBezTo>
                  <a:cubicBezTo>
                    <a:pt x="237" y="406"/>
                    <a:pt x="265" y="372"/>
                    <a:pt x="293" y="339"/>
                  </a:cubicBezTo>
                  <a:cubicBezTo>
                    <a:pt x="347" y="275"/>
                    <a:pt x="402" y="209"/>
                    <a:pt x="470" y="157"/>
                  </a:cubicBezTo>
                  <a:cubicBezTo>
                    <a:pt x="524" y="116"/>
                    <a:pt x="583" y="85"/>
                    <a:pt x="647" y="65"/>
                  </a:cubicBezTo>
                  <a:cubicBezTo>
                    <a:pt x="674" y="56"/>
                    <a:pt x="701" y="51"/>
                    <a:pt x="728" y="47"/>
                  </a:cubicBezTo>
                  <a:cubicBezTo>
                    <a:pt x="775" y="38"/>
                    <a:pt x="823" y="29"/>
                    <a:pt x="864" y="3"/>
                  </a:cubicBezTo>
                  <a:cubicBezTo>
                    <a:pt x="864" y="3"/>
                    <a:pt x="864" y="3"/>
                    <a:pt x="864" y="3"/>
                  </a:cubicBezTo>
                  <a:cubicBezTo>
                    <a:pt x="870" y="0"/>
                    <a:pt x="875" y="2"/>
                    <a:pt x="878" y="6"/>
                  </a:cubicBezTo>
                  <a:cubicBezTo>
                    <a:pt x="881" y="11"/>
                    <a:pt x="880" y="17"/>
                    <a:pt x="875" y="21"/>
                  </a:cubicBezTo>
                  <a:cubicBezTo>
                    <a:pt x="833" y="47"/>
                    <a:pt x="788" y="55"/>
                    <a:pt x="740" y="64"/>
                  </a:cubicBezTo>
                  <a:cubicBezTo>
                    <a:pt x="734" y="65"/>
                    <a:pt x="727" y="66"/>
                    <a:pt x="720" y="68"/>
                  </a:cubicBezTo>
                  <a:cubicBezTo>
                    <a:pt x="654" y="80"/>
                    <a:pt x="592" y="103"/>
                    <a:pt x="537" y="136"/>
                  </a:cubicBezTo>
                  <a:cubicBezTo>
                    <a:pt x="445" y="191"/>
                    <a:pt x="375" y="274"/>
                    <a:pt x="307" y="354"/>
                  </a:cubicBezTo>
                  <a:cubicBezTo>
                    <a:pt x="299" y="364"/>
                    <a:pt x="292" y="373"/>
                    <a:pt x="284" y="382"/>
                  </a:cubicBezTo>
                  <a:cubicBezTo>
                    <a:pt x="249" y="423"/>
                    <a:pt x="208" y="470"/>
                    <a:pt x="162" y="510"/>
                  </a:cubicBezTo>
                  <a:cubicBezTo>
                    <a:pt x="150" y="521"/>
                    <a:pt x="136" y="530"/>
                    <a:pt x="122" y="540"/>
                  </a:cubicBezTo>
                  <a:cubicBezTo>
                    <a:pt x="90" y="563"/>
                    <a:pt x="57" y="586"/>
                    <a:pt x="43" y="618"/>
                  </a:cubicBezTo>
                  <a:cubicBezTo>
                    <a:pt x="15" y="685"/>
                    <a:pt x="30" y="807"/>
                    <a:pt x="89" y="854"/>
                  </a:cubicBezTo>
                  <a:cubicBezTo>
                    <a:pt x="91" y="856"/>
                    <a:pt x="93" y="859"/>
                    <a:pt x="92" y="862"/>
                  </a:cubicBezTo>
                  <a:cubicBezTo>
                    <a:pt x="92" y="866"/>
                    <a:pt x="89" y="869"/>
                    <a:pt x="85" y="870"/>
                  </a:cubicBezTo>
                  <a:cubicBezTo>
                    <a:pt x="84" y="871"/>
                    <a:pt x="83" y="871"/>
                    <a:pt x="81" y="871"/>
                  </a:cubicBezTo>
                  <a:close/>
                  <a:moveTo>
                    <a:pt x="867" y="8"/>
                  </a:moveTo>
                  <a:cubicBezTo>
                    <a:pt x="825" y="35"/>
                    <a:pt x="776" y="43"/>
                    <a:pt x="729" y="52"/>
                  </a:cubicBezTo>
                  <a:cubicBezTo>
                    <a:pt x="702" y="57"/>
                    <a:pt x="675" y="62"/>
                    <a:pt x="649" y="70"/>
                  </a:cubicBezTo>
                  <a:cubicBezTo>
                    <a:pt x="586" y="90"/>
                    <a:pt x="527" y="120"/>
                    <a:pt x="473" y="162"/>
                  </a:cubicBezTo>
                  <a:cubicBezTo>
                    <a:pt x="406" y="213"/>
                    <a:pt x="351" y="279"/>
                    <a:pt x="297" y="343"/>
                  </a:cubicBezTo>
                  <a:cubicBezTo>
                    <a:pt x="270" y="376"/>
                    <a:pt x="241" y="410"/>
                    <a:pt x="211" y="441"/>
                  </a:cubicBezTo>
                  <a:cubicBezTo>
                    <a:pt x="183" y="471"/>
                    <a:pt x="151" y="497"/>
                    <a:pt x="121" y="521"/>
                  </a:cubicBezTo>
                  <a:cubicBezTo>
                    <a:pt x="102" y="537"/>
                    <a:pt x="82" y="552"/>
                    <a:pt x="64" y="569"/>
                  </a:cubicBezTo>
                  <a:cubicBezTo>
                    <a:pt x="36" y="594"/>
                    <a:pt x="26" y="613"/>
                    <a:pt x="21" y="651"/>
                  </a:cubicBezTo>
                  <a:cubicBezTo>
                    <a:pt x="16" y="686"/>
                    <a:pt x="6" y="807"/>
                    <a:pt x="78" y="864"/>
                  </a:cubicBezTo>
                  <a:cubicBezTo>
                    <a:pt x="80" y="866"/>
                    <a:pt x="82" y="866"/>
                    <a:pt x="83" y="865"/>
                  </a:cubicBezTo>
                  <a:cubicBezTo>
                    <a:pt x="85" y="865"/>
                    <a:pt x="86" y="863"/>
                    <a:pt x="87" y="861"/>
                  </a:cubicBezTo>
                  <a:cubicBezTo>
                    <a:pt x="87" y="860"/>
                    <a:pt x="86" y="859"/>
                    <a:pt x="85" y="858"/>
                  </a:cubicBezTo>
                  <a:cubicBezTo>
                    <a:pt x="25" y="810"/>
                    <a:pt x="9" y="685"/>
                    <a:pt x="38" y="616"/>
                  </a:cubicBezTo>
                  <a:cubicBezTo>
                    <a:pt x="52" y="582"/>
                    <a:pt x="86" y="559"/>
                    <a:pt x="118" y="536"/>
                  </a:cubicBezTo>
                  <a:cubicBezTo>
                    <a:pt x="133" y="526"/>
                    <a:pt x="146" y="516"/>
                    <a:pt x="158" y="506"/>
                  </a:cubicBezTo>
                  <a:cubicBezTo>
                    <a:pt x="204" y="466"/>
                    <a:pt x="245" y="419"/>
                    <a:pt x="280" y="378"/>
                  </a:cubicBezTo>
                  <a:cubicBezTo>
                    <a:pt x="287" y="369"/>
                    <a:pt x="295" y="360"/>
                    <a:pt x="303" y="351"/>
                  </a:cubicBezTo>
                  <a:cubicBezTo>
                    <a:pt x="371" y="270"/>
                    <a:pt x="441" y="187"/>
                    <a:pt x="534" y="131"/>
                  </a:cubicBezTo>
                  <a:cubicBezTo>
                    <a:pt x="590" y="98"/>
                    <a:pt x="652" y="75"/>
                    <a:pt x="719" y="62"/>
                  </a:cubicBezTo>
                  <a:cubicBezTo>
                    <a:pt x="726" y="61"/>
                    <a:pt x="733" y="60"/>
                    <a:pt x="739" y="59"/>
                  </a:cubicBezTo>
                  <a:cubicBezTo>
                    <a:pt x="786" y="50"/>
                    <a:pt x="831" y="42"/>
                    <a:pt x="872" y="16"/>
                  </a:cubicBezTo>
                  <a:cubicBezTo>
                    <a:pt x="875" y="14"/>
                    <a:pt x="874" y="11"/>
                    <a:pt x="873" y="9"/>
                  </a:cubicBezTo>
                  <a:cubicBezTo>
                    <a:pt x="873" y="9"/>
                    <a:pt x="871" y="6"/>
                    <a:pt x="867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2917" y="3577"/>
              <a:ext cx="267" cy="614"/>
            </a:xfrm>
            <a:custGeom>
              <a:avLst/>
              <a:gdLst>
                <a:gd name="T0" fmla="*/ 14 w 190"/>
                <a:gd name="T1" fmla="*/ 9 h 437"/>
                <a:gd name="T2" fmla="*/ 32 w 190"/>
                <a:gd name="T3" fmla="*/ 188 h 437"/>
                <a:gd name="T4" fmla="*/ 90 w 190"/>
                <a:gd name="T5" fmla="*/ 294 h 437"/>
                <a:gd name="T6" fmla="*/ 112 w 190"/>
                <a:gd name="T7" fmla="*/ 427 h 437"/>
                <a:gd name="T8" fmla="*/ 126 w 190"/>
                <a:gd name="T9" fmla="*/ 428 h 437"/>
                <a:gd name="T10" fmla="*/ 186 w 190"/>
                <a:gd name="T11" fmla="*/ 230 h 437"/>
                <a:gd name="T12" fmla="*/ 172 w 190"/>
                <a:gd name="T13" fmla="*/ 226 h 437"/>
                <a:gd name="T14" fmla="*/ 112 w 190"/>
                <a:gd name="T15" fmla="*/ 425 h 437"/>
                <a:gd name="T16" fmla="*/ 127 w 190"/>
                <a:gd name="T17" fmla="*/ 427 h 437"/>
                <a:gd name="T18" fmla="*/ 86 w 190"/>
                <a:gd name="T19" fmla="*/ 244 h 437"/>
                <a:gd name="T20" fmla="*/ 28 w 190"/>
                <a:gd name="T21" fmla="*/ 139 h 437"/>
                <a:gd name="T22" fmla="*/ 29 w 190"/>
                <a:gd name="T23" fmla="*/ 9 h 437"/>
                <a:gd name="T24" fmla="*/ 14 w 190"/>
                <a:gd name="T25" fmla="*/ 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437">
                  <a:moveTo>
                    <a:pt x="14" y="9"/>
                  </a:moveTo>
                  <a:cubicBezTo>
                    <a:pt x="6" y="70"/>
                    <a:pt x="0" y="133"/>
                    <a:pt x="32" y="188"/>
                  </a:cubicBezTo>
                  <a:cubicBezTo>
                    <a:pt x="53" y="223"/>
                    <a:pt x="77" y="253"/>
                    <a:pt x="90" y="294"/>
                  </a:cubicBezTo>
                  <a:cubicBezTo>
                    <a:pt x="103" y="337"/>
                    <a:pt x="107" y="382"/>
                    <a:pt x="112" y="427"/>
                  </a:cubicBezTo>
                  <a:cubicBezTo>
                    <a:pt x="113" y="434"/>
                    <a:pt x="125" y="437"/>
                    <a:pt x="126" y="428"/>
                  </a:cubicBezTo>
                  <a:cubicBezTo>
                    <a:pt x="140" y="360"/>
                    <a:pt x="159" y="295"/>
                    <a:pt x="186" y="230"/>
                  </a:cubicBezTo>
                  <a:cubicBezTo>
                    <a:pt x="190" y="221"/>
                    <a:pt x="175" y="217"/>
                    <a:pt x="172" y="226"/>
                  </a:cubicBezTo>
                  <a:cubicBezTo>
                    <a:pt x="145" y="291"/>
                    <a:pt x="125" y="356"/>
                    <a:pt x="112" y="425"/>
                  </a:cubicBezTo>
                  <a:cubicBezTo>
                    <a:pt x="117" y="425"/>
                    <a:pt x="122" y="426"/>
                    <a:pt x="127" y="427"/>
                  </a:cubicBezTo>
                  <a:cubicBezTo>
                    <a:pt x="121" y="364"/>
                    <a:pt x="114" y="300"/>
                    <a:pt x="86" y="244"/>
                  </a:cubicBezTo>
                  <a:cubicBezTo>
                    <a:pt x="68" y="208"/>
                    <a:pt x="38" y="179"/>
                    <a:pt x="28" y="139"/>
                  </a:cubicBezTo>
                  <a:cubicBezTo>
                    <a:pt x="17" y="97"/>
                    <a:pt x="23" y="52"/>
                    <a:pt x="29" y="9"/>
                  </a:cubicBezTo>
                  <a:cubicBezTo>
                    <a:pt x="30" y="0"/>
                    <a:pt x="15" y="0"/>
                    <a:pt x="14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5"/>
            <p:cNvSpPr>
              <a:spLocks noEditPoints="1"/>
            </p:cNvSpPr>
            <p:nvPr/>
          </p:nvSpPr>
          <p:spPr bwMode="auto">
            <a:xfrm>
              <a:off x="2914" y="3575"/>
              <a:ext cx="271" cy="616"/>
            </a:xfrm>
            <a:custGeom>
              <a:avLst/>
              <a:gdLst>
                <a:gd name="T0" fmla="*/ 122 w 193"/>
                <a:gd name="T1" fmla="*/ 438 h 438"/>
                <a:gd name="T2" fmla="*/ 122 w 193"/>
                <a:gd name="T3" fmla="*/ 438 h 438"/>
                <a:gd name="T4" fmla="*/ 111 w 193"/>
                <a:gd name="T5" fmla="*/ 428 h 438"/>
                <a:gd name="T6" fmla="*/ 111 w 193"/>
                <a:gd name="T7" fmla="*/ 428 h 438"/>
                <a:gd name="T8" fmla="*/ 111 w 193"/>
                <a:gd name="T9" fmla="*/ 427 h 438"/>
                <a:gd name="T10" fmla="*/ 111 w 193"/>
                <a:gd name="T11" fmla="*/ 423 h 438"/>
                <a:gd name="T12" fmla="*/ 89 w 193"/>
                <a:gd name="T13" fmla="*/ 296 h 438"/>
                <a:gd name="T14" fmla="*/ 48 w 193"/>
                <a:gd name="T15" fmla="*/ 217 h 438"/>
                <a:gd name="T16" fmla="*/ 32 w 193"/>
                <a:gd name="T17" fmla="*/ 190 h 438"/>
                <a:gd name="T18" fmla="*/ 13 w 193"/>
                <a:gd name="T19" fmla="*/ 10 h 438"/>
                <a:gd name="T20" fmla="*/ 13 w 193"/>
                <a:gd name="T21" fmla="*/ 10 h 438"/>
                <a:gd name="T22" fmla="*/ 20 w 193"/>
                <a:gd name="T23" fmla="*/ 1 h 438"/>
                <a:gd name="T24" fmla="*/ 30 w 193"/>
                <a:gd name="T25" fmla="*/ 3 h 438"/>
                <a:gd name="T26" fmla="*/ 34 w 193"/>
                <a:gd name="T27" fmla="*/ 11 h 438"/>
                <a:gd name="T28" fmla="*/ 33 w 193"/>
                <a:gd name="T29" fmla="*/ 16 h 438"/>
                <a:gd name="T30" fmla="*/ 32 w 193"/>
                <a:gd name="T31" fmla="*/ 140 h 438"/>
                <a:gd name="T32" fmla="*/ 66 w 193"/>
                <a:gd name="T33" fmla="*/ 204 h 438"/>
                <a:gd name="T34" fmla="*/ 90 w 193"/>
                <a:gd name="T35" fmla="*/ 244 h 438"/>
                <a:gd name="T36" fmla="*/ 124 w 193"/>
                <a:gd name="T37" fmla="*/ 366 h 438"/>
                <a:gd name="T38" fmla="*/ 171 w 193"/>
                <a:gd name="T39" fmla="*/ 226 h 438"/>
                <a:gd name="T40" fmla="*/ 186 w 193"/>
                <a:gd name="T41" fmla="*/ 220 h 438"/>
                <a:gd name="T42" fmla="*/ 191 w 193"/>
                <a:gd name="T43" fmla="*/ 232 h 438"/>
                <a:gd name="T44" fmla="*/ 132 w 193"/>
                <a:gd name="T45" fmla="*/ 428 h 438"/>
                <a:gd name="T46" fmla="*/ 132 w 193"/>
                <a:gd name="T47" fmla="*/ 431 h 438"/>
                <a:gd name="T48" fmla="*/ 131 w 193"/>
                <a:gd name="T49" fmla="*/ 431 h 438"/>
                <a:gd name="T50" fmla="*/ 122 w 193"/>
                <a:gd name="T51" fmla="*/ 438 h 438"/>
                <a:gd name="T52" fmla="*/ 117 w 193"/>
                <a:gd name="T53" fmla="*/ 429 h 438"/>
                <a:gd name="T54" fmla="*/ 122 w 193"/>
                <a:gd name="T55" fmla="*/ 432 h 438"/>
                <a:gd name="T56" fmla="*/ 125 w 193"/>
                <a:gd name="T57" fmla="*/ 430 h 438"/>
                <a:gd name="T58" fmla="*/ 117 w 193"/>
                <a:gd name="T59" fmla="*/ 429 h 438"/>
                <a:gd name="T60" fmla="*/ 117 w 193"/>
                <a:gd name="T61" fmla="*/ 423 h 438"/>
                <a:gd name="T62" fmla="*/ 126 w 193"/>
                <a:gd name="T63" fmla="*/ 424 h 438"/>
                <a:gd name="T64" fmla="*/ 123 w 193"/>
                <a:gd name="T65" fmla="*/ 397 h 438"/>
                <a:gd name="T66" fmla="*/ 117 w 193"/>
                <a:gd name="T67" fmla="*/ 423 h 438"/>
                <a:gd name="T68" fmla="*/ 127 w 193"/>
                <a:gd name="T69" fmla="*/ 381 h 438"/>
                <a:gd name="T70" fmla="*/ 130 w 193"/>
                <a:gd name="T71" fmla="*/ 409 h 438"/>
                <a:gd name="T72" fmla="*/ 185 w 193"/>
                <a:gd name="T73" fmla="*/ 230 h 438"/>
                <a:gd name="T74" fmla="*/ 183 w 193"/>
                <a:gd name="T75" fmla="*/ 225 h 438"/>
                <a:gd name="T76" fmla="*/ 176 w 193"/>
                <a:gd name="T77" fmla="*/ 228 h 438"/>
                <a:gd name="T78" fmla="*/ 127 w 193"/>
                <a:gd name="T79" fmla="*/ 381 h 438"/>
                <a:gd name="T80" fmla="*/ 19 w 193"/>
                <a:gd name="T81" fmla="*/ 11 h 438"/>
                <a:gd name="T82" fmla="*/ 19 w 193"/>
                <a:gd name="T83" fmla="*/ 11 h 438"/>
                <a:gd name="T84" fmla="*/ 37 w 193"/>
                <a:gd name="T85" fmla="*/ 187 h 438"/>
                <a:gd name="T86" fmla="*/ 53 w 193"/>
                <a:gd name="T87" fmla="*/ 214 h 438"/>
                <a:gd name="T88" fmla="*/ 94 w 193"/>
                <a:gd name="T89" fmla="*/ 294 h 438"/>
                <a:gd name="T90" fmla="*/ 115 w 193"/>
                <a:gd name="T91" fmla="*/ 408 h 438"/>
                <a:gd name="T92" fmla="*/ 121 w 193"/>
                <a:gd name="T93" fmla="*/ 381 h 438"/>
                <a:gd name="T94" fmla="*/ 85 w 193"/>
                <a:gd name="T95" fmla="*/ 246 h 438"/>
                <a:gd name="T96" fmla="*/ 61 w 193"/>
                <a:gd name="T97" fmla="*/ 207 h 438"/>
                <a:gd name="T98" fmla="*/ 27 w 193"/>
                <a:gd name="T99" fmla="*/ 141 h 438"/>
                <a:gd name="T100" fmla="*/ 27 w 193"/>
                <a:gd name="T101" fmla="*/ 15 h 438"/>
                <a:gd name="T102" fmla="*/ 28 w 193"/>
                <a:gd name="T103" fmla="*/ 10 h 438"/>
                <a:gd name="T104" fmla="*/ 27 w 193"/>
                <a:gd name="T105" fmla="*/ 7 h 438"/>
                <a:gd name="T106" fmla="*/ 22 w 193"/>
                <a:gd name="T107" fmla="*/ 7 h 438"/>
                <a:gd name="T108" fmla="*/ 19 w 193"/>
                <a:gd name="T109" fmla="*/ 1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438">
                  <a:moveTo>
                    <a:pt x="122" y="438"/>
                  </a:moveTo>
                  <a:cubicBezTo>
                    <a:pt x="122" y="438"/>
                    <a:pt x="122" y="438"/>
                    <a:pt x="122" y="438"/>
                  </a:cubicBezTo>
                  <a:cubicBezTo>
                    <a:pt x="117" y="437"/>
                    <a:pt x="112" y="434"/>
                    <a:pt x="111" y="428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1" y="427"/>
                    <a:pt x="111" y="427"/>
                    <a:pt x="111" y="427"/>
                  </a:cubicBezTo>
                  <a:cubicBezTo>
                    <a:pt x="111" y="423"/>
                    <a:pt x="111" y="423"/>
                    <a:pt x="111" y="423"/>
                  </a:cubicBezTo>
                  <a:cubicBezTo>
                    <a:pt x="106" y="381"/>
                    <a:pt x="102" y="337"/>
                    <a:pt x="89" y="296"/>
                  </a:cubicBezTo>
                  <a:cubicBezTo>
                    <a:pt x="79" y="266"/>
                    <a:pt x="64" y="242"/>
                    <a:pt x="48" y="217"/>
                  </a:cubicBezTo>
                  <a:cubicBezTo>
                    <a:pt x="43" y="208"/>
                    <a:pt x="37" y="199"/>
                    <a:pt x="32" y="190"/>
                  </a:cubicBezTo>
                  <a:cubicBezTo>
                    <a:pt x="0" y="136"/>
                    <a:pt x="5" y="76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6"/>
                    <a:pt x="16" y="3"/>
                    <a:pt x="20" y="1"/>
                  </a:cubicBezTo>
                  <a:cubicBezTo>
                    <a:pt x="23" y="0"/>
                    <a:pt x="28" y="0"/>
                    <a:pt x="30" y="3"/>
                  </a:cubicBezTo>
                  <a:cubicBezTo>
                    <a:pt x="33" y="4"/>
                    <a:pt x="34" y="7"/>
                    <a:pt x="34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57"/>
                    <a:pt x="22" y="100"/>
                    <a:pt x="32" y="140"/>
                  </a:cubicBezTo>
                  <a:cubicBezTo>
                    <a:pt x="39" y="164"/>
                    <a:pt x="52" y="183"/>
                    <a:pt x="66" y="204"/>
                  </a:cubicBezTo>
                  <a:cubicBezTo>
                    <a:pt x="74" y="217"/>
                    <a:pt x="83" y="230"/>
                    <a:pt x="90" y="244"/>
                  </a:cubicBezTo>
                  <a:cubicBezTo>
                    <a:pt x="109" y="282"/>
                    <a:pt x="119" y="325"/>
                    <a:pt x="124" y="366"/>
                  </a:cubicBezTo>
                  <a:cubicBezTo>
                    <a:pt x="137" y="319"/>
                    <a:pt x="152" y="272"/>
                    <a:pt x="171" y="226"/>
                  </a:cubicBezTo>
                  <a:cubicBezTo>
                    <a:pt x="174" y="220"/>
                    <a:pt x="180" y="218"/>
                    <a:pt x="186" y="220"/>
                  </a:cubicBezTo>
                  <a:cubicBezTo>
                    <a:pt x="191" y="222"/>
                    <a:pt x="193" y="227"/>
                    <a:pt x="191" y="232"/>
                  </a:cubicBezTo>
                  <a:cubicBezTo>
                    <a:pt x="164" y="296"/>
                    <a:pt x="145" y="361"/>
                    <a:pt x="132" y="428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31" y="431"/>
                    <a:pt x="131" y="431"/>
                    <a:pt x="131" y="431"/>
                  </a:cubicBezTo>
                  <a:cubicBezTo>
                    <a:pt x="130" y="435"/>
                    <a:pt x="127" y="438"/>
                    <a:pt x="122" y="438"/>
                  </a:cubicBezTo>
                  <a:close/>
                  <a:moveTo>
                    <a:pt x="117" y="429"/>
                  </a:moveTo>
                  <a:cubicBezTo>
                    <a:pt x="118" y="431"/>
                    <a:pt x="120" y="432"/>
                    <a:pt x="122" y="432"/>
                  </a:cubicBezTo>
                  <a:cubicBezTo>
                    <a:pt x="124" y="432"/>
                    <a:pt x="125" y="431"/>
                    <a:pt x="125" y="430"/>
                  </a:cubicBezTo>
                  <a:cubicBezTo>
                    <a:pt x="123" y="429"/>
                    <a:pt x="120" y="429"/>
                    <a:pt x="117" y="429"/>
                  </a:cubicBezTo>
                  <a:close/>
                  <a:moveTo>
                    <a:pt x="117" y="423"/>
                  </a:moveTo>
                  <a:cubicBezTo>
                    <a:pt x="120" y="424"/>
                    <a:pt x="123" y="424"/>
                    <a:pt x="126" y="424"/>
                  </a:cubicBezTo>
                  <a:cubicBezTo>
                    <a:pt x="125" y="415"/>
                    <a:pt x="124" y="406"/>
                    <a:pt x="123" y="397"/>
                  </a:cubicBezTo>
                  <a:cubicBezTo>
                    <a:pt x="121" y="406"/>
                    <a:pt x="119" y="414"/>
                    <a:pt x="117" y="423"/>
                  </a:cubicBezTo>
                  <a:close/>
                  <a:moveTo>
                    <a:pt x="127" y="381"/>
                  </a:moveTo>
                  <a:cubicBezTo>
                    <a:pt x="128" y="391"/>
                    <a:pt x="129" y="400"/>
                    <a:pt x="130" y="409"/>
                  </a:cubicBezTo>
                  <a:cubicBezTo>
                    <a:pt x="143" y="348"/>
                    <a:pt x="161" y="289"/>
                    <a:pt x="185" y="230"/>
                  </a:cubicBezTo>
                  <a:cubicBezTo>
                    <a:pt x="187" y="227"/>
                    <a:pt x="185" y="226"/>
                    <a:pt x="183" y="225"/>
                  </a:cubicBezTo>
                  <a:cubicBezTo>
                    <a:pt x="181" y="224"/>
                    <a:pt x="178" y="225"/>
                    <a:pt x="176" y="228"/>
                  </a:cubicBezTo>
                  <a:cubicBezTo>
                    <a:pt x="155" y="279"/>
                    <a:pt x="139" y="329"/>
                    <a:pt x="127" y="38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0" y="76"/>
                    <a:pt x="6" y="134"/>
                    <a:pt x="37" y="187"/>
                  </a:cubicBezTo>
                  <a:cubicBezTo>
                    <a:pt x="42" y="196"/>
                    <a:pt x="48" y="205"/>
                    <a:pt x="53" y="214"/>
                  </a:cubicBezTo>
                  <a:cubicBezTo>
                    <a:pt x="69" y="239"/>
                    <a:pt x="84" y="264"/>
                    <a:pt x="94" y="294"/>
                  </a:cubicBezTo>
                  <a:cubicBezTo>
                    <a:pt x="106" y="331"/>
                    <a:pt x="111" y="370"/>
                    <a:pt x="115" y="408"/>
                  </a:cubicBezTo>
                  <a:cubicBezTo>
                    <a:pt x="117" y="399"/>
                    <a:pt x="119" y="390"/>
                    <a:pt x="121" y="381"/>
                  </a:cubicBezTo>
                  <a:cubicBezTo>
                    <a:pt x="115" y="335"/>
                    <a:pt x="106" y="288"/>
                    <a:pt x="85" y="246"/>
                  </a:cubicBezTo>
                  <a:cubicBezTo>
                    <a:pt x="78" y="232"/>
                    <a:pt x="70" y="219"/>
                    <a:pt x="61" y="207"/>
                  </a:cubicBezTo>
                  <a:cubicBezTo>
                    <a:pt x="48" y="187"/>
                    <a:pt x="34" y="166"/>
                    <a:pt x="27" y="141"/>
                  </a:cubicBezTo>
                  <a:cubicBezTo>
                    <a:pt x="16" y="100"/>
                    <a:pt x="22" y="57"/>
                    <a:pt x="27" y="15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6"/>
                    <a:pt x="24" y="6"/>
                    <a:pt x="22" y="7"/>
                  </a:cubicBezTo>
                  <a:cubicBezTo>
                    <a:pt x="21" y="7"/>
                    <a:pt x="19" y="8"/>
                    <a:pt x="19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3046" y="3497"/>
              <a:ext cx="106" cy="552"/>
            </a:xfrm>
            <a:custGeom>
              <a:avLst/>
              <a:gdLst>
                <a:gd name="T0" fmla="*/ 36 w 75"/>
                <a:gd name="T1" fmla="*/ 6 h 393"/>
                <a:gd name="T2" fmla="*/ 9 w 75"/>
                <a:gd name="T3" fmla="*/ 126 h 393"/>
                <a:gd name="T4" fmla="*/ 31 w 75"/>
                <a:gd name="T5" fmla="*/ 201 h 393"/>
                <a:gd name="T6" fmla="*/ 45 w 75"/>
                <a:gd name="T7" fmla="*/ 379 h 393"/>
                <a:gd name="T8" fmla="*/ 59 w 75"/>
                <a:gd name="T9" fmla="*/ 383 h 393"/>
                <a:gd name="T10" fmla="*/ 59 w 75"/>
                <a:gd name="T11" fmla="*/ 230 h 393"/>
                <a:gd name="T12" fmla="*/ 30 w 75"/>
                <a:gd name="T13" fmla="*/ 161 h 393"/>
                <a:gd name="T14" fmla="*/ 43 w 75"/>
                <a:gd name="T15" fmla="*/ 19 h 393"/>
                <a:gd name="T16" fmla="*/ 36 w 75"/>
                <a:gd name="T17" fmla="*/ 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93">
                  <a:moveTo>
                    <a:pt x="36" y="6"/>
                  </a:moveTo>
                  <a:cubicBezTo>
                    <a:pt x="0" y="31"/>
                    <a:pt x="4" y="86"/>
                    <a:pt x="9" y="126"/>
                  </a:cubicBezTo>
                  <a:cubicBezTo>
                    <a:pt x="11" y="153"/>
                    <a:pt x="21" y="176"/>
                    <a:pt x="31" y="201"/>
                  </a:cubicBezTo>
                  <a:cubicBezTo>
                    <a:pt x="57" y="262"/>
                    <a:pt x="55" y="315"/>
                    <a:pt x="45" y="379"/>
                  </a:cubicBezTo>
                  <a:cubicBezTo>
                    <a:pt x="43" y="389"/>
                    <a:pt x="58" y="393"/>
                    <a:pt x="59" y="383"/>
                  </a:cubicBezTo>
                  <a:cubicBezTo>
                    <a:pt x="67" y="333"/>
                    <a:pt x="75" y="280"/>
                    <a:pt x="59" y="230"/>
                  </a:cubicBezTo>
                  <a:cubicBezTo>
                    <a:pt x="52" y="206"/>
                    <a:pt x="38" y="185"/>
                    <a:pt x="30" y="161"/>
                  </a:cubicBezTo>
                  <a:cubicBezTo>
                    <a:pt x="21" y="131"/>
                    <a:pt x="11" y="42"/>
                    <a:pt x="43" y="19"/>
                  </a:cubicBezTo>
                  <a:cubicBezTo>
                    <a:pt x="51" y="13"/>
                    <a:pt x="44" y="0"/>
                    <a:pt x="36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7"/>
            <p:cNvSpPr>
              <a:spLocks noEditPoints="1"/>
            </p:cNvSpPr>
            <p:nvPr/>
          </p:nvSpPr>
          <p:spPr bwMode="auto">
            <a:xfrm>
              <a:off x="3041" y="3498"/>
              <a:ext cx="116" cy="548"/>
            </a:xfrm>
            <a:custGeom>
              <a:avLst/>
              <a:gdLst>
                <a:gd name="T0" fmla="*/ 57 w 83"/>
                <a:gd name="T1" fmla="*/ 390 h 390"/>
                <a:gd name="T2" fmla="*/ 50 w 83"/>
                <a:gd name="T3" fmla="*/ 388 h 390"/>
                <a:gd name="T4" fmla="*/ 46 w 83"/>
                <a:gd name="T5" fmla="*/ 378 h 390"/>
                <a:gd name="T6" fmla="*/ 33 w 83"/>
                <a:gd name="T7" fmla="*/ 201 h 390"/>
                <a:gd name="T8" fmla="*/ 10 w 83"/>
                <a:gd name="T9" fmla="*/ 125 h 390"/>
                <a:gd name="T10" fmla="*/ 38 w 83"/>
                <a:gd name="T11" fmla="*/ 3 h 390"/>
                <a:gd name="T12" fmla="*/ 38 w 83"/>
                <a:gd name="T13" fmla="*/ 3 h 390"/>
                <a:gd name="T14" fmla="*/ 51 w 83"/>
                <a:gd name="T15" fmla="*/ 5 h 390"/>
                <a:gd name="T16" fmla="*/ 49 w 83"/>
                <a:gd name="T17" fmla="*/ 20 h 390"/>
                <a:gd name="T18" fmla="*/ 37 w 83"/>
                <a:gd name="T19" fmla="*/ 159 h 390"/>
                <a:gd name="T20" fmla="*/ 52 w 83"/>
                <a:gd name="T21" fmla="*/ 194 h 390"/>
                <a:gd name="T22" fmla="*/ 66 w 83"/>
                <a:gd name="T23" fmla="*/ 228 h 390"/>
                <a:gd name="T24" fmla="*/ 66 w 83"/>
                <a:gd name="T25" fmla="*/ 383 h 390"/>
                <a:gd name="T26" fmla="*/ 60 w 83"/>
                <a:gd name="T27" fmla="*/ 390 h 390"/>
                <a:gd name="T28" fmla="*/ 57 w 83"/>
                <a:gd name="T29" fmla="*/ 390 h 390"/>
                <a:gd name="T30" fmla="*/ 41 w 83"/>
                <a:gd name="T31" fmla="*/ 7 h 390"/>
                <a:gd name="T32" fmla="*/ 41 w 83"/>
                <a:gd name="T33" fmla="*/ 7 h 390"/>
                <a:gd name="T34" fmla="*/ 15 w 83"/>
                <a:gd name="T35" fmla="*/ 124 h 390"/>
                <a:gd name="T36" fmla="*/ 38 w 83"/>
                <a:gd name="T37" fmla="*/ 199 h 390"/>
                <a:gd name="T38" fmla="*/ 52 w 83"/>
                <a:gd name="T39" fmla="*/ 379 h 390"/>
                <a:gd name="T40" fmla="*/ 53 w 83"/>
                <a:gd name="T41" fmla="*/ 383 h 390"/>
                <a:gd name="T42" fmla="*/ 58 w 83"/>
                <a:gd name="T43" fmla="*/ 385 h 390"/>
                <a:gd name="T44" fmla="*/ 60 w 83"/>
                <a:gd name="T45" fmla="*/ 382 h 390"/>
                <a:gd name="T46" fmla="*/ 61 w 83"/>
                <a:gd name="T47" fmla="*/ 230 h 390"/>
                <a:gd name="T48" fmla="*/ 47 w 83"/>
                <a:gd name="T49" fmla="*/ 196 h 390"/>
                <a:gd name="T50" fmla="*/ 32 w 83"/>
                <a:gd name="T51" fmla="*/ 160 h 390"/>
                <a:gd name="T52" fmla="*/ 46 w 83"/>
                <a:gd name="T53" fmla="*/ 16 h 390"/>
                <a:gd name="T54" fmla="*/ 47 w 83"/>
                <a:gd name="T55" fmla="*/ 8 h 390"/>
                <a:gd name="T56" fmla="*/ 41 w 83"/>
                <a:gd name="T57" fmla="*/ 7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390">
                  <a:moveTo>
                    <a:pt x="57" y="390"/>
                  </a:moveTo>
                  <a:cubicBezTo>
                    <a:pt x="54" y="390"/>
                    <a:pt x="52" y="389"/>
                    <a:pt x="50" y="388"/>
                  </a:cubicBezTo>
                  <a:cubicBezTo>
                    <a:pt x="47" y="385"/>
                    <a:pt x="45" y="382"/>
                    <a:pt x="46" y="378"/>
                  </a:cubicBezTo>
                  <a:cubicBezTo>
                    <a:pt x="57" y="313"/>
                    <a:pt x="58" y="261"/>
                    <a:pt x="33" y="201"/>
                  </a:cubicBezTo>
                  <a:cubicBezTo>
                    <a:pt x="21" y="175"/>
                    <a:pt x="13" y="152"/>
                    <a:pt x="10" y="125"/>
                  </a:cubicBezTo>
                  <a:cubicBezTo>
                    <a:pt x="6" y="89"/>
                    <a:pt x="0" y="30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3" y="0"/>
                    <a:pt x="48" y="0"/>
                    <a:pt x="51" y="5"/>
                  </a:cubicBezTo>
                  <a:cubicBezTo>
                    <a:pt x="54" y="9"/>
                    <a:pt x="54" y="16"/>
                    <a:pt x="49" y="20"/>
                  </a:cubicBezTo>
                  <a:cubicBezTo>
                    <a:pt x="18" y="42"/>
                    <a:pt x="28" y="129"/>
                    <a:pt x="37" y="159"/>
                  </a:cubicBezTo>
                  <a:cubicBezTo>
                    <a:pt x="41" y="171"/>
                    <a:pt x="46" y="183"/>
                    <a:pt x="52" y="194"/>
                  </a:cubicBezTo>
                  <a:cubicBezTo>
                    <a:pt x="57" y="205"/>
                    <a:pt x="62" y="216"/>
                    <a:pt x="66" y="228"/>
                  </a:cubicBezTo>
                  <a:cubicBezTo>
                    <a:pt x="83" y="280"/>
                    <a:pt x="74" y="335"/>
                    <a:pt x="66" y="383"/>
                  </a:cubicBezTo>
                  <a:cubicBezTo>
                    <a:pt x="65" y="386"/>
                    <a:pt x="63" y="389"/>
                    <a:pt x="60" y="390"/>
                  </a:cubicBezTo>
                  <a:cubicBezTo>
                    <a:pt x="59" y="390"/>
                    <a:pt x="58" y="390"/>
                    <a:pt x="57" y="390"/>
                  </a:cubicBezTo>
                  <a:close/>
                  <a:moveTo>
                    <a:pt x="41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6" y="33"/>
                    <a:pt x="12" y="90"/>
                    <a:pt x="15" y="124"/>
                  </a:cubicBezTo>
                  <a:cubicBezTo>
                    <a:pt x="18" y="151"/>
                    <a:pt x="27" y="173"/>
                    <a:pt x="38" y="199"/>
                  </a:cubicBezTo>
                  <a:cubicBezTo>
                    <a:pt x="64" y="261"/>
                    <a:pt x="62" y="313"/>
                    <a:pt x="52" y="379"/>
                  </a:cubicBezTo>
                  <a:cubicBezTo>
                    <a:pt x="51" y="381"/>
                    <a:pt x="52" y="383"/>
                    <a:pt x="53" y="383"/>
                  </a:cubicBezTo>
                  <a:cubicBezTo>
                    <a:pt x="55" y="385"/>
                    <a:pt x="57" y="385"/>
                    <a:pt x="58" y="385"/>
                  </a:cubicBezTo>
                  <a:cubicBezTo>
                    <a:pt x="59" y="384"/>
                    <a:pt x="60" y="383"/>
                    <a:pt x="60" y="382"/>
                  </a:cubicBezTo>
                  <a:cubicBezTo>
                    <a:pt x="68" y="334"/>
                    <a:pt x="77" y="281"/>
                    <a:pt x="61" y="230"/>
                  </a:cubicBezTo>
                  <a:cubicBezTo>
                    <a:pt x="57" y="219"/>
                    <a:pt x="52" y="207"/>
                    <a:pt x="47" y="196"/>
                  </a:cubicBezTo>
                  <a:cubicBezTo>
                    <a:pt x="41" y="185"/>
                    <a:pt x="35" y="173"/>
                    <a:pt x="32" y="160"/>
                  </a:cubicBezTo>
                  <a:cubicBezTo>
                    <a:pt x="22" y="129"/>
                    <a:pt x="12" y="39"/>
                    <a:pt x="46" y="16"/>
                  </a:cubicBezTo>
                  <a:cubicBezTo>
                    <a:pt x="49" y="13"/>
                    <a:pt x="48" y="10"/>
                    <a:pt x="47" y="8"/>
                  </a:cubicBezTo>
                  <a:cubicBezTo>
                    <a:pt x="46" y="7"/>
                    <a:pt x="44" y="5"/>
                    <a:pt x="4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2493" y="2037"/>
              <a:ext cx="258" cy="776"/>
            </a:xfrm>
            <a:custGeom>
              <a:avLst/>
              <a:gdLst>
                <a:gd name="T0" fmla="*/ 4 w 184"/>
                <a:gd name="T1" fmla="*/ 16 h 552"/>
                <a:gd name="T2" fmla="*/ 166 w 184"/>
                <a:gd name="T3" fmla="*/ 546 h 552"/>
                <a:gd name="T4" fmla="*/ 177 w 184"/>
                <a:gd name="T5" fmla="*/ 536 h 552"/>
                <a:gd name="T6" fmla="*/ 17 w 184"/>
                <a:gd name="T7" fmla="*/ 9 h 552"/>
                <a:gd name="T8" fmla="*/ 4 w 184"/>
                <a:gd name="T9" fmla="*/ 1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52">
                  <a:moveTo>
                    <a:pt x="4" y="16"/>
                  </a:moveTo>
                  <a:cubicBezTo>
                    <a:pt x="80" y="183"/>
                    <a:pt x="5" y="418"/>
                    <a:pt x="166" y="546"/>
                  </a:cubicBezTo>
                  <a:cubicBezTo>
                    <a:pt x="174" y="552"/>
                    <a:pt x="184" y="542"/>
                    <a:pt x="177" y="536"/>
                  </a:cubicBezTo>
                  <a:cubicBezTo>
                    <a:pt x="18" y="410"/>
                    <a:pt x="93" y="174"/>
                    <a:pt x="17" y="9"/>
                  </a:cubicBezTo>
                  <a:cubicBezTo>
                    <a:pt x="13" y="0"/>
                    <a:pt x="0" y="8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9"/>
            <p:cNvSpPr>
              <a:spLocks noEditPoints="1"/>
            </p:cNvSpPr>
            <p:nvPr/>
          </p:nvSpPr>
          <p:spPr bwMode="auto">
            <a:xfrm>
              <a:off x="2491" y="2038"/>
              <a:ext cx="259" cy="773"/>
            </a:xfrm>
            <a:custGeom>
              <a:avLst/>
              <a:gdLst>
                <a:gd name="T0" fmla="*/ 172 w 184"/>
                <a:gd name="T1" fmla="*/ 550 h 550"/>
                <a:gd name="T2" fmla="*/ 165 w 184"/>
                <a:gd name="T3" fmla="*/ 547 h 550"/>
                <a:gd name="T4" fmla="*/ 45 w 184"/>
                <a:gd name="T5" fmla="*/ 232 h 550"/>
                <a:gd name="T6" fmla="*/ 3 w 184"/>
                <a:gd name="T7" fmla="*/ 16 h 550"/>
                <a:gd name="T8" fmla="*/ 3 w 184"/>
                <a:gd name="T9" fmla="*/ 16 h 550"/>
                <a:gd name="T10" fmla="*/ 8 w 184"/>
                <a:gd name="T11" fmla="*/ 2 h 550"/>
                <a:gd name="T12" fmla="*/ 21 w 184"/>
                <a:gd name="T13" fmla="*/ 7 h 550"/>
                <a:gd name="T14" fmla="*/ 64 w 184"/>
                <a:gd name="T15" fmla="*/ 224 h 550"/>
                <a:gd name="T16" fmla="*/ 179 w 184"/>
                <a:gd name="T17" fmla="*/ 532 h 550"/>
                <a:gd name="T18" fmla="*/ 181 w 184"/>
                <a:gd name="T19" fmla="*/ 545 h 550"/>
                <a:gd name="T20" fmla="*/ 172 w 184"/>
                <a:gd name="T21" fmla="*/ 550 h 550"/>
                <a:gd name="T22" fmla="*/ 8 w 184"/>
                <a:gd name="T23" fmla="*/ 14 h 550"/>
                <a:gd name="T24" fmla="*/ 51 w 184"/>
                <a:gd name="T25" fmla="*/ 231 h 550"/>
                <a:gd name="T26" fmla="*/ 169 w 184"/>
                <a:gd name="T27" fmla="*/ 543 h 550"/>
                <a:gd name="T28" fmla="*/ 177 w 184"/>
                <a:gd name="T29" fmla="*/ 542 h 550"/>
                <a:gd name="T30" fmla="*/ 176 w 184"/>
                <a:gd name="T31" fmla="*/ 537 h 550"/>
                <a:gd name="T32" fmla="*/ 58 w 184"/>
                <a:gd name="T33" fmla="*/ 224 h 550"/>
                <a:gd name="T34" fmla="*/ 15 w 184"/>
                <a:gd name="T35" fmla="*/ 9 h 550"/>
                <a:gd name="T36" fmla="*/ 11 w 184"/>
                <a:gd name="T37" fmla="*/ 7 h 550"/>
                <a:gd name="T38" fmla="*/ 8 w 184"/>
                <a:gd name="T39" fmla="*/ 1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550">
                  <a:moveTo>
                    <a:pt x="172" y="550"/>
                  </a:moveTo>
                  <a:cubicBezTo>
                    <a:pt x="170" y="550"/>
                    <a:pt x="168" y="549"/>
                    <a:pt x="165" y="547"/>
                  </a:cubicBezTo>
                  <a:cubicBezTo>
                    <a:pt x="66" y="469"/>
                    <a:pt x="56" y="348"/>
                    <a:pt x="45" y="232"/>
                  </a:cubicBezTo>
                  <a:cubicBezTo>
                    <a:pt x="39" y="157"/>
                    <a:pt x="32" y="81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8" y="2"/>
                    <a:pt x="21" y="7"/>
                  </a:cubicBezTo>
                  <a:cubicBezTo>
                    <a:pt x="50" y="72"/>
                    <a:pt x="57" y="149"/>
                    <a:pt x="64" y="224"/>
                  </a:cubicBezTo>
                  <a:cubicBezTo>
                    <a:pt x="74" y="338"/>
                    <a:pt x="84" y="457"/>
                    <a:pt x="179" y="532"/>
                  </a:cubicBezTo>
                  <a:cubicBezTo>
                    <a:pt x="184" y="536"/>
                    <a:pt x="184" y="541"/>
                    <a:pt x="181" y="545"/>
                  </a:cubicBezTo>
                  <a:cubicBezTo>
                    <a:pt x="179" y="548"/>
                    <a:pt x="176" y="550"/>
                    <a:pt x="172" y="550"/>
                  </a:cubicBezTo>
                  <a:close/>
                  <a:moveTo>
                    <a:pt x="8" y="14"/>
                  </a:moveTo>
                  <a:cubicBezTo>
                    <a:pt x="38" y="79"/>
                    <a:pt x="44" y="157"/>
                    <a:pt x="51" y="231"/>
                  </a:cubicBezTo>
                  <a:cubicBezTo>
                    <a:pt x="61" y="346"/>
                    <a:pt x="72" y="466"/>
                    <a:pt x="169" y="543"/>
                  </a:cubicBezTo>
                  <a:cubicBezTo>
                    <a:pt x="172" y="545"/>
                    <a:pt x="175" y="544"/>
                    <a:pt x="177" y="542"/>
                  </a:cubicBezTo>
                  <a:cubicBezTo>
                    <a:pt x="177" y="541"/>
                    <a:pt x="178" y="539"/>
                    <a:pt x="176" y="537"/>
                  </a:cubicBezTo>
                  <a:cubicBezTo>
                    <a:pt x="78" y="460"/>
                    <a:pt x="68" y="340"/>
                    <a:pt x="58" y="224"/>
                  </a:cubicBezTo>
                  <a:cubicBezTo>
                    <a:pt x="52" y="150"/>
                    <a:pt x="45" y="73"/>
                    <a:pt x="15" y="9"/>
                  </a:cubicBezTo>
                  <a:cubicBezTo>
                    <a:pt x="14" y="6"/>
                    <a:pt x="12" y="6"/>
                    <a:pt x="11" y="7"/>
                  </a:cubicBezTo>
                  <a:cubicBezTo>
                    <a:pt x="9" y="8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3664" y="1131"/>
              <a:ext cx="217" cy="142"/>
            </a:xfrm>
            <a:custGeom>
              <a:avLst/>
              <a:gdLst>
                <a:gd name="T0" fmla="*/ 145 w 154"/>
                <a:gd name="T1" fmla="*/ 2 h 101"/>
                <a:gd name="T2" fmla="*/ 64 w 154"/>
                <a:gd name="T3" fmla="*/ 44 h 101"/>
                <a:gd name="T4" fmla="*/ 49 w 154"/>
                <a:gd name="T5" fmla="*/ 66 h 101"/>
                <a:gd name="T6" fmla="*/ 40 w 154"/>
                <a:gd name="T7" fmla="*/ 82 h 101"/>
                <a:gd name="T8" fmla="*/ 39 w 154"/>
                <a:gd name="T9" fmla="*/ 77 h 101"/>
                <a:gd name="T10" fmla="*/ 17 w 154"/>
                <a:gd name="T11" fmla="*/ 42 h 101"/>
                <a:gd name="T12" fmla="*/ 5 w 154"/>
                <a:gd name="T13" fmla="*/ 50 h 101"/>
                <a:gd name="T14" fmla="*/ 43 w 154"/>
                <a:gd name="T15" fmla="*/ 98 h 101"/>
                <a:gd name="T16" fmla="*/ 66 w 154"/>
                <a:gd name="T17" fmla="*/ 66 h 101"/>
                <a:gd name="T18" fmla="*/ 145 w 154"/>
                <a:gd name="T19" fmla="*/ 17 h 101"/>
                <a:gd name="T20" fmla="*/ 145 w 154"/>
                <a:gd name="T21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01">
                  <a:moveTo>
                    <a:pt x="145" y="2"/>
                  </a:moveTo>
                  <a:cubicBezTo>
                    <a:pt x="111" y="0"/>
                    <a:pt x="84" y="18"/>
                    <a:pt x="64" y="44"/>
                  </a:cubicBezTo>
                  <a:cubicBezTo>
                    <a:pt x="58" y="51"/>
                    <a:pt x="54" y="59"/>
                    <a:pt x="49" y="66"/>
                  </a:cubicBezTo>
                  <a:cubicBezTo>
                    <a:pt x="46" y="72"/>
                    <a:pt x="43" y="77"/>
                    <a:pt x="40" y="82"/>
                  </a:cubicBezTo>
                  <a:cubicBezTo>
                    <a:pt x="42" y="81"/>
                    <a:pt x="42" y="80"/>
                    <a:pt x="39" y="77"/>
                  </a:cubicBezTo>
                  <a:cubicBezTo>
                    <a:pt x="30" y="69"/>
                    <a:pt x="23" y="53"/>
                    <a:pt x="17" y="42"/>
                  </a:cubicBezTo>
                  <a:cubicBezTo>
                    <a:pt x="13" y="34"/>
                    <a:pt x="0" y="41"/>
                    <a:pt x="5" y="50"/>
                  </a:cubicBezTo>
                  <a:cubicBezTo>
                    <a:pt x="10" y="61"/>
                    <a:pt x="27" y="101"/>
                    <a:pt x="43" y="98"/>
                  </a:cubicBezTo>
                  <a:cubicBezTo>
                    <a:pt x="55" y="95"/>
                    <a:pt x="61" y="75"/>
                    <a:pt x="66" y="66"/>
                  </a:cubicBezTo>
                  <a:cubicBezTo>
                    <a:pt x="85" y="38"/>
                    <a:pt x="109" y="15"/>
                    <a:pt x="145" y="17"/>
                  </a:cubicBezTo>
                  <a:cubicBezTo>
                    <a:pt x="154" y="17"/>
                    <a:pt x="154" y="3"/>
                    <a:pt x="145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1"/>
            <p:cNvSpPr>
              <a:spLocks noEditPoints="1"/>
            </p:cNvSpPr>
            <p:nvPr/>
          </p:nvSpPr>
          <p:spPr bwMode="auto">
            <a:xfrm>
              <a:off x="3664" y="1129"/>
              <a:ext cx="218" cy="144"/>
            </a:xfrm>
            <a:custGeom>
              <a:avLst/>
              <a:gdLst>
                <a:gd name="T0" fmla="*/ 41 w 155"/>
                <a:gd name="T1" fmla="*/ 102 h 102"/>
                <a:gd name="T2" fmla="*/ 4 w 155"/>
                <a:gd name="T3" fmla="*/ 57 h 102"/>
                <a:gd name="T4" fmla="*/ 2 w 155"/>
                <a:gd name="T5" fmla="*/ 52 h 102"/>
                <a:gd name="T6" fmla="*/ 3 w 155"/>
                <a:gd name="T7" fmla="*/ 42 h 102"/>
                <a:gd name="T8" fmla="*/ 12 w 155"/>
                <a:gd name="T9" fmla="*/ 37 h 102"/>
                <a:gd name="T10" fmla="*/ 12 w 155"/>
                <a:gd name="T11" fmla="*/ 37 h 102"/>
                <a:gd name="T12" fmla="*/ 20 w 155"/>
                <a:gd name="T13" fmla="*/ 42 h 102"/>
                <a:gd name="T14" fmla="*/ 21 w 155"/>
                <a:gd name="T15" fmla="*/ 44 h 102"/>
                <a:gd name="T16" fmla="*/ 41 w 155"/>
                <a:gd name="T17" fmla="*/ 76 h 102"/>
                <a:gd name="T18" fmla="*/ 46 w 155"/>
                <a:gd name="T19" fmla="*/ 66 h 102"/>
                <a:gd name="T20" fmla="*/ 62 w 155"/>
                <a:gd name="T21" fmla="*/ 43 h 102"/>
                <a:gd name="T22" fmla="*/ 140 w 155"/>
                <a:gd name="T23" fmla="*/ 0 h 102"/>
                <a:gd name="T24" fmla="*/ 145 w 155"/>
                <a:gd name="T25" fmla="*/ 0 h 102"/>
                <a:gd name="T26" fmla="*/ 145 w 155"/>
                <a:gd name="T27" fmla="*/ 0 h 102"/>
                <a:gd name="T28" fmla="*/ 155 w 155"/>
                <a:gd name="T29" fmla="*/ 11 h 102"/>
                <a:gd name="T30" fmla="*/ 145 w 155"/>
                <a:gd name="T31" fmla="*/ 21 h 102"/>
                <a:gd name="T32" fmla="*/ 69 w 155"/>
                <a:gd name="T33" fmla="*/ 69 h 102"/>
                <a:gd name="T34" fmla="*/ 64 w 155"/>
                <a:gd name="T35" fmla="*/ 77 h 102"/>
                <a:gd name="T36" fmla="*/ 44 w 155"/>
                <a:gd name="T37" fmla="*/ 101 h 102"/>
                <a:gd name="T38" fmla="*/ 41 w 155"/>
                <a:gd name="T39" fmla="*/ 102 h 102"/>
                <a:gd name="T40" fmla="*/ 12 w 155"/>
                <a:gd name="T41" fmla="*/ 42 h 102"/>
                <a:gd name="T42" fmla="*/ 7 w 155"/>
                <a:gd name="T43" fmla="*/ 45 h 102"/>
                <a:gd name="T44" fmla="*/ 7 w 155"/>
                <a:gd name="T45" fmla="*/ 49 h 102"/>
                <a:gd name="T46" fmla="*/ 9 w 155"/>
                <a:gd name="T47" fmla="*/ 54 h 102"/>
                <a:gd name="T48" fmla="*/ 41 w 155"/>
                <a:gd name="T49" fmla="*/ 96 h 102"/>
                <a:gd name="T50" fmla="*/ 43 w 155"/>
                <a:gd name="T51" fmla="*/ 96 h 102"/>
                <a:gd name="T52" fmla="*/ 59 w 155"/>
                <a:gd name="T53" fmla="*/ 75 h 102"/>
                <a:gd name="T54" fmla="*/ 64 w 155"/>
                <a:gd name="T55" fmla="*/ 66 h 102"/>
                <a:gd name="T56" fmla="*/ 141 w 155"/>
                <a:gd name="T57" fmla="*/ 15 h 102"/>
                <a:gd name="T58" fmla="*/ 145 w 155"/>
                <a:gd name="T59" fmla="*/ 15 h 102"/>
                <a:gd name="T60" fmla="*/ 145 w 155"/>
                <a:gd name="T61" fmla="*/ 15 h 102"/>
                <a:gd name="T62" fmla="*/ 149 w 155"/>
                <a:gd name="T63" fmla="*/ 11 h 102"/>
                <a:gd name="T64" fmla="*/ 145 w 155"/>
                <a:gd name="T65" fmla="*/ 6 h 102"/>
                <a:gd name="T66" fmla="*/ 145 w 155"/>
                <a:gd name="T67" fmla="*/ 6 h 102"/>
                <a:gd name="T68" fmla="*/ 140 w 155"/>
                <a:gd name="T69" fmla="*/ 6 h 102"/>
                <a:gd name="T70" fmla="*/ 66 w 155"/>
                <a:gd name="T71" fmla="*/ 47 h 102"/>
                <a:gd name="T72" fmla="*/ 51 w 155"/>
                <a:gd name="T73" fmla="*/ 69 h 102"/>
                <a:gd name="T74" fmla="*/ 44 w 155"/>
                <a:gd name="T75" fmla="*/ 81 h 102"/>
                <a:gd name="T76" fmla="*/ 44 w 155"/>
                <a:gd name="T77" fmla="*/ 82 h 102"/>
                <a:gd name="T78" fmla="*/ 41 w 155"/>
                <a:gd name="T79" fmla="*/ 86 h 102"/>
                <a:gd name="T80" fmla="*/ 34 w 155"/>
                <a:gd name="T81" fmla="*/ 88 h 102"/>
                <a:gd name="T82" fmla="*/ 37 w 155"/>
                <a:gd name="T83" fmla="*/ 82 h 102"/>
                <a:gd name="T84" fmla="*/ 38 w 155"/>
                <a:gd name="T85" fmla="*/ 81 h 102"/>
                <a:gd name="T86" fmla="*/ 37 w 155"/>
                <a:gd name="T87" fmla="*/ 80 h 102"/>
                <a:gd name="T88" fmla="*/ 16 w 155"/>
                <a:gd name="T89" fmla="*/ 47 h 102"/>
                <a:gd name="T90" fmla="*/ 15 w 155"/>
                <a:gd name="T91" fmla="*/ 44 h 102"/>
                <a:gd name="T92" fmla="*/ 12 w 155"/>
                <a:gd name="T93" fmla="*/ 42 h 102"/>
                <a:gd name="T94" fmla="*/ 12 w 155"/>
                <a:gd name="T95" fmla="*/ 4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102">
                  <a:moveTo>
                    <a:pt x="41" y="102"/>
                  </a:moveTo>
                  <a:cubicBezTo>
                    <a:pt x="26" y="102"/>
                    <a:pt x="12" y="73"/>
                    <a:pt x="4" y="57"/>
                  </a:cubicBezTo>
                  <a:cubicBezTo>
                    <a:pt x="3" y="55"/>
                    <a:pt x="3" y="53"/>
                    <a:pt x="2" y="52"/>
                  </a:cubicBezTo>
                  <a:cubicBezTo>
                    <a:pt x="0" y="48"/>
                    <a:pt x="0" y="45"/>
                    <a:pt x="3" y="42"/>
                  </a:cubicBezTo>
                  <a:cubicBezTo>
                    <a:pt x="5" y="39"/>
                    <a:pt x="8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5" y="37"/>
                    <a:pt x="18" y="39"/>
                    <a:pt x="20" y="42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6" y="55"/>
                    <a:pt x="33" y="68"/>
                    <a:pt x="41" y="76"/>
                  </a:cubicBezTo>
                  <a:cubicBezTo>
                    <a:pt x="43" y="73"/>
                    <a:pt x="44" y="69"/>
                    <a:pt x="46" y="66"/>
                  </a:cubicBezTo>
                  <a:cubicBezTo>
                    <a:pt x="51" y="59"/>
                    <a:pt x="56" y="51"/>
                    <a:pt x="62" y="43"/>
                  </a:cubicBezTo>
                  <a:cubicBezTo>
                    <a:pt x="84" y="15"/>
                    <a:pt x="111" y="0"/>
                    <a:pt x="140" y="0"/>
                  </a:cubicBezTo>
                  <a:cubicBezTo>
                    <a:pt x="142" y="0"/>
                    <a:pt x="143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52" y="1"/>
                    <a:pt x="155" y="6"/>
                    <a:pt x="155" y="11"/>
                  </a:cubicBezTo>
                  <a:cubicBezTo>
                    <a:pt x="155" y="16"/>
                    <a:pt x="151" y="21"/>
                    <a:pt x="145" y="21"/>
                  </a:cubicBezTo>
                  <a:cubicBezTo>
                    <a:pt x="116" y="19"/>
                    <a:pt x="91" y="34"/>
                    <a:pt x="69" y="69"/>
                  </a:cubicBezTo>
                  <a:cubicBezTo>
                    <a:pt x="67" y="71"/>
                    <a:pt x="66" y="74"/>
                    <a:pt x="64" y="77"/>
                  </a:cubicBezTo>
                  <a:cubicBezTo>
                    <a:pt x="60" y="87"/>
                    <a:pt x="54" y="99"/>
                    <a:pt x="44" y="101"/>
                  </a:cubicBezTo>
                  <a:cubicBezTo>
                    <a:pt x="43" y="101"/>
                    <a:pt x="42" y="102"/>
                    <a:pt x="41" y="102"/>
                  </a:cubicBezTo>
                  <a:close/>
                  <a:moveTo>
                    <a:pt x="12" y="42"/>
                  </a:moveTo>
                  <a:cubicBezTo>
                    <a:pt x="10" y="42"/>
                    <a:pt x="8" y="43"/>
                    <a:pt x="7" y="45"/>
                  </a:cubicBezTo>
                  <a:cubicBezTo>
                    <a:pt x="7" y="46"/>
                    <a:pt x="6" y="47"/>
                    <a:pt x="7" y="49"/>
                  </a:cubicBezTo>
                  <a:cubicBezTo>
                    <a:pt x="8" y="51"/>
                    <a:pt x="8" y="52"/>
                    <a:pt x="9" y="54"/>
                  </a:cubicBezTo>
                  <a:cubicBezTo>
                    <a:pt x="15" y="66"/>
                    <a:pt x="29" y="96"/>
                    <a:pt x="41" y="96"/>
                  </a:cubicBezTo>
                  <a:cubicBezTo>
                    <a:pt x="42" y="96"/>
                    <a:pt x="42" y="96"/>
                    <a:pt x="43" y="96"/>
                  </a:cubicBezTo>
                  <a:cubicBezTo>
                    <a:pt x="50" y="94"/>
                    <a:pt x="55" y="84"/>
                    <a:pt x="59" y="75"/>
                  </a:cubicBezTo>
                  <a:cubicBezTo>
                    <a:pt x="61" y="72"/>
                    <a:pt x="63" y="68"/>
                    <a:pt x="64" y="66"/>
                  </a:cubicBezTo>
                  <a:cubicBezTo>
                    <a:pt x="79" y="44"/>
                    <a:pt x="102" y="15"/>
                    <a:pt x="141" y="15"/>
                  </a:cubicBezTo>
                  <a:cubicBezTo>
                    <a:pt x="142" y="15"/>
                    <a:pt x="144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9" y="15"/>
                    <a:pt x="149" y="12"/>
                    <a:pt x="149" y="11"/>
                  </a:cubicBezTo>
                  <a:cubicBezTo>
                    <a:pt x="149" y="9"/>
                    <a:pt x="149" y="6"/>
                    <a:pt x="145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3" y="6"/>
                    <a:pt x="142" y="6"/>
                    <a:pt x="140" y="6"/>
                  </a:cubicBezTo>
                  <a:cubicBezTo>
                    <a:pt x="105" y="6"/>
                    <a:pt x="81" y="28"/>
                    <a:pt x="66" y="47"/>
                  </a:cubicBezTo>
                  <a:cubicBezTo>
                    <a:pt x="60" y="54"/>
                    <a:pt x="55" y="62"/>
                    <a:pt x="51" y="69"/>
                  </a:cubicBezTo>
                  <a:cubicBezTo>
                    <a:pt x="49" y="73"/>
                    <a:pt x="47" y="77"/>
                    <a:pt x="44" y="81"/>
                  </a:cubicBezTo>
                  <a:cubicBezTo>
                    <a:pt x="44" y="81"/>
                    <a:pt x="44" y="82"/>
                    <a:pt x="44" y="82"/>
                  </a:cubicBezTo>
                  <a:cubicBezTo>
                    <a:pt x="44" y="83"/>
                    <a:pt x="43" y="85"/>
                    <a:pt x="41" y="86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1"/>
                    <a:pt x="38" y="81"/>
                    <a:pt x="38" y="81"/>
                  </a:cubicBezTo>
                  <a:cubicBezTo>
                    <a:pt x="38" y="81"/>
                    <a:pt x="38" y="81"/>
                    <a:pt x="37" y="80"/>
                  </a:cubicBezTo>
                  <a:cubicBezTo>
                    <a:pt x="29" y="72"/>
                    <a:pt x="22" y="58"/>
                    <a:pt x="16" y="4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3819" y="1132"/>
              <a:ext cx="154" cy="205"/>
            </a:xfrm>
            <a:custGeom>
              <a:avLst/>
              <a:gdLst>
                <a:gd name="T0" fmla="*/ 17 w 110"/>
                <a:gd name="T1" fmla="*/ 139 h 146"/>
                <a:gd name="T2" fmla="*/ 37 w 110"/>
                <a:gd name="T3" fmla="*/ 1 h 146"/>
                <a:gd name="T4" fmla="*/ 33 w 110"/>
                <a:gd name="T5" fmla="*/ 16 h 146"/>
                <a:gd name="T6" fmla="*/ 7 w 110"/>
                <a:gd name="T7" fmla="*/ 128 h 146"/>
                <a:gd name="T8" fmla="*/ 17 w 110"/>
                <a:gd name="T9" fmla="*/ 13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46">
                  <a:moveTo>
                    <a:pt x="17" y="139"/>
                  </a:moveTo>
                  <a:cubicBezTo>
                    <a:pt x="43" y="110"/>
                    <a:pt x="110" y="15"/>
                    <a:pt x="37" y="1"/>
                  </a:cubicBezTo>
                  <a:cubicBezTo>
                    <a:pt x="28" y="0"/>
                    <a:pt x="24" y="14"/>
                    <a:pt x="33" y="16"/>
                  </a:cubicBezTo>
                  <a:cubicBezTo>
                    <a:pt x="89" y="26"/>
                    <a:pt x="23" y="110"/>
                    <a:pt x="7" y="128"/>
                  </a:cubicBezTo>
                  <a:cubicBezTo>
                    <a:pt x="0" y="135"/>
                    <a:pt x="11" y="146"/>
                    <a:pt x="17" y="1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3"/>
            <p:cNvSpPr>
              <a:spLocks noEditPoints="1"/>
            </p:cNvSpPr>
            <p:nvPr/>
          </p:nvSpPr>
          <p:spPr bwMode="auto">
            <a:xfrm>
              <a:off x="3819" y="1128"/>
              <a:ext cx="116" cy="207"/>
            </a:xfrm>
            <a:custGeom>
              <a:avLst/>
              <a:gdLst>
                <a:gd name="T0" fmla="*/ 12 w 83"/>
                <a:gd name="T1" fmla="*/ 147 h 147"/>
                <a:gd name="T2" fmla="*/ 6 w 83"/>
                <a:gd name="T3" fmla="*/ 144 h 147"/>
                <a:gd name="T4" fmla="*/ 5 w 83"/>
                <a:gd name="T5" fmla="*/ 129 h 147"/>
                <a:gd name="T6" fmla="*/ 51 w 83"/>
                <a:gd name="T7" fmla="*/ 35 h 147"/>
                <a:gd name="T8" fmla="*/ 32 w 83"/>
                <a:gd name="T9" fmla="*/ 21 h 147"/>
                <a:gd name="T10" fmla="*/ 25 w 83"/>
                <a:gd name="T11" fmla="*/ 10 h 147"/>
                <a:gd name="T12" fmla="*/ 37 w 83"/>
                <a:gd name="T13" fmla="*/ 2 h 147"/>
                <a:gd name="T14" fmla="*/ 70 w 83"/>
                <a:gd name="T15" fmla="*/ 26 h 147"/>
                <a:gd name="T16" fmla="*/ 19 w 83"/>
                <a:gd name="T17" fmla="*/ 144 h 147"/>
                <a:gd name="T18" fmla="*/ 12 w 83"/>
                <a:gd name="T19" fmla="*/ 147 h 147"/>
                <a:gd name="T20" fmla="*/ 35 w 83"/>
                <a:gd name="T21" fmla="*/ 7 h 147"/>
                <a:gd name="T22" fmla="*/ 30 w 83"/>
                <a:gd name="T23" fmla="*/ 11 h 147"/>
                <a:gd name="T24" fmla="*/ 33 w 83"/>
                <a:gd name="T25" fmla="*/ 16 h 147"/>
                <a:gd name="T26" fmla="*/ 56 w 83"/>
                <a:gd name="T27" fmla="*/ 33 h 147"/>
                <a:gd name="T28" fmla="*/ 9 w 83"/>
                <a:gd name="T29" fmla="*/ 133 h 147"/>
                <a:gd name="T30" fmla="*/ 9 w 83"/>
                <a:gd name="T31" fmla="*/ 140 h 147"/>
                <a:gd name="T32" fmla="*/ 15 w 83"/>
                <a:gd name="T33" fmla="*/ 140 h 147"/>
                <a:gd name="T34" fmla="*/ 65 w 83"/>
                <a:gd name="T35" fmla="*/ 28 h 147"/>
                <a:gd name="T36" fmla="*/ 36 w 83"/>
                <a:gd name="T37" fmla="*/ 7 h 147"/>
                <a:gd name="T38" fmla="*/ 35 w 83"/>
                <a:gd name="T39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" h="147">
                  <a:moveTo>
                    <a:pt x="12" y="147"/>
                  </a:moveTo>
                  <a:cubicBezTo>
                    <a:pt x="10" y="147"/>
                    <a:pt x="8" y="146"/>
                    <a:pt x="6" y="144"/>
                  </a:cubicBezTo>
                  <a:cubicBezTo>
                    <a:pt x="2" y="141"/>
                    <a:pt x="0" y="135"/>
                    <a:pt x="5" y="129"/>
                  </a:cubicBezTo>
                  <a:cubicBezTo>
                    <a:pt x="19" y="113"/>
                    <a:pt x="59" y="60"/>
                    <a:pt x="51" y="35"/>
                  </a:cubicBezTo>
                  <a:cubicBezTo>
                    <a:pt x="48" y="28"/>
                    <a:pt x="42" y="23"/>
                    <a:pt x="32" y="21"/>
                  </a:cubicBezTo>
                  <a:cubicBezTo>
                    <a:pt x="27" y="20"/>
                    <a:pt x="24" y="16"/>
                    <a:pt x="25" y="10"/>
                  </a:cubicBezTo>
                  <a:cubicBezTo>
                    <a:pt x="26" y="5"/>
                    <a:pt x="31" y="0"/>
                    <a:pt x="37" y="2"/>
                  </a:cubicBezTo>
                  <a:cubicBezTo>
                    <a:pt x="55" y="5"/>
                    <a:pt x="66" y="13"/>
                    <a:pt x="70" y="26"/>
                  </a:cubicBezTo>
                  <a:cubicBezTo>
                    <a:pt x="83" y="61"/>
                    <a:pt x="38" y="123"/>
                    <a:pt x="19" y="144"/>
                  </a:cubicBezTo>
                  <a:cubicBezTo>
                    <a:pt x="17" y="146"/>
                    <a:pt x="15" y="147"/>
                    <a:pt x="12" y="147"/>
                  </a:cubicBezTo>
                  <a:close/>
                  <a:moveTo>
                    <a:pt x="35" y="7"/>
                  </a:moveTo>
                  <a:cubicBezTo>
                    <a:pt x="32" y="7"/>
                    <a:pt x="31" y="9"/>
                    <a:pt x="30" y="11"/>
                  </a:cubicBezTo>
                  <a:cubicBezTo>
                    <a:pt x="30" y="13"/>
                    <a:pt x="30" y="15"/>
                    <a:pt x="33" y="16"/>
                  </a:cubicBezTo>
                  <a:cubicBezTo>
                    <a:pt x="45" y="18"/>
                    <a:pt x="53" y="24"/>
                    <a:pt x="56" y="33"/>
                  </a:cubicBezTo>
                  <a:cubicBezTo>
                    <a:pt x="68" y="66"/>
                    <a:pt x="9" y="133"/>
                    <a:pt x="9" y="133"/>
                  </a:cubicBezTo>
                  <a:cubicBezTo>
                    <a:pt x="6" y="136"/>
                    <a:pt x="8" y="139"/>
                    <a:pt x="9" y="140"/>
                  </a:cubicBezTo>
                  <a:cubicBezTo>
                    <a:pt x="10" y="141"/>
                    <a:pt x="13" y="143"/>
                    <a:pt x="15" y="140"/>
                  </a:cubicBezTo>
                  <a:cubicBezTo>
                    <a:pt x="40" y="112"/>
                    <a:pt x="75" y="57"/>
                    <a:pt x="65" y="28"/>
                  </a:cubicBezTo>
                  <a:cubicBezTo>
                    <a:pt x="62" y="17"/>
                    <a:pt x="52" y="10"/>
                    <a:pt x="36" y="7"/>
                  </a:cubicBezTo>
                  <a:cubicBezTo>
                    <a:pt x="36" y="7"/>
                    <a:pt x="36" y="7"/>
                    <a:pt x="35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3697" y="1159"/>
              <a:ext cx="56" cy="97"/>
            </a:xfrm>
            <a:custGeom>
              <a:avLst/>
              <a:gdLst>
                <a:gd name="T0" fmla="*/ 32 w 40"/>
                <a:gd name="T1" fmla="*/ 52 h 69"/>
                <a:gd name="T2" fmla="*/ 16 w 40"/>
                <a:gd name="T3" fmla="*/ 9 h 69"/>
                <a:gd name="T4" fmla="*/ 1 w 40"/>
                <a:gd name="T5" fmla="*/ 13 h 69"/>
                <a:gd name="T6" fmla="*/ 22 w 40"/>
                <a:gd name="T7" fmla="*/ 62 h 69"/>
                <a:gd name="T8" fmla="*/ 32 w 40"/>
                <a:gd name="T9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9">
                  <a:moveTo>
                    <a:pt x="32" y="52"/>
                  </a:moveTo>
                  <a:cubicBezTo>
                    <a:pt x="21" y="41"/>
                    <a:pt x="18" y="25"/>
                    <a:pt x="16" y="9"/>
                  </a:cubicBezTo>
                  <a:cubicBezTo>
                    <a:pt x="14" y="0"/>
                    <a:pt x="0" y="4"/>
                    <a:pt x="1" y="13"/>
                  </a:cubicBezTo>
                  <a:cubicBezTo>
                    <a:pt x="4" y="31"/>
                    <a:pt x="8" y="50"/>
                    <a:pt x="22" y="62"/>
                  </a:cubicBezTo>
                  <a:cubicBezTo>
                    <a:pt x="29" y="69"/>
                    <a:pt x="40" y="58"/>
                    <a:pt x="3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5"/>
            <p:cNvSpPr>
              <a:spLocks noEditPoints="1"/>
            </p:cNvSpPr>
            <p:nvPr/>
          </p:nvSpPr>
          <p:spPr bwMode="auto">
            <a:xfrm>
              <a:off x="3694" y="1160"/>
              <a:ext cx="57" cy="93"/>
            </a:xfrm>
            <a:custGeom>
              <a:avLst/>
              <a:gdLst>
                <a:gd name="T0" fmla="*/ 29 w 41"/>
                <a:gd name="T1" fmla="*/ 66 h 66"/>
                <a:gd name="T2" fmla="*/ 22 w 41"/>
                <a:gd name="T3" fmla="*/ 63 h 66"/>
                <a:gd name="T4" fmla="*/ 1 w 41"/>
                <a:gd name="T5" fmla="*/ 13 h 66"/>
                <a:gd name="T6" fmla="*/ 5 w 41"/>
                <a:gd name="T7" fmla="*/ 3 h 66"/>
                <a:gd name="T8" fmla="*/ 15 w 41"/>
                <a:gd name="T9" fmla="*/ 1 h 66"/>
                <a:gd name="T10" fmla="*/ 21 w 41"/>
                <a:gd name="T11" fmla="*/ 8 h 66"/>
                <a:gd name="T12" fmla="*/ 36 w 41"/>
                <a:gd name="T13" fmla="*/ 49 h 66"/>
                <a:gd name="T14" fmla="*/ 36 w 41"/>
                <a:gd name="T15" fmla="*/ 49 h 66"/>
                <a:gd name="T16" fmla="*/ 37 w 41"/>
                <a:gd name="T17" fmla="*/ 63 h 66"/>
                <a:gd name="T18" fmla="*/ 29 w 41"/>
                <a:gd name="T19" fmla="*/ 66 h 66"/>
                <a:gd name="T20" fmla="*/ 12 w 41"/>
                <a:gd name="T21" fmla="*/ 6 h 66"/>
                <a:gd name="T22" fmla="*/ 8 w 41"/>
                <a:gd name="T23" fmla="*/ 7 h 66"/>
                <a:gd name="T24" fmla="*/ 6 w 41"/>
                <a:gd name="T25" fmla="*/ 12 h 66"/>
                <a:gd name="T26" fmla="*/ 26 w 41"/>
                <a:gd name="T27" fmla="*/ 59 h 66"/>
                <a:gd name="T28" fmla="*/ 33 w 41"/>
                <a:gd name="T29" fmla="*/ 59 h 66"/>
                <a:gd name="T30" fmla="*/ 33 w 41"/>
                <a:gd name="T31" fmla="*/ 53 h 66"/>
                <a:gd name="T32" fmla="*/ 33 w 41"/>
                <a:gd name="T33" fmla="*/ 53 h 66"/>
                <a:gd name="T34" fmla="*/ 15 w 41"/>
                <a:gd name="T35" fmla="*/ 9 h 66"/>
                <a:gd name="T36" fmla="*/ 13 w 41"/>
                <a:gd name="T37" fmla="*/ 6 h 66"/>
                <a:gd name="T38" fmla="*/ 12 w 41"/>
                <a:gd name="T3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66">
                  <a:moveTo>
                    <a:pt x="29" y="66"/>
                  </a:moveTo>
                  <a:cubicBezTo>
                    <a:pt x="27" y="66"/>
                    <a:pt x="24" y="65"/>
                    <a:pt x="22" y="63"/>
                  </a:cubicBezTo>
                  <a:cubicBezTo>
                    <a:pt x="7" y="50"/>
                    <a:pt x="3" y="31"/>
                    <a:pt x="1" y="13"/>
                  </a:cubicBezTo>
                  <a:cubicBezTo>
                    <a:pt x="0" y="9"/>
                    <a:pt x="2" y="5"/>
                    <a:pt x="5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8" y="2"/>
                    <a:pt x="20" y="5"/>
                    <a:pt x="21" y="8"/>
                  </a:cubicBezTo>
                  <a:cubicBezTo>
                    <a:pt x="23" y="23"/>
                    <a:pt x="25" y="3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41" y="53"/>
                    <a:pt x="40" y="59"/>
                    <a:pt x="37" y="63"/>
                  </a:cubicBezTo>
                  <a:cubicBezTo>
                    <a:pt x="35" y="65"/>
                    <a:pt x="32" y="66"/>
                    <a:pt x="29" y="66"/>
                  </a:cubicBezTo>
                  <a:close/>
                  <a:moveTo>
                    <a:pt x="12" y="6"/>
                  </a:moveTo>
                  <a:cubicBezTo>
                    <a:pt x="11" y="6"/>
                    <a:pt x="9" y="6"/>
                    <a:pt x="8" y="7"/>
                  </a:cubicBezTo>
                  <a:cubicBezTo>
                    <a:pt x="7" y="8"/>
                    <a:pt x="6" y="9"/>
                    <a:pt x="6" y="12"/>
                  </a:cubicBezTo>
                  <a:cubicBezTo>
                    <a:pt x="9" y="29"/>
                    <a:pt x="12" y="47"/>
                    <a:pt x="26" y="59"/>
                  </a:cubicBezTo>
                  <a:cubicBezTo>
                    <a:pt x="29" y="62"/>
                    <a:pt x="32" y="60"/>
                    <a:pt x="33" y="59"/>
                  </a:cubicBezTo>
                  <a:cubicBezTo>
                    <a:pt x="33" y="58"/>
                    <a:pt x="35" y="56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0" y="41"/>
                    <a:pt x="17" y="24"/>
                    <a:pt x="15" y="9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3881" y="993"/>
              <a:ext cx="140" cy="142"/>
            </a:xfrm>
            <a:custGeom>
              <a:avLst/>
              <a:gdLst>
                <a:gd name="T0" fmla="*/ 86 w 100"/>
                <a:gd name="T1" fmla="*/ 93 h 101"/>
                <a:gd name="T2" fmla="*/ 72 w 100"/>
                <a:gd name="T3" fmla="*/ 41 h 101"/>
                <a:gd name="T4" fmla="*/ 13 w 100"/>
                <a:gd name="T5" fmla="*/ 3 h 101"/>
                <a:gd name="T6" fmla="*/ 9 w 100"/>
                <a:gd name="T7" fmla="*/ 17 h 101"/>
                <a:gd name="T8" fmla="*/ 51 w 100"/>
                <a:gd name="T9" fmla="*/ 41 h 101"/>
                <a:gd name="T10" fmla="*/ 73 w 100"/>
                <a:gd name="T11" fmla="*/ 86 h 101"/>
                <a:gd name="T12" fmla="*/ 86 w 100"/>
                <a:gd name="T13" fmla="*/ 9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01">
                  <a:moveTo>
                    <a:pt x="86" y="93"/>
                  </a:moveTo>
                  <a:cubicBezTo>
                    <a:pt x="100" y="75"/>
                    <a:pt x="85" y="55"/>
                    <a:pt x="72" y="41"/>
                  </a:cubicBezTo>
                  <a:cubicBezTo>
                    <a:pt x="55" y="24"/>
                    <a:pt x="36" y="10"/>
                    <a:pt x="13" y="3"/>
                  </a:cubicBezTo>
                  <a:cubicBezTo>
                    <a:pt x="4" y="0"/>
                    <a:pt x="0" y="14"/>
                    <a:pt x="9" y="17"/>
                  </a:cubicBezTo>
                  <a:cubicBezTo>
                    <a:pt x="25" y="22"/>
                    <a:pt x="39" y="30"/>
                    <a:pt x="51" y="41"/>
                  </a:cubicBezTo>
                  <a:cubicBezTo>
                    <a:pt x="62" y="51"/>
                    <a:pt x="84" y="70"/>
                    <a:pt x="73" y="86"/>
                  </a:cubicBezTo>
                  <a:cubicBezTo>
                    <a:pt x="68" y="94"/>
                    <a:pt x="80" y="101"/>
                    <a:pt x="86" y="9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7"/>
            <p:cNvSpPr>
              <a:spLocks noEditPoints="1"/>
            </p:cNvSpPr>
            <p:nvPr/>
          </p:nvSpPr>
          <p:spPr bwMode="auto">
            <a:xfrm>
              <a:off x="3882" y="992"/>
              <a:ext cx="143" cy="140"/>
            </a:xfrm>
            <a:custGeom>
              <a:avLst/>
              <a:gdLst>
                <a:gd name="T0" fmla="*/ 79 w 102"/>
                <a:gd name="T1" fmla="*/ 100 h 100"/>
                <a:gd name="T2" fmla="*/ 78 w 102"/>
                <a:gd name="T3" fmla="*/ 100 h 100"/>
                <a:gd name="T4" fmla="*/ 69 w 102"/>
                <a:gd name="T5" fmla="*/ 94 h 100"/>
                <a:gd name="T6" fmla="*/ 70 w 102"/>
                <a:gd name="T7" fmla="*/ 85 h 100"/>
                <a:gd name="T8" fmla="*/ 50 w 102"/>
                <a:gd name="T9" fmla="*/ 46 h 100"/>
                <a:gd name="T10" fmla="*/ 48 w 102"/>
                <a:gd name="T11" fmla="*/ 44 h 100"/>
                <a:gd name="T12" fmla="*/ 8 w 102"/>
                <a:gd name="T13" fmla="*/ 21 h 100"/>
                <a:gd name="T14" fmla="*/ 1 w 102"/>
                <a:gd name="T15" fmla="*/ 13 h 100"/>
                <a:gd name="T16" fmla="*/ 4 w 102"/>
                <a:gd name="T17" fmla="*/ 3 h 100"/>
                <a:gd name="T18" fmla="*/ 13 w 102"/>
                <a:gd name="T19" fmla="*/ 1 h 100"/>
                <a:gd name="T20" fmla="*/ 73 w 102"/>
                <a:gd name="T21" fmla="*/ 40 h 100"/>
                <a:gd name="T22" fmla="*/ 87 w 102"/>
                <a:gd name="T23" fmla="*/ 96 h 100"/>
                <a:gd name="T24" fmla="*/ 79 w 102"/>
                <a:gd name="T25" fmla="*/ 100 h 100"/>
                <a:gd name="T26" fmla="*/ 10 w 102"/>
                <a:gd name="T27" fmla="*/ 6 h 100"/>
                <a:gd name="T28" fmla="*/ 8 w 102"/>
                <a:gd name="T29" fmla="*/ 7 h 100"/>
                <a:gd name="T30" fmla="*/ 6 w 102"/>
                <a:gd name="T31" fmla="*/ 12 h 100"/>
                <a:gd name="T32" fmla="*/ 9 w 102"/>
                <a:gd name="T33" fmla="*/ 15 h 100"/>
                <a:gd name="T34" fmla="*/ 51 w 102"/>
                <a:gd name="T35" fmla="*/ 40 h 100"/>
                <a:gd name="T36" fmla="*/ 53 w 102"/>
                <a:gd name="T37" fmla="*/ 42 h 100"/>
                <a:gd name="T38" fmla="*/ 74 w 102"/>
                <a:gd name="T39" fmla="*/ 88 h 100"/>
                <a:gd name="T40" fmla="*/ 74 w 102"/>
                <a:gd name="T41" fmla="*/ 92 h 100"/>
                <a:gd name="T42" fmla="*/ 78 w 102"/>
                <a:gd name="T43" fmla="*/ 95 h 100"/>
                <a:gd name="T44" fmla="*/ 83 w 102"/>
                <a:gd name="T45" fmla="*/ 93 h 100"/>
                <a:gd name="T46" fmla="*/ 83 w 102"/>
                <a:gd name="T47" fmla="*/ 93 h 100"/>
                <a:gd name="T48" fmla="*/ 69 w 102"/>
                <a:gd name="T49" fmla="*/ 44 h 100"/>
                <a:gd name="T50" fmla="*/ 12 w 102"/>
                <a:gd name="T51" fmla="*/ 6 h 100"/>
                <a:gd name="T52" fmla="*/ 10 w 102"/>
                <a:gd name="T53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00">
                  <a:moveTo>
                    <a:pt x="79" y="100"/>
                  </a:moveTo>
                  <a:cubicBezTo>
                    <a:pt x="78" y="100"/>
                    <a:pt x="78" y="100"/>
                    <a:pt x="78" y="100"/>
                  </a:cubicBezTo>
                  <a:cubicBezTo>
                    <a:pt x="74" y="100"/>
                    <a:pt x="70" y="98"/>
                    <a:pt x="69" y="94"/>
                  </a:cubicBezTo>
                  <a:cubicBezTo>
                    <a:pt x="67" y="91"/>
                    <a:pt x="68" y="88"/>
                    <a:pt x="70" y="85"/>
                  </a:cubicBezTo>
                  <a:cubicBezTo>
                    <a:pt x="79" y="73"/>
                    <a:pt x="61" y="56"/>
                    <a:pt x="50" y="4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35" y="33"/>
                    <a:pt x="22" y="25"/>
                    <a:pt x="8" y="21"/>
                  </a:cubicBezTo>
                  <a:cubicBezTo>
                    <a:pt x="4" y="19"/>
                    <a:pt x="2" y="17"/>
                    <a:pt x="1" y="13"/>
                  </a:cubicBezTo>
                  <a:cubicBezTo>
                    <a:pt x="0" y="9"/>
                    <a:pt x="1" y="5"/>
                    <a:pt x="4" y="3"/>
                  </a:cubicBezTo>
                  <a:cubicBezTo>
                    <a:pt x="6" y="1"/>
                    <a:pt x="10" y="0"/>
                    <a:pt x="13" y="1"/>
                  </a:cubicBezTo>
                  <a:cubicBezTo>
                    <a:pt x="35" y="8"/>
                    <a:pt x="54" y="21"/>
                    <a:pt x="73" y="40"/>
                  </a:cubicBezTo>
                  <a:cubicBezTo>
                    <a:pt x="87" y="56"/>
                    <a:pt x="102" y="76"/>
                    <a:pt x="87" y="96"/>
                  </a:cubicBezTo>
                  <a:cubicBezTo>
                    <a:pt x="85" y="99"/>
                    <a:pt x="82" y="100"/>
                    <a:pt x="79" y="100"/>
                  </a:cubicBezTo>
                  <a:close/>
                  <a:moveTo>
                    <a:pt x="10" y="6"/>
                  </a:moveTo>
                  <a:cubicBezTo>
                    <a:pt x="9" y="6"/>
                    <a:pt x="8" y="6"/>
                    <a:pt x="8" y="7"/>
                  </a:cubicBezTo>
                  <a:cubicBezTo>
                    <a:pt x="6" y="8"/>
                    <a:pt x="6" y="10"/>
                    <a:pt x="6" y="12"/>
                  </a:cubicBezTo>
                  <a:cubicBezTo>
                    <a:pt x="6" y="13"/>
                    <a:pt x="7" y="15"/>
                    <a:pt x="9" y="15"/>
                  </a:cubicBezTo>
                  <a:cubicBezTo>
                    <a:pt x="24" y="20"/>
                    <a:pt x="38" y="28"/>
                    <a:pt x="51" y="4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65" y="52"/>
                    <a:pt x="87" y="72"/>
                    <a:pt x="74" y="88"/>
                  </a:cubicBezTo>
                  <a:cubicBezTo>
                    <a:pt x="74" y="90"/>
                    <a:pt x="73" y="91"/>
                    <a:pt x="74" y="92"/>
                  </a:cubicBezTo>
                  <a:cubicBezTo>
                    <a:pt x="74" y="93"/>
                    <a:pt x="76" y="95"/>
                    <a:pt x="78" y="95"/>
                  </a:cubicBezTo>
                  <a:cubicBezTo>
                    <a:pt x="79" y="95"/>
                    <a:pt x="81" y="95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95" y="76"/>
                    <a:pt x="83" y="59"/>
                    <a:pt x="69" y="44"/>
                  </a:cubicBezTo>
                  <a:cubicBezTo>
                    <a:pt x="51" y="25"/>
                    <a:pt x="32" y="13"/>
                    <a:pt x="12" y="6"/>
                  </a:cubicBezTo>
                  <a:cubicBezTo>
                    <a:pt x="11" y="6"/>
                    <a:pt x="11" y="6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4264" y="1247"/>
              <a:ext cx="114" cy="92"/>
            </a:xfrm>
            <a:custGeom>
              <a:avLst/>
              <a:gdLst>
                <a:gd name="T0" fmla="*/ 19 w 81"/>
                <a:gd name="T1" fmla="*/ 21 h 65"/>
                <a:gd name="T2" fmla="*/ 36 w 81"/>
                <a:gd name="T3" fmla="*/ 23 h 65"/>
                <a:gd name="T4" fmla="*/ 48 w 81"/>
                <a:gd name="T5" fmla="*/ 32 h 65"/>
                <a:gd name="T6" fmla="*/ 64 w 81"/>
                <a:gd name="T7" fmla="*/ 56 h 65"/>
                <a:gd name="T8" fmla="*/ 79 w 81"/>
                <a:gd name="T9" fmla="*/ 52 h 65"/>
                <a:gd name="T10" fmla="*/ 38 w 81"/>
                <a:gd name="T11" fmla="*/ 7 h 65"/>
                <a:gd name="T12" fmla="*/ 5 w 81"/>
                <a:gd name="T13" fmla="*/ 25 h 65"/>
                <a:gd name="T14" fmla="*/ 19 w 81"/>
                <a:gd name="T15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65">
                  <a:moveTo>
                    <a:pt x="19" y="21"/>
                  </a:moveTo>
                  <a:cubicBezTo>
                    <a:pt x="17" y="13"/>
                    <a:pt x="35" y="22"/>
                    <a:pt x="36" y="23"/>
                  </a:cubicBezTo>
                  <a:cubicBezTo>
                    <a:pt x="40" y="26"/>
                    <a:pt x="44" y="29"/>
                    <a:pt x="48" y="32"/>
                  </a:cubicBezTo>
                  <a:cubicBezTo>
                    <a:pt x="55" y="38"/>
                    <a:pt x="62" y="45"/>
                    <a:pt x="64" y="56"/>
                  </a:cubicBezTo>
                  <a:cubicBezTo>
                    <a:pt x="66" y="65"/>
                    <a:pt x="81" y="61"/>
                    <a:pt x="79" y="52"/>
                  </a:cubicBezTo>
                  <a:cubicBezTo>
                    <a:pt x="74" y="32"/>
                    <a:pt x="55" y="15"/>
                    <a:pt x="38" y="7"/>
                  </a:cubicBezTo>
                  <a:cubicBezTo>
                    <a:pt x="23" y="0"/>
                    <a:pt x="0" y="5"/>
                    <a:pt x="5" y="25"/>
                  </a:cubicBezTo>
                  <a:cubicBezTo>
                    <a:pt x="7" y="34"/>
                    <a:pt x="21" y="30"/>
                    <a:pt x="19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9"/>
            <p:cNvSpPr>
              <a:spLocks noEditPoints="1"/>
            </p:cNvSpPr>
            <p:nvPr/>
          </p:nvSpPr>
          <p:spPr bwMode="auto">
            <a:xfrm>
              <a:off x="4264" y="1246"/>
              <a:ext cx="117" cy="91"/>
            </a:xfrm>
            <a:custGeom>
              <a:avLst/>
              <a:gdLst>
                <a:gd name="T0" fmla="*/ 71 w 83"/>
                <a:gd name="T1" fmla="*/ 65 h 65"/>
                <a:gd name="T2" fmla="*/ 61 w 83"/>
                <a:gd name="T3" fmla="*/ 57 h 65"/>
                <a:gd name="T4" fmla="*/ 46 w 83"/>
                <a:gd name="T5" fmla="*/ 35 h 65"/>
                <a:gd name="T6" fmla="*/ 35 w 83"/>
                <a:gd name="T7" fmla="*/ 26 h 65"/>
                <a:gd name="T8" fmla="*/ 22 w 83"/>
                <a:gd name="T9" fmla="*/ 22 h 65"/>
                <a:gd name="T10" fmla="*/ 19 w 83"/>
                <a:gd name="T11" fmla="*/ 31 h 65"/>
                <a:gd name="T12" fmla="*/ 8 w 83"/>
                <a:gd name="T13" fmla="*/ 34 h 65"/>
                <a:gd name="T14" fmla="*/ 2 w 83"/>
                <a:gd name="T15" fmla="*/ 27 h 65"/>
                <a:gd name="T16" fmla="*/ 8 w 83"/>
                <a:gd name="T17" fmla="*/ 7 h 65"/>
                <a:gd name="T18" fmla="*/ 39 w 83"/>
                <a:gd name="T19" fmla="*/ 5 h 65"/>
                <a:gd name="T20" fmla="*/ 81 w 83"/>
                <a:gd name="T21" fmla="*/ 52 h 65"/>
                <a:gd name="T22" fmla="*/ 73 w 83"/>
                <a:gd name="T23" fmla="*/ 64 h 65"/>
                <a:gd name="T24" fmla="*/ 71 w 83"/>
                <a:gd name="T25" fmla="*/ 65 h 65"/>
                <a:gd name="T26" fmla="*/ 22 w 83"/>
                <a:gd name="T27" fmla="*/ 16 h 65"/>
                <a:gd name="T28" fmla="*/ 38 w 83"/>
                <a:gd name="T29" fmla="*/ 22 h 65"/>
                <a:gd name="T30" fmla="*/ 49 w 83"/>
                <a:gd name="T31" fmla="*/ 31 h 65"/>
                <a:gd name="T32" fmla="*/ 67 w 83"/>
                <a:gd name="T33" fmla="*/ 56 h 65"/>
                <a:gd name="T34" fmla="*/ 72 w 83"/>
                <a:gd name="T35" fmla="*/ 59 h 65"/>
                <a:gd name="T36" fmla="*/ 76 w 83"/>
                <a:gd name="T37" fmla="*/ 53 h 65"/>
                <a:gd name="T38" fmla="*/ 36 w 83"/>
                <a:gd name="T39" fmla="*/ 10 h 65"/>
                <a:gd name="T40" fmla="*/ 11 w 83"/>
                <a:gd name="T41" fmla="*/ 11 h 65"/>
                <a:gd name="T42" fmla="*/ 7 w 83"/>
                <a:gd name="T43" fmla="*/ 25 h 65"/>
                <a:gd name="T44" fmla="*/ 10 w 83"/>
                <a:gd name="T45" fmla="*/ 28 h 65"/>
                <a:gd name="T46" fmla="*/ 15 w 83"/>
                <a:gd name="T47" fmla="*/ 27 h 65"/>
                <a:gd name="T48" fmla="*/ 16 w 83"/>
                <a:gd name="T49" fmla="*/ 23 h 65"/>
                <a:gd name="T50" fmla="*/ 16 w 83"/>
                <a:gd name="T51" fmla="*/ 23 h 65"/>
                <a:gd name="T52" fmla="*/ 18 w 83"/>
                <a:gd name="T53" fmla="*/ 17 h 65"/>
                <a:gd name="T54" fmla="*/ 22 w 83"/>
                <a:gd name="T55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65">
                  <a:moveTo>
                    <a:pt x="71" y="65"/>
                  </a:moveTo>
                  <a:cubicBezTo>
                    <a:pt x="67" y="65"/>
                    <a:pt x="63" y="62"/>
                    <a:pt x="61" y="57"/>
                  </a:cubicBezTo>
                  <a:cubicBezTo>
                    <a:pt x="59" y="47"/>
                    <a:pt x="53" y="41"/>
                    <a:pt x="46" y="35"/>
                  </a:cubicBezTo>
                  <a:cubicBezTo>
                    <a:pt x="42" y="32"/>
                    <a:pt x="39" y="29"/>
                    <a:pt x="35" y="26"/>
                  </a:cubicBezTo>
                  <a:cubicBezTo>
                    <a:pt x="32" y="25"/>
                    <a:pt x="24" y="22"/>
                    <a:pt x="22" y="22"/>
                  </a:cubicBezTo>
                  <a:cubicBezTo>
                    <a:pt x="22" y="25"/>
                    <a:pt x="21" y="29"/>
                    <a:pt x="19" y="31"/>
                  </a:cubicBezTo>
                  <a:cubicBezTo>
                    <a:pt x="16" y="34"/>
                    <a:pt x="12" y="35"/>
                    <a:pt x="8" y="34"/>
                  </a:cubicBezTo>
                  <a:cubicBezTo>
                    <a:pt x="5" y="33"/>
                    <a:pt x="3" y="30"/>
                    <a:pt x="2" y="27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5" y="1"/>
                    <a:pt x="28" y="0"/>
                    <a:pt x="39" y="5"/>
                  </a:cubicBezTo>
                  <a:cubicBezTo>
                    <a:pt x="56" y="14"/>
                    <a:pt x="77" y="32"/>
                    <a:pt x="81" y="52"/>
                  </a:cubicBezTo>
                  <a:cubicBezTo>
                    <a:pt x="83" y="59"/>
                    <a:pt x="78" y="63"/>
                    <a:pt x="73" y="64"/>
                  </a:cubicBezTo>
                  <a:cubicBezTo>
                    <a:pt x="72" y="65"/>
                    <a:pt x="72" y="65"/>
                    <a:pt x="71" y="65"/>
                  </a:cubicBezTo>
                  <a:close/>
                  <a:moveTo>
                    <a:pt x="22" y="16"/>
                  </a:moveTo>
                  <a:cubicBezTo>
                    <a:pt x="28" y="16"/>
                    <a:pt x="38" y="22"/>
                    <a:pt x="38" y="22"/>
                  </a:cubicBezTo>
                  <a:cubicBezTo>
                    <a:pt x="42" y="24"/>
                    <a:pt x="46" y="28"/>
                    <a:pt x="49" y="31"/>
                  </a:cubicBezTo>
                  <a:cubicBezTo>
                    <a:pt x="57" y="37"/>
                    <a:pt x="64" y="45"/>
                    <a:pt x="67" y="56"/>
                  </a:cubicBezTo>
                  <a:cubicBezTo>
                    <a:pt x="68" y="60"/>
                    <a:pt x="71" y="59"/>
                    <a:pt x="72" y="59"/>
                  </a:cubicBezTo>
                  <a:cubicBezTo>
                    <a:pt x="74" y="59"/>
                    <a:pt x="77" y="57"/>
                    <a:pt x="76" y="53"/>
                  </a:cubicBezTo>
                  <a:cubicBezTo>
                    <a:pt x="71" y="35"/>
                    <a:pt x="53" y="18"/>
                    <a:pt x="36" y="10"/>
                  </a:cubicBezTo>
                  <a:cubicBezTo>
                    <a:pt x="28" y="6"/>
                    <a:pt x="17" y="7"/>
                    <a:pt x="11" y="11"/>
                  </a:cubicBezTo>
                  <a:cubicBezTo>
                    <a:pt x="7" y="15"/>
                    <a:pt x="6" y="19"/>
                    <a:pt x="7" y="25"/>
                  </a:cubicBezTo>
                  <a:cubicBezTo>
                    <a:pt x="8" y="27"/>
                    <a:pt x="8" y="28"/>
                    <a:pt x="10" y="28"/>
                  </a:cubicBezTo>
                  <a:cubicBezTo>
                    <a:pt x="11" y="29"/>
                    <a:pt x="13" y="28"/>
                    <a:pt x="15" y="27"/>
                  </a:cubicBezTo>
                  <a:cubicBezTo>
                    <a:pt x="16" y="26"/>
                    <a:pt x="17" y="25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7" y="18"/>
                    <a:pt x="18" y="17"/>
                  </a:cubicBezTo>
                  <a:cubicBezTo>
                    <a:pt x="19" y="17"/>
                    <a:pt x="20" y="16"/>
                    <a:pt x="22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3659" y="1961"/>
              <a:ext cx="71" cy="330"/>
            </a:xfrm>
            <a:custGeom>
              <a:avLst/>
              <a:gdLst>
                <a:gd name="T0" fmla="*/ 31 w 51"/>
                <a:gd name="T1" fmla="*/ 9 h 235"/>
                <a:gd name="T2" fmla="*/ 4 w 51"/>
                <a:gd name="T3" fmla="*/ 139 h 235"/>
                <a:gd name="T4" fmla="*/ 33 w 51"/>
                <a:gd name="T5" fmla="*/ 226 h 235"/>
                <a:gd name="T6" fmla="*/ 46 w 51"/>
                <a:gd name="T7" fmla="*/ 219 h 235"/>
                <a:gd name="T8" fmla="*/ 21 w 51"/>
                <a:gd name="T9" fmla="*/ 130 h 235"/>
                <a:gd name="T10" fmla="*/ 35 w 51"/>
                <a:gd name="T11" fmla="*/ 90 h 235"/>
                <a:gd name="T12" fmla="*/ 46 w 51"/>
                <a:gd name="T13" fmla="*/ 9 h 235"/>
                <a:gd name="T14" fmla="*/ 31 w 51"/>
                <a:gd name="T15" fmla="*/ 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35">
                  <a:moveTo>
                    <a:pt x="31" y="9"/>
                  </a:moveTo>
                  <a:cubicBezTo>
                    <a:pt x="35" y="59"/>
                    <a:pt x="11" y="93"/>
                    <a:pt x="4" y="139"/>
                  </a:cubicBezTo>
                  <a:cubicBezTo>
                    <a:pt x="0" y="172"/>
                    <a:pt x="18" y="198"/>
                    <a:pt x="33" y="226"/>
                  </a:cubicBezTo>
                  <a:cubicBezTo>
                    <a:pt x="38" y="235"/>
                    <a:pt x="51" y="227"/>
                    <a:pt x="46" y="219"/>
                  </a:cubicBezTo>
                  <a:cubicBezTo>
                    <a:pt x="30" y="189"/>
                    <a:pt x="14" y="166"/>
                    <a:pt x="21" y="130"/>
                  </a:cubicBezTo>
                  <a:cubicBezTo>
                    <a:pt x="24" y="116"/>
                    <a:pt x="31" y="103"/>
                    <a:pt x="35" y="90"/>
                  </a:cubicBezTo>
                  <a:cubicBezTo>
                    <a:pt x="45" y="63"/>
                    <a:pt x="48" y="38"/>
                    <a:pt x="46" y="9"/>
                  </a:cubicBezTo>
                  <a:cubicBezTo>
                    <a:pt x="45" y="0"/>
                    <a:pt x="30" y="0"/>
                    <a:pt x="31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1"/>
            <p:cNvSpPr>
              <a:spLocks noEditPoints="1"/>
            </p:cNvSpPr>
            <p:nvPr/>
          </p:nvSpPr>
          <p:spPr bwMode="auto">
            <a:xfrm>
              <a:off x="3655" y="1960"/>
              <a:ext cx="75" cy="328"/>
            </a:xfrm>
            <a:custGeom>
              <a:avLst/>
              <a:gdLst>
                <a:gd name="T0" fmla="*/ 42 w 54"/>
                <a:gd name="T1" fmla="*/ 234 h 234"/>
                <a:gd name="T2" fmla="*/ 42 w 54"/>
                <a:gd name="T3" fmla="*/ 234 h 234"/>
                <a:gd name="T4" fmla="*/ 34 w 54"/>
                <a:gd name="T5" fmla="*/ 229 h 234"/>
                <a:gd name="T6" fmla="*/ 28 w 54"/>
                <a:gd name="T7" fmla="*/ 217 h 234"/>
                <a:gd name="T8" fmla="*/ 4 w 54"/>
                <a:gd name="T9" fmla="*/ 139 h 234"/>
                <a:gd name="T10" fmla="*/ 18 w 54"/>
                <a:gd name="T11" fmla="*/ 88 h 234"/>
                <a:gd name="T12" fmla="*/ 31 w 54"/>
                <a:gd name="T13" fmla="*/ 11 h 234"/>
                <a:gd name="T14" fmla="*/ 31 w 54"/>
                <a:gd name="T15" fmla="*/ 11 h 234"/>
                <a:gd name="T16" fmla="*/ 39 w 54"/>
                <a:gd name="T17" fmla="*/ 1 h 234"/>
                <a:gd name="T18" fmla="*/ 51 w 54"/>
                <a:gd name="T19" fmla="*/ 10 h 234"/>
                <a:gd name="T20" fmla="*/ 41 w 54"/>
                <a:gd name="T21" fmla="*/ 92 h 234"/>
                <a:gd name="T22" fmla="*/ 36 w 54"/>
                <a:gd name="T23" fmla="*/ 107 h 234"/>
                <a:gd name="T24" fmla="*/ 27 w 54"/>
                <a:gd name="T25" fmla="*/ 131 h 234"/>
                <a:gd name="T26" fmla="*/ 46 w 54"/>
                <a:gd name="T27" fmla="*/ 208 h 234"/>
                <a:gd name="T28" fmla="*/ 52 w 54"/>
                <a:gd name="T29" fmla="*/ 218 h 234"/>
                <a:gd name="T30" fmla="*/ 51 w 54"/>
                <a:gd name="T31" fmla="*/ 228 h 234"/>
                <a:gd name="T32" fmla="*/ 42 w 54"/>
                <a:gd name="T33" fmla="*/ 234 h 234"/>
                <a:gd name="T34" fmla="*/ 36 w 54"/>
                <a:gd name="T35" fmla="*/ 10 h 234"/>
                <a:gd name="T36" fmla="*/ 23 w 54"/>
                <a:gd name="T37" fmla="*/ 90 h 234"/>
                <a:gd name="T38" fmla="*/ 10 w 54"/>
                <a:gd name="T39" fmla="*/ 140 h 234"/>
                <a:gd name="T40" fmla="*/ 33 w 54"/>
                <a:gd name="T41" fmla="*/ 215 h 234"/>
                <a:gd name="T42" fmla="*/ 39 w 54"/>
                <a:gd name="T43" fmla="*/ 226 h 234"/>
                <a:gd name="T44" fmla="*/ 42 w 54"/>
                <a:gd name="T45" fmla="*/ 228 h 234"/>
                <a:gd name="T46" fmla="*/ 47 w 54"/>
                <a:gd name="T47" fmla="*/ 225 h 234"/>
                <a:gd name="T48" fmla="*/ 47 w 54"/>
                <a:gd name="T49" fmla="*/ 221 h 234"/>
                <a:gd name="T50" fmla="*/ 41 w 54"/>
                <a:gd name="T51" fmla="*/ 211 h 234"/>
                <a:gd name="T52" fmla="*/ 22 w 54"/>
                <a:gd name="T53" fmla="*/ 130 h 234"/>
                <a:gd name="T54" fmla="*/ 30 w 54"/>
                <a:gd name="T55" fmla="*/ 104 h 234"/>
                <a:gd name="T56" fmla="*/ 36 w 54"/>
                <a:gd name="T57" fmla="*/ 90 h 234"/>
                <a:gd name="T58" fmla="*/ 46 w 54"/>
                <a:gd name="T59" fmla="*/ 11 h 234"/>
                <a:gd name="T60" fmla="*/ 40 w 54"/>
                <a:gd name="T61" fmla="*/ 6 h 234"/>
                <a:gd name="T62" fmla="*/ 36 w 54"/>
                <a:gd name="T63" fmla="*/ 1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234">
                  <a:moveTo>
                    <a:pt x="42" y="234"/>
                  </a:moveTo>
                  <a:cubicBezTo>
                    <a:pt x="42" y="234"/>
                    <a:pt x="42" y="234"/>
                    <a:pt x="42" y="234"/>
                  </a:cubicBezTo>
                  <a:cubicBezTo>
                    <a:pt x="39" y="234"/>
                    <a:pt x="36" y="232"/>
                    <a:pt x="34" y="229"/>
                  </a:cubicBezTo>
                  <a:cubicBezTo>
                    <a:pt x="32" y="225"/>
                    <a:pt x="30" y="221"/>
                    <a:pt x="28" y="217"/>
                  </a:cubicBezTo>
                  <a:cubicBezTo>
                    <a:pt x="14" y="193"/>
                    <a:pt x="0" y="169"/>
                    <a:pt x="4" y="139"/>
                  </a:cubicBezTo>
                  <a:cubicBezTo>
                    <a:pt x="7" y="121"/>
                    <a:pt x="12" y="104"/>
                    <a:pt x="18" y="88"/>
                  </a:cubicBezTo>
                  <a:cubicBezTo>
                    <a:pt x="26" y="63"/>
                    <a:pt x="34" y="40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5"/>
                    <a:pt x="34" y="1"/>
                    <a:pt x="39" y="1"/>
                  </a:cubicBezTo>
                  <a:cubicBezTo>
                    <a:pt x="45" y="0"/>
                    <a:pt x="51" y="4"/>
                    <a:pt x="51" y="10"/>
                  </a:cubicBezTo>
                  <a:cubicBezTo>
                    <a:pt x="54" y="39"/>
                    <a:pt x="51" y="64"/>
                    <a:pt x="41" y="92"/>
                  </a:cubicBezTo>
                  <a:cubicBezTo>
                    <a:pt x="39" y="97"/>
                    <a:pt x="37" y="102"/>
                    <a:pt x="36" y="107"/>
                  </a:cubicBezTo>
                  <a:cubicBezTo>
                    <a:pt x="32" y="115"/>
                    <a:pt x="29" y="123"/>
                    <a:pt x="27" y="131"/>
                  </a:cubicBezTo>
                  <a:cubicBezTo>
                    <a:pt x="21" y="162"/>
                    <a:pt x="32" y="183"/>
                    <a:pt x="46" y="208"/>
                  </a:cubicBezTo>
                  <a:cubicBezTo>
                    <a:pt x="48" y="211"/>
                    <a:pt x="50" y="215"/>
                    <a:pt x="52" y="218"/>
                  </a:cubicBezTo>
                  <a:cubicBezTo>
                    <a:pt x="53" y="222"/>
                    <a:pt x="53" y="225"/>
                    <a:pt x="51" y="228"/>
                  </a:cubicBezTo>
                  <a:cubicBezTo>
                    <a:pt x="49" y="232"/>
                    <a:pt x="46" y="234"/>
                    <a:pt x="42" y="234"/>
                  </a:cubicBezTo>
                  <a:close/>
                  <a:moveTo>
                    <a:pt x="36" y="10"/>
                  </a:moveTo>
                  <a:cubicBezTo>
                    <a:pt x="39" y="40"/>
                    <a:pt x="31" y="66"/>
                    <a:pt x="23" y="90"/>
                  </a:cubicBezTo>
                  <a:cubicBezTo>
                    <a:pt x="18" y="106"/>
                    <a:pt x="12" y="122"/>
                    <a:pt x="10" y="140"/>
                  </a:cubicBezTo>
                  <a:cubicBezTo>
                    <a:pt x="6" y="168"/>
                    <a:pt x="19" y="191"/>
                    <a:pt x="33" y="215"/>
                  </a:cubicBezTo>
                  <a:cubicBezTo>
                    <a:pt x="35" y="218"/>
                    <a:pt x="37" y="222"/>
                    <a:pt x="39" y="226"/>
                  </a:cubicBezTo>
                  <a:cubicBezTo>
                    <a:pt x="40" y="227"/>
                    <a:pt x="41" y="228"/>
                    <a:pt x="42" y="228"/>
                  </a:cubicBezTo>
                  <a:cubicBezTo>
                    <a:pt x="44" y="228"/>
                    <a:pt x="46" y="227"/>
                    <a:pt x="47" y="225"/>
                  </a:cubicBezTo>
                  <a:cubicBezTo>
                    <a:pt x="47" y="225"/>
                    <a:pt x="48" y="223"/>
                    <a:pt x="47" y="221"/>
                  </a:cubicBezTo>
                  <a:cubicBezTo>
                    <a:pt x="45" y="218"/>
                    <a:pt x="43" y="214"/>
                    <a:pt x="41" y="211"/>
                  </a:cubicBezTo>
                  <a:cubicBezTo>
                    <a:pt x="27" y="185"/>
                    <a:pt x="15" y="163"/>
                    <a:pt x="22" y="130"/>
                  </a:cubicBezTo>
                  <a:cubicBezTo>
                    <a:pt x="24" y="121"/>
                    <a:pt x="27" y="113"/>
                    <a:pt x="30" y="104"/>
                  </a:cubicBezTo>
                  <a:cubicBezTo>
                    <a:pt x="32" y="100"/>
                    <a:pt x="34" y="95"/>
                    <a:pt x="36" y="90"/>
                  </a:cubicBezTo>
                  <a:cubicBezTo>
                    <a:pt x="45" y="63"/>
                    <a:pt x="48" y="38"/>
                    <a:pt x="46" y="11"/>
                  </a:cubicBezTo>
                  <a:cubicBezTo>
                    <a:pt x="45" y="7"/>
                    <a:pt x="42" y="6"/>
                    <a:pt x="40" y="6"/>
                  </a:cubicBezTo>
                  <a:cubicBezTo>
                    <a:pt x="39" y="6"/>
                    <a:pt x="36" y="7"/>
                    <a:pt x="36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3775" y="1946"/>
              <a:ext cx="87" cy="115"/>
            </a:xfrm>
            <a:custGeom>
              <a:avLst/>
              <a:gdLst>
                <a:gd name="T0" fmla="*/ 4 w 62"/>
                <a:gd name="T1" fmla="*/ 12 h 82"/>
                <a:gd name="T2" fmla="*/ 45 w 62"/>
                <a:gd name="T3" fmla="*/ 75 h 82"/>
                <a:gd name="T4" fmla="*/ 55 w 62"/>
                <a:gd name="T5" fmla="*/ 65 h 82"/>
                <a:gd name="T6" fmla="*/ 18 w 62"/>
                <a:gd name="T7" fmla="*/ 8 h 82"/>
                <a:gd name="T8" fmla="*/ 4 w 62"/>
                <a:gd name="T9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2">
                  <a:moveTo>
                    <a:pt x="4" y="12"/>
                  </a:moveTo>
                  <a:cubicBezTo>
                    <a:pt x="13" y="36"/>
                    <a:pt x="27" y="58"/>
                    <a:pt x="45" y="75"/>
                  </a:cubicBezTo>
                  <a:cubicBezTo>
                    <a:pt x="52" y="82"/>
                    <a:pt x="62" y="72"/>
                    <a:pt x="55" y="65"/>
                  </a:cubicBezTo>
                  <a:cubicBezTo>
                    <a:pt x="39" y="49"/>
                    <a:pt x="26" y="30"/>
                    <a:pt x="18" y="8"/>
                  </a:cubicBezTo>
                  <a:cubicBezTo>
                    <a:pt x="15" y="0"/>
                    <a:pt x="0" y="3"/>
                    <a:pt x="4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3"/>
            <p:cNvSpPr>
              <a:spLocks noEditPoints="1"/>
            </p:cNvSpPr>
            <p:nvPr/>
          </p:nvSpPr>
          <p:spPr bwMode="auto">
            <a:xfrm>
              <a:off x="3774" y="1944"/>
              <a:ext cx="88" cy="114"/>
            </a:xfrm>
            <a:custGeom>
              <a:avLst/>
              <a:gdLst>
                <a:gd name="T0" fmla="*/ 51 w 63"/>
                <a:gd name="T1" fmla="*/ 81 h 81"/>
                <a:gd name="T2" fmla="*/ 44 w 63"/>
                <a:gd name="T3" fmla="*/ 78 h 81"/>
                <a:gd name="T4" fmla="*/ 2 w 63"/>
                <a:gd name="T5" fmla="*/ 14 h 81"/>
                <a:gd name="T6" fmla="*/ 2 w 63"/>
                <a:gd name="T7" fmla="*/ 14 h 81"/>
                <a:gd name="T8" fmla="*/ 8 w 63"/>
                <a:gd name="T9" fmla="*/ 2 h 81"/>
                <a:gd name="T10" fmla="*/ 22 w 63"/>
                <a:gd name="T11" fmla="*/ 8 h 81"/>
                <a:gd name="T12" fmla="*/ 58 w 63"/>
                <a:gd name="T13" fmla="*/ 64 h 81"/>
                <a:gd name="T14" fmla="*/ 58 w 63"/>
                <a:gd name="T15" fmla="*/ 78 h 81"/>
                <a:gd name="T16" fmla="*/ 51 w 63"/>
                <a:gd name="T17" fmla="*/ 81 h 81"/>
                <a:gd name="T18" fmla="*/ 12 w 63"/>
                <a:gd name="T19" fmla="*/ 7 h 81"/>
                <a:gd name="T20" fmla="*/ 10 w 63"/>
                <a:gd name="T21" fmla="*/ 8 h 81"/>
                <a:gd name="T22" fmla="*/ 7 w 63"/>
                <a:gd name="T23" fmla="*/ 12 h 81"/>
                <a:gd name="T24" fmla="*/ 7 w 63"/>
                <a:gd name="T25" fmla="*/ 12 h 81"/>
                <a:gd name="T26" fmla="*/ 48 w 63"/>
                <a:gd name="T27" fmla="*/ 74 h 81"/>
                <a:gd name="T28" fmla="*/ 54 w 63"/>
                <a:gd name="T29" fmla="*/ 74 h 81"/>
                <a:gd name="T30" fmla="*/ 55 w 63"/>
                <a:gd name="T31" fmla="*/ 68 h 81"/>
                <a:gd name="T32" fmla="*/ 16 w 63"/>
                <a:gd name="T33" fmla="*/ 10 h 81"/>
                <a:gd name="T34" fmla="*/ 12 w 63"/>
                <a:gd name="T35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81">
                  <a:moveTo>
                    <a:pt x="51" y="81"/>
                  </a:moveTo>
                  <a:cubicBezTo>
                    <a:pt x="49" y="81"/>
                    <a:pt x="46" y="80"/>
                    <a:pt x="44" y="78"/>
                  </a:cubicBezTo>
                  <a:cubicBezTo>
                    <a:pt x="26" y="61"/>
                    <a:pt x="11" y="39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9"/>
                    <a:pt x="2" y="4"/>
                    <a:pt x="8" y="2"/>
                  </a:cubicBezTo>
                  <a:cubicBezTo>
                    <a:pt x="13" y="0"/>
                    <a:pt x="19" y="2"/>
                    <a:pt x="22" y="8"/>
                  </a:cubicBezTo>
                  <a:cubicBezTo>
                    <a:pt x="30" y="29"/>
                    <a:pt x="42" y="48"/>
                    <a:pt x="58" y="64"/>
                  </a:cubicBezTo>
                  <a:cubicBezTo>
                    <a:pt x="63" y="68"/>
                    <a:pt x="62" y="74"/>
                    <a:pt x="58" y="78"/>
                  </a:cubicBezTo>
                  <a:cubicBezTo>
                    <a:pt x="56" y="80"/>
                    <a:pt x="54" y="81"/>
                    <a:pt x="51" y="81"/>
                  </a:cubicBezTo>
                  <a:close/>
                  <a:moveTo>
                    <a:pt x="12" y="7"/>
                  </a:moveTo>
                  <a:cubicBezTo>
                    <a:pt x="11" y="7"/>
                    <a:pt x="10" y="7"/>
                    <a:pt x="10" y="8"/>
                  </a:cubicBezTo>
                  <a:cubicBezTo>
                    <a:pt x="8" y="8"/>
                    <a:pt x="6" y="9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6" y="36"/>
                    <a:pt x="30" y="57"/>
                    <a:pt x="48" y="74"/>
                  </a:cubicBezTo>
                  <a:cubicBezTo>
                    <a:pt x="51" y="77"/>
                    <a:pt x="53" y="75"/>
                    <a:pt x="54" y="74"/>
                  </a:cubicBezTo>
                  <a:cubicBezTo>
                    <a:pt x="56" y="73"/>
                    <a:pt x="57" y="70"/>
                    <a:pt x="55" y="68"/>
                  </a:cubicBezTo>
                  <a:cubicBezTo>
                    <a:pt x="37" y="51"/>
                    <a:pt x="25" y="32"/>
                    <a:pt x="16" y="10"/>
                  </a:cubicBezTo>
                  <a:cubicBezTo>
                    <a:pt x="16" y="8"/>
                    <a:pt x="13" y="7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4538" y="1042"/>
              <a:ext cx="146" cy="444"/>
            </a:xfrm>
            <a:custGeom>
              <a:avLst/>
              <a:gdLst>
                <a:gd name="T0" fmla="*/ 88 w 104"/>
                <a:gd name="T1" fmla="*/ 9 h 316"/>
                <a:gd name="T2" fmla="*/ 24 w 104"/>
                <a:gd name="T3" fmla="*/ 200 h 316"/>
                <a:gd name="T4" fmla="*/ 20 w 104"/>
                <a:gd name="T5" fmla="*/ 308 h 316"/>
                <a:gd name="T6" fmla="*/ 33 w 104"/>
                <a:gd name="T7" fmla="*/ 301 h 316"/>
                <a:gd name="T8" fmla="*/ 54 w 104"/>
                <a:gd name="T9" fmla="*/ 153 h 316"/>
                <a:gd name="T10" fmla="*/ 103 w 104"/>
                <a:gd name="T11" fmla="*/ 9 h 316"/>
                <a:gd name="T12" fmla="*/ 88 w 104"/>
                <a:gd name="T13" fmla="*/ 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316">
                  <a:moveTo>
                    <a:pt x="88" y="9"/>
                  </a:moveTo>
                  <a:cubicBezTo>
                    <a:pt x="81" y="73"/>
                    <a:pt x="41" y="137"/>
                    <a:pt x="24" y="200"/>
                  </a:cubicBezTo>
                  <a:cubicBezTo>
                    <a:pt x="15" y="231"/>
                    <a:pt x="0" y="278"/>
                    <a:pt x="20" y="308"/>
                  </a:cubicBezTo>
                  <a:cubicBezTo>
                    <a:pt x="26" y="316"/>
                    <a:pt x="39" y="309"/>
                    <a:pt x="33" y="301"/>
                  </a:cubicBezTo>
                  <a:cubicBezTo>
                    <a:pt x="8" y="264"/>
                    <a:pt x="41" y="191"/>
                    <a:pt x="54" y="153"/>
                  </a:cubicBezTo>
                  <a:cubicBezTo>
                    <a:pt x="71" y="105"/>
                    <a:pt x="97" y="61"/>
                    <a:pt x="103" y="9"/>
                  </a:cubicBezTo>
                  <a:cubicBezTo>
                    <a:pt x="104" y="0"/>
                    <a:pt x="89" y="0"/>
                    <a:pt x="88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5"/>
            <p:cNvSpPr>
              <a:spLocks noEditPoints="1"/>
            </p:cNvSpPr>
            <p:nvPr/>
          </p:nvSpPr>
          <p:spPr bwMode="auto">
            <a:xfrm>
              <a:off x="4535" y="1041"/>
              <a:ext cx="153" cy="442"/>
            </a:xfrm>
            <a:custGeom>
              <a:avLst/>
              <a:gdLst>
                <a:gd name="T0" fmla="*/ 29 w 109"/>
                <a:gd name="T1" fmla="*/ 315 h 315"/>
                <a:gd name="T2" fmla="*/ 20 w 109"/>
                <a:gd name="T3" fmla="*/ 311 h 315"/>
                <a:gd name="T4" fmla="*/ 21 w 109"/>
                <a:gd name="T5" fmla="*/ 206 h 315"/>
                <a:gd name="T6" fmla="*/ 23 w 109"/>
                <a:gd name="T7" fmla="*/ 200 h 315"/>
                <a:gd name="T8" fmla="*/ 51 w 109"/>
                <a:gd name="T9" fmla="*/ 123 h 315"/>
                <a:gd name="T10" fmla="*/ 87 w 109"/>
                <a:gd name="T11" fmla="*/ 10 h 315"/>
                <a:gd name="T12" fmla="*/ 87 w 109"/>
                <a:gd name="T13" fmla="*/ 10 h 315"/>
                <a:gd name="T14" fmla="*/ 100 w 109"/>
                <a:gd name="T15" fmla="*/ 1 h 315"/>
                <a:gd name="T16" fmla="*/ 108 w 109"/>
                <a:gd name="T17" fmla="*/ 11 h 315"/>
                <a:gd name="T18" fmla="*/ 77 w 109"/>
                <a:gd name="T19" fmla="*/ 110 h 315"/>
                <a:gd name="T20" fmla="*/ 59 w 109"/>
                <a:gd name="T21" fmla="*/ 155 h 315"/>
                <a:gd name="T22" fmla="*/ 53 w 109"/>
                <a:gd name="T23" fmla="*/ 172 h 315"/>
                <a:gd name="T24" fmla="*/ 38 w 109"/>
                <a:gd name="T25" fmla="*/ 300 h 315"/>
                <a:gd name="T26" fmla="*/ 35 w 109"/>
                <a:gd name="T27" fmla="*/ 313 h 315"/>
                <a:gd name="T28" fmla="*/ 29 w 109"/>
                <a:gd name="T29" fmla="*/ 315 h 315"/>
                <a:gd name="T30" fmla="*/ 99 w 109"/>
                <a:gd name="T31" fmla="*/ 6 h 315"/>
                <a:gd name="T32" fmla="*/ 93 w 109"/>
                <a:gd name="T33" fmla="*/ 11 h 315"/>
                <a:gd name="T34" fmla="*/ 93 w 109"/>
                <a:gd name="T35" fmla="*/ 11 h 315"/>
                <a:gd name="T36" fmla="*/ 57 w 109"/>
                <a:gd name="T37" fmla="*/ 126 h 315"/>
                <a:gd name="T38" fmla="*/ 28 w 109"/>
                <a:gd name="T39" fmla="*/ 202 h 315"/>
                <a:gd name="T40" fmla="*/ 27 w 109"/>
                <a:gd name="T41" fmla="*/ 208 h 315"/>
                <a:gd name="T42" fmla="*/ 25 w 109"/>
                <a:gd name="T43" fmla="*/ 308 h 315"/>
                <a:gd name="T44" fmla="*/ 32 w 109"/>
                <a:gd name="T45" fmla="*/ 309 h 315"/>
                <a:gd name="T46" fmla="*/ 33 w 109"/>
                <a:gd name="T47" fmla="*/ 303 h 315"/>
                <a:gd name="T48" fmla="*/ 48 w 109"/>
                <a:gd name="T49" fmla="*/ 170 h 315"/>
                <a:gd name="T50" fmla="*/ 54 w 109"/>
                <a:gd name="T51" fmla="*/ 154 h 315"/>
                <a:gd name="T52" fmla="*/ 72 w 109"/>
                <a:gd name="T53" fmla="*/ 108 h 315"/>
                <a:gd name="T54" fmla="*/ 102 w 109"/>
                <a:gd name="T55" fmla="*/ 10 h 315"/>
                <a:gd name="T56" fmla="*/ 99 w 109"/>
                <a:gd name="T57" fmla="*/ 6 h 315"/>
                <a:gd name="T58" fmla="*/ 99 w 109"/>
                <a:gd name="T59" fmla="*/ 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315">
                  <a:moveTo>
                    <a:pt x="29" y="315"/>
                  </a:moveTo>
                  <a:cubicBezTo>
                    <a:pt x="26" y="315"/>
                    <a:pt x="22" y="314"/>
                    <a:pt x="20" y="311"/>
                  </a:cubicBezTo>
                  <a:cubicBezTo>
                    <a:pt x="0" y="282"/>
                    <a:pt x="12" y="238"/>
                    <a:pt x="21" y="206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30" y="175"/>
                    <a:pt x="41" y="149"/>
                    <a:pt x="51" y="123"/>
                  </a:cubicBezTo>
                  <a:cubicBezTo>
                    <a:pt x="67" y="86"/>
                    <a:pt x="83" y="48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8" y="3"/>
                    <a:pt x="94" y="0"/>
                    <a:pt x="100" y="1"/>
                  </a:cubicBezTo>
                  <a:cubicBezTo>
                    <a:pt x="105" y="1"/>
                    <a:pt x="109" y="5"/>
                    <a:pt x="108" y="11"/>
                  </a:cubicBezTo>
                  <a:cubicBezTo>
                    <a:pt x="104" y="46"/>
                    <a:pt x="90" y="78"/>
                    <a:pt x="77" y="110"/>
                  </a:cubicBezTo>
                  <a:cubicBezTo>
                    <a:pt x="71" y="125"/>
                    <a:pt x="64" y="140"/>
                    <a:pt x="59" y="155"/>
                  </a:cubicBezTo>
                  <a:cubicBezTo>
                    <a:pt x="57" y="160"/>
                    <a:pt x="55" y="166"/>
                    <a:pt x="53" y="172"/>
                  </a:cubicBezTo>
                  <a:cubicBezTo>
                    <a:pt x="38" y="211"/>
                    <a:pt x="16" y="269"/>
                    <a:pt x="38" y="300"/>
                  </a:cubicBezTo>
                  <a:cubicBezTo>
                    <a:pt x="41" y="305"/>
                    <a:pt x="40" y="310"/>
                    <a:pt x="35" y="313"/>
                  </a:cubicBezTo>
                  <a:cubicBezTo>
                    <a:pt x="33" y="315"/>
                    <a:pt x="31" y="315"/>
                    <a:pt x="29" y="315"/>
                  </a:cubicBezTo>
                  <a:close/>
                  <a:moveTo>
                    <a:pt x="99" y="6"/>
                  </a:moveTo>
                  <a:cubicBezTo>
                    <a:pt x="96" y="6"/>
                    <a:pt x="93" y="7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88" y="49"/>
                    <a:pt x="72" y="88"/>
                    <a:pt x="57" y="126"/>
                  </a:cubicBezTo>
                  <a:cubicBezTo>
                    <a:pt x="46" y="151"/>
                    <a:pt x="35" y="176"/>
                    <a:pt x="28" y="202"/>
                  </a:cubicBezTo>
                  <a:cubicBezTo>
                    <a:pt x="27" y="208"/>
                    <a:pt x="27" y="208"/>
                    <a:pt x="27" y="208"/>
                  </a:cubicBezTo>
                  <a:cubicBezTo>
                    <a:pt x="18" y="239"/>
                    <a:pt x="6" y="281"/>
                    <a:pt x="25" y="308"/>
                  </a:cubicBezTo>
                  <a:cubicBezTo>
                    <a:pt x="27" y="311"/>
                    <a:pt x="30" y="310"/>
                    <a:pt x="32" y="309"/>
                  </a:cubicBezTo>
                  <a:cubicBezTo>
                    <a:pt x="33" y="308"/>
                    <a:pt x="35" y="306"/>
                    <a:pt x="33" y="303"/>
                  </a:cubicBezTo>
                  <a:cubicBezTo>
                    <a:pt x="10" y="270"/>
                    <a:pt x="33" y="210"/>
                    <a:pt x="48" y="170"/>
                  </a:cubicBezTo>
                  <a:cubicBezTo>
                    <a:pt x="50" y="164"/>
                    <a:pt x="52" y="158"/>
                    <a:pt x="54" y="154"/>
                  </a:cubicBezTo>
                  <a:cubicBezTo>
                    <a:pt x="59" y="138"/>
                    <a:pt x="65" y="123"/>
                    <a:pt x="72" y="108"/>
                  </a:cubicBezTo>
                  <a:cubicBezTo>
                    <a:pt x="85" y="77"/>
                    <a:pt x="98" y="44"/>
                    <a:pt x="102" y="10"/>
                  </a:cubicBezTo>
                  <a:cubicBezTo>
                    <a:pt x="103" y="7"/>
                    <a:pt x="101" y="6"/>
                    <a:pt x="99" y="6"/>
                  </a:cubicBezTo>
                  <a:cubicBezTo>
                    <a:pt x="99" y="6"/>
                    <a:pt x="99" y="6"/>
                    <a:pt x="99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4638" y="2170"/>
              <a:ext cx="167" cy="280"/>
            </a:xfrm>
            <a:custGeom>
              <a:avLst/>
              <a:gdLst>
                <a:gd name="T0" fmla="*/ 17 w 119"/>
                <a:gd name="T1" fmla="*/ 36 h 199"/>
                <a:gd name="T2" fmla="*/ 77 w 119"/>
                <a:gd name="T3" fmla="*/ 93 h 199"/>
                <a:gd name="T4" fmla="*/ 104 w 119"/>
                <a:gd name="T5" fmla="*/ 189 h 199"/>
                <a:gd name="T6" fmla="*/ 118 w 119"/>
                <a:gd name="T7" fmla="*/ 189 h 199"/>
                <a:gd name="T8" fmla="*/ 73 w 119"/>
                <a:gd name="T9" fmla="*/ 57 h 199"/>
                <a:gd name="T10" fmla="*/ 7 w 119"/>
                <a:gd name="T11" fmla="*/ 26 h 199"/>
                <a:gd name="T12" fmla="*/ 17 w 119"/>
                <a:gd name="T13" fmla="*/ 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99">
                  <a:moveTo>
                    <a:pt x="17" y="36"/>
                  </a:moveTo>
                  <a:cubicBezTo>
                    <a:pt x="38" y="16"/>
                    <a:pt x="70" y="80"/>
                    <a:pt x="77" y="93"/>
                  </a:cubicBezTo>
                  <a:cubicBezTo>
                    <a:pt x="94" y="124"/>
                    <a:pt x="102" y="153"/>
                    <a:pt x="104" y="189"/>
                  </a:cubicBezTo>
                  <a:cubicBezTo>
                    <a:pt x="104" y="199"/>
                    <a:pt x="119" y="199"/>
                    <a:pt x="118" y="189"/>
                  </a:cubicBezTo>
                  <a:cubicBezTo>
                    <a:pt x="117" y="140"/>
                    <a:pt x="100" y="98"/>
                    <a:pt x="73" y="57"/>
                  </a:cubicBezTo>
                  <a:cubicBezTo>
                    <a:pt x="60" y="37"/>
                    <a:pt x="32" y="0"/>
                    <a:pt x="7" y="26"/>
                  </a:cubicBezTo>
                  <a:cubicBezTo>
                    <a:pt x="0" y="32"/>
                    <a:pt x="10" y="43"/>
                    <a:pt x="17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7"/>
            <p:cNvSpPr>
              <a:spLocks noEditPoints="1"/>
            </p:cNvSpPr>
            <p:nvPr/>
          </p:nvSpPr>
          <p:spPr bwMode="auto">
            <a:xfrm>
              <a:off x="4639" y="2190"/>
              <a:ext cx="169" cy="260"/>
            </a:xfrm>
            <a:custGeom>
              <a:avLst/>
              <a:gdLst>
                <a:gd name="T0" fmla="*/ 110 w 120"/>
                <a:gd name="T1" fmla="*/ 185 h 185"/>
                <a:gd name="T2" fmla="*/ 100 w 120"/>
                <a:gd name="T3" fmla="*/ 175 h 185"/>
                <a:gd name="T4" fmla="*/ 74 w 120"/>
                <a:gd name="T5" fmla="*/ 80 h 185"/>
                <a:gd name="T6" fmla="*/ 73 w 120"/>
                <a:gd name="T7" fmla="*/ 79 h 185"/>
                <a:gd name="T8" fmla="*/ 27 w 120"/>
                <a:gd name="T9" fmla="*/ 21 h 185"/>
                <a:gd name="T10" fmla="*/ 18 w 120"/>
                <a:gd name="T11" fmla="*/ 24 h 185"/>
                <a:gd name="T12" fmla="*/ 18 w 120"/>
                <a:gd name="T13" fmla="*/ 24 h 185"/>
                <a:gd name="T14" fmla="*/ 9 w 120"/>
                <a:gd name="T15" fmla="*/ 27 h 185"/>
                <a:gd name="T16" fmla="*/ 1 w 120"/>
                <a:gd name="T17" fmla="*/ 19 h 185"/>
                <a:gd name="T18" fmla="*/ 4 w 120"/>
                <a:gd name="T19" fmla="*/ 10 h 185"/>
                <a:gd name="T20" fmla="*/ 27 w 120"/>
                <a:gd name="T21" fmla="*/ 0 h 185"/>
                <a:gd name="T22" fmla="*/ 75 w 120"/>
                <a:gd name="T23" fmla="*/ 41 h 185"/>
                <a:gd name="T24" fmla="*/ 120 w 120"/>
                <a:gd name="T25" fmla="*/ 175 h 185"/>
                <a:gd name="T26" fmla="*/ 111 w 120"/>
                <a:gd name="T27" fmla="*/ 185 h 185"/>
                <a:gd name="T28" fmla="*/ 110 w 120"/>
                <a:gd name="T29" fmla="*/ 185 h 185"/>
                <a:gd name="T30" fmla="*/ 25 w 120"/>
                <a:gd name="T31" fmla="*/ 15 h 185"/>
                <a:gd name="T32" fmla="*/ 27 w 120"/>
                <a:gd name="T33" fmla="*/ 16 h 185"/>
                <a:gd name="T34" fmla="*/ 78 w 120"/>
                <a:gd name="T35" fmla="*/ 76 h 185"/>
                <a:gd name="T36" fmla="*/ 79 w 120"/>
                <a:gd name="T37" fmla="*/ 78 h 185"/>
                <a:gd name="T38" fmla="*/ 105 w 120"/>
                <a:gd name="T39" fmla="*/ 175 h 185"/>
                <a:gd name="T40" fmla="*/ 110 w 120"/>
                <a:gd name="T41" fmla="*/ 179 h 185"/>
                <a:gd name="T42" fmla="*/ 110 w 120"/>
                <a:gd name="T43" fmla="*/ 179 h 185"/>
                <a:gd name="T44" fmla="*/ 115 w 120"/>
                <a:gd name="T45" fmla="*/ 175 h 185"/>
                <a:gd name="T46" fmla="*/ 70 w 120"/>
                <a:gd name="T47" fmla="*/ 44 h 185"/>
                <a:gd name="T48" fmla="*/ 27 w 120"/>
                <a:gd name="T49" fmla="*/ 6 h 185"/>
                <a:gd name="T50" fmla="*/ 8 w 120"/>
                <a:gd name="T51" fmla="*/ 14 h 185"/>
                <a:gd name="T52" fmla="*/ 6 w 120"/>
                <a:gd name="T53" fmla="*/ 18 h 185"/>
                <a:gd name="T54" fmla="*/ 10 w 120"/>
                <a:gd name="T55" fmla="*/ 21 h 185"/>
                <a:gd name="T56" fmla="*/ 14 w 120"/>
                <a:gd name="T57" fmla="*/ 20 h 185"/>
                <a:gd name="T58" fmla="*/ 14 w 120"/>
                <a:gd name="T59" fmla="*/ 20 h 185"/>
                <a:gd name="T60" fmla="*/ 25 w 120"/>
                <a:gd name="T61" fmla="*/ 1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" h="185">
                  <a:moveTo>
                    <a:pt x="110" y="185"/>
                  </a:moveTo>
                  <a:cubicBezTo>
                    <a:pt x="105" y="185"/>
                    <a:pt x="100" y="182"/>
                    <a:pt x="100" y="175"/>
                  </a:cubicBezTo>
                  <a:cubicBezTo>
                    <a:pt x="99" y="141"/>
                    <a:pt x="91" y="113"/>
                    <a:pt x="74" y="8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54" y="42"/>
                    <a:pt x="38" y="23"/>
                    <a:pt x="27" y="21"/>
                  </a:cubicBezTo>
                  <a:cubicBezTo>
                    <a:pt x="23" y="21"/>
                    <a:pt x="21" y="22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7"/>
                    <a:pt x="12" y="28"/>
                    <a:pt x="9" y="27"/>
                  </a:cubicBezTo>
                  <a:cubicBezTo>
                    <a:pt x="5" y="26"/>
                    <a:pt x="2" y="23"/>
                    <a:pt x="1" y="19"/>
                  </a:cubicBezTo>
                  <a:cubicBezTo>
                    <a:pt x="0" y="16"/>
                    <a:pt x="1" y="12"/>
                    <a:pt x="4" y="10"/>
                  </a:cubicBezTo>
                  <a:cubicBezTo>
                    <a:pt x="11" y="3"/>
                    <a:pt x="19" y="0"/>
                    <a:pt x="27" y="0"/>
                  </a:cubicBezTo>
                  <a:cubicBezTo>
                    <a:pt x="42" y="2"/>
                    <a:pt x="57" y="15"/>
                    <a:pt x="75" y="41"/>
                  </a:cubicBezTo>
                  <a:cubicBezTo>
                    <a:pt x="104" y="86"/>
                    <a:pt x="119" y="129"/>
                    <a:pt x="120" y="175"/>
                  </a:cubicBezTo>
                  <a:cubicBezTo>
                    <a:pt x="120" y="181"/>
                    <a:pt x="115" y="185"/>
                    <a:pt x="111" y="185"/>
                  </a:cubicBezTo>
                  <a:cubicBezTo>
                    <a:pt x="110" y="185"/>
                    <a:pt x="110" y="185"/>
                    <a:pt x="110" y="185"/>
                  </a:cubicBezTo>
                  <a:close/>
                  <a:moveTo>
                    <a:pt x="25" y="15"/>
                  </a:moveTo>
                  <a:cubicBezTo>
                    <a:pt x="26" y="15"/>
                    <a:pt x="27" y="15"/>
                    <a:pt x="27" y="16"/>
                  </a:cubicBezTo>
                  <a:cubicBezTo>
                    <a:pt x="47" y="19"/>
                    <a:pt x="70" y="62"/>
                    <a:pt x="78" y="76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96" y="111"/>
                    <a:pt x="104" y="140"/>
                    <a:pt x="105" y="175"/>
                  </a:cubicBezTo>
                  <a:cubicBezTo>
                    <a:pt x="105" y="179"/>
                    <a:pt x="108" y="179"/>
                    <a:pt x="110" y="179"/>
                  </a:cubicBezTo>
                  <a:cubicBezTo>
                    <a:pt x="110" y="179"/>
                    <a:pt x="110" y="179"/>
                    <a:pt x="110" y="179"/>
                  </a:cubicBezTo>
                  <a:cubicBezTo>
                    <a:pt x="111" y="179"/>
                    <a:pt x="115" y="179"/>
                    <a:pt x="115" y="175"/>
                  </a:cubicBezTo>
                  <a:cubicBezTo>
                    <a:pt x="113" y="130"/>
                    <a:pt x="99" y="88"/>
                    <a:pt x="70" y="44"/>
                  </a:cubicBezTo>
                  <a:cubicBezTo>
                    <a:pt x="54" y="20"/>
                    <a:pt x="39" y="7"/>
                    <a:pt x="27" y="6"/>
                  </a:cubicBezTo>
                  <a:cubicBezTo>
                    <a:pt x="20" y="5"/>
                    <a:pt x="14" y="8"/>
                    <a:pt x="8" y="14"/>
                  </a:cubicBezTo>
                  <a:cubicBezTo>
                    <a:pt x="6" y="15"/>
                    <a:pt x="6" y="16"/>
                    <a:pt x="6" y="18"/>
                  </a:cubicBezTo>
                  <a:cubicBezTo>
                    <a:pt x="7" y="19"/>
                    <a:pt x="8" y="21"/>
                    <a:pt x="10" y="21"/>
                  </a:cubicBezTo>
                  <a:cubicBezTo>
                    <a:pt x="12" y="22"/>
                    <a:pt x="13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7" y="17"/>
                    <a:pt x="21" y="15"/>
                    <a:pt x="2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4535" y="2177"/>
              <a:ext cx="155" cy="159"/>
            </a:xfrm>
            <a:custGeom>
              <a:avLst/>
              <a:gdLst>
                <a:gd name="T0" fmla="*/ 17 w 110"/>
                <a:gd name="T1" fmla="*/ 48 h 113"/>
                <a:gd name="T2" fmla="*/ 95 w 110"/>
                <a:gd name="T3" fmla="*/ 107 h 113"/>
                <a:gd name="T4" fmla="*/ 109 w 110"/>
                <a:gd name="T5" fmla="*/ 103 h 113"/>
                <a:gd name="T6" fmla="*/ 100 w 110"/>
                <a:gd name="T7" fmla="*/ 70 h 113"/>
                <a:gd name="T8" fmla="*/ 91 w 110"/>
                <a:gd name="T9" fmla="*/ 30 h 113"/>
                <a:gd name="T10" fmla="*/ 79 w 110"/>
                <a:gd name="T11" fmla="*/ 22 h 113"/>
                <a:gd name="T12" fmla="*/ 94 w 110"/>
                <a:gd name="T13" fmla="*/ 103 h 113"/>
                <a:gd name="T14" fmla="*/ 108 w 110"/>
                <a:gd name="T15" fmla="*/ 99 h 113"/>
                <a:gd name="T16" fmla="*/ 6 w 110"/>
                <a:gd name="T17" fmla="*/ 37 h 113"/>
                <a:gd name="T18" fmla="*/ 17 w 110"/>
                <a:gd name="T19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3">
                  <a:moveTo>
                    <a:pt x="17" y="48"/>
                  </a:moveTo>
                  <a:cubicBezTo>
                    <a:pt x="38" y="23"/>
                    <a:pt x="86" y="94"/>
                    <a:pt x="95" y="107"/>
                  </a:cubicBezTo>
                  <a:cubicBezTo>
                    <a:pt x="100" y="113"/>
                    <a:pt x="109" y="111"/>
                    <a:pt x="109" y="103"/>
                  </a:cubicBezTo>
                  <a:cubicBezTo>
                    <a:pt x="110" y="91"/>
                    <a:pt x="106" y="81"/>
                    <a:pt x="100" y="70"/>
                  </a:cubicBezTo>
                  <a:cubicBezTo>
                    <a:pt x="94" y="58"/>
                    <a:pt x="82" y="44"/>
                    <a:pt x="91" y="30"/>
                  </a:cubicBezTo>
                  <a:cubicBezTo>
                    <a:pt x="97" y="22"/>
                    <a:pt x="84" y="14"/>
                    <a:pt x="79" y="22"/>
                  </a:cubicBezTo>
                  <a:cubicBezTo>
                    <a:pt x="60" y="51"/>
                    <a:pt x="95" y="75"/>
                    <a:pt x="94" y="103"/>
                  </a:cubicBezTo>
                  <a:cubicBezTo>
                    <a:pt x="99" y="102"/>
                    <a:pt x="104" y="101"/>
                    <a:pt x="108" y="99"/>
                  </a:cubicBezTo>
                  <a:cubicBezTo>
                    <a:pt x="93" y="78"/>
                    <a:pt x="39" y="0"/>
                    <a:pt x="6" y="37"/>
                  </a:cubicBezTo>
                  <a:cubicBezTo>
                    <a:pt x="0" y="44"/>
                    <a:pt x="10" y="55"/>
                    <a:pt x="17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9"/>
            <p:cNvSpPr>
              <a:spLocks noEditPoints="1"/>
            </p:cNvSpPr>
            <p:nvPr/>
          </p:nvSpPr>
          <p:spPr bwMode="auto">
            <a:xfrm>
              <a:off x="4535" y="2200"/>
              <a:ext cx="159" cy="136"/>
            </a:xfrm>
            <a:custGeom>
              <a:avLst/>
              <a:gdLst>
                <a:gd name="T0" fmla="*/ 102 w 113"/>
                <a:gd name="T1" fmla="*/ 97 h 97"/>
                <a:gd name="T2" fmla="*/ 93 w 113"/>
                <a:gd name="T3" fmla="*/ 93 h 97"/>
                <a:gd name="T4" fmla="*/ 92 w 113"/>
                <a:gd name="T5" fmla="*/ 91 h 97"/>
                <a:gd name="T6" fmla="*/ 92 w 113"/>
                <a:gd name="T7" fmla="*/ 91 h 97"/>
                <a:gd name="T8" fmla="*/ 92 w 113"/>
                <a:gd name="T9" fmla="*/ 90 h 97"/>
                <a:gd name="T10" fmla="*/ 28 w 113"/>
                <a:gd name="T11" fmla="*/ 29 h 97"/>
                <a:gd name="T12" fmla="*/ 27 w 113"/>
                <a:gd name="T13" fmla="*/ 29 h 97"/>
                <a:gd name="T14" fmla="*/ 19 w 113"/>
                <a:gd name="T15" fmla="*/ 33 h 97"/>
                <a:gd name="T16" fmla="*/ 19 w 113"/>
                <a:gd name="T17" fmla="*/ 33 h 97"/>
                <a:gd name="T18" fmla="*/ 5 w 113"/>
                <a:gd name="T19" fmla="*/ 34 h 97"/>
                <a:gd name="T20" fmla="*/ 4 w 113"/>
                <a:gd name="T21" fmla="*/ 19 h 97"/>
                <a:gd name="T22" fmla="*/ 26 w 113"/>
                <a:gd name="T23" fmla="*/ 8 h 97"/>
                <a:gd name="T24" fmla="*/ 28 w 113"/>
                <a:gd name="T25" fmla="*/ 8 h 97"/>
                <a:gd name="T26" fmla="*/ 72 w 113"/>
                <a:gd name="T27" fmla="*/ 34 h 97"/>
                <a:gd name="T28" fmla="*/ 76 w 113"/>
                <a:gd name="T29" fmla="*/ 5 h 97"/>
                <a:gd name="T30" fmla="*/ 85 w 113"/>
                <a:gd name="T31" fmla="*/ 0 h 97"/>
                <a:gd name="T32" fmla="*/ 94 w 113"/>
                <a:gd name="T33" fmla="*/ 6 h 97"/>
                <a:gd name="T34" fmla="*/ 94 w 113"/>
                <a:gd name="T35" fmla="*/ 15 h 97"/>
                <a:gd name="T36" fmla="*/ 100 w 113"/>
                <a:gd name="T37" fmla="*/ 47 h 97"/>
                <a:gd name="T38" fmla="*/ 103 w 113"/>
                <a:gd name="T39" fmla="*/ 53 h 97"/>
                <a:gd name="T40" fmla="*/ 112 w 113"/>
                <a:gd name="T41" fmla="*/ 84 h 97"/>
                <a:gd name="T42" fmla="*/ 113 w 113"/>
                <a:gd name="T43" fmla="*/ 85 h 97"/>
                <a:gd name="T44" fmla="*/ 112 w 113"/>
                <a:gd name="T45" fmla="*/ 85 h 97"/>
                <a:gd name="T46" fmla="*/ 112 w 113"/>
                <a:gd name="T47" fmla="*/ 87 h 97"/>
                <a:gd name="T48" fmla="*/ 105 w 113"/>
                <a:gd name="T49" fmla="*/ 97 h 97"/>
                <a:gd name="T50" fmla="*/ 102 w 113"/>
                <a:gd name="T51" fmla="*/ 97 h 97"/>
                <a:gd name="T52" fmla="*/ 98 w 113"/>
                <a:gd name="T53" fmla="*/ 89 h 97"/>
                <a:gd name="T54" fmla="*/ 103 w 113"/>
                <a:gd name="T55" fmla="*/ 91 h 97"/>
                <a:gd name="T56" fmla="*/ 107 w 113"/>
                <a:gd name="T57" fmla="*/ 87 h 97"/>
                <a:gd name="T58" fmla="*/ 107 w 113"/>
                <a:gd name="T59" fmla="*/ 87 h 97"/>
                <a:gd name="T60" fmla="*/ 98 w 113"/>
                <a:gd name="T61" fmla="*/ 89 h 97"/>
                <a:gd name="T62" fmla="*/ 92 w 113"/>
                <a:gd name="T63" fmla="*/ 67 h 97"/>
                <a:gd name="T64" fmla="*/ 97 w 113"/>
                <a:gd name="T65" fmla="*/ 84 h 97"/>
                <a:gd name="T66" fmla="*/ 104 w 113"/>
                <a:gd name="T67" fmla="*/ 82 h 97"/>
                <a:gd name="T68" fmla="*/ 92 w 113"/>
                <a:gd name="T69" fmla="*/ 67 h 97"/>
                <a:gd name="T70" fmla="*/ 27 w 113"/>
                <a:gd name="T71" fmla="*/ 24 h 97"/>
                <a:gd name="T72" fmla="*/ 28 w 113"/>
                <a:gd name="T73" fmla="*/ 24 h 97"/>
                <a:gd name="T74" fmla="*/ 91 w 113"/>
                <a:gd name="T75" fmla="*/ 80 h 97"/>
                <a:gd name="T76" fmla="*/ 81 w 113"/>
                <a:gd name="T77" fmla="*/ 56 h 97"/>
                <a:gd name="T78" fmla="*/ 77 w 113"/>
                <a:gd name="T79" fmla="*/ 48 h 97"/>
                <a:gd name="T80" fmla="*/ 28 w 113"/>
                <a:gd name="T81" fmla="*/ 14 h 97"/>
                <a:gd name="T82" fmla="*/ 8 w 113"/>
                <a:gd name="T83" fmla="*/ 23 h 97"/>
                <a:gd name="T84" fmla="*/ 9 w 113"/>
                <a:gd name="T85" fmla="*/ 30 h 97"/>
                <a:gd name="T86" fmla="*/ 15 w 113"/>
                <a:gd name="T87" fmla="*/ 30 h 97"/>
                <a:gd name="T88" fmla="*/ 15 w 113"/>
                <a:gd name="T89" fmla="*/ 30 h 97"/>
                <a:gd name="T90" fmla="*/ 27 w 113"/>
                <a:gd name="T91" fmla="*/ 24 h 97"/>
                <a:gd name="T92" fmla="*/ 82 w 113"/>
                <a:gd name="T93" fmla="*/ 44 h 97"/>
                <a:gd name="T94" fmla="*/ 105 w 113"/>
                <a:gd name="T95" fmla="*/ 74 h 97"/>
                <a:gd name="T96" fmla="*/ 98 w 113"/>
                <a:gd name="T97" fmla="*/ 56 h 97"/>
                <a:gd name="T98" fmla="*/ 95 w 113"/>
                <a:gd name="T99" fmla="*/ 50 h 97"/>
                <a:gd name="T100" fmla="*/ 89 w 113"/>
                <a:gd name="T101" fmla="*/ 12 h 97"/>
                <a:gd name="T102" fmla="*/ 89 w 113"/>
                <a:gd name="T103" fmla="*/ 8 h 97"/>
                <a:gd name="T104" fmla="*/ 85 w 113"/>
                <a:gd name="T105" fmla="*/ 5 h 97"/>
                <a:gd name="T106" fmla="*/ 81 w 113"/>
                <a:gd name="T107" fmla="*/ 8 h 97"/>
                <a:gd name="T108" fmla="*/ 82 w 113"/>
                <a:gd name="T109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97">
                  <a:moveTo>
                    <a:pt x="102" y="97"/>
                  </a:moveTo>
                  <a:cubicBezTo>
                    <a:pt x="99" y="97"/>
                    <a:pt x="95" y="96"/>
                    <a:pt x="93" y="93"/>
                  </a:cubicBezTo>
                  <a:cubicBezTo>
                    <a:pt x="93" y="92"/>
                    <a:pt x="92" y="91"/>
                    <a:pt x="92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55" y="38"/>
                    <a:pt x="36" y="30"/>
                    <a:pt x="28" y="29"/>
                  </a:cubicBezTo>
                  <a:cubicBezTo>
                    <a:pt x="28" y="29"/>
                    <a:pt x="28" y="29"/>
                    <a:pt x="27" y="29"/>
                  </a:cubicBezTo>
                  <a:cubicBezTo>
                    <a:pt x="24" y="29"/>
                    <a:pt x="21" y="31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38"/>
                    <a:pt x="10" y="38"/>
                    <a:pt x="5" y="34"/>
                  </a:cubicBezTo>
                  <a:cubicBezTo>
                    <a:pt x="1" y="31"/>
                    <a:pt x="0" y="24"/>
                    <a:pt x="4" y="19"/>
                  </a:cubicBezTo>
                  <a:cubicBezTo>
                    <a:pt x="10" y="12"/>
                    <a:pt x="18" y="8"/>
                    <a:pt x="26" y="8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43" y="9"/>
                    <a:pt x="58" y="20"/>
                    <a:pt x="72" y="34"/>
                  </a:cubicBezTo>
                  <a:cubicBezTo>
                    <a:pt x="69" y="25"/>
                    <a:pt x="70" y="15"/>
                    <a:pt x="76" y="5"/>
                  </a:cubicBezTo>
                  <a:cubicBezTo>
                    <a:pt x="78" y="1"/>
                    <a:pt x="81" y="0"/>
                    <a:pt x="85" y="0"/>
                  </a:cubicBezTo>
                  <a:cubicBezTo>
                    <a:pt x="89" y="0"/>
                    <a:pt x="93" y="2"/>
                    <a:pt x="94" y="6"/>
                  </a:cubicBezTo>
                  <a:cubicBezTo>
                    <a:pt x="96" y="9"/>
                    <a:pt x="96" y="12"/>
                    <a:pt x="94" y="15"/>
                  </a:cubicBezTo>
                  <a:cubicBezTo>
                    <a:pt x="87" y="26"/>
                    <a:pt x="93" y="37"/>
                    <a:pt x="100" y="47"/>
                  </a:cubicBezTo>
                  <a:cubicBezTo>
                    <a:pt x="101" y="49"/>
                    <a:pt x="102" y="51"/>
                    <a:pt x="103" y="53"/>
                  </a:cubicBezTo>
                  <a:cubicBezTo>
                    <a:pt x="109" y="64"/>
                    <a:pt x="112" y="74"/>
                    <a:pt x="112" y="84"/>
                  </a:cubicBezTo>
                  <a:cubicBezTo>
                    <a:pt x="113" y="85"/>
                    <a:pt x="113" y="85"/>
                    <a:pt x="113" y="85"/>
                  </a:cubicBezTo>
                  <a:cubicBezTo>
                    <a:pt x="112" y="85"/>
                    <a:pt x="112" y="85"/>
                    <a:pt x="112" y="85"/>
                  </a:cubicBezTo>
                  <a:cubicBezTo>
                    <a:pt x="112" y="86"/>
                    <a:pt x="112" y="87"/>
                    <a:pt x="112" y="87"/>
                  </a:cubicBezTo>
                  <a:cubicBezTo>
                    <a:pt x="112" y="92"/>
                    <a:pt x="109" y="95"/>
                    <a:pt x="105" y="97"/>
                  </a:cubicBezTo>
                  <a:cubicBezTo>
                    <a:pt x="104" y="97"/>
                    <a:pt x="103" y="97"/>
                    <a:pt x="102" y="97"/>
                  </a:cubicBezTo>
                  <a:close/>
                  <a:moveTo>
                    <a:pt x="98" y="89"/>
                  </a:moveTo>
                  <a:cubicBezTo>
                    <a:pt x="99" y="92"/>
                    <a:pt x="102" y="92"/>
                    <a:pt x="103" y="91"/>
                  </a:cubicBezTo>
                  <a:cubicBezTo>
                    <a:pt x="104" y="91"/>
                    <a:pt x="106" y="90"/>
                    <a:pt x="107" y="87"/>
                  </a:cubicBezTo>
                  <a:cubicBezTo>
                    <a:pt x="107" y="87"/>
                    <a:pt x="107" y="87"/>
                    <a:pt x="107" y="87"/>
                  </a:cubicBezTo>
                  <a:lnTo>
                    <a:pt x="98" y="89"/>
                  </a:lnTo>
                  <a:close/>
                  <a:moveTo>
                    <a:pt x="92" y="67"/>
                  </a:moveTo>
                  <a:cubicBezTo>
                    <a:pt x="95" y="72"/>
                    <a:pt x="97" y="78"/>
                    <a:pt x="97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0" y="76"/>
                    <a:pt x="96" y="71"/>
                    <a:pt x="92" y="67"/>
                  </a:cubicBezTo>
                  <a:close/>
                  <a:moveTo>
                    <a:pt x="27" y="2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44" y="25"/>
                    <a:pt x="65" y="43"/>
                    <a:pt x="91" y="80"/>
                  </a:cubicBezTo>
                  <a:cubicBezTo>
                    <a:pt x="89" y="72"/>
                    <a:pt x="85" y="64"/>
                    <a:pt x="81" y="56"/>
                  </a:cubicBezTo>
                  <a:cubicBezTo>
                    <a:pt x="80" y="53"/>
                    <a:pt x="78" y="51"/>
                    <a:pt x="77" y="48"/>
                  </a:cubicBezTo>
                  <a:cubicBezTo>
                    <a:pt x="58" y="26"/>
                    <a:pt x="41" y="15"/>
                    <a:pt x="28" y="14"/>
                  </a:cubicBezTo>
                  <a:cubicBezTo>
                    <a:pt x="20" y="13"/>
                    <a:pt x="14" y="16"/>
                    <a:pt x="8" y="23"/>
                  </a:cubicBezTo>
                  <a:cubicBezTo>
                    <a:pt x="6" y="26"/>
                    <a:pt x="7" y="29"/>
                    <a:pt x="9" y="30"/>
                  </a:cubicBezTo>
                  <a:cubicBezTo>
                    <a:pt x="10" y="31"/>
                    <a:pt x="12" y="32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26"/>
                    <a:pt x="22" y="24"/>
                    <a:pt x="27" y="24"/>
                  </a:cubicBezTo>
                  <a:close/>
                  <a:moveTo>
                    <a:pt x="82" y="44"/>
                  </a:moveTo>
                  <a:cubicBezTo>
                    <a:pt x="91" y="55"/>
                    <a:pt x="99" y="66"/>
                    <a:pt x="105" y="74"/>
                  </a:cubicBezTo>
                  <a:cubicBezTo>
                    <a:pt x="104" y="68"/>
                    <a:pt x="102" y="62"/>
                    <a:pt x="98" y="56"/>
                  </a:cubicBezTo>
                  <a:cubicBezTo>
                    <a:pt x="97" y="54"/>
                    <a:pt x="96" y="52"/>
                    <a:pt x="95" y="50"/>
                  </a:cubicBezTo>
                  <a:cubicBezTo>
                    <a:pt x="89" y="39"/>
                    <a:pt x="81" y="25"/>
                    <a:pt x="89" y="12"/>
                  </a:cubicBezTo>
                  <a:cubicBezTo>
                    <a:pt x="90" y="11"/>
                    <a:pt x="90" y="9"/>
                    <a:pt x="89" y="8"/>
                  </a:cubicBezTo>
                  <a:cubicBezTo>
                    <a:pt x="89" y="7"/>
                    <a:pt x="87" y="6"/>
                    <a:pt x="85" y="5"/>
                  </a:cubicBezTo>
                  <a:cubicBezTo>
                    <a:pt x="84" y="6"/>
                    <a:pt x="82" y="6"/>
                    <a:pt x="81" y="8"/>
                  </a:cubicBezTo>
                  <a:cubicBezTo>
                    <a:pt x="73" y="20"/>
                    <a:pt x="76" y="32"/>
                    <a:pt x="82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4521" y="2220"/>
              <a:ext cx="113" cy="178"/>
            </a:xfrm>
            <a:custGeom>
              <a:avLst/>
              <a:gdLst>
                <a:gd name="T0" fmla="*/ 16 w 80"/>
                <a:gd name="T1" fmla="*/ 94 h 127"/>
                <a:gd name="T2" fmla="*/ 63 w 80"/>
                <a:gd name="T3" fmla="*/ 119 h 127"/>
                <a:gd name="T4" fmla="*/ 77 w 80"/>
                <a:gd name="T5" fmla="*/ 115 h 127"/>
                <a:gd name="T6" fmla="*/ 59 w 80"/>
                <a:gd name="T7" fmla="*/ 76 h 127"/>
                <a:gd name="T8" fmla="*/ 28 w 80"/>
                <a:gd name="T9" fmla="*/ 16 h 127"/>
                <a:gd name="T10" fmla="*/ 15 w 80"/>
                <a:gd name="T11" fmla="*/ 9 h 127"/>
                <a:gd name="T12" fmla="*/ 23 w 80"/>
                <a:gd name="T13" fmla="*/ 55 h 127"/>
                <a:gd name="T14" fmla="*/ 40 w 80"/>
                <a:gd name="T15" fmla="*/ 77 h 127"/>
                <a:gd name="T16" fmla="*/ 63 w 80"/>
                <a:gd name="T17" fmla="*/ 119 h 127"/>
                <a:gd name="T18" fmla="*/ 77 w 80"/>
                <a:gd name="T19" fmla="*/ 115 h 127"/>
                <a:gd name="T20" fmla="*/ 8 w 80"/>
                <a:gd name="T21" fmla="*/ 81 h 127"/>
                <a:gd name="T22" fmla="*/ 16 w 80"/>
                <a:gd name="T23" fmla="*/ 9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27">
                  <a:moveTo>
                    <a:pt x="16" y="94"/>
                  </a:moveTo>
                  <a:cubicBezTo>
                    <a:pt x="35" y="82"/>
                    <a:pt x="56" y="102"/>
                    <a:pt x="63" y="119"/>
                  </a:cubicBezTo>
                  <a:cubicBezTo>
                    <a:pt x="66" y="127"/>
                    <a:pt x="80" y="124"/>
                    <a:pt x="77" y="115"/>
                  </a:cubicBezTo>
                  <a:cubicBezTo>
                    <a:pt x="73" y="100"/>
                    <a:pt x="69" y="88"/>
                    <a:pt x="59" y="76"/>
                  </a:cubicBezTo>
                  <a:cubicBezTo>
                    <a:pt x="47" y="60"/>
                    <a:pt x="17" y="38"/>
                    <a:pt x="28" y="16"/>
                  </a:cubicBezTo>
                  <a:cubicBezTo>
                    <a:pt x="32" y="7"/>
                    <a:pt x="19" y="0"/>
                    <a:pt x="15" y="9"/>
                  </a:cubicBezTo>
                  <a:cubicBezTo>
                    <a:pt x="7" y="25"/>
                    <a:pt x="12" y="41"/>
                    <a:pt x="23" y="55"/>
                  </a:cubicBezTo>
                  <a:cubicBezTo>
                    <a:pt x="28" y="63"/>
                    <a:pt x="34" y="70"/>
                    <a:pt x="40" y="77"/>
                  </a:cubicBezTo>
                  <a:cubicBezTo>
                    <a:pt x="52" y="90"/>
                    <a:pt x="58" y="102"/>
                    <a:pt x="63" y="119"/>
                  </a:cubicBezTo>
                  <a:cubicBezTo>
                    <a:pt x="68" y="117"/>
                    <a:pt x="72" y="116"/>
                    <a:pt x="77" y="115"/>
                  </a:cubicBezTo>
                  <a:cubicBezTo>
                    <a:pt x="66" y="89"/>
                    <a:pt x="36" y="63"/>
                    <a:pt x="8" y="81"/>
                  </a:cubicBezTo>
                  <a:cubicBezTo>
                    <a:pt x="0" y="86"/>
                    <a:pt x="7" y="99"/>
                    <a:pt x="16" y="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101"/>
            <p:cNvSpPr>
              <a:spLocks noEditPoints="1"/>
            </p:cNvSpPr>
            <p:nvPr/>
          </p:nvSpPr>
          <p:spPr bwMode="auto">
            <a:xfrm>
              <a:off x="4523" y="2222"/>
              <a:ext cx="112" cy="175"/>
            </a:xfrm>
            <a:custGeom>
              <a:avLst/>
              <a:gdLst>
                <a:gd name="T0" fmla="*/ 69 w 80"/>
                <a:gd name="T1" fmla="*/ 124 h 124"/>
                <a:gd name="T2" fmla="*/ 60 w 80"/>
                <a:gd name="T3" fmla="*/ 120 h 124"/>
                <a:gd name="T4" fmla="*/ 60 w 80"/>
                <a:gd name="T5" fmla="*/ 120 h 124"/>
                <a:gd name="T6" fmla="*/ 59 w 80"/>
                <a:gd name="T7" fmla="*/ 117 h 124"/>
                <a:gd name="T8" fmla="*/ 34 w 80"/>
                <a:gd name="T9" fmla="*/ 92 h 124"/>
                <a:gd name="T10" fmla="*/ 16 w 80"/>
                <a:gd name="T11" fmla="*/ 94 h 124"/>
                <a:gd name="T12" fmla="*/ 3 w 80"/>
                <a:gd name="T13" fmla="*/ 91 h 124"/>
                <a:gd name="T14" fmla="*/ 6 w 80"/>
                <a:gd name="T15" fmla="*/ 77 h 124"/>
                <a:gd name="T16" fmla="*/ 32 w 80"/>
                <a:gd name="T17" fmla="*/ 71 h 124"/>
                <a:gd name="T18" fmla="*/ 19 w 80"/>
                <a:gd name="T19" fmla="*/ 55 h 124"/>
                <a:gd name="T20" fmla="*/ 12 w 80"/>
                <a:gd name="T21" fmla="*/ 5 h 124"/>
                <a:gd name="T22" fmla="*/ 19 w 80"/>
                <a:gd name="T23" fmla="*/ 0 h 124"/>
                <a:gd name="T24" fmla="*/ 29 w 80"/>
                <a:gd name="T25" fmla="*/ 5 h 124"/>
                <a:gd name="T26" fmla="*/ 29 w 80"/>
                <a:gd name="T27" fmla="*/ 15 h 124"/>
                <a:gd name="T28" fmla="*/ 51 w 80"/>
                <a:gd name="T29" fmla="*/ 61 h 124"/>
                <a:gd name="T30" fmla="*/ 60 w 80"/>
                <a:gd name="T31" fmla="*/ 72 h 124"/>
                <a:gd name="T32" fmla="*/ 79 w 80"/>
                <a:gd name="T33" fmla="*/ 112 h 124"/>
                <a:gd name="T34" fmla="*/ 80 w 80"/>
                <a:gd name="T35" fmla="*/ 114 h 124"/>
                <a:gd name="T36" fmla="*/ 79 w 80"/>
                <a:gd name="T37" fmla="*/ 115 h 124"/>
                <a:gd name="T38" fmla="*/ 73 w 80"/>
                <a:gd name="T39" fmla="*/ 124 h 124"/>
                <a:gd name="T40" fmla="*/ 69 w 80"/>
                <a:gd name="T41" fmla="*/ 124 h 124"/>
                <a:gd name="T42" fmla="*/ 67 w 80"/>
                <a:gd name="T43" fmla="*/ 118 h 124"/>
                <a:gd name="T44" fmla="*/ 71 w 80"/>
                <a:gd name="T45" fmla="*/ 118 h 124"/>
                <a:gd name="T46" fmla="*/ 74 w 80"/>
                <a:gd name="T47" fmla="*/ 116 h 124"/>
                <a:gd name="T48" fmla="*/ 67 w 80"/>
                <a:gd name="T49" fmla="*/ 118 h 124"/>
                <a:gd name="T50" fmla="*/ 50 w 80"/>
                <a:gd name="T51" fmla="*/ 84 h 124"/>
                <a:gd name="T52" fmla="*/ 64 w 80"/>
                <a:gd name="T53" fmla="*/ 113 h 124"/>
                <a:gd name="T54" fmla="*/ 72 w 80"/>
                <a:gd name="T55" fmla="*/ 111 h 124"/>
                <a:gd name="T56" fmla="*/ 50 w 80"/>
                <a:gd name="T57" fmla="*/ 84 h 124"/>
                <a:gd name="T58" fmla="*/ 27 w 80"/>
                <a:gd name="T59" fmla="*/ 86 h 124"/>
                <a:gd name="T60" fmla="*/ 35 w 80"/>
                <a:gd name="T61" fmla="*/ 87 h 124"/>
                <a:gd name="T62" fmla="*/ 51 w 80"/>
                <a:gd name="T63" fmla="*/ 96 h 124"/>
                <a:gd name="T64" fmla="*/ 39 w 80"/>
                <a:gd name="T65" fmla="*/ 78 h 124"/>
                <a:gd name="T66" fmla="*/ 37 w 80"/>
                <a:gd name="T67" fmla="*/ 78 h 124"/>
                <a:gd name="T68" fmla="*/ 9 w 80"/>
                <a:gd name="T69" fmla="*/ 81 h 124"/>
                <a:gd name="T70" fmla="*/ 7 w 80"/>
                <a:gd name="T71" fmla="*/ 88 h 124"/>
                <a:gd name="T72" fmla="*/ 13 w 80"/>
                <a:gd name="T73" fmla="*/ 90 h 124"/>
                <a:gd name="T74" fmla="*/ 13 w 80"/>
                <a:gd name="T75" fmla="*/ 90 h 124"/>
                <a:gd name="T76" fmla="*/ 27 w 80"/>
                <a:gd name="T77" fmla="*/ 86 h 124"/>
                <a:gd name="T78" fmla="*/ 42 w 80"/>
                <a:gd name="T79" fmla="*/ 73 h 124"/>
                <a:gd name="T80" fmla="*/ 65 w 80"/>
                <a:gd name="T81" fmla="*/ 90 h 124"/>
                <a:gd name="T82" fmla="*/ 56 w 80"/>
                <a:gd name="T83" fmla="*/ 75 h 124"/>
                <a:gd name="T84" fmla="*/ 47 w 80"/>
                <a:gd name="T85" fmla="*/ 65 h 124"/>
                <a:gd name="T86" fmla="*/ 24 w 80"/>
                <a:gd name="T87" fmla="*/ 13 h 124"/>
                <a:gd name="T88" fmla="*/ 24 w 80"/>
                <a:gd name="T89" fmla="*/ 8 h 124"/>
                <a:gd name="T90" fmla="*/ 19 w 80"/>
                <a:gd name="T91" fmla="*/ 6 h 124"/>
                <a:gd name="T92" fmla="*/ 17 w 80"/>
                <a:gd name="T93" fmla="*/ 8 h 124"/>
                <a:gd name="T94" fmla="*/ 24 w 80"/>
                <a:gd name="T95" fmla="*/ 52 h 124"/>
                <a:gd name="T96" fmla="*/ 37 w 80"/>
                <a:gd name="T97" fmla="*/ 67 h 124"/>
                <a:gd name="T98" fmla="*/ 42 w 80"/>
                <a:gd name="T99" fmla="*/ 73 h 124"/>
                <a:gd name="T100" fmla="*/ 42 w 80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" h="124">
                  <a:moveTo>
                    <a:pt x="69" y="124"/>
                  </a:moveTo>
                  <a:cubicBezTo>
                    <a:pt x="66" y="124"/>
                    <a:pt x="63" y="123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17"/>
                    <a:pt x="59" y="117"/>
                    <a:pt x="59" y="117"/>
                  </a:cubicBezTo>
                  <a:cubicBezTo>
                    <a:pt x="55" y="108"/>
                    <a:pt x="45" y="96"/>
                    <a:pt x="34" y="92"/>
                  </a:cubicBezTo>
                  <a:cubicBezTo>
                    <a:pt x="27" y="90"/>
                    <a:pt x="22" y="91"/>
                    <a:pt x="16" y="94"/>
                  </a:cubicBezTo>
                  <a:cubicBezTo>
                    <a:pt x="11" y="98"/>
                    <a:pt x="5" y="95"/>
                    <a:pt x="3" y="91"/>
                  </a:cubicBezTo>
                  <a:cubicBezTo>
                    <a:pt x="0" y="87"/>
                    <a:pt x="0" y="80"/>
                    <a:pt x="6" y="77"/>
                  </a:cubicBezTo>
                  <a:cubicBezTo>
                    <a:pt x="14" y="72"/>
                    <a:pt x="23" y="70"/>
                    <a:pt x="32" y="71"/>
                  </a:cubicBezTo>
                  <a:cubicBezTo>
                    <a:pt x="28" y="66"/>
                    <a:pt x="23" y="61"/>
                    <a:pt x="19" y="55"/>
                  </a:cubicBezTo>
                  <a:cubicBezTo>
                    <a:pt x="11" y="44"/>
                    <a:pt x="2" y="26"/>
                    <a:pt x="12" y="5"/>
                  </a:cubicBezTo>
                  <a:cubicBezTo>
                    <a:pt x="13" y="2"/>
                    <a:pt x="16" y="0"/>
                    <a:pt x="19" y="0"/>
                  </a:cubicBezTo>
                  <a:cubicBezTo>
                    <a:pt x="23" y="0"/>
                    <a:pt x="26" y="2"/>
                    <a:pt x="29" y="5"/>
                  </a:cubicBezTo>
                  <a:cubicBezTo>
                    <a:pt x="31" y="8"/>
                    <a:pt x="31" y="12"/>
                    <a:pt x="29" y="15"/>
                  </a:cubicBezTo>
                  <a:cubicBezTo>
                    <a:pt x="22" y="31"/>
                    <a:pt x="38" y="48"/>
                    <a:pt x="51" y="61"/>
                  </a:cubicBezTo>
                  <a:cubicBezTo>
                    <a:pt x="54" y="65"/>
                    <a:pt x="57" y="69"/>
                    <a:pt x="60" y="72"/>
                  </a:cubicBezTo>
                  <a:cubicBezTo>
                    <a:pt x="70" y="84"/>
                    <a:pt x="74" y="96"/>
                    <a:pt x="79" y="112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80" y="119"/>
                    <a:pt x="77" y="122"/>
                    <a:pt x="73" y="124"/>
                  </a:cubicBezTo>
                  <a:cubicBezTo>
                    <a:pt x="72" y="124"/>
                    <a:pt x="71" y="124"/>
                    <a:pt x="69" y="124"/>
                  </a:cubicBezTo>
                  <a:close/>
                  <a:moveTo>
                    <a:pt x="67" y="118"/>
                  </a:moveTo>
                  <a:cubicBezTo>
                    <a:pt x="68" y="119"/>
                    <a:pt x="70" y="119"/>
                    <a:pt x="71" y="118"/>
                  </a:cubicBezTo>
                  <a:cubicBezTo>
                    <a:pt x="72" y="118"/>
                    <a:pt x="73" y="118"/>
                    <a:pt x="74" y="116"/>
                  </a:cubicBezTo>
                  <a:cubicBezTo>
                    <a:pt x="71" y="117"/>
                    <a:pt x="69" y="117"/>
                    <a:pt x="67" y="118"/>
                  </a:cubicBezTo>
                  <a:close/>
                  <a:moveTo>
                    <a:pt x="50" y="84"/>
                  </a:moveTo>
                  <a:cubicBezTo>
                    <a:pt x="56" y="93"/>
                    <a:pt x="60" y="102"/>
                    <a:pt x="64" y="113"/>
                  </a:cubicBezTo>
                  <a:cubicBezTo>
                    <a:pt x="67" y="112"/>
                    <a:pt x="69" y="112"/>
                    <a:pt x="72" y="111"/>
                  </a:cubicBezTo>
                  <a:cubicBezTo>
                    <a:pt x="68" y="101"/>
                    <a:pt x="60" y="91"/>
                    <a:pt x="50" y="84"/>
                  </a:cubicBezTo>
                  <a:close/>
                  <a:moveTo>
                    <a:pt x="27" y="86"/>
                  </a:moveTo>
                  <a:cubicBezTo>
                    <a:pt x="30" y="86"/>
                    <a:pt x="33" y="86"/>
                    <a:pt x="35" y="87"/>
                  </a:cubicBezTo>
                  <a:cubicBezTo>
                    <a:pt x="41" y="89"/>
                    <a:pt x="46" y="92"/>
                    <a:pt x="51" y="96"/>
                  </a:cubicBezTo>
                  <a:cubicBezTo>
                    <a:pt x="48" y="90"/>
                    <a:pt x="44" y="84"/>
                    <a:pt x="39" y="78"/>
                  </a:cubicBezTo>
                  <a:cubicBezTo>
                    <a:pt x="38" y="78"/>
                    <a:pt x="38" y="78"/>
                    <a:pt x="37" y="78"/>
                  </a:cubicBezTo>
                  <a:cubicBezTo>
                    <a:pt x="27" y="75"/>
                    <a:pt x="18" y="76"/>
                    <a:pt x="9" y="81"/>
                  </a:cubicBezTo>
                  <a:cubicBezTo>
                    <a:pt x="5" y="83"/>
                    <a:pt x="6" y="87"/>
                    <a:pt x="7" y="88"/>
                  </a:cubicBezTo>
                  <a:cubicBezTo>
                    <a:pt x="8" y="89"/>
                    <a:pt x="10" y="92"/>
                    <a:pt x="13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7" y="87"/>
                    <a:pt x="22" y="86"/>
                    <a:pt x="27" y="86"/>
                  </a:cubicBezTo>
                  <a:close/>
                  <a:moveTo>
                    <a:pt x="42" y="73"/>
                  </a:moveTo>
                  <a:cubicBezTo>
                    <a:pt x="50" y="77"/>
                    <a:pt x="58" y="83"/>
                    <a:pt x="65" y="90"/>
                  </a:cubicBezTo>
                  <a:cubicBezTo>
                    <a:pt x="63" y="85"/>
                    <a:pt x="60" y="80"/>
                    <a:pt x="56" y="75"/>
                  </a:cubicBezTo>
                  <a:cubicBezTo>
                    <a:pt x="53" y="72"/>
                    <a:pt x="50" y="69"/>
                    <a:pt x="47" y="65"/>
                  </a:cubicBezTo>
                  <a:cubicBezTo>
                    <a:pt x="33" y="50"/>
                    <a:pt x="15" y="32"/>
                    <a:pt x="24" y="13"/>
                  </a:cubicBezTo>
                  <a:cubicBezTo>
                    <a:pt x="25" y="11"/>
                    <a:pt x="25" y="9"/>
                    <a:pt x="24" y="8"/>
                  </a:cubicBezTo>
                  <a:cubicBezTo>
                    <a:pt x="23" y="6"/>
                    <a:pt x="21" y="5"/>
                    <a:pt x="19" y="6"/>
                  </a:cubicBezTo>
                  <a:cubicBezTo>
                    <a:pt x="18" y="6"/>
                    <a:pt x="17" y="6"/>
                    <a:pt x="17" y="8"/>
                  </a:cubicBezTo>
                  <a:cubicBezTo>
                    <a:pt x="10" y="22"/>
                    <a:pt x="12" y="35"/>
                    <a:pt x="24" y="52"/>
                  </a:cubicBezTo>
                  <a:cubicBezTo>
                    <a:pt x="28" y="57"/>
                    <a:pt x="32" y="62"/>
                    <a:pt x="37" y="67"/>
                  </a:cubicBezTo>
                  <a:cubicBezTo>
                    <a:pt x="38" y="69"/>
                    <a:pt x="40" y="71"/>
                    <a:pt x="42" y="73"/>
                  </a:cubicBezTo>
                  <a:cubicBezTo>
                    <a:pt x="42" y="73"/>
                    <a:pt x="42" y="73"/>
                    <a:pt x="42" y="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4489" y="2325"/>
              <a:ext cx="114" cy="236"/>
            </a:xfrm>
            <a:custGeom>
              <a:avLst/>
              <a:gdLst>
                <a:gd name="T0" fmla="*/ 78 w 81"/>
                <a:gd name="T1" fmla="*/ 155 h 168"/>
                <a:gd name="T2" fmla="*/ 53 w 81"/>
                <a:gd name="T3" fmla="*/ 117 h 168"/>
                <a:gd name="T4" fmla="*/ 36 w 81"/>
                <a:gd name="T5" fmla="*/ 98 h 168"/>
                <a:gd name="T6" fmla="*/ 66 w 81"/>
                <a:gd name="T7" fmla="*/ 98 h 168"/>
                <a:gd name="T8" fmla="*/ 75 w 81"/>
                <a:gd name="T9" fmla="*/ 89 h 168"/>
                <a:gd name="T10" fmla="*/ 64 w 81"/>
                <a:gd name="T11" fmla="*/ 63 h 168"/>
                <a:gd name="T12" fmla="*/ 40 w 81"/>
                <a:gd name="T13" fmla="*/ 18 h 168"/>
                <a:gd name="T14" fmla="*/ 30 w 81"/>
                <a:gd name="T15" fmla="*/ 7 h 168"/>
                <a:gd name="T16" fmla="*/ 60 w 81"/>
                <a:gd name="T17" fmla="*/ 93 h 168"/>
                <a:gd name="T18" fmla="*/ 70 w 81"/>
                <a:gd name="T19" fmla="*/ 83 h 168"/>
                <a:gd name="T20" fmla="*/ 18 w 81"/>
                <a:gd name="T21" fmla="*/ 86 h 168"/>
                <a:gd name="T22" fmla="*/ 22 w 81"/>
                <a:gd name="T23" fmla="*/ 104 h 168"/>
                <a:gd name="T24" fmla="*/ 63 w 81"/>
                <a:gd name="T25" fmla="*/ 159 h 168"/>
                <a:gd name="T26" fmla="*/ 78 w 81"/>
                <a:gd name="T27" fmla="*/ 15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68">
                  <a:moveTo>
                    <a:pt x="78" y="155"/>
                  </a:moveTo>
                  <a:cubicBezTo>
                    <a:pt x="72" y="140"/>
                    <a:pt x="64" y="129"/>
                    <a:pt x="53" y="117"/>
                  </a:cubicBezTo>
                  <a:cubicBezTo>
                    <a:pt x="50" y="114"/>
                    <a:pt x="37" y="102"/>
                    <a:pt x="36" y="98"/>
                  </a:cubicBezTo>
                  <a:cubicBezTo>
                    <a:pt x="33" y="80"/>
                    <a:pt x="59" y="96"/>
                    <a:pt x="66" y="98"/>
                  </a:cubicBezTo>
                  <a:cubicBezTo>
                    <a:pt x="71" y="99"/>
                    <a:pt x="76" y="94"/>
                    <a:pt x="75" y="89"/>
                  </a:cubicBezTo>
                  <a:cubicBezTo>
                    <a:pt x="72" y="79"/>
                    <a:pt x="69" y="71"/>
                    <a:pt x="64" y="63"/>
                  </a:cubicBezTo>
                  <a:cubicBezTo>
                    <a:pt x="57" y="53"/>
                    <a:pt x="26" y="34"/>
                    <a:pt x="40" y="18"/>
                  </a:cubicBezTo>
                  <a:cubicBezTo>
                    <a:pt x="46" y="11"/>
                    <a:pt x="36" y="0"/>
                    <a:pt x="30" y="7"/>
                  </a:cubicBezTo>
                  <a:cubicBezTo>
                    <a:pt x="0" y="41"/>
                    <a:pt x="53" y="63"/>
                    <a:pt x="60" y="93"/>
                  </a:cubicBezTo>
                  <a:cubicBezTo>
                    <a:pt x="63" y="89"/>
                    <a:pt x="66" y="86"/>
                    <a:pt x="70" y="83"/>
                  </a:cubicBezTo>
                  <a:cubicBezTo>
                    <a:pt x="56" y="79"/>
                    <a:pt x="26" y="63"/>
                    <a:pt x="18" y="86"/>
                  </a:cubicBezTo>
                  <a:cubicBezTo>
                    <a:pt x="15" y="93"/>
                    <a:pt x="18" y="98"/>
                    <a:pt x="22" y="104"/>
                  </a:cubicBezTo>
                  <a:cubicBezTo>
                    <a:pt x="34" y="125"/>
                    <a:pt x="54" y="135"/>
                    <a:pt x="63" y="159"/>
                  </a:cubicBezTo>
                  <a:cubicBezTo>
                    <a:pt x="66" y="168"/>
                    <a:pt x="81" y="164"/>
                    <a:pt x="78" y="1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3"/>
            <p:cNvSpPr>
              <a:spLocks noEditPoints="1"/>
            </p:cNvSpPr>
            <p:nvPr/>
          </p:nvSpPr>
          <p:spPr bwMode="auto">
            <a:xfrm>
              <a:off x="4499" y="2326"/>
              <a:ext cx="105" cy="234"/>
            </a:xfrm>
            <a:custGeom>
              <a:avLst/>
              <a:gdLst>
                <a:gd name="T0" fmla="*/ 64 w 75"/>
                <a:gd name="T1" fmla="*/ 166 h 166"/>
                <a:gd name="T2" fmla="*/ 54 w 75"/>
                <a:gd name="T3" fmla="*/ 159 h 166"/>
                <a:gd name="T4" fmla="*/ 31 w 75"/>
                <a:gd name="T5" fmla="*/ 128 h 166"/>
                <a:gd name="T6" fmla="*/ 12 w 75"/>
                <a:gd name="T7" fmla="*/ 105 h 166"/>
                <a:gd name="T8" fmla="*/ 8 w 75"/>
                <a:gd name="T9" fmla="*/ 84 h 166"/>
                <a:gd name="T10" fmla="*/ 18 w 75"/>
                <a:gd name="T11" fmla="*/ 72 h 166"/>
                <a:gd name="T12" fmla="*/ 39 w 75"/>
                <a:gd name="T13" fmla="*/ 72 h 166"/>
                <a:gd name="T14" fmla="*/ 32 w 75"/>
                <a:gd name="T15" fmla="*/ 63 h 166"/>
                <a:gd name="T16" fmla="*/ 20 w 75"/>
                <a:gd name="T17" fmla="*/ 4 h 166"/>
                <a:gd name="T18" fmla="*/ 34 w 75"/>
                <a:gd name="T19" fmla="*/ 4 h 166"/>
                <a:gd name="T20" fmla="*/ 35 w 75"/>
                <a:gd name="T21" fmla="*/ 19 h 166"/>
                <a:gd name="T22" fmla="*/ 50 w 75"/>
                <a:gd name="T23" fmla="*/ 51 h 166"/>
                <a:gd name="T24" fmla="*/ 59 w 75"/>
                <a:gd name="T25" fmla="*/ 60 h 166"/>
                <a:gd name="T26" fmla="*/ 70 w 75"/>
                <a:gd name="T27" fmla="*/ 87 h 166"/>
                <a:gd name="T28" fmla="*/ 67 w 75"/>
                <a:gd name="T29" fmla="*/ 97 h 166"/>
                <a:gd name="T30" fmla="*/ 58 w 75"/>
                <a:gd name="T31" fmla="*/ 99 h 166"/>
                <a:gd name="T32" fmla="*/ 52 w 75"/>
                <a:gd name="T33" fmla="*/ 97 h 166"/>
                <a:gd name="T34" fmla="*/ 32 w 75"/>
                <a:gd name="T35" fmla="*/ 92 h 166"/>
                <a:gd name="T36" fmla="*/ 32 w 75"/>
                <a:gd name="T37" fmla="*/ 97 h 166"/>
                <a:gd name="T38" fmla="*/ 44 w 75"/>
                <a:gd name="T39" fmla="*/ 110 h 166"/>
                <a:gd name="T40" fmla="*/ 48 w 75"/>
                <a:gd name="T41" fmla="*/ 114 h 166"/>
                <a:gd name="T42" fmla="*/ 73 w 75"/>
                <a:gd name="T43" fmla="*/ 153 h 166"/>
                <a:gd name="T44" fmla="*/ 73 w 75"/>
                <a:gd name="T45" fmla="*/ 153 h 166"/>
                <a:gd name="T46" fmla="*/ 68 w 75"/>
                <a:gd name="T47" fmla="*/ 165 h 166"/>
                <a:gd name="T48" fmla="*/ 64 w 75"/>
                <a:gd name="T49" fmla="*/ 166 h 166"/>
                <a:gd name="T50" fmla="*/ 28 w 75"/>
                <a:gd name="T51" fmla="*/ 76 h 166"/>
                <a:gd name="T52" fmla="*/ 21 w 75"/>
                <a:gd name="T53" fmla="*/ 77 h 166"/>
                <a:gd name="T54" fmla="*/ 13 w 75"/>
                <a:gd name="T55" fmla="*/ 86 h 166"/>
                <a:gd name="T56" fmla="*/ 17 w 75"/>
                <a:gd name="T57" fmla="*/ 102 h 166"/>
                <a:gd name="T58" fmla="*/ 35 w 75"/>
                <a:gd name="T59" fmla="*/ 124 h 166"/>
                <a:gd name="T60" fmla="*/ 59 w 75"/>
                <a:gd name="T61" fmla="*/ 157 h 166"/>
                <a:gd name="T62" fmla="*/ 66 w 75"/>
                <a:gd name="T63" fmla="*/ 160 h 166"/>
                <a:gd name="T64" fmla="*/ 68 w 75"/>
                <a:gd name="T65" fmla="*/ 155 h 166"/>
                <a:gd name="T66" fmla="*/ 44 w 75"/>
                <a:gd name="T67" fmla="*/ 118 h 166"/>
                <a:gd name="T68" fmla="*/ 40 w 75"/>
                <a:gd name="T69" fmla="*/ 114 h 166"/>
                <a:gd name="T70" fmla="*/ 26 w 75"/>
                <a:gd name="T71" fmla="*/ 98 h 166"/>
                <a:gd name="T72" fmla="*/ 29 w 75"/>
                <a:gd name="T73" fmla="*/ 88 h 166"/>
                <a:gd name="T74" fmla="*/ 50 w 75"/>
                <a:gd name="T75" fmla="*/ 90 h 166"/>
                <a:gd name="T76" fmla="*/ 44 w 75"/>
                <a:gd name="T77" fmla="*/ 79 h 166"/>
                <a:gd name="T78" fmla="*/ 28 w 75"/>
                <a:gd name="T79" fmla="*/ 76 h 166"/>
                <a:gd name="T80" fmla="*/ 56 w 75"/>
                <a:gd name="T81" fmla="*/ 93 h 166"/>
                <a:gd name="T82" fmla="*/ 59 w 75"/>
                <a:gd name="T83" fmla="*/ 94 h 166"/>
                <a:gd name="T84" fmla="*/ 64 w 75"/>
                <a:gd name="T85" fmla="*/ 93 h 166"/>
                <a:gd name="T86" fmla="*/ 65 w 75"/>
                <a:gd name="T87" fmla="*/ 88 h 166"/>
                <a:gd name="T88" fmla="*/ 64 w 75"/>
                <a:gd name="T89" fmla="*/ 85 h 166"/>
                <a:gd name="T90" fmla="*/ 56 w 75"/>
                <a:gd name="T91" fmla="*/ 93 h 166"/>
                <a:gd name="T92" fmla="*/ 53 w 75"/>
                <a:gd name="T93" fmla="*/ 82 h 166"/>
                <a:gd name="T94" fmla="*/ 55 w 75"/>
                <a:gd name="T95" fmla="*/ 86 h 166"/>
                <a:gd name="T96" fmla="*/ 57 w 75"/>
                <a:gd name="T97" fmla="*/ 84 h 166"/>
                <a:gd name="T98" fmla="*/ 53 w 75"/>
                <a:gd name="T99" fmla="*/ 82 h 166"/>
                <a:gd name="T100" fmla="*/ 53 w 75"/>
                <a:gd name="T101" fmla="*/ 82 h 166"/>
                <a:gd name="T102" fmla="*/ 48 w 75"/>
                <a:gd name="T103" fmla="*/ 74 h 166"/>
                <a:gd name="T104" fmla="*/ 55 w 75"/>
                <a:gd name="T105" fmla="*/ 77 h 166"/>
                <a:gd name="T106" fmla="*/ 63 w 75"/>
                <a:gd name="T107" fmla="*/ 79 h 166"/>
                <a:gd name="T108" fmla="*/ 55 w 75"/>
                <a:gd name="T109" fmla="*/ 64 h 166"/>
                <a:gd name="T110" fmla="*/ 46 w 75"/>
                <a:gd name="T111" fmla="*/ 55 h 166"/>
                <a:gd name="T112" fmla="*/ 31 w 75"/>
                <a:gd name="T113" fmla="*/ 15 h 166"/>
                <a:gd name="T114" fmla="*/ 30 w 75"/>
                <a:gd name="T115" fmla="*/ 8 h 166"/>
                <a:gd name="T116" fmla="*/ 25 w 75"/>
                <a:gd name="T117" fmla="*/ 8 h 166"/>
                <a:gd name="T118" fmla="*/ 36 w 75"/>
                <a:gd name="T119" fmla="*/ 59 h 166"/>
                <a:gd name="T120" fmla="*/ 48 w 75"/>
                <a:gd name="T121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" h="166">
                  <a:moveTo>
                    <a:pt x="64" y="166"/>
                  </a:moveTo>
                  <a:cubicBezTo>
                    <a:pt x="59" y="166"/>
                    <a:pt x="55" y="164"/>
                    <a:pt x="54" y="159"/>
                  </a:cubicBezTo>
                  <a:cubicBezTo>
                    <a:pt x="49" y="146"/>
                    <a:pt x="40" y="137"/>
                    <a:pt x="31" y="128"/>
                  </a:cubicBezTo>
                  <a:cubicBezTo>
                    <a:pt x="25" y="121"/>
                    <a:pt x="18" y="114"/>
                    <a:pt x="12" y="105"/>
                  </a:cubicBezTo>
                  <a:cubicBezTo>
                    <a:pt x="9" y="99"/>
                    <a:pt x="5" y="93"/>
                    <a:pt x="8" y="84"/>
                  </a:cubicBezTo>
                  <a:cubicBezTo>
                    <a:pt x="10" y="78"/>
                    <a:pt x="13" y="74"/>
                    <a:pt x="18" y="72"/>
                  </a:cubicBezTo>
                  <a:cubicBezTo>
                    <a:pt x="24" y="69"/>
                    <a:pt x="31" y="70"/>
                    <a:pt x="39" y="72"/>
                  </a:cubicBezTo>
                  <a:cubicBezTo>
                    <a:pt x="36" y="69"/>
                    <a:pt x="34" y="66"/>
                    <a:pt x="32" y="63"/>
                  </a:cubicBezTo>
                  <a:cubicBezTo>
                    <a:pt x="17" y="46"/>
                    <a:pt x="0" y="27"/>
                    <a:pt x="20" y="4"/>
                  </a:cubicBezTo>
                  <a:cubicBezTo>
                    <a:pt x="24" y="0"/>
                    <a:pt x="30" y="0"/>
                    <a:pt x="34" y="4"/>
                  </a:cubicBezTo>
                  <a:cubicBezTo>
                    <a:pt x="38" y="7"/>
                    <a:pt x="40" y="13"/>
                    <a:pt x="35" y="19"/>
                  </a:cubicBezTo>
                  <a:cubicBezTo>
                    <a:pt x="27" y="28"/>
                    <a:pt x="37" y="39"/>
                    <a:pt x="50" y="51"/>
                  </a:cubicBezTo>
                  <a:cubicBezTo>
                    <a:pt x="54" y="54"/>
                    <a:pt x="57" y="58"/>
                    <a:pt x="59" y="60"/>
                  </a:cubicBezTo>
                  <a:cubicBezTo>
                    <a:pt x="65" y="69"/>
                    <a:pt x="68" y="79"/>
                    <a:pt x="70" y="87"/>
                  </a:cubicBezTo>
                  <a:cubicBezTo>
                    <a:pt x="71" y="91"/>
                    <a:pt x="70" y="94"/>
                    <a:pt x="67" y="97"/>
                  </a:cubicBezTo>
                  <a:cubicBezTo>
                    <a:pt x="65" y="99"/>
                    <a:pt x="61" y="100"/>
                    <a:pt x="58" y="99"/>
                  </a:cubicBezTo>
                  <a:cubicBezTo>
                    <a:pt x="56" y="99"/>
                    <a:pt x="54" y="98"/>
                    <a:pt x="52" y="97"/>
                  </a:cubicBezTo>
                  <a:cubicBezTo>
                    <a:pt x="47" y="95"/>
                    <a:pt x="35" y="89"/>
                    <a:pt x="32" y="92"/>
                  </a:cubicBezTo>
                  <a:cubicBezTo>
                    <a:pt x="31" y="93"/>
                    <a:pt x="31" y="94"/>
                    <a:pt x="32" y="97"/>
                  </a:cubicBezTo>
                  <a:cubicBezTo>
                    <a:pt x="32" y="99"/>
                    <a:pt x="40" y="106"/>
                    <a:pt x="44" y="110"/>
                  </a:cubicBezTo>
                  <a:cubicBezTo>
                    <a:pt x="46" y="111"/>
                    <a:pt x="48" y="113"/>
                    <a:pt x="48" y="114"/>
                  </a:cubicBezTo>
                  <a:cubicBezTo>
                    <a:pt x="61" y="127"/>
                    <a:pt x="68" y="139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5" y="158"/>
                    <a:pt x="73" y="163"/>
                    <a:pt x="68" y="165"/>
                  </a:cubicBezTo>
                  <a:cubicBezTo>
                    <a:pt x="66" y="166"/>
                    <a:pt x="65" y="166"/>
                    <a:pt x="64" y="166"/>
                  </a:cubicBezTo>
                  <a:close/>
                  <a:moveTo>
                    <a:pt x="28" y="76"/>
                  </a:moveTo>
                  <a:cubicBezTo>
                    <a:pt x="25" y="76"/>
                    <a:pt x="23" y="76"/>
                    <a:pt x="21" y="77"/>
                  </a:cubicBezTo>
                  <a:cubicBezTo>
                    <a:pt x="17" y="79"/>
                    <a:pt x="15" y="82"/>
                    <a:pt x="13" y="86"/>
                  </a:cubicBezTo>
                  <a:cubicBezTo>
                    <a:pt x="11" y="92"/>
                    <a:pt x="14" y="96"/>
                    <a:pt x="17" y="102"/>
                  </a:cubicBezTo>
                  <a:cubicBezTo>
                    <a:pt x="22" y="110"/>
                    <a:pt x="29" y="117"/>
                    <a:pt x="35" y="124"/>
                  </a:cubicBezTo>
                  <a:cubicBezTo>
                    <a:pt x="44" y="133"/>
                    <a:pt x="54" y="143"/>
                    <a:pt x="59" y="157"/>
                  </a:cubicBezTo>
                  <a:cubicBezTo>
                    <a:pt x="60" y="161"/>
                    <a:pt x="64" y="161"/>
                    <a:pt x="66" y="160"/>
                  </a:cubicBezTo>
                  <a:cubicBezTo>
                    <a:pt x="67" y="160"/>
                    <a:pt x="69" y="158"/>
                    <a:pt x="68" y="155"/>
                  </a:cubicBezTo>
                  <a:cubicBezTo>
                    <a:pt x="63" y="142"/>
                    <a:pt x="56" y="131"/>
                    <a:pt x="44" y="118"/>
                  </a:cubicBezTo>
                  <a:cubicBezTo>
                    <a:pt x="43" y="117"/>
                    <a:pt x="42" y="115"/>
                    <a:pt x="40" y="114"/>
                  </a:cubicBezTo>
                  <a:cubicBezTo>
                    <a:pt x="31" y="105"/>
                    <a:pt x="27" y="101"/>
                    <a:pt x="26" y="98"/>
                  </a:cubicBezTo>
                  <a:cubicBezTo>
                    <a:pt x="25" y="93"/>
                    <a:pt x="26" y="90"/>
                    <a:pt x="29" y="88"/>
                  </a:cubicBezTo>
                  <a:cubicBezTo>
                    <a:pt x="33" y="84"/>
                    <a:pt x="41" y="86"/>
                    <a:pt x="50" y="90"/>
                  </a:cubicBezTo>
                  <a:cubicBezTo>
                    <a:pt x="49" y="86"/>
                    <a:pt x="47" y="83"/>
                    <a:pt x="44" y="79"/>
                  </a:cubicBezTo>
                  <a:cubicBezTo>
                    <a:pt x="39" y="77"/>
                    <a:pt x="33" y="76"/>
                    <a:pt x="28" y="76"/>
                  </a:cubicBezTo>
                  <a:close/>
                  <a:moveTo>
                    <a:pt x="56" y="93"/>
                  </a:moveTo>
                  <a:cubicBezTo>
                    <a:pt x="57" y="93"/>
                    <a:pt x="59" y="94"/>
                    <a:pt x="59" y="94"/>
                  </a:cubicBezTo>
                  <a:cubicBezTo>
                    <a:pt x="61" y="95"/>
                    <a:pt x="62" y="94"/>
                    <a:pt x="64" y="93"/>
                  </a:cubicBezTo>
                  <a:cubicBezTo>
                    <a:pt x="65" y="92"/>
                    <a:pt x="65" y="90"/>
                    <a:pt x="65" y="88"/>
                  </a:cubicBezTo>
                  <a:cubicBezTo>
                    <a:pt x="65" y="87"/>
                    <a:pt x="64" y="86"/>
                    <a:pt x="64" y="85"/>
                  </a:cubicBezTo>
                  <a:lnTo>
                    <a:pt x="56" y="93"/>
                  </a:lnTo>
                  <a:close/>
                  <a:moveTo>
                    <a:pt x="53" y="82"/>
                  </a:moveTo>
                  <a:cubicBezTo>
                    <a:pt x="53" y="83"/>
                    <a:pt x="54" y="85"/>
                    <a:pt x="55" y="86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6" y="83"/>
                    <a:pt x="55" y="83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lose/>
                  <a:moveTo>
                    <a:pt x="48" y="74"/>
                  </a:moveTo>
                  <a:cubicBezTo>
                    <a:pt x="50" y="75"/>
                    <a:pt x="53" y="76"/>
                    <a:pt x="55" y="77"/>
                  </a:cubicBezTo>
                  <a:cubicBezTo>
                    <a:pt x="58" y="78"/>
                    <a:pt x="60" y="79"/>
                    <a:pt x="63" y="79"/>
                  </a:cubicBezTo>
                  <a:cubicBezTo>
                    <a:pt x="61" y="74"/>
                    <a:pt x="58" y="69"/>
                    <a:pt x="55" y="64"/>
                  </a:cubicBezTo>
                  <a:cubicBezTo>
                    <a:pt x="53" y="61"/>
                    <a:pt x="50" y="58"/>
                    <a:pt x="46" y="55"/>
                  </a:cubicBezTo>
                  <a:cubicBezTo>
                    <a:pt x="35" y="45"/>
                    <a:pt x="19" y="29"/>
                    <a:pt x="31" y="15"/>
                  </a:cubicBezTo>
                  <a:cubicBezTo>
                    <a:pt x="33" y="12"/>
                    <a:pt x="32" y="9"/>
                    <a:pt x="30" y="8"/>
                  </a:cubicBezTo>
                  <a:cubicBezTo>
                    <a:pt x="30" y="7"/>
                    <a:pt x="27" y="5"/>
                    <a:pt x="25" y="8"/>
                  </a:cubicBezTo>
                  <a:cubicBezTo>
                    <a:pt x="8" y="27"/>
                    <a:pt x="21" y="42"/>
                    <a:pt x="36" y="59"/>
                  </a:cubicBezTo>
                  <a:cubicBezTo>
                    <a:pt x="40" y="64"/>
                    <a:pt x="44" y="69"/>
                    <a:pt x="48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4763" y="2378"/>
              <a:ext cx="175" cy="286"/>
            </a:xfrm>
            <a:custGeom>
              <a:avLst/>
              <a:gdLst>
                <a:gd name="T0" fmla="*/ 109 w 125"/>
                <a:gd name="T1" fmla="*/ 10 h 203"/>
                <a:gd name="T2" fmla="*/ 80 w 125"/>
                <a:gd name="T3" fmla="*/ 46 h 203"/>
                <a:gd name="T4" fmla="*/ 68 w 125"/>
                <a:gd name="T5" fmla="*/ 75 h 203"/>
                <a:gd name="T6" fmla="*/ 7 w 125"/>
                <a:gd name="T7" fmla="*/ 186 h 203"/>
                <a:gd name="T8" fmla="*/ 17 w 125"/>
                <a:gd name="T9" fmla="*/ 197 h 203"/>
                <a:gd name="T10" fmla="*/ 79 w 125"/>
                <a:gd name="T11" fmla="*/ 93 h 203"/>
                <a:gd name="T12" fmla="*/ 111 w 125"/>
                <a:gd name="T13" fmla="*/ 38 h 203"/>
                <a:gd name="T14" fmla="*/ 124 w 125"/>
                <a:gd name="T15" fmla="*/ 10 h 203"/>
                <a:gd name="T16" fmla="*/ 109 w 125"/>
                <a:gd name="T17" fmla="*/ 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203">
                  <a:moveTo>
                    <a:pt x="109" y="10"/>
                  </a:moveTo>
                  <a:cubicBezTo>
                    <a:pt x="111" y="27"/>
                    <a:pt x="89" y="34"/>
                    <a:pt x="80" y="46"/>
                  </a:cubicBezTo>
                  <a:cubicBezTo>
                    <a:pt x="74" y="54"/>
                    <a:pt x="71" y="65"/>
                    <a:pt x="68" y="75"/>
                  </a:cubicBezTo>
                  <a:cubicBezTo>
                    <a:pt x="55" y="117"/>
                    <a:pt x="41" y="156"/>
                    <a:pt x="7" y="186"/>
                  </a:cubicBezTo>
                  <a:cubicBezTo>
                    <a:pt x="0" y="192"/>
                    <a:pt x="10" y="203"/>
                    <a:pt x="17" y="197"/>
                  </a:cubicBezTo>
                  <a:cubicBezTo>
                    <a:pt x="48" y="169"/>
                    <a:pt x="67" y="133"/>
                    <a:pt x="79" y="93"/>
                  </a:cubicBezTo>
                  <a:cubicBezTo>
                    <a:pt x="86" y="69"/>
                    <a:pt x="93" y="56"/>
                    <a:pt x="111" y="38"/>
                  </a:cubicBezTo>
                  <a:cubicBezTo>
                    <a:pt x="121" y="29"/>
                    <a:pt x="125" y="23"/>
                    <a:pt x="124" y="10"/>
                  </a:cubicBezTo>
                  <a:cubicBezTo>
                    <a:pt x="123" y="0"/>
                    <a:pt x="108" y="0"/>
                    <a:pt x="109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5"/>
            <p:cNvSpPr>
              <a:spLocks noEditPoints="1"/>
            </p:cNvSpPr>
            <p:nvPr/>
          </p:nvSpPr>
          <p:spPr bwMode="auto">
            <a:xfrm>
              <a:off x="4763" y="2378"/>
              <a:ext cx="180" cy="283"/>
            </a:xfrm>
            <a:custGeom>
              <a:avLst/>
              <a:gdLst>
                <a:gd name="T0" fmla="*/ 13 w 128"/>
                <a:gd name="T1" fmla="*/ 201 h 201"/>
                <a:gd name="T2" fmla="*/ 4 w 128"/>
                <a:gd name="T3" fmla="*/ 198 h 201"/>
                <a:gd name="T4" fmla="*/ 5 w 128"/>
                <a:gd name="T5" fmla="*/ 184 h 201"/>
                <a:gd name="T6" fmla="*/ 66 w 128"/>
                <a:gd name="T7" fmla="*/ 74 h 201"/>
                <a:gd name="T8" fmla="*/ 66 w 128"/>
                <a:gd name="T9" fmla="*/ 72 h 201"/>
                <a:gd name="T10" fmla="*/ 78 w 128"/>
                <a:gd name="T11" fmla="*/ 44 h 201"/>
                <a:gd name="T12" fmla="*/ 91 w 128"/>
                <a:gd name="T13" fmla="*/ 32 h 201"/>
                <a:gd name="T14" fmla="*/ 106 w 128"/>
                <a:gd name="T15" fmla="*/ 10 h 201"/>
                <a:gd name="T16" fmla="*/ 106 w 128"/>
                <a:gd name="T17" fmla="*/ 10 h 201"/>
                <a:gd name="T18" fmla="*/ 115 w 128"/>
                <a:gd name="T19" fmla="*/ 0 h 201"/>
                <a:gd name="T20" fmla="*/ 116 w 128"/>
                <a:gd name="T21" fmla="*/ 0 h 201"/>
                <a:gd name="T22" fmla="*/ 127 w 128"/>
                <a:gd name="T23" fmla="*/ 9 h 201"/>
                <a:gd name="T24" fmla="*/ 113 w 128"/>
                <a:gd name="T25" fmla="*/ 40 h 201"/>
                <a:gd name="T26" fmla="*/ 81 w 128"/>
                <a:gd name="T27" fmla="*/ 94 h 201"/>
                <a:gd name="T28" fmla="*/ 19 w 128"/>
                <a:gd name="T29" fmla="*/ 199 h 201"/>
                <a:gd name="T30" fmla="*/ 13 w 128"/>
                <a:gd name="T31" fmla="*/ 201 h 201"/>
                <a:gd name="T32" fmla="*/ 112 w 128"/>
                <a:gd name="T33" fmla="*/ 9 h 201"/>
                <a:gd name="T34" fmla="*/ 94 w 128"/>
                <a:gd name="T35" fmla="*/ 37 h 201"/>
                <a:gd name="T36" fmla="*/ 83 w 128"/>
                <a:gd name="T37" fmla="*/ 48 h 201"/>
                <a:gd name="T38" fmla="*/ 72 w 128"/>
                <a:gd name="T39" fmla="*/ 73 h 201"/>
                <a:gd name="T40" fmla="*/ 71 w 128"/>
                <a:gd name="T41" fmla="*/ 76 h 201"/>
                <a:gd name="T42" fmla="*/ 9 w 128"/>
                <a:gd name="T43" fmla="*/ 188 h 201"/>
                <a:gd name="T44" fmla="*/ 9 w 128"/>
                <a:gd name="T45" fmla="*/ 194 h 201"/>
                <a:gd name="T46" fmla="*/ 16 w 128"/>
                <a:gd name="T47" fmla="*/ 195 h 201"/>
                <a:gd name="T48" fmla="*/ 76 w 128"/>
                <a:gd name="T49" fmla="*/ 93 h 201"/>
                <a:gd name="T50" fmla="*/ 110 w 128"/>
                <a:gd name="T51" fmla="*/ 36 h 201"/>
                <a:gd name="T52" fmla="*/ 121 w 128"/>
                <a:gd name="T53" fmla="*/ 10 h 201"/>
                <a:gd name="T54" fmla="*/ 115 w 128"/>
                <a:gd name="T55" fmla="*/ 5 h 201"/>
                <a:gd name="T56" fmla="*/ 112 w 128"/>
                <a:gd name="T5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201">
                  <a:moveTo>
                    <a:pt x="13" y="201"/>
                  </a:moveTo>
                  <a:cubicBezTo>
                    <a:pt x="9" y="201"/>
                    <a:pt x="6" y="200"/>
                    <a:pt x="4" y="198"/>
                  </a:cubicBezTo>
                  <a:cubicBezTo>
                    <a:pt x="1" y="194"/>
                    <a:pt x="0" y="188"/>
                    <a:pt x="5" y="184"/>
                  </a:cubicBezTo>
                  <a:cubicBezTo>
                    <a:pt x="40" y="153"/>
                    <a:pt x="53" y="114"/>
                    <a:pt x="66" y="74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9" y="62"/>
                    <a:pt x="72" y="53"/>
                    <a:pt x="78" y="44"/>
                  </a:cubicBezTo>
                  <a:cubicBezTo>
                    <a:pt x="81" y="40"/>
                    <a:pt x="86" y="36"/>
                    <a:pt x="91" y="32"/>
                  </a:cubicBezTo>
                  <a:cubicBezTo>
                    <a:pt x="99" y="26"/>
                    <a:pt x="107" y="2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5"/>
                    <a:pt x="109" y="0"/>
                    <a:pt x="115" y="0"/>
                  </a:cubicBezTo>
                  <a:cubicBezTo>
                    <a:pt x="115" y="0"/>
                    <a:pt x="115" y="0"/>
                    <a:pt x="116" y="0"/>
                  </a:cubicBezTo>
                  <a:cubicBezTo>
                    <a:pt x="121" y="0"/>
                    <a:pt x="126" y="3"/>
                    <a:pt x="127" y="9"/>
                  </a:cubicBezTo>
                  <a:cubicBezTo>
                    <a:pt x="128" y="24"/>
                    <a:pt x="124" y="30"/>
                    <a:pt x="113" y="40"/>
                  </a:cubicBezTo>
                  <a:cubicBezTo>
                    <a:pt x="94" y="58"/>
                    <a:pt x="88" y="71"/>
                    <a:pt x="81" y="94"/>
                  </a:cubicBezTo>
                  <a:cubicBezTo>
                    <a:pt x="68" y="139"/>
                    <a:pt x="48" y="173"/>
                    <a:pt x="19" y="199"/>
                  </a:cubicBezTo>
                  <a:cubicBezTo>
                    <a:pt x="17" y="201"/>
                    <a:pt x="15" y="201"/>
                    <a:pt x="13" y="201"/>
                  </a:cubicBezTo>
                  <a:close/>
                  <a:moveTo>
                    <a:pt x="112" y="9"/>
                  </a:moveTo>
                  <a:cubicBezTo>
                    <a:pt x="113" y="22"/>
                    <a:pt x="103" y="30"/>
                    <a:pt x="94" y="37"/>
                  </a:cubicBezTo>
                  <a:cubicBezTo>
                    <a:pt x="90" y="40"/>
                    <a:pt x="85" y="44"/>
                    <a:pt x="83" y="48"/>
                  </a:cubicBezTo>
                  <a:cubicBezTo>
                    <a:pt x="77" y="55"/>
                    <a:pt x="74" y="64"/>
                    <a:pt x="72" y="73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58" y="117"/>
                    <a:pt x="44" y="156"/>
                    <a:pt x="9" y="188"/>
                  </a:cubicBezTo>
                  <a:cubicBezTo>
                    <a:pt x="6" y="191"/>
                    <a:pt x="8" y="193"/>
                    <a:pt x="9" y="194"/>
                  </a:cubicBezTo>
                  <a:cubicBezTo>
                    <a:pt x="10" y="195"/>
                    <a:pt x="13" y="197"/>
                    <a:pt x="16" y="195"/>
                  </a:cubicBezTo>
                  <a:cubicBezTo>
                    <a:pt x="43" y="170"/>
                    <a:pt x="63" y="137"/>
                    <a:pt x="76" y="93"/>
                  </a:cubicBezTo>
                  <a:cubicBezTo>
                    <a:pt x="83" y="69"/>
                    <a:pt x="90" y="55"/>
                    <a:pt x="110" y="36"/>
                  </a:cubicBezTo>
                  <a:cubicBezTo>
                    <a:pt x="119" y="28"/>
                    <a:pt x="122" y="23"/>
                    <a:pt x="121" y="10"/>
                  </a:cubicBezTo>
                  <a:cubicBezTo>
                    <a:pt x="121" y="6"/>
                    <a:pt x="117" y="5"/>
                    <a:pt x="115" y="5"/>
                  </a:cubicBezTo>
                  <a:cubicBezTo>
                    <a:pt x="114" y="6"/>
                    <a:pt x="111" y="6"/>
                    <a:pt x="112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4781" y="2338"/>
              <a:ext cx="160" cy="92"/>
            </a:xfrm>
            <a:custGeom>
              <a:avLst/>
              <a:gdLst>
                <a:gd name="T0" fmla="*/ 15 w 114"/>
                <a:gd name="T1" fmla="*/ 61 h 66"/>
                <a:gd name="T2" fmla="*/ 97 w 114"/>
                <a:gd name="T3" fmla="*/ 42 h 66"/>
                <a:gd name="T4" fmla="*/ 110 w 114"/>
                <a:gd name="T5" fmla="*/ 35 h 66"/>
                <a:gd name="T6" fmla="*/ 8 w 114"/>
                <a:gd name="T7" fmla="*/ 48 h 66"/>
                <a:gd name="T8" fmla="*/ 15 w 114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66">
                  <a:moveTo>
                    <a:pt x="15" y="61"/>
                  </a:moveTo>
                  <a:cubicBezTo>
                    <a:pt x="27" y="53"/>
                    <a:pt x="86" y="20"/>
                    <a:pt x="97" y="42"/>
                  </a:cubicBezTo>
                  <a:cubicBezTo>
                    <a:pt x="101" y="51"/>
                    <a:pt x="114" y="44"/>
                    <a:pt x="110" y="35"/>
                  </a:cubicBezTo>
                  <a:cubicBezTo>
                    <a:pt x="93" y="0"/>
                    <a:pt x="29" y="35"/>
                    <a:pt x="8" y="48"/>
                  </a:cubicBezTo>
                  <a:cubicBezTo>
                    <a:pt x="0" y="53"/>
                    <a:pt x="7" y="66"/>
                    <a:pt x="15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7"/>
            <p:cNvSpPr>
              <a:spLocks noEditPoints="1"/>
            </p:cNvSpPr>
            <p:nvPr/>
          </p:nvSpPr>
          <p:spPr bwMode="auto">
            <a:xfrm>
              <a:off x="4782" y="2353"/>
              <a:ext cx="161" cy="76"/>
            </a:xfrm>
            <a:custGeom>
              <a:avLst/>
              <a:gdLst>
                <a:gd name="T0" fmla="*/ 10 w 114"/>
                <a:gd name="T1" fmla="*/ 54 h 54"/>
                <a:gd name="T2" fmla="*/ 6 w 114"/>
                <a:gd name="T3" fmla="*/ 53 h 54"/>
                <a:gd name="T4" fmla="*/ 0 w 114"/>
                <a:gd name="T5" fmla="*/ 43 h 54"/>
                <a:gd name="T6" fmla="*/ 5 w 114"/>
                <a:gd name="T7" fmla="*/ 35 h 54"/>
                <a:gd name="T8" fmla="*/ 94 w 114"/>
                <a:gd name="T9" fmla="*/ 7 h 54"/>
                <a:gd name="T10" fmla="*/ 111 w 114"/>
                <a:gd name="T11" fmla="*/ 23 h 54"/>
                <a:gd name="T12" fmla="*/ 106 w 114"/>
                <a:gd name="T13" fmla="*/ 37 h 54"/>
                <a:gd name="T14" fmla="*/ 93 w 114"/>
                <a:gd name="T15" fmla="*/ 33 h 54"/>
                <a:gd name="T16" fmla="*/ 87 w 114"/>
                <a:gd name="T17" fmla="*/ 27 h 54"/>
                <a:gd name="T18" fmla="*/ 81 w 114"/>
                <a:gd name="T19" fmla="*/ 27 h 54"/>
                <a:gd name="T20" fmla="*/ 16 w 114"/>
                <a:gd name="T21" fmla="*/ 52 h 54"/>
                <a:gd name="T22" fmla="*/ 16 w 114"/>
                <a:gd name="T23" fmla="*/ 52 h 54"/>
                <a:gd name="T24" fmla="*/ 10 w 114"/>
                <a:gd name="T25" fmla="*/ 54 h 54"/>
                <a:gd name="T26" fmla="*/ 82 w 114"/>
                <a:gd name="T27" fmla="*/ 11 h 54"/>
                <a:gd name="T28" fmla="*/ 8 w 114"/>
                <a:gd name="T29" fmla="*/ 39 h 54"/>
                <a:gd name="T30" fmla="*/ 6 w 114"/>
                <a:gd name="T31" fmla="*/ 43 h 54"/>
                <a:gd name="T32" fmla="*/ 9 w 114"/>
                <a:gd name="T33" fmla="*/ 48 h 54"/>
                <a:gd name="T34" fmla="*/ 13 w 114"/>
                <a:gd name="T35" fmla="*/ 47 h 54"/>
                <a:gd name="T36" fmla="*/ 13 w 114"/>
                <a:gd name="T37" fmla="*/ 47 h 54"/>
                <a:gd name="T38" fmla="*/ 89 w 114"/>
                <a:gd name="T39" fmla="*/ 22 h 54"/>
                <a:gd name="T40" fmla="*/ 98 w 114"/>
                <a:gd name="T41" fmla="*/ 30 h 54"/>
                <a:gd name="T42" fmla="*/ 104 w 114"/>
                <a:gd name="T43" fmla="*/ 32 h 54"/>
                <a:gd name="T44" fmla="*/ 106 w 114"/>
                <a:gd name="T45" fmla="*/ 25 h 54"/>
                <a:gd name="T46" fmla="*/ 92 w 114"/>
                <a:gd name="T47" fmla="*/ 13 h 54"/>
                <a:gd name="T48" fmla="*/ 82 w 114"/>
                <a:gd name="T49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54">
                  <a:moveTo>
                    <a:pt x="10" y="54"/>
                  </a:moveTo>
                  <a:cubicBezTo>
                    <a:pt x="9" y="54"/>
                    <a:pt x="7" y="53"/>
                    <a:pt x="6" y="53"/>
                  </a:cubicBezTo>
                  <a:cubicBezTo>
                    <a:pt x="3" y="51"/>
                    <a:pt x="1" y="47"/>
                    <a:pt x="0" y="43"/>
                  </a:cubicBezTo>
                  <a:cubicBezTo>
                    <a:pt x="0" y="40"/>
                    <a:pt x="2" y="37"/>
                    <a:pt x="5" y="35"/>
                  </a:cubicBezTo>
                  <a:cubicBezTo>
                    <a:pt x="23" y="24"/>
                    <a:pt x="66" y="0"/>
                    <a:pt x="94" y="7"/>
                  </a:cubicBezTo>
                  <a:cubicBezTo>
                    <a:pt x="102" y="10"/>
                    <a:pt x="108" y="15"/>
                    <a:pt x="111" y="23"/>
                  </a:cubicBezTo>
                  <a:cubicBezTo>
                    <a:pt x="114" y="29"/>
                    <a:pt x="111" y="35"/>
                    <a:pt x="106" y="37"/>
                  </a:cubicBezTo>
                  <a:cubicBezTo>
                    <a:pt x="101" y="39"/>
                    <a:pt x="96" y="38"/>
                    <a:pt x="93" y="33"/>
                  </a:cubicBezTo>
                  <a:cubicBezTo>
                    <a:pt x="92" y="30"/>
                    <a:pt x="90" y="28"/>
                    <a:pt x="87" y="27"/>
                  </a:cubicBezTo>
                  <a:cubicBezTo>
                    <a:pt x="85" y="27"/>
                    <a:pt x="83" y="27"/>
                    <a:pt x="81" y="27"/>
                  </a:cubicBezTo>
                  <a:cubicBezTo>
                    <a:pt x="62" y="27"/>
                    <a:pt x="28" y="44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4" y="53"/>
                    <a:pt x="12" y="54"/>
                    <a:pt x="10" y="54"/>
                  </a:cubicBezTo>
                  <a:close/>
                  <a:moveTo>
                    <a:pt x="82" y="11"/>
                  </a:moveTo>
                  <a:cubicBezTo>
                    <a:pt x="56" y="11"/>
                    <a:pt x="20" y="32"/>
                    <a:pt x="8" y="39"/>
                  </a:cubicBezTo>
                  <a:cubicBezTo>
                    <a:pt x="7" y="40"/>
                    <a:pt x="6" y="42"/>
                    <a:pt x="6" y="43"/>
                  </a:cubicBezTo>
                  <a:cubicBezTo>
                    <a:pt x="6" y="45"/>
                    <a:pt x="7" y="47"/>
                    <a:pt x="9" y="48"/>
                  </a:cubicBezTo>
                  <a:cubicBezTo>
                    <a:pt x="10" y="48"/>
                    <a:pt x="11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6"/>
                    <a:pt x="66" y="15"/>
                    <a:pt x="89" y="22"/>
                  </a:cubicBezTo>
                  <a:cubicBezTo>
                    <a:pt x="93" y="23"/>
                    <a:pt x="97" y="26"/>
                    <a:pt x="98" y="30"/>
                  </a:cubicBezTo>
                  <a:cubicBezTo>
                    <a:pt x="100" y="33"/>
                    <a:pt x="103" y="33"/>
                    <a:pt x="104" y="32"/>
                  </a:cubicBezTo>
                  <a:cubicBezTo>
                    <a:pt x="106" y="31"/>
                    <a:pt x="108" y="28"/>
                    <a:pt x="106" y="25"/>
                  </a:cubicBezTo>
                  <a:cubicBezTo>
                    <a:pt x="103" y="19"/>
                    <a:pt x="99" y="15"/>
                    <a:pt x="92" y="13"/>
                  </a:cubicBezTo>
                  <a:cubicBezTo>
                    <a:pt x="89" y="12"/>
                    <a:pt x="85" y="11"/>
                    <a:pt x="82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4795" y="2589"/>
              <a:ext cx="388" cy="677"/>
            </a:xfrm>
            <a:custGeom>
              <a:avLst/>
              <a:gdLst>
                <a:gd name="T0" fmla="*/ 3 w 276"/>
                <a:gd name="T1" fmla="*/ 13 h 482"/>
                <a:gd name="T2" fmla="*/ 140 w 276"/>
                <a:gd name="T3" fmla="*/ 227 h 482"/>
                <a:gd name="T4" fmla="*/ 211 w 276"/>
                <a:gd name="T5" fmla="*/ 340 h 482"/>
                <a:gd name="T6" fmla="*/ 252 w 276"/>
                <a:gd name="T7" fmla="*/ 468 h 482"/>
                <a:gd name="T8" fmla="*/ 267 w 276"/>
                <a:gd name="T9" fmla="*/ 472 h 482"/>
                <a:gd name="T10" fmla="*/ 191 w 276"/>
                <a:gd name="T11" fmla="*/ 279 h 482"/>
                <a:gd name="T12" fmla="*/ 104 w 276"/>
                <a:gd name="T13" fmla="*/ 150 h 482"/>
                <a:gd name="T14" fmla="*/ 17 w 276"/>
                <a:gd name="T15" fmla="*/ 9 h 482"/>
                <a:gd name="T16" fmla="*/ 3 w 276"/>
                <a:gd name="T17" fmla="*/ 13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482">
                  <a:moveTo>
                    <a:pt x="3" y="13"/>
                  </a:moveTo>
                  <a:cubicBezTo>
                    <a:pt x="24" y="96"/>
                    <a:pt x="98" y="154"/>
                    <a:pt x="140" y="227"/>
                  </a:cubicBezTo>
                  <a:cubicBezTo>
                    <a:pt x="162" y="266"/>
                    <a:pt x="193" y="299"/>
                    <a:pt x="211" y="340"/>
                  </a:cubicBezTo>
                  <a:cubicBezTo>
                    <a:pt x="228" y="377"/>
                    <a:pt x="259" y="426"/>
                    <a:pt x="252" y="468"/>
                  </a:cubicBezTo>
                  <a:cubicBezTo>
                    <a:pt x="251" y="478"/>
                    <a:pt x="265" y="482"/>
                    <a:pt x="267" y="472"/>
                  </a:cubicBezTo>
                  <a:cubicBezTo>
                    <a:pt x="276" y="412"/>
                    <a:pt x="227" y="325"/>
                    <a:pt x="191" y="279"/>
                  </a:cubicBezTo>
                  <a:cubicBezTo>
                    <a:pt x="159" y="238"/>
                    <a:pt x="136" y="192"/>
                    <a:pt x="104" y="150"/>
                  </a:cubicBezTo>
                  <a:cubicBezTo>
                    <a:pt x="71" y="107"/>
                    <a:pt x="31" y="63"/>
                    <a:pt x="17" y="9"/>
                  </a:cubicBezTo>
                  <a:cubicBezTo>
                    <a:pt x="15" y="0"/>
                    <a:pt x="0" y="4"/>
                    <a:pt x="3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9"/>
            <p:cNvSpPr>
              <a:spLocks noEditPoints="1"/>
            </p:cNvSpPr>
            <p:nvPr/>
          </p:nvSpPr>
          <p:spPr bwMode="auto">
            <a:xfrm>
              <a:off x="4794" y="2589"/>
              <a:ext cx="393" cy="674"/>
            </a:xfrm>
            <a:custGeom>
              <a:avLst/>
              <a:gdLst>
                <a:gd name="T0" fmla="*/ 262 w 280"/>
                <a:gd name="T1" fmla="*/ 480 h 480"/>
                <a:gd name="T2" fmla="*/ 254 w 280"/>
                <a:gd name="T3" fmla="*/ 478 h 480"/>
                <a:gd name="T4" fmla="*/ 251 w 280"/>
                <a:gd name="T5" fmla="*/ 468 h 480"/>
                <a:gd name="T6" fmla="*/ 220 w 280"/>
                <a:gd name="T7" fmla="*/ 364 h 480"/>
                <a:gd name="T8" fmla="*/ 210 w 280"/>
                <a:gd name="T9" fmla="*/ 341 h 480"/>
                <a:gd name="T10" fmla="*/ 169 w 280"/>
                <a:gd name="T11" fmla="*/ 275 h 480"/>
                <a:gd name="T12" fmla="*/ 138 w 280"/>
                <a:gd name="T13" fmla="*/ 228 h 480"/>
                <a:gd name="T14" fmla="*/ 82 w 280"/>
                <a:gd name="T15" fmla="*/ 150 h 480"/>
                <a:gd name="T16" fmla="*/ 1 w 280"/>
                <a:gd name="T17" fmla="*/ 14 h 480"/>
                <a:gd name="T18" fmla="*/ 1 w 280"/>
                <a:gd name="T19" fmla="*/ 14 h 480"/>
                <a:gd name="T20" fmla="*/ 3 w 280"/>
                <a:gd name="T21" fmla="*/ 4 h 480"/>
                <a:gd name="T22" fmla="*/ 14 w 280"/>
                <a:gd name="T23" fmla="*/ 1 h 480"/>
                <a:gd name="T24" fmla="*/ 21 w 280"/>
                <a:gd name="T25" fmla="*/ 8 h 480"/>
                <a:gd name="T26" fmla="*/ 92 w 280"/>
                <a:gd name="T27" fmla="*/ 129 h 480"/>
                <a:gd name="T28" fmla="*/ 107 w 280"/>
                <a:gd name="T29" fmla="*/ 149 h 480"/>
                <a:gd name="T30" fmla="*/ 151 w 280"/>
                <a:gd name="T31" fmla="*/ 213 h 480"/>
                <a:gd name="T32" fmla="*/ 194 w 280"/>
                <a:gd name="T33" fmla="*/ 278 h 480"/>
                <a:gd name="T34" fmla="*/ 270 w 280"/>
                <a:gd name="T35" fmla="*/ 473 h 480"/>
                <a:gd name="T36" fmla="*/ 265 w 280"/>
                <a:gd name="T37" fmla="*/ 480 h 480"/>
                <a:gd name="T38" fmla="*/ 262 w 280"/>
                <a:gd name="T39" fmla="*/ 480 h 480"/>
                <a:gd name="T40" fmla="*/ 11 w 280"/>
                <a:gd name="T41" fmla="*/ 6 h 480"/>
                <a:gd name="T42" fmla="*/ 7 w 280"/>
                <a:gd name="T43" fmla="*/ 8 h 480"/>
                <a:gd name="T44" fmla="*/ 6 w 280"/>
                <a:gd name="T45" fmla="*/ 12 h 480"/>
                <a:gd name="T46" fmla="*/ 6 w 280"/>
                <a:gd name="T47" fmla="*/ 12 h 480"/>
                <a:gd name="T48" fmla="*/ 86 w 280"/>
                <a:gd name="T49" fmla="*/ 146 h 480"/>
                <a:gd name="T50" fmla="*/ 143 w 280"/>
                <a:gd name="T51" fmla="*/ 226 h 480"/>
                <a:gd name="T52" fmla="*/ 174 w 280"/>
                <a:gd name="T53" fmla="*/ 272 h 480"/>
                <a:gd name="T54" fmla="*/ 215 w 280"/>
                <a:gd name="T55" fmla="*/ 339 h 480"/>
                <a:gd name="T56" fmla="*/ 225 w 280"/>
                <a:gd name="T57" fmla="*/ 361 h 480"/>
                <a:gd name="T58" fmla="*/ 256 w 280"/>
                <a:gd name="T59" fmla="*/ 469 h 480"/>
                <a:gd name="T60" fmla="*/ 258 w 280"/>
                <a:gd name="T61" fmla="*/ 474 h 480"/>
                <a:gd name="T62" fmla="*/ 263 w 280"/>
                <a:gd name="T63" fmla="*/ 475 h 480"/>
                <a:gd name="T64" fmla="*/ 265 w 280"/>
                <a:gd name="T65" fmla="*/ 472 h 480"/>
                <a:gd name="T66" fmla="*/ 190 w 280"/>
                <a:gd name="T67" fmla="*/ 281 h 480"/>
                <a:gd name="T68" fmla="*/ 146 w 280"/>
                <a:gd name="T69" fmla="*/ 216 h 480"/>
                <a:gd name="T70" fmla="*/ 103 w 280"/>
                <a:gd name="T71" fmla="*/ 152 h 480"/>
                <a:gd name="T72" fmla="*/ 88 w 280"/>
                <a:gd name="T73" fmla="*/ 132 h 480"/>
                <a:gd name="T74" fmla="*/ 15 w 280"/>
                <a:gd name="T75" fmla="*/ 10 h 480"/>
                <a:gd name="T76" fmla="*/ 12 w 280"/>
                <a:gd name="T77" fmla="*/ 7 h 480"/>
                <a:gd name="T78" fmla="*/ 11 w 280"/>
                <a:gd name="T79" fmla="*/ 6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480">
                  <a:moveTo>
                    <a:pt x="262" y="480"/>
                  </a:moveTo>
                  <a:cubicBezTo>
                    <a:pt x="259" y="480"/>
                    <a:pt x="257" y="480"/>
                    <a:pt x="254" y="478"/>
                  </a:cubicBezTo>
                  <a:cubicBezTo>
                    <a:pt x="251" y="475"/>
                    <a:pt x="250" y="472"/>
                    <a:pt x="251" y="468"/>
                  </a:cubicBezTo>
                  <a:cubicBezTo>
                    <a:pt x="255" y="435"/>
                    <a:pt x="237" y="397"/>
                    <a:pt x="220" y="364"/>
                  </a:cubicBezTo>
                  <a:cubicBezTo>
                    <a:pt x="217" y="356"/>
                    <a:pt x="213" y="348"/>
                    <a:pt x="210" y="341"/>
                  </a:cubicBezTo>
                  <a:cubicBezTo>
                    <a:pt x="199" y="318"/>
                    <a:pt x="184" y="296"/>
                    <a:pt x="169" y="275"/>
                  </a:cubicBezTo>
                  <a:cubicBezTo>
                    <a:pt x="159" y="260"/>
                    <a:pt x="148" y="245"/>
                    <a:pt x="138" y="228"/>
                  </a:cubicBezTo>
                  <a:cubicBezTo>
                    <a:pt x="123" y="201"/>
                    <a:pt x="102" y="175"/>
                    <a:pt x="82" y="150"/>
                  </a:cubicBezTo>
                  <a:cubicBezTo>
                    <a:pt x="49" y="109"/>
                    <a:pt x="14" y="6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0"/>
                    <a:pt x="1" y="7"/>
                    <a:pt x="3" y="4"/>
                  </a:cubicBezTo>
                  <a:cubicBezTo>
                    <a:pt x="6" y="1"/>
                    <a:pt x="10" y="0"/>
                    <a:pt x="14" y="1"/>
                  </a:cubicBezTo>
                  <a:cubicBezTo>
                    <a:pt x="17" y="2"/>
                    <a:pt x="20" y="5"/>
                    <a:pt x="21" y="8"/>
                  </a:cubicBezTo>
                  <a:cubicBezTo>
                    <a:pt x="32" y="54"/>
                    <a:pt x="63" y="92"/>
                    <a:pt x="92" y="129"/>
                  </a:cubicBezTo>
                  <a:cubicBezTo>
                    <a:pt x="97" y="136"/>
                    <a:pt x="102" y="142"/>
                    <a:pt x="107" y="149"/>
                  </a:cubicBezTo>
                  <a:cubicBezTo>
                    <a:pt x="123" y="169"/>
                    <a:pt x="137" y="191"/>
                    <a:pt x="151" y="213"/>
                  </a:cubicBezTo>
                  <a:cubicBezTo>
                    <a:pt x="164" y="234"/>
                    <a:pt x="178" y="257"/>
                    <a:pt x="194" y="278"/>
                  </a:cubicBezTo>
                  <a:cubicBezTo>
                    <a:pt x="225" y="317"/>
                    <a:pt x="280" y="408"/>
                    <a:pt x="270" y="473"/>
                  </a:cubicBezTo>
                  <a:cubicBezTo>
                    <a:pt x="270" y="476"/>
                    <a:pt x="268" y="479"/>
                    <a:pt x="265" y="480"/>
                  </a:cubicBezTo>
                  <a:cubicBezTo>
                    <a:pt x="264" y="480"/>
                    <a:pt x="263" y="480"/>
                    <a:pt x="262" y="480"/>
                  </a:cubicBezTo>
                  <a:close/>
                  <a:moveTo>
                    <a:pt x="11" y="6"/>
                  </a:moveTo>
                  <a:cubicBezTo>
                    <a:pt x="10" y="6"/>
                    <a:pt x="8" y="7"/>
                    <a:pt x="7" y="8"/>
                  </a:cubicBezTo>
                  <a:cubicBezTo>
                    <a:pt x="6" y="9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9" y="63"/>
                    <a:pt x="53" y="106"/>
                    <a:pt x="86" y="146"/>
                  </a:cubicBezTo>
                  <a:cubicBezTo>
                    <a:pt x="106" y="172"/>
                    <a:pt x="127" y="198"/>
                    <a:pt x="143" y="226"/>
                  </a:cubicBezTo>
                  <a:cubicBezTo>
                    <a:pt x="152" y="242"/>
                    <a:pt x="163" y="257"/>
                    <a:pt x="174" y="272"/>
                  </a:cubicBezTo>
                  <a:cubicBezTo>
                    <a:pt x="189" y="293"/>
                    <a:pt x="204" y="315"/>
                    <a:pt x="215" y="339"/>
                  </a:cubicBezTo>
                  <a:cubicBezTo>
                    <a:pt x="218" y="346"/>
                    <a:pt x="222" y="353"/>
                    <a:pt x="225" y="361"/>
                  </a:cubicBezTo>
                  <a:cubicBezTo>
                    <a:pt x="242" y="395"/>
                    <a:pt x="261" y="434"/>
                    <a:pt x="256" y="469"/>
                  </a:cubicBezTo>
                  <a:cubicBezTo>
                    <a:pt x="256" y="471"/>
                    <a:pt x="257" y="473"/>
                    <a:pt x="258" y="474"/>
                  </a:cubicBezTo>
                  <a:cubicBezTo>
                    <a:pt x="259" y="475"/>
                    <a:pt x="262" y="475"/>
                    <a:pt x="263" y="475"/>
                  </a:cubicBezTo>
                  <a:cubicBezTo>
                    <a:pt x="264" y="474"/>
                    <a:pt x="265" y="473"/>
                    <a:pt x="265" y="472"/>
                  </a:cubicBezTo>
                  <a:cubicBezTo>
                    <a:pt x="274" y="413"/>
                    <a:pt x="225" y="326"/>
                    <a:pt x="190" y="281"/>
                  </a:cubicBezTo>
                  <a:cubicBezTo>
                    <a:pt x="174" y="260"/>
                    <a:pt x="160" y="238"/>
                    <a:pt x="146" y="216"/>
                  </a:cubicBezTo>
                  <a:cubicBezTo>
                    <a:pt x="132" y="194"/>
                    <a:pt x="119" y="172"/>
                    <a:pt x="103" y="152"/>
                  </a:cubicBezTo>
                  <a:cubicBezTo>
                    <a:pt x="98" y="145"/>
                    <a:pt x="93" y="139"/>
                    <a:pt x="88" y="132"/>
                  </a:cubicBezTo>
                  <a:cubicBezTo>
                    <a:pt x="58" y="95"/>
                    <a:pt x="27" y="56"/>
                    <a:pt x="15" y="10"/>
                  </a:cubicBezTo>
                  <a:cubicBezTo>
                    <a:pt x="15" y="8"/>
                    <a:pt x="14" y="7"/>
                    <a:pt x="12" y="7"/>
                  </a:cubicBezTo>
                  <a:cubicBezTo>
                    <a:pt x="12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4212" y="2182"/>
              <a:ext cx="108" cy="118"/>
            </a:xfrm>
            <a:custGeom>
              <a:avLst/>
              <a:gdLst>
                <a:gd name="T0" fmla="*/ 17 w 77"/>
                <a:gd name="T1" fmla="*/ 39 h 84"/>
                <a:gd name="T2" fmla="*/ 26 w 77"/>
                <a:gd name="T3" fmla="*/ 28 h 84"/>
                <a:gd name="T4" fmla="*/ 47 w 77"/>
                <a:gd name="T5" fmla="*/ 18 h 84"/>
                <a:gd name="T6" fmla="*/ 53 w 77"/>
                <a:gd name="T7" fmla="*/ 39 h 84"/>
                <a:gd name="T8" fmla="*/ 41 w 77"/>
                <a:gd name="T9" fmla="*/ 53 h 84"/>
                <a:gd name="T10" fmla="*/ 64 w 77"/>
                <a:gd name="T11" fmla="*/ 83 h 84"/>
                <a:gd name="T12" fmla="*/ 68 w 77"/>
                <a:gd name="T13" fmla="*/ 68 h 84"/>
                <a:gd name="T14" fmla="*/ 54 w 77"/>
                <a:gd name="T15" fmla="*/ 60 h 84"/>
                <a:gd name="T16" fmla="*/ 60 w 77"/>
                <a:gd name="T17" fmla="*/ 56 h 84"/>
                <a:gd name="T18" fmla="*/ 68 w 77"/>
                <a:gd name="T19" fmla="*/ 39 h 84"/>
                <a:gd name="T20" fmla="*/ 57 w 77"/>
                <a:gd name="T21" fmla="*/ 6 h 84"/>
                <a:gd name="T22" fmla="*/ 22 w 77"/>
                <a:gd name="T23" fmla="*/ 10 h 84"/>
                <a:gd name="T24" fmla="*/ 2 w 77"/>
                <a:gd name="T25" fmla="*/ 43 h 84"/>
                <a:gd name="T26" fmla="*/ 17 w 77"/>
                <a:gd name="T27" fmla="*/ 3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4">
                  <a:moveTo>
                    <a:pt x="17" y="39"/>
                  </a:moveTo>
                  <a:cubicBezTo>
                    <a:pt x="17" y="38"/>
                    <a:pt x="25" y="29"/>
                    <a:pt x="26" y="28"/>
                  </a:cubicBezTo>
                  <a:cubicBezTo>
                    <a:pt x="31" y="22"/>
                    <a:pt x="39" y="14"/>
                    <a:pt x="47" y="18"/>
                  </a:cubicBezTo>
                  <a:cubicBezTo>
                    <a:pt x="54" y="22"/>
                    <a:pt x="55" y="32"/>
                    <a:pt x="53" y="39"/>
                  </a:cubicBezTo>
                  <a:cubicBezTo>
                    <a:pt x="50" y="46"/>
                    <a:pt x="45" y="47"/>
                    <a:pt x="41" y="53"/>
                  </a:cubicBezTo>
                  <a:cubicBezTo>
                    <a:pt x="31" y="66"/>
                    <a:pt x="52" y="81"/>
                    <a:pt x="64" y="83"/>
                  </a:cubicBezTo>
                  <a:cubicBezTo>
                    <a:pt x="73" y="84"/>
                    <a:pt x="77" y="70"/>
                    <a:pt x="68" y="68"/>
                  </a:cubicBezTo>
                  <a:cubicBezTo>
                    <a:pt x="65" y="68"/>
                    <a:pt x="54" y="64"/>
                    <a:pt x="54" y="60"/>
                  </a:cubicBezTo>
                  <a:cubicBezTo>
                    <a:pt x="54" y="63"/>
                    <a:pt x="59" y="57"/>
                    <a:pt x="60" y="56"/>
                  </a:cubicBezTo>
                  <a:cubicBezTo>
                    <a:pt x="64" y="51"/>
                    <a:pt x="67" y="45"/>
                    <a:pt x="68" y="39"/>
                  </a:cubicBezTo>
                  <a:cubicBezTo>
                    <a:pt x="70" y="28"/>
                    <a:pt x="67" y="12"/>
                    <a:pt x="57" y="6"/>
                  </a:cubicBezTo>
                  <a:cubicBezTo>
                    <a:pt x="47" y="0"/>
                    <a:pt x="30" y="3"/>
                    <a:pt x="22" y="10"/>
                  </a:cubicBezTo>
                  <a:cubicBezTo>
                    <a:pt x="14" y="17"/>
                    <a:pt x="0" y="31"/>
                    <a:pt x="2" y="43"/>
                  </a:cubicBezTo>
                  <a:cubicBezTo>
                    <a:pt x="5" y="52"/>
                    <a:pt x="19" y="48"/>
                    <a:pt x="17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1"/>
            <p:cNvSpPr>
              <a:spLocks noEditPoints="1"/>
            </p:cNvSpPr>
            <p:nvPr/>
          </p:nvSpPr>
          <p:spPr bwMode="auto">
            <a:xfrm>
              <a:off x="4207" y="2177"/>
              <a:ext cx="112" cy="126"/>
            </a:xfrm>
            <a:custGeom>
              <a:avLst/>
              <a:gdLst>
                <a:gd name="T0" fmla="*/ 69 w 80"/>
                <a:gd name="T1" fmla="*/ 89 h 89"/>
                <a:gd name="T2" fmla="*/ 67 w 80"/>
                <a:gd name="T3" fmla="*/ 88 h 89"/>
                <a:gd name="T4" fmla="*/ 41 w 80"/>
                <a:gd name="T5" fmla="*/ 69 h 89"/>
                <a:gd name="T6" fmla="*/ 43 w 80"/>
                <a:gd name="T7" fmla="*/ 54 h 89"/>
                <a:gd name="T8" fmla="*/ 48 w 80"/>
                <a:gd name="T9" fmla="*/ 49 h 89"/>
                <a:gd name="T10" fmla="*/ 54 w 80"/>
                <a:gd name="T11" fmla="*/ 41 h 89"/>
                <a:gd name="T12" fmla="*/ 50 w 80"/>
                <a:gd name="T13" fmla="*/ 24 h 89"/>
                <a:gd name="T14" fmla="*/ 32 w 80"/>
                <a:gd name="T15" fmla="*/ 32 h 89"/>
                <a:gd name="T16" fmla="*/ 31 w 80"/>
                <a:gd name="T17" fmla="*/ 33 h 89"/>
                <a:gd name="T18" fmla="*/ 24 w 80"/>
                <a:gd name="T19" fmla="*/ 42 h 89"/>
                <a:gd name="T20" fmla="*/ 21 w 80"/>
                <a:gd name="T21" fmla="*/ 51 h 89"/>
                <a:gd name="T22" fmla="*/ 10 w 80"/>
                <a:gd name="T23" fmla="*/ 53 h 89"/>
                <a:gd name="T24" fmla="*/ 4 w 80"/>
                <a:gd name="T25" fmla="*/ 46 h 89"/>
                <a:gd name="T26" fmla="*/ 24 w 80"/>
                <a:gd name="T27" fmla="*/ 11 h 89"/>
                <a:gd name="T28" fmla="*/ 62 w 80"/>
                <a:gd name="T29" fmla="*/ 7 h 89"/>
                <a:gd name="T30" fmla="*/ 75 w 80"/>
                <a:gd name="T31" fmla="*/ 43 h 89"/>
                <a:gd name="T32" fmla="*/ 66 w 80"/>
                <a:gd name="T33" fmla="*/ 61 h 89"/>
                <a:gd name="T34" fmla="*/ 62 w 80"/>
                <a:gd name="T35" fmla="*/ 65 h 89"/>
                <a:gd name="T36" fmla="*/ 72 w 80"/>
                <a:gd name="T37" fmla="*/ 69 h 89"/>
                <a:gd name="T38" fmla="*/ 80 w 80"/>
                <a:gd name="T39" fmla="*/ 79 h 89"/>
                <a:gd name="T40" fmla="*/ 69 w 80"/>
                <a:gd name="T41" fmla="*/ 89 h 89"/>
                <a:gd name="T42" fmla="*/ 47 w 80"/>
                <a:gd name="T43" fmla="*/ 17 h 89"/>
                <a:gd name="T44" fmla="*/ 52 w 80"/>
                <a:gd name="T45" fmla="*/ 19 h 89"/>
                <a:gd name="T46" fmla="*/ 59 w 80"/>
                <a:gd name="T47" fmla="*/ 43 h 89"/>
                <a:gd name="T48" fmla="*/ 52 w 80"/>
                <a:gd name="T49" fmla="*/ 53 h 89"/>
                <a:gd name="T50" fmla="*/ 47 w 80"/>
                <a:gd name="T51" fmla="*/ 57 h 89"/>
                <a:gd name="T52" fmla="*/ 46 w 80"/>
                <a:gd name="T53" fmla="*/ 67 h 89"/>
                <a:gd name="T54" fmla="*/ 68 w 80"/>
                <a:gd name="T55" fmla="*/ 83 h 89"/>
                <a:gd name="T56" fmla="*/ 74 w 80"/>
                <a:gd name="T57" fmla="*/ 78 h 89"/>
                <a:gd name="T58" fmla="*/ 71 w 80"/>
                <a:gd name="T59" fmla="*/ 74 h 89"/>
                <a:gd name="T60" fmla="*/ 56 w 80"/>
                <a:gd name="T61" fmla="*/ 66 h 89"/>
                <a:gd name="T62" fmla="*/ 56 w 80"/>
                <a:gd name="T63" fmla="*/ 66 h 89"/>
                <a:gd name="T64" fmla="*/ 56 w 80"/>
                <a:gd name="T65" fmla="*/ 64 h 89"/>
                <a:gd name="T66" fmla="*/ 56 w 80"/>
                <a:gd name="T67" fmla="*/ 63 h 89"/>
                <a:gd name="T68" fmla="*/ 58 w 80"/>
                <a:gd name="T69" fmla="*/ 64 h 89"/>
                <a:gd name="T70" fmla="*/ 60 w 80"/>
                <a:gd name="T71" fmla="*/ 62 h 89"/>
                <a:gd name="T72" fmla="*/ 58 w 80"/>
                <a:gd name="T73" fmla="*/ 61 h 89"/>
                <a:gd name="T74" fmla="*/ 61 w 80"/>
                <a:gd name="T75" fmla="*/ 58 h 89"/>
                <a:gd name="T76" fmla="*/ 69 w 80"/>
                <a:gd name="T77" fmla="*/ 41 h 89"/>
                <a:gd name="T78" fmla="*/ 59 w 80"/>
                <a:gd name="T79" fmla="*/ 11 h 89"/>
                <a:gd name="T80" fmla="*/ 28 w 80"/>
                <a:gd name="T81" fmla="*/ 15 h 89"/>
                <a:gd name="T82" fmla="*/ 9 w 80"/>
                <a:gd name="T83" fmla="*/ 45 h 89"/>
                <a:gd name="T84" fmla="*/ 12 w 80"/>
                <a:gd name="T85" fmla="*/ 48 h 89"/>
                <a:gd name="T86" fmla="*/ 17 w 80"/>
                <a:gd name="T87" fmla="*/ 47 h 89"/>
                <a:gd name="T88" fmla="*/ 18 w 80"/>
                <a:gd name="T89" fmla="*/ 42 h 89"/>
                <a:gd name="T90" fmla="*/ 18 w 80"/>
                <a:gd name="T91" fmla="*/ 42 h 89"/>
                <a:gd name="T92" fmla="*/ 27 w 80"/>
                <a:gd name="T93" fmla="*/ 29 h 89"/>
                <a:gd name="T94" fmla="*/ 28 w 80"/>
                <a:gd name="T95" fmla="*/ 29 h 89"/>
                <a:gd name="T96" fmla="*/ 47 w 80"/>
                <a:gd name="T97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89">
                  <a:moveTo>
                    <a:pt x="69" y="89"/>
                  </a:moveTo>
                  <a:cubicBezTo>
                    <a:pt x="68" y="89"/>
                    <a:pt x="68" y="89"/>
                    <a:pt x="67" y="88"/>
                  </a:cubicBezTo>
                  <a:cubicBezTo>
                    <a:pt x="58" y="87"/>
                    <a:pt x="45" y="79"/>
                    <a:pt x="41" y="69"/>
                  </a:cubicBezTo>
                  <a:cubicBezTo>
                    <a:pt x="39" y="64"/>
                    <a:pt x="39" y="59"/>
                    <a:pt x="43" y="54"/>
                  </a:cubicBezTo>
                  <a:cubicBezTo>
                    <a:pt x="44" y="52"/>
                    <a:pt x="46" y="50"/>
                    <a:pt x="48" y="49"/>
                  </a:cubicBezTo>
                  <a:cubicBezTo>
                    <a:pt x="51" y="46"/>
                    <a:pt x="53" y="44"/>
                    <a:pt x="54" y="41"/>
                  </a:cubicBezTo>
                  <a:cubicBezTo>
                    <a:pt x="56" y="36"/>
                    <a:pt x="55" y="26"/>
                    <a:pt x="50" y="24"/>
                  </a:cubicBezTo>
                  <a:cubicBezTo>
                    <a:pt x="45" y="21"/>
                    <a:pt x="39" y="24"/>
                    <a:pt x="32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39"/>
                    <a:pt x="24" y="41"/>
                    <a:pt x="24" y="42"/>
                  </a:cubicBezTo>
                  <a:cubicBezTo>
                    <a:pt x="24" y="45"/>
                    <a:pt x="23" y="49"/>
                    <a:pt x="21" y="51"/>
                  </a:cubicBezTo>
                  <a:cubicBezTo>
                    <a:pt x="18" y="53"/>
                    <a:pt x="14" y="54"/>
                    <a:pt x="10" y="53"/>
                  </a:cubicBezTo>
                  <a:cubicBezTo>
                    <a:pt x="7" y="52"/>
                    <a:pt x="4" y="50"/>
                    <a:pt x="4" y="46"/>
                  </a:cubicBezTo>
                  <a:cubicBezTo>
                    <a:pt x="0" y="33"/>
                    <a:pt x="17" y="17"/>
                    <a:pt x="24" y="11"/>
                  </a:cubicBezTo>
                  <a:cubicBezTo>
                    <a:pt x="33" y="3"/>
                    <a:pt x="51" y="0"/>
                    <a:pt x="62" y="7"/>
                  </a:cubicBezTo>
                  <a:cubicBezTo>
                    <a:pt x="73" y="13"/>
                    <a:pt x="77" y="30"/>
                    <a:pt x="75" y="43"/>
                  </a:cubicBezTo>
                  <a:cubicBezTo>
                    <a:pt x="73" y="49"/>
                    <a:pt x="70" y="56"/>
                    <a:pt x="66" y="61"/>
                  </a:cubicBezTo>
                  <a:cubicBezTo>
                    <a:pt x="64" y="62"/>
                    <a:pt x="63" y="64"/>
                    <a:pt x="62" y="65"/>
                  </a:cubicBezTo>
                  <a:cubicBezTo>
                    <a:pt x="65" y="66"/>
                    <a:pt x="70" y="68"/>
                    <a:pt x="72" y="69"/>
                  </a:cubicBezTo>
                  <a:cubicBezTo>
                    <a:pt x="77" y="69"/>
                    <a:pt x="80" y="74"/>
                    <a:pt x="80" y="79"/>
                  </a:cubicBezTo>
                  <a:cubicBezTo>
                    <a:pt x="79" y="84"/>
                    <a:pt x="75" y="89"/>
                    <a:pt x="69" y="89"/>
                  </a:cubicBezTo>
                  <a:close/>
                  <a:moveTo>
                    <a:pt x="47" y="17"/>
                  </a:moveTo>
                  <a:cubicBezTo>
                    <a:pt x="49" y="17"/>
                    <a:pt x="51" y="18"/>
                    <a:pt x="52" y="19"/>
                  </a:cubicBezTo>
                  <a:cubicBezTo>
                    <a:pt x="61" y="23"/>
                    <a:pt x="62" y="35"/>
                    <a:pt x="59" y="43"/>
                  </a:cubicBezTo>
                  <a:cubicBezTo>
                    <a:pt x="58" y="48"/>
                    <a:pt x="55" y="50"/>
                    <a:pt x="52" y="53"/>
                  </a:cubicBezTo>
                  <a:cubicBezTo>
                    <a:pt x="50" y="54"/>
                    <a:pt x="49" y="56"/>
                    <a:pt x="47" y="57"/>
                  </a:cubicBezTo>
                  <a:cubicBezTo>
                    <a:pt x="45" y="60"/>
                    <a:pt x="45" y="64"/>
                    <a:pt x="46" y="67"/>
                  </a:cubicBezTo>
                  <a:cubicBezTo>
                    <a:pt x="49" y="75"/>
                    <a:pt x="60" y="82"/>
                    <a:pt x="68" y="83"/>
                  </a:cubicBezTo>
                  <a:cubicBezTo>
                    <a:pt x="72" y="84"/>
                    <a:pt x="74" y="80"/>
                    <a:pt x="74" y="78"/>
                  </a:cubicBezTo>
                  <a:cubicBezTo>
                    <a:pt x="74" y="77"/>
                    <a:pt x="74" y="75"/>
                    <a:pt x="71" y="74"/>
                  </a:cubicBezTo>
                  <a:cubicBezTo>
                    <a:pt x="71" y="74"/>
                    <a:pt x="59" y="71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5" y="64"/>
                    <a:pt x="55" y="64"/>
                    <a:pt x="56" y="63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8" y="61"/>
                    <a:pt x="59" y="60"/>
                    <a:pt x="61" y="58"/>
                  </a:cubicBezTo>
                  <a:cubicBezTo>
                    <a:pt x="65" y="53"/>
                    <a:pt x="68" y="47"/>
                    <a:pt x="69" y="41"/>
                  </a:cubicBezTo>
                  <a:cubicBezTo>
                    <a:pt x="71" y="31"/>
                    <a:pt x="68" y="17"/>
                    <a:pt x="59" y="11"/>
                  </a:cubicBezTo>
                  <a:cubicBezTo>
                    <a:pt x="51" y="6"/>
                    <a:pt x="35" y="9"/>
                    <a:pt x="28" y="15"/>
                  </a:cubicBezTo>
                  <a:cubicBezTo>
                    <a:pt x="17" y="24"/>
                    <a:pt x="7" y="36"/>
                    <a:pt x="9" y="45"/>
                  </a:cubicBezTo>
                  <a:cubicBezTo>
                    <a:pt x="9" y="47"/>
                    <a:pt x="10" y="48"/>
                    <a:pt x="12" y="48"/>
                  </a:cubicBezTo>
                  <a:cubicBezTo>
                    <a:pt x="13" y="49"/>
                    <a:pt x="15" y="48"/>
                    <a:pt x="17" y="47"/>
                  </a:cubicBezTo>
                  <a:cubicBezTo>
                    <a:pt x="18" y="46"/>
                    <a:pt x="19" y="45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1"/>
                    <a:pt x="18" y="40"/>
                    <a:pt x="27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5" y="21"/>
                    <a:pt x="41" y="17"/>
                    <a:pt x="47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3921" y="1988"/>
              <a:ext cx="102" cy="90"/>
            </a:xfrm>
            <a:custGeom>
              <a:avLst/>
              <a:gdLst>
                <a:gd name="T0" fmla="*/ 56 w 72"/>
                <a:gd name="T1" fmla="*/ 59 h 64"/>
                <a:gd name="T2" fmla="*/ 70 w 72"/>
                <a:gd name="T3" fmla="*/ 34 h 64"/>
                <a:gd name="T4" fmla="*/ 64 w 72"/>
                <a:gd name="T5" fmla="*/ 6 h 64"/>
                <a:gd name="T6" fmla="*/ 39 w 72"/>
                <a:gd name="T7" fmla="*/ 1 h 64"/>
                <a:gd name="T8" fmla="*/ 20 w 72"/>
                <a:gd name="T9" fmla="*/ 20 h 64"/>
                <a:gd name="T10" fmla="*/ 30 w 72"/>
                <a:gd name="T11" fmla="*/ 20 h 64"/>
                <a:gd name="T12" fmla="*/ 17 w 72"/>
                <a:gd name="T13" fmla="*/ 7 h 64"/>
                <a:gd name="T14" fmla="*/ 7 w 72"/>
                <a:gd name="T15" fmla="*/ 18 h 64"/>
                <a:gd name="T16" fmla="*/ 20 w 72"/>
                <a:gd name="T17" fmla="*/ 31 h 64"/>
                <a:gd name="T18" fmla="*/ 30 w 72"/>
                <a:gd name="T19" fmla="*/ 31 h 64"/>
                <a:gd name="T20" fmla="*/ 50 w 72"/>
                <a:gd name="T21" fmla="*/ 16 h 64"/>
                <a:gd name="T22" fmla="*/ 48 w 72"/>
                <a:gd name="T23" fmla="*/ 46 h 64"/>
                <a:gd name="T24" fmla="*/ 56 w 72"/>
                <a:gd name="T25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4">
                  <a:moveTo>
                    <a:pt x="56" y="59"/>
                  </a:moveTo>
                  <a:cubicBezTo>
                    <a:pt x="65" y="53"/>
                    <a:pt x="69" y="44"/>
                    <a:pt x="70" y="34"/>
                  </a:cubicBezTo>
                  <a:cubicBezTo>
                    <a:pt x="71" y="25"/>
                    <a:pt x="72" y="13"/>
                    <a:pt x="64" y="6"/>
                  </a:cubicBezTo>
                  <a:cubicBezTo>
                    <a:pt x="58" y="1"/>
                    <a:pt x="47" y="0"/>
                    <a:pt x="39" y="1"/>
                  </a:cubicBezTo>
                  <a:cubicBezTo>
                    <a:pt x="27" y="3"/>
                    <a:pt x="27" y="12"/>
                    <a:pt x="20" y="20"/>
                  </a:cubicBezTo>
                  <a:cubicBezTo>
                    <a:pt x="23" y="20"/>
                    <a:pt x="27" y="20"/>
                    <a:pt x="30" y="20"/>
                  </a:cubicBezTo>
                  <a:cubicBezTo>
                    <a:pt x="26" y="16"/>
                    <a:pt x="21" y="12"/>
                    <a:pt x="17" y="7"/>
                  </a:cubicBezTo>
                  <a:cubicBezTo>
                    <a:pt x="10" y="0"/>
                    <a:pt x="0" y="11"/>
                    <a:pt x="7" y="18"/>
                  </a:cubicBezTo>
                  <a:cubicBezTo>
                    <a:pt x="11" y="22"/>
                    <a:pt x="15" y="26"/>
                    <a:pt x="20" y="31"/>
                  </a:cubicBezTo>
                  <a:cubicBezTo>
                    <a:pt x="23" y="33"/>
                    <a:pt x="28" y="34"/>
                    <a:pt x="30" y="31"/>
                  </a:cubicBezTo>
                  <a:cubicBezTo>
                    <a:pt x="36" y="24"/>
                    <a:pt x="38" y="13"/>
                    <a:pt x="50" y="16"/>
                  </a:cubicBezTo>
                  <a:cubicBezTo>
                    <a:pt x="61" y="19"/>
                    <a:pt x="56" y="41"/>
                    <a:pt x="48" y="46"/>
                  </a:cubicBezTo>
                  <a:cubicBezTo>
                    <a:pt x="40" y="51"/>
                    <a:pt x="47" y="64"/>
                    <a:pt x="56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3"/>
            <p:cNvSpPr>
              <a:spLocks noEditPoints="1"/>
            </p:cNvSpPr>
            <p:nvPr/>
          </p:nvSpPr>
          <p:spPr bwMode="auto">
            <a:xfrm>
              <a:off x="3921" y="1984"/>
              <a:ext cx="106" cy="92"/>
            </a:xfrm>
            <a:custGeom>
              <a:avLst/>
              <a:gdLst>
                <a:gd name="T0" fmla="*/ 52 w 75"/>
                <a:gd name="T1" fmla="*/ 66 h 66"/>
                <a:gd name="T2" fmla="*/ 48 w 75"/>
                <a:gd name="T3" fmla="*/ 65 h 66"/>
                <a:gd name="T4" fmla="*/ 42 w 75"/>
                <a:gd name="T5" fmla="*/ 55 h 66"/>
                <a:gd name="T6" fmla="*/ 47 w 75"/>
                <a:gd name="T7" fmla="*/ 47 h 66"/>
                <a:gd name="T8" fmla="*/ 53 w 75"/>
                <a:gd name="T9" fmla="*/ 28 h 66"/>
                <a:gd name="T10" fmla="*/ 49 w 75"/>
                <a:gd name="T11" fmla="*/ 21 h 66"/>
                <a:gd name="T12" fmla="*/ 37 w 75"/>
                <a:gd name="T13" fmla="*/ 29 h 66"/>
                <a:gd name="T14" fmla="*/ 33 w 75"/>
                <a:gd name="T15" fmla="*/ 35 h 66"/>
                <a:gd name="T16" fmla="*/ 26 w 75"/>
                <a:gd name="T17" fmla="*/ 38 h 66"/>
                <a:gd name="T18" fmla="*/ 18 w 75"/>
                <a:gd name="T19" fmla="*/ 36 h 66"/>
                <a:gd name="T20" fmla="*/ 5 w 75"/>
                <a:gd name="T21" fmla="*/ 23 h 66"/>
                <a:gd name="T22" fmla="*/ 5 w 75"/>
                <a:gd name="T23" fmla="*/ 8 h 66"/>
                <a:gd name="T24" fmla="*/ 19 w 75"/>
                <a:gd name="T25" fmla="*/ 8 h 66"/>
                <a:gd name="T26" fmla="*/ 23 w 75"/>
                <a:gd name="T27" fmla="*/ 13 h 66"/>
                <a:gd name="T28" fmla="*/ 39 w 75"/>
                <a:gd name="T29" fmla="*/ 1 h 66"/>
                <a:gd name="T30" fmla="*/ 66 w 75"/>
                <a:gd name="T31" fmla="*/ 7 h 66"/>
                <a:gd name="T32" fmla="*/ 73 w 75"/>
                <a:gd name="T33" fmla="*/ 37 h 66"/>
                <a:gd name="T34" fmla="*/ 57 w 75"/>
                <a:gd name="T35" fmla="*/ 64 h 66"/>
                <a:gd name="T36" fmla="*/ 52 w 75"/>
                <a:gd name="T37" fmla="*/ 66 h 66"/>
                <a:gd name="T38" fmla="*/ 46 w 75"/>
                <a:gd name="T39" fmla="*/ 16 h 66"/>
                <a:gd name="T40" fmla="*/ 50 w 75"/>
                <a:gd name="T41" fmla="*/ 16 h 66"/>
                <a:gd name="T42" fmla="*/ 59 w 75"/>
                <a:gd name="T43" fmla="*/ 27 h 66"/>
                <a:gd name="T44" fmla="*/ 50 w 75"/>
                <a:gd name="T45" fmla="*/ 51 h 66"/>
                <a:gd name="T46" fmla="*/ 47 w 75"/>
                <a:gd name="T47" fmla="*/ 55 h 66"/>
                <a:gd name="T48" fmla="*/ 50 w 75"/>
                <a:gd name="T49" fmla="*/ 60 h 66"/>
                <a:gd name="T50" fmla="*/ 54 w 75"/>
                <a:gd name="T51" fmla="*/ 60 h 66"/>
                <a:gd name="T52" fmla="*/ 54 w 75"/>
                <a:gd name="T53" fmla="*/ 60 h 66"/>
                <a:gd name="T54" fmla="*/ 67 w 75"/>
                <a:gd name="T55" fmla="*/ 37 h 66"/>
                <a:gd name="T56" fmla="*/ 62 w 75"/>
                <a:gd name="T57" fmla="*/ 11 h 66"/>
                <a:gd name="T58" fmla="*/ 40 w 75"/>
                <a:gd name="T59" fmla="*/ 7 h 66"/>
                <a:gd name="T60" fmla="*/ 28 w 75"/>
                <a:gd name="T61" fmla="*/ 17 h 66"/>
                <a:gd name="T62" fmla="*/ 32 w 75"/>
                <a:gd name="T63" fmla="*/ 21 h 66"/>
                <a:gd name="T64" fmla="*/ 34 w 75"/>
                <a:gd name="T65" fmla="*/ 23 h 66"/>
                <a:gd name="T66" fmla="*/ 46 w 75"/>
                <a:gd name="T67" fmla="*/ 16 h 66"/>
                <a:gd name="T68" fmla="*/ 16 w 75"/>
                <a:gd name="T69" fmla="*/ 26 h 66"/>
                <a:gd name="T70" fmla="*/ 22 w 75"/>
                <a:gd name="T71" fmla="*/ 31 h 66"/>
                <a:gd name="T72" fmla="*/ 26 w 75"/>
                <a:gd name="T73" fmla="*/ 33 h 66"/>
                <a:gd name="T74" fmla="*/ 28 w 75"/>
                <a:gd name="T75" fmla="*/ 32 h 66"/>
                <a:gd name="T76" fmla="*/ 32 w 75"/>
                <a:gd name="T77" fmla="*/ 26 h 66"/>
                <a:gd name="T78" fmla="*/ 32 w 75"/>
                <a:gd name="T79" fmla="*/ 26 h 66"/>
                <a:gd name="T80" fmla="*/ 16 w 75"/>
                <a:gd name="T81" fmla="*/ 26 h 66"/>
                <a:gd name="T82" fmla="*/ 12 w 75"/>
                <a:gd name="T83" fmla="*/ 11 h 66"/>
                <a:gd name="T84" fmla="*/ 9 w 75"/>
                <a:gd name="T85" fmla="*/ 12 h 66"/>
                <a:gd name="T86" fmla="*/ 9 w 75"/>
                <a:gd name="T87" fmla="*/ 19 h 66"/>
                <a:gd name="T88" fmla="*/ 15 w 75"/>
                <a:gd name="T89" fmla="*/ 25 h 66"/>
                <a:gd name="T90" fmla="*/ 18 w 75"/>
                <a:gd name="T91" fmla="*/ 21 h 66"/>
                <a:gd name="T92" fmla="*/ 21 w 75"/>
                <a:gd name="T93" fmla="*/ 18 h 66"/>
                <a:gd name="T94" fmla="*/ 15 w 75"/>
                <a:gd name="T95" fmla="*/ 12 h 66"/>
                <a:gd name="T96" fmla="*/ 12 w 75"/>
                <a:gd name="T97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66">
                  <a:moveTo>
                    <a:pt x="52" y="66"/>
                  </a:moveTo>
                  <a:cubicBezTo>
                    <a:pt x="50" y="66"/>
                    <a:pt x="49" y="65"/>
                    <a:pt x="48" y="65"/>
                  </a:cubicBezTo>
                  <a:cubicBezTo>
                    <a:pt x="44" y="63"/>
                    <a:pt x="42" y="59"/>
                    <a:pt x="42" y="55"/>
                  </a:cubicBezTo>
                  <a:cubicBezTo>
                    <a:pt x="42" y="52"/>
                    <a:pt x="44" y="49"/>
                    <a:pt x="47" y="47"/>
                  </a:cubicBezTo>
                  <a:cubicBezTo>
                    <a:pt x="51" y="44"/>
                    <a:pt x="54" y="34"/>
                    <a:pt x="53" y="28"/>
                  </a:cubicBezTo>
                  <a:cubicBezTo>
                    <a:pt x="53" y="24"/>
                    <a:pt x="51" y="22"/>
                    <a:pt x="49" y="21"/>
                  </a:cubicBezTo>
                  <a:cubicBezTo>
                    <a:pt x="43" y="20"/>
                    <a:pt x="41" y="23"/>
                    <a:pt x="37" y="29"/>
                  </a:cubicBezTo>
                  <a:cubicBezTo>
                    <a:pt x="36" y="31"/>
                    <a:pt x="34" y="33"/>
                    <a:pt x="33" y="35"/>
                  </a:cubicBezTo>
                  <a:cubicBezTo>
                    <a:pt x="31" y="37"/>
                    <a:pt x="29" y="38"/>
                    <a:pt x="26" y="38"/>
                  </a:cubicBezTo>
                  <a:cubicBezTo>
                    <a:pt x="24" y="39"/>
                    <a:pt x="20" y="38"/>
                    <a:pt x="18" y="36"/>
                  </a:cubicBezTo>
                  <a:cubicBezTo>
                    <a:pt x="13" y="32"/>
                    <a:pt x="9" y="27"/>
                    <a:pt x="5" y="23"/>
                  </a:cubicBezTo>
                  <a:cubicBezTo>
                    <a:pt x="0" y="18"/>
                    <a:pt x="1" y="11"/>
                    <a:pt x="5" y="8"/>
                  </a:cubicBezTo>
                  <a:cubicBezTo>
                    <a:pt x="9" y="5"/>
                    <a:pt x="15" y="4"/>
                    <a:pt x="19" y="8"/>
                  </a:cubicBezTo>
                  <a:cubicBezTo>
                    <a:pt x="21" y="10"/>
                    <a:pt x="22" y="11"/>
                    <a:pt x="23" y="13"/>
                  </a:cubicBezTo>
                  <a:cubicBezTo>
                    <a:pt x="26" y="8"/>
                    <a:pt x="30" y="3"/>
                    <a:pt x="39" y="1"/>
                  </a:cubicBezTo>
                  <a:cubicBezTo>
                    <a:pt x="47" y="0"/>
                    <a:pt x="59" y="1"/>
                    <a:pt x="66" y="7"/>
                  </a:cubicBezTo>
                  <a:cubicBezTo>
                    <a:pt x="75" y="15"/>
                    <a:pt x="74" y="27"/>
                    <a:pt x="73" y="37"/>
                  </a:cubicBezTo>
                  <a:cubicBezTo>
                    <a:pt x="71" y="50"/>
                    <a:pt x="66" y="59"/>
                    <a:pt x="57" y="64"/>
                  </a:cubicBezTo>
                  <a:cubicBezTo>
                    <a:pt x="55" y="65"/>
                    <a:pt x="54" y="66"/>
                    <a:pt x="52" y="66"/>
                  </a:cubicBezTo>
                  <a:close/>
                  <a:moveTo>
                    <a:pt x="46" y="16"/>
                  </a:moveTo>
                  <a:cubicBezTo>
                    <a:pt x="47" y="16"/>
                    <a:pt x="49" y="16"/>
                    <a:pt x="50" y="16"/>
                  </a:cubicBezTo>
                  <a:cubicBezTo>
                    <a:pt x="55" y="17"/>
                    <a:pt x="58" y="21"/>
                    <a:pt x="59" y="27"/>
                  </a:cubicBezTo>
                  <a:cubicBezTo>
                    <a:pt x="60" y="35"/>
                    <a:pt x="56" y="47"/>
                    <a:pt x="50" y="51"/>
                  </a:cubicBezTo>
                  <a:cubicBezTo>
                    <a:pt x="48" y="52"/>
                    <a:pt x="47" y="54"/>
                    <a:pt x="47" y="55"/>
                  </a:cubicBezTo>
                  <a:cubicBezTo>
                    <a:pt x="47" y="57"/>
                    <a:pt x="49" y="59"/>
                    <a:pt x="50" y="60"/>
                  </a:cubicBezTo>
                  <a:cubicBezTo>
                    <a:pt x="51" y="61"/>
                    <a:pt x="53" y="60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62" y="55"/>
                    <a:pt x="66" y="48"/>
                    <a:pt x="67" y="37"/>
                  </a:cubicBezTo>
                  <a:cubicBezTo>
                    <a:pt x="68" y="27"/>
                    <a:pt x="69" y="17"/>
                    <a:pt x="62" y="11"/>
                  </a:cubicBezTo>
                  <a:cubicBezTo>
                    <a:pt x="57" y="7"/>
                    <a:pt x="47" y="5"/>
                    <a:pt x="40" y="7"/>
                  </a:cubicBezTo>
                  <a:cubicBezTo>
                    <a:pt x="33" y="8"/>
                    <a:pt x="30" y="12"/>
                    <a:pt x="28" y="17"/>
                  </a:cubicBezTo>
                  <a:cubicBezTo>
                    <a:pt x="29" y="18"/>
                    <a:pt x="31" y="20"/>
                    <a:pt x="32" y="21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7" y="19"/>
                    <a:pt x="40" y="16"/>
                    <a:pt x="46" y="16"/>
                  </a:cubicBezTo>
                  <a:close/>
                  <a:moveTo>
                    <a:pt x="16" y="26"/>
                  </a:moveTo>
                  <a:cubicBezTo>
                    <a:pt x="18" y="28"/>
                    <a:pt x="20" y="30"/>
                    <a:pt x="22" y="31"/>
                  </a:cubicBezTo>
                  <a:cubicBezTo>
                    <a:pt x="23" y="32"/>
                    <a:pt x="24" y="33"/>
                    <a:pt x="26" y="33"/>
                  </a:cubicBezTo>
                  <a:cubicBezTo>
                    <a:pt x="27" y="33"/>
                    <a:pt x="28" y="32"/>
                    <a:pt x="28" y="32"/>
                  </a:cubicBezTo>
                  <a:cubicBezTo>
                    <a:pt x="30" y="30"/>
                    <a:pt x="31" y="28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lnTo>
                    <a:pt x="16" y="26"/>
                  </a:lnTo>
                  <a:close/>
                  <a:moveTo>
                    <a:pt x="12" y="11"/>
                  </a:moveTo>
                  <a:cubicBezTo>
                    <a:pt x="11" y="11"/>
                    <a:pt x="9" y="12"/>
                    <a:pt x="9" y="12"/>
                  </a:cubicBezTo>
                  <a:cubicBezTo>
                    <a:pt x="8" y="13"/>
                    <a:pt x="6" y="16"/>
                    <a:pt x="9" y="19"/>
                  </a:cubicBezTo>
                  <a:cubicBezTo>
                    <a:pt x="11" y="21"/>
                    <a:pt x="13" y="23"/>
                    <a:pt x="15" y="25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9"/>
                    <a:pt x="21" y="18"/>
                  </a:cubicBezTo>
                  <a:cubicBezTo>
                    <a:pt x="19" y="16"/>
                    <a:pt x="17" y="14"/>
                    <a:pt x="15" y="12"/>
                  </a:cubicBezTo>
                  <a:cubicBezTo>
                    <a:pt x="14" y="11"/>
                    <a:pt x="13" y="11"/>
                    <a:pt x="12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3903" y="2232"/>
              <a:ext cx="188" cy="152"/>
            </a:xfrm>
            <a:custGeom>
              <a:avLst/>
              <a:gdLst>
                <a:gd name="T0" fmla="*/ 22 w 134"/>
                <a:gd name="T1" fmla="*/ 16 h 108"/>
                <a:gd name="T2" fmla="*/ 126 w 134"/>
                <a:gd name="T3" fmla="*/ 71 h 108"/>
                <a:gd name="T4" fmla="*/ 117 w 134"/>
                <a:gd name="T5" fmla="*/ 60 h 108"/>
                <a:gd name="T6" fmla="*/ 47 w 134"/>
                <a:gd name="T7" fmla="*/ 89 h 108"/>
                <a:gd name="T8" fmla="*/ 23 w 134"/>
                <a:gd name="T9" fmla="*/ 56 h 108"/>
                <a:gd name="T10" fmla="*/ 33 w 134"/>
                <a:gd name="T11" fmla="*/ 19 h 108"/>
                <a:gd name="T12" fmla="*/ 20 w 134"/>
                <a:gd name="T13" fmla="*/ 12 h 108"/>
                <a:gd name="T14" fmla="*/ 31 w 134"/>
                <a:gd name="T15" fmla="*/ 101 h 108"/>
                <a:gd name="T16" fmla="*/ 82 w 134"/>
                <a:gd name="T17" fmla="*/ 98 h 108"/>
                <a:gd name="T18" fmla="*/ 130 w 134"/>
                <a:gd name="T19" fmla="*/ 68 h 108"/>
                <a:gd name="T20" fmla="*/ 122 w 134"/>
                <a:gd name="T21" fmla="*/ 57 h 108"/>
                <a:gd name="T22" fmla="*/ 35 w 134"/>
                <a:gd name="T23" fmla="*/ 9 h 108"/>
                <a:gd name="T24" fmla="*/ 22 w 134"/>
                <a:gd name="T25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08">
                  <a:moveTo>
                    <a:pt x="22" y="16"/>
                  </a:moveTo>
                  <a:cubicBezTo>
                    <a:pt x="41" y="57"/>
                    <a:pt x="82" y="78"/>
                    <a:pt x="126" y="71"/>
                  </a:cubicBezTo>
                  <a:cubicBezTo>
                    <a:pt x="123" y="67"/>
                    <a:pt x="120" y="64"/>
                    <a:pt x="117" y="60"/>
                  </a:cubicBezTo>
                  <a:cubicBezTo>
                    <a:pt x="107" y="77"/>
                    <a:pt x="65" y="92"/>
                    <a:pt x="47" y="89"/>
                  </a:cubicBezTo>
                  <a:cubicBezTo>
                    <a:pt x="29" y="87"/>
                    <a:pt x="24" y="74"/>
                    <a:pt x="23" y="56"/>
                  </a:cubicBezTo>
                  <a:cubicBezTo>
                    <a:pt x="23" y="43"/>
                    <a:pt x="25" y="30"/>
                    <a:pt x="33" y="19"/>
                  </a:cubicBezTo>
                  <a:cubicBezTo>
                    <a:pt x="38" y="11"/>
                    <a:pt x="26" y="4"/>
                    <a:pt x="20" y="12"/>
                  </a:cubicBezTo>
                  <a:cubicBezTo>
                    <a:pt x="3" y="35"/>
                    <a:pt x="0" y="88"/>
                    <a:pt x="31" y="101"/>
                  </a:cubicBezTo>
                  <a:cubicBezTo>
                    <a:pt x="47" y="108"/>
                    <a:pt x="66" y="104"/>
                    <a:pt x="82" y="98"/>
                  </a:cubicBezTo>
                  <a:cubicBezTo>
                    <a:pt x="97" y="92"/>
                    <a:pt x="121" y="83"/>
                    <a:pt x="130" y="68"/>
                  </a:cubicBezTo>
                  <a:cubicBezTo>
                    <a:pt x="134" y="61"/>
                    <a:pt x="128" y="56"/>
                    <a:pt x="122" y="57"/>
                  </a:cubicBezTo>
                  <a:cubicBezTo>
                    <a:pt x="84" y="63"/>
                    <a:pt x="51" y="43"/>
                    <a:pt x="35" y="9"/>
                  </a:cubicBezTo>
                  <a:cubicBezTo>
                    <a:pt x="31" y="0"/>
                    <a:pt x="18" y="7"/>
                    <a:pt x="22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5"/>
            <p:cNvSpPr>
              <a:spLocks noEditPoints="1"/>
            </p:cNvSpPr>
            <p:nvPr/>
          </p:nvSpPr>
          <p:spPr bwMode="auto">
            <a:xfrm>
              <a:off x="3905" y="2234"/>
              <a:ext cx="188" cy="149"/>
            </a:xfrm>
            <a:custGeom>
              <a:avLst/>
              <a:gdLst>
                <a:gd name="T0" fmla="*/ 49 w 134"/>
                <a:gd name="T1" fmla="*/ 106 h 106"/>
                <a:gd name="T2" fmla="*/ 29 w 134"/>
                <a:gd name="T3" fmla="*/ 103 h 106"/>
                <a:gd name="T4" fmla="*/ 6 w 134"/>
                <a:gd name="T5" fmla="*/ 75 h 106"/>
                <a:gd name="T6" fmla="*/ 17 w 134"/>
                <a:gd name="T7" fmla="*/ 9 h 106"/>
                <a:gd name="T8" fmla="*/ 19 w 134"/>
                <a:gd name="T9" fmla="*/ 7 h 106"/>
                <a:gd name="T10" fmla="*/ 25 w 134"/>
                <a:gd name="T11" fmla="*/ 2 h 106"/>
                <a:gd name="T12" fmla="*/ 37 w 134"/>
                <a:gd name="T13" fmla="*/ 6 h 106"/>
                <a:gd name="T14" fmla="*/ 120 w 134"/>
                <a:gd name="T15" fmla="*/ 53 h 106"/>
                <a:gd name="T16" fmla="*/ 132 w 134"/>
                <a:gd name="T17" fmla="*/ 58 h 106"/>
                <a:gd name="T18" fmla="*/ 132 w 134"/>
                <a:gd name="T19" fmla="*/ 68 h 106"/>
                <a:gd name="T20" fmla="*/ 129 w 134"/>
                <a:gd name="T21" fmla="*/ 71 h 106"/>
                <a:gd name="T22" fmla="*/ 130 w 134"/>
                <a:gd name="T23" fmla="*/ 72 h 106"/>
                <a:gd name="T24" fmla="*/ 129 w 134"/>
                <a:gd name="T25" fmla="*/ 72 h 106"/>
                <a:gd name="T26" fmla="*/ 81 w 134"/>
                <a:gd name="T27" fmla="*/ 100 h 106"/>
                <a:gd name="T28" fmla="*/ 49 w 134"/>
                <a:gd name="T29" fmla="*/ 106 h 106"/>
                <a:gd name="T30" fmla="*/ 19 w 134"/>
                <a:gd name="T31" fmla="*/ 16 h 106"/>
                <a:gd name="T32" fmla="*/ 12 w 134"/>
                <a:gd name="T33" fmla="*/ 73 h 106"/>
                <a:gd name="T34" fmla="*/ 32 w 134"/>
                <a:gd name="T35" fmla="*/ 97 h 106"/>
                <a:gd name="T36" fmla="*/ 80 w 134"/>
                <a:gd name="T37" fmla="*/ 95 h 106"/>
                <a:gd name="T38" fmla="*/ 120 w 134"/>
                <a:gd name="T39" fmla="*/ 73 h 106"/>
                <a:gd name="T40" fmla="*/ 104 w 134"/>
                <a:gd name="T41" fmla="*/ 74 h 106"/>
                <a:gd name="T42" fmla="*/ 46 w 134"/>
                <a:gd name="T43" fmla="*/ 91 h 106"/>
                <a:gd name="T44" fmla="*/ 20 w 134"/>
                <a:gd name="T45" fmla="*/ 55 h 106"/>
                <a:gd name="T46" fmla="*/ 24 w 134"/>
                <a:gd name="T47" fmla="*/ 27 h 106"/>
                <a:gd name="T48" fmla="*/ 19 w 134"/>
                <a:gd name="T49" fmla="*/ 16 h 106"/>
                <a:gd name="T50" fmla="*/ 28 w 134"/>
                <a:gd name="T51" fmla="*/ 33 h 106"/>
                <a:gd name="T52" fmla="*/ 25 w 134"/>
                <a:gd name="T53" fmla="*/ 55 h 106"/>
                <a:gd name="T54" fmla="*/ 47 w 134"/>
                <a:gd name="T55" fmla="*/ 86 h 106"/>
                <a:gd name="T56" fmla="*/ 95 w 134"/>
                <a:gd name="T57" fmla="*/ 73 h 106"/>
                <a:gd name="T58" fmla="*/ 28 w 134"/>
                <a:gd name="T59" fmla="*/ 33 h 106"/>
                <a:gd name="T60" fmla="*/ 116 w 134"/>
                <a:gd name="T61" fmla="*/ 64 h 106"/>
                <a:gd name="T62" fmla="*/ 112 w 134"/>
                <a:gd name="T63" fmla="*/ 68 h 106"/>
                <a:gd name="T64" fmla="*/ 120 w 134"/>
                <a:gd name="T65" fmla="*/ 68 h 106"/>
                <a:gd name="T66" fmla="*/ 116 w 134"/>
                <a:gd name="T67" fmla="*/ 64 h 106"/>
                <a:gd name="T68" fmla="*/ 30 w 134"/>
                <a:gd name="T69" fmla="*/ 26 h 106"/>
                <a:gd name="T70" fmla="*/ 103 w 134"/>
                <a:gd name="T71" fmla="*/ 68 h 106"/>
                <a:gd name="T72" fmla="*/ 113 w 134"/>
                <a:gd name="T73" fmla="*/ 59 h 106"/>
                <a:gd name="T74" fmla="*/ 36 w 134"/>
                <a:gd name="T75" fmla="*/ 17 h 106"/>
                <a:gd name="T76" fmla="*/ 34 w 134"/>
                <a:gd name="T77" fmla="*/ 20 h 106"/>
                <a:gd name="T78" fmla="*/ 30 w 134"/>
                <a:gd name="T79" fmla="*/ 26 h 106"/>
                <a:gd name="T80" fmla="*/ 120 w 134"/>
                <a:gd name="T81" fmla="*/ 59 h 106"/>
                <a:gd name="T82" fmla="*/ 126 w 134"/>
                <a:gd name="T83" fmla="*/ 67 h 106"/>
                <a:gd name="T84" fmla="*/ 127 w 134"/>
                <a:gd name="T85" fmla="*/ 65 h 106"/>
                <a:gd name="T86" fmla="*/ 127 w 134"/>
                <a:gd name="T87" fmla="*/ 61 h 106"/>
                <a:gd name="T88" fmla="*/ 121 w 134"/>
                <a:gd name="T89" fmla="*/ 58 h 106"/>
                <a:gd name="T90" fmla="*/ 120 w 134"/>
                <a:gd name="T91" fmla="*/ 59 h 106"/>
                <a:gd name="T92" fmla="*/ 24 w 134"/>
                <a:gd name="T93" fmla="*/ 14 h 106"/>
                <a:gd name="T94" fmla="*/ 27 w 134"/>
                <a:gd name="T95" fmla="*/ 21 h 106"/>
                <a:gd name="T96" fmla="*/ 30 w 134"/>
                <a:gd name="T97" fmla="*/ 17 h 106"/>
                <a:gd name="T98" fmla="*/ 30 w 134"/>
                <a:gd name="T99" fmla="*/ 13 h 106"/>
                <a:gd name="T100" fmla="*/ 26 w 134"/>
                <a:gd name="T101" fmla="*/ 10 h 106"/>
                <a:gd name="T102" fmla="*/ 24 w 134"/>
                <a:gd name="T103" fmla="*/ 11 h 106"/>
                <a:gd name="T104" fmla="*/ 24 w 134"/>
                <a:gd name="T105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" h="106">
                  <a:moveTo>
                    <a:pt x="49" y="106"/>
                  </a:moveTo>
                  <a:cubicBezTo>
                    <a:pt x="43" y="106"/>
                    <a:pt x="36" y="105"/>
                    <a:pt x="29" y="103"/>
                  </a:cubicBezTo>
                  <a:cubicBezTo>
                    <a:pt x="18" y="98"/>
                    <a:pt x="10" y="88"/>
                    <a:pt x="6" y="75"/>
                  </a:cubicBezTo>
                  <a:cubicBezTo>
                    <a:pt x="0" y="54"/>
                    <a:pt x="5" y="26"/>
                    <a:pt x="17" y="9"/>
                  </a:cubicBezTo>
                  <a:cubicBezTo>
                    <a:pt x="17" y="8"/>
                    <a:pt x="18" y="7"/>
                    <a:pt x="19" y="7"/>
                  </a:cubicBezTo>
                  <a:cubicBezTo>
                    <a:pt x="20" y="5"/>
                    <a:pt x="22" y="3"/>
                    <a:pt x="25" y="2"/>
                  </a:cubicBezTo>
                  <a:cubicBezTo>
                    <a:pt x="30" y="0"/>
                    <a:pt x="35" y="2"/>
                    <a:pt x="37" y="6"/>
                  </a:cubicBezTo>
                  <a:cubicBezTo>
                    <a:pt x="52" y="41"/>
                    <a:pt x="84" y="58"/>
                    <a:pt x="120" y="53"/>
                  </a:cubicBezTo>
                  <a:cubicBezTo>
                    <a:pt x="125" y="52"/>
                    <a:pt x="129" y="54"/>
                    <a:pt x="132" y="58"/>
                  </a:cubicBezTo>
                  <a:cubicBezTo>
                    <a:pt x="134" y="61"/>
                    <a:pt x="134" y="65"/>
                    <a:pt x="132" y="68"/>
                  </a:cubicBezTo>
                  <a:cubicBezTo>
                    <a:pt x="131" y="69"/>
                    <a:pt x="130" y="70"/>
                    <a:pt x="129" y="71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18" y="85"/>
                    <a:pt x="98" y="94"/>
                    <a:pt x="81" y="100"/>
                  </a:cubicBezTo>
                  <a:cubicBezTo>
                    <a:pt x="73" y="103"/>
                    <a:pt x="61" y="106"/>
                    <a:pt x="49" y="106"/>
                  </a:cubicBezTo>
                  <a:close/>
                  <a:moveTo>
                    <a:pt x="19" y="16"/>
                  </a:moveTo>
                  <a:cubicBezTo>
                    <a:pt x="10" y="32"/>
                    <a:pt x="7" y="55"/>
                    <a:pt x="12" y="73"/>
                  </a:cubicBezTo>
                  <a:cubicBezTo>
                    <a:pt x="14" y="81"/>
                    <a:pt x="19" y="92"/>
                    <a:pt x="32" y="97"/>
                  </a:cubicBezTo>
                  <a:cubicBezTo>
                    <a:pt x="47" y="104"/>
                    <a:pt x="66" y="100"/>
                    <a:pt x="80" y="95"/>
                  </a:cubicBezTo>
                  <a:cubicBezTo>
                    <a:pt x="93" y="90"/>
                    <a:pt x="109" y="83"/>
                    <a:pt x="120" y="73"/>
                  </a:cubicBezTo>
                  <a:cubicBezTo>
                    <a:pt x="115" y="74"/>
                    <a:pt x="109" y="74"/>
                    <a:pt x="104" y="74"/>
                  </a:cubicBezTo>
                  <a:cubicBezTo>
                    <a:pt x="87" y="85"/>
                    <a:pt x="60" y="93"/>
                    <a:pt x="46" y="91"/>
                  </a:cubicBezTo>
                  <a:cubicBezTo>
                    <a:pt x="23" y="88"/>
                    <a:pt x="20" y="70"/>
                    <a:pt x="20" y="55"/>
                  </a:cubicBezTo>
                  <a:cubicBezTo>
                    <a:pt x="19" y="44"/>
                    <a:pt x="21" y="35"/>
                    <a:pt x="24" y="27"/>
                  </a:cubicBezTo>
                  <a:cubicBezTo>
                    <a:pt x="22" y="23"/>
                    <a:pt x="20" y="20"/>
                    <a:pt x="19" y="16"/>
                  </a:cubicBezTo>
                  <a:close/>
                  <a:moveTo>
                    <a:pt x="28" y="33"/>
                  </a:moveTo>
                  <a:cubicBezTo>
                    <a:pt x="26" y="39"/>
                    <a:pt x="25" y="46"/>
                    <a:pt x="25" y="55"/>
                  </a:cubicBezTo>
                  <a:cubicBezTo>
                    <a:pt x="26" y="75"/>
                    <a:pt x="32" y="83"/>
                    <a:pt x="47" y="86"/>
                  </a:cubicBezTo>
                  <a:cubicBezTo>
                    <a:pt x="58" y="87"/>
                    <a:pt x="79" y="82"/>
                    <a:pt x="95" y="73"/>
                  </a:cubicBezTo>
                  <a:cubicBezTo>
                    <a:pt x="67" y="70"/>
                    <a:pt x="43" y="55"/>
                    <a:pt x="28" y="33"/>
                  </a:cubicBezTo>
                  <a:close/>
                  <a:moveTo>
                    <a:pt x="116" y="64"/>
                  </a:moveTo>
                  <a:cubicBezTo>
                    <a:pt x="115" y="65"/>
                    <a:pt x="114" y="67"/>
                    <a:pt x="112" y="68"/>
                  </a:cubicBezTo>
                  <a:cubicBezTo>
                    <a:pt x="114" y="68"/>
                    <a:pt x="117" y="68"/>
                    <a:pt x="120" y="68"/>
                  </a:cubicBezTo>
                  <a:lnTo>
                    <a:pt x="116" y="64"/>
                  </a:lnTo>
                  <a:close/>
                  <a:moveTo>
                    <a:pt x="30" y="26"/>
                  </a:moveTo>
                  <a:cubicBezTo>
                    <a:pt x="46" y="51"/>
                    <a:pt x="73" y="67"/>
                    <a:pt x="103" y="68"/>
                  </a:cubicBezTo>
                  <a:cubicBezTo>
                    <a:pt x="107" y="65"/>
                    <a:pt x="111" y="62"/>
                    <a:pt x="113" y="59"/>
                  </a:cubicBezTo>
                  <a:cubicBezTo>
                    <a:pt x="81" y="61"/>
                    <a:pt x="52" y="45"/>
                    <a:pt x="36" y="17"/>
                  </a:cubicBezTo>
                  <a:cubicBezTo>
                    <a:pt x="35" y="18"/>
                    <a:pt x="35" y="19"/>
                    <a:pt x="34" y="20"/>
                  </a:cubicBezTo>
                  <a:cubicBezTo>
                    <a:pt x="33" y="22"/>
                    <a:pt x="31" y="24"/>
                    <a:pt x="30" y="26"/>
                  </a:cubicBezTo>
                  <a:close/>
                  <a:moveTo>
                    <a:pt x="120" y="59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26" y="66"/>
                    <a:pt x="127" y="66"/>
                    <a:pt x="127" y="65"/>
                  </a:cubicBezTo>
                  <a:cubicBezTo>
                    <a:pt x="128" y="64"/>
                    <a:pt x="128" y="62"/>
                    <a:pt x="127" y="61"/>
                  </a:cubicBezTo>
                  <a:cubicBezTo>
                    <a:pt x="126" y="59"/>
                    <a:pt x="123" y="58"/>
                    <a:pt x="121" y="58"/>
                  </a:cubicBezTo>
                  <a:cubicBezTo>
                    <a:pt x="121" y="58"/>
                    <a:pt x="120" y="59"/>
                    <a:pt x="120" y="59"/>
                  </a:cubicBezTo>
                  <a:close/>
                  <a:moveTo>
                    <a:pt x="24" y="14"/>
                  </a:moveTo>
                  <a:cubicBezTo>
                    <a:pt x="25" y="16"/>
                    <a:pt x="26" y="18"/>
                    <a:pt x="27" y="21"/>
                  </a:cubicBezTo>
                  <a:cubicBezTo>
                    <a:pt x="28" y="19"/>
                    <a:pt x="29" y="18"/>
                    <a:pt x="30" y="17"/>
                  </a:cubicBezTo>
                  <a:cubicBezTo>
                    <a:pt x="31" y="15"/>
                    <a:pt x="31" y="14"/>
                    <a:pt x="30" y="13"/>
                  </a:cubicBezTo>
                  <a:cubicBezTo>
                    <a:pt x="30" y="12"/>
                    <a:pt x="28" y="10"/>
                    <a:pt x="26" y="10"/>
                  </a:cubicBezTo>
                  <a:cubicBezTo>
                    <a:pt x="25" y="10"/>
                    <a:pt x="24" y="10"/>
                    <a:pt x="24" y="11"/>
                  </a:cubicBezTo>
                  <a:cubicBezTo>
                    <a:pt x="23" y="12"/>
                    <a:pt x="23" y="13"/>
                    <a:pt x="24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3881" y="1717"/>
              <a:ext cx="101" cy="84"/>
            </a:xfrm>
            <a:custGeom>
              <a:avLst/>
              <a:gdLst>
                <a:gd name="T0" fmla="*/ 53 w 72"/>
                <a:gd name="T1" fmla="*/ 8 h 60"/>
                <a:gd name="T2" fmla="*/ 50 w 72"/>
                <a:gd name="T3" fmla="*/ 20 h 60"/>
                <a:gd name="T4" fmla="*/ 55 w 72"/>
                <a:gd name="T5" fmla="*/ 34 h 60"/>
                <a:gd name="T6" fmla="*/ 35 w 72"/>
                <a:gd name="T7" fmla="*/ 42 h 60"/>
                <a:gd name="T8" fmla="*/ 13 w 72"/>
                <a:gd name="T9" fmla="*/ 39 h 60"/>
                <a:gd name="T10" fmla="*/ 9 w 72"/>
                <a:gd name="T11" fmla="*/ 53 h 60"/>
                <a:gd name="T12" fmla="*/ 60 w 72"/>
                <a:gd name="T13" fmla="*/ 51 h 60"/>
                <a:gd name="T14" fmla="*/ 70 w 72"/>
                <a:gd name="T15" fmla="*/ 37 h 60"/>
                <a:gd name="T16" fmla="*/ 66 w 72"/>
                <a:gd name="T17" fmla="*/ 15 h 60"/>
                <a:gd name="T18" fmla="*/ 53 w 72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60">
                  <a:moveTo>
                    <a:pt x="53" y="8"/>
                  </a:moveTo>
                  <a:cubicBezTo>
                    <a:pt x="50" y="11"/>
                    <a:pt x="49" y="16"/>
                    <a:pt x="50" y="20"/>
                  </a:cubicBezTo>
                  <a:cubicBezTo>
                    <a:pt x="50" y="25"/>
                    <a:pt x="55" y="30"/>
                    <a:pt x="55" y="34"/>
                  </a:cubicBezTo>
                  <a:cubicBezTo>
                    <a:pt x="54" y="41"/>
                    <a:pt x="40" y="42"/>
                    <a:pt x="35" y="42"/>
                  </a:cubicBezTo>
                  <a:cubicBezTo>
                    <a:pt x="28" y="42"/>
                    <a:pt x="21" y="41"/>
                    <a:pt x="13" y="39"/>
                  </a:cubicBezTo>
                  <a:cubicBezTo>
                    <a:pt x="4" y="36"/>
                    <a:pt x="0" y="50"/>
                    <a:pt x="9" y="53"/>
                  </a:cubicBezTo>
                  <a:cubicBezTo>
                    <a:pt x="25" y="58"/>
                    <a:pt x="46" y="60"/>
                    <a:pt x="60" y="51"/>
                  </a:cubicBezTo>
                  <a:cubicBezTo>
                    <a:pt x="65" y="48"/>
                    <a:pt x="69" y="43"/>
                    <a:pt x="70" y="37"/>
                  </a:cubicBezTo>
                  <a:cubicBezTo>
                    <a:pt x="70" y="31"/>
                    <a:pt x="62" y="20"/>
                    <a:pt x="66" y="15"/>
                  </a:cubicBezTo>
                  <a:cubicBezTo>
                    <a:pt x="72" y="8"/>
                    <a:pt x="59" y="0"/>
                    <a:pt x="53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7"/>
            <p:cNvSpPr>
              <a:spLocks noEditPoints="1"/>
            </p:cNvSpPr>
            <p:nvPr/>
          </p:nvSpPr>
          <p:spPr bwMode="auto">
            <a:xfrm>
              <a:off x="3882" y="1718"/>
              <a:ext cx="101" cy="83"/>
            </a:xfrm>
            <a:custGeom>
              <a:avLst/>
              <a:gdLst>
                <a:gd name="T0" fmla="*/ 34 w 72"/>
                <a:gd name="T1" fmla="*/ 59 h 59"/>
                <a:gd name="T2" fmla="*/ 8 w 72"/>
                <a:gd name="T3" fmla="*/ 55 h 59"/>
                <a:gd name="T4" fmla="*/ 1 w 72"/>
                <a:gd name="T5" fmla="*/ 41 h 59"/>
                <a:gd name="T6" fmla="*/ 13 w 72"/>
                <a:gd name="T7" fmla="*/ 35 h 59"/>
                <a:gd name="T8" fmla="*/ 34 w 72"/>
                <a:gd name="T9" fmla="*/ 38 h 59"/>
                <a:gd name="T10" fmla="*/ 51 w 72"/>
                <a:gd name="T11" fmla="*/ 33 h 59"/>
                <a:gd name="T12" fmla="*/ 49 w 72"/>
                <a:gd name="T13" fmla="*/ 27 h 59"/>
                <a:gd name="T14" fmla="*/ 46 w 72"/>
                <a:gd name="T15" fmla="*/ 19 h 59"/>
                <a:gd name="T16" fmla="*/ 50 w 72"/>
                <a:gd name="T17" fmla="*/ 5 h 59"/>
                <a:gd name="T18" fmla="*/ 50 w 72"/>
                <a:gd name="T19" fmla="*/ 5 h 59"/>
                <a:gd name="T20" fmla="*/ 65 w 72"/>
                <a:gd name="T21" fmla="*/ 3 h 59"/>
                <a:gd name="T22" fmla="*/ 67 w 72"/>
                <a:gd name="T23" fmla="*/ 16 h 59"/>
                <a:gd name="T24" fmla="*/ 69 w 72"/>
                <a:gd name="T25" fmla="*/ 25 h 59"/>
                <a:gd name="T26" fmla="*/ 71 w 72"/>
                <a:gd name="T27" fmla="*/ 37 h 59"/>
                <a:gd name="T28" fmla="*/ 60 w 72"/>
                <a:gd name="T29" fmla="*/ 52 h 59"/>
                <a:gd name="T30" fmla="*/ 34 w 72"/>
                <a:gd name="T31" fmla="*/ 59 h 59"/>
                <a:gd name="T32" fmla="*/ 10 w 72"/>
                <a:gd name="T33" fmla="*/ 40 h 59"/>
                <a:gd name="T34" fmla="*/ 6 w 72"/>
                <a:gd name="T35" fmla="*/ 43 h 59"/>
                <a:gd name="T36" fmla="*/ 9 w 72"/>
                <a:gd name="T37" fmla="*/ 49 h 59"/>
                <a:gd name="T38" fmla="*/ 58 w 72"/>
                <a:gd name="T39" fmla="*/ 48 h 59"/>
                <a:gd name="T40" fmla="*/ 66 w 72"/>
                <a:gd name="T41" fmla="*/ 36 h 59"/>
                <a:gd name="T42" fmla="*/ 64 w 72"/>
                <a:gd name="T43" fmla="*/ 27 h 59"/>
                <a:gd name="T44" fmla="*/ 63 w 72"/>
                <a:gd name="T45" fmla="*/ 13 h 59"/>
                <a:gd name="T46" fmla="*/ 62 w 72"/>
                <a:gd name="T47" fmla="*/ 8 h 59"/>
                <a:gd name="T48" fmla="*/ 54 w 72"/>
                <a:gd name="T49" fmla="*/ 8 h 59"/>
                <a:gd name="T50" fmla="*/ 54 w 72"/>
                <a:gd name="T51" fmla="*/ 8 h 59"/>
                <a:gd name="T52" fmla="*/ 51 w 72"/>
                <a:gd name="T53" fmla="*/ 19 h 59"/>
                <a:gd name="T54" fmla="*/ 54 w 72"/>
                <a:gd name="T55" fmla="*/ 24 h 59"/>
                <a:gd name="T56" fmla="*/ 56 w 72"/>
                <a:gd name="T57" fmla="*/ 33 h 59"/>
                <a:gd name="T58" fmla="*/ 35 w 72"/>
                <a:gd name="T59" fmla="*/ 44 h 59"/>
                <a:gd name="T60" fmla="*/ 12 w 72"/>
                <a:gd name="T61" fmla="*/ 40 h 59"/>
                <a:gd name="T62" fmla="*/ 10 w 72"/>
                <a:gd name="T63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59">
                  <a:moveTo>
                    <a:pt x="34" y="59"/>
                  </a:moveTo>
                  <a:cubicBezTo>
                    <a:pt x="22" y="59"/>
                    <a:pt x="12" y="56"/>
                    <a:pt x="8" y="55"/>
                  </a:cubicBezTo>
                  <a:cubicBezTo>
                    <a:pt x="1" y="53"/>
                    <a:pt x="0" y="46"/>
                    <a:pt x="1" y="41"/>
                  </a:cubicBezTo>
                  <a:cubicBezTo>
                    <a:pt x="3" y="37"/>
                    <a:pt x="7" y="33"/>
                    <a:pt x="13" y="35"/>
                  </a:cubicBezTo>
                  <a:cubicBezTo>
                    <a:pt x="21" y="38"/>
                    <a:pt x="28" y="38"/>
                    <a:pt x="34" y="38"/>
                  </a:cubicBezTo>
                  <a:cubicBezTo>
                    <a:pt x="49" y="38"/>
                    <a:pt x="51" y="35"/>
                    <a:pt x="51" y="33"/>
                  </a:cubicBezTo>
                  <a:cubicBezTo>
                    <a:pt x="51" y="31"/>
                    <a:pt x="50" y="29"/>
                    <a:pt x="49" y="27"/>
                  </a:cubicBezTo>
                  <a:cubicBezTo>
                    <a:pt x="47" y="24"/>
                    <a:pt x="46" y="22"/>
                    <a:pt x="46" y="19"/>
                  </a:cubicBezTo>
                  <a:cubicBezTo>
                    <a:pt x="45" y="14"/>
                    <a:pt x="47" y="9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0"/>
                    <a:pt x="61" y="0"/>
                    <a:pt x="65" y="3"/>
                  </a:cubicBezTo>
                  <a:cubicBezTo>
                    <a:pt x="69" y="6"/>
                    <a:pt x="70" y="12"/>
                    <a:pt x="67" y="16"/>
                  </a:cubicBezTo>
                  <a:cubicBezTo>
                    <a:pt x="66" y="17"/>
                    <a:pt x="68" y="22"/>
                    <a:pt x="69" y="25"/>
                  </a:cubicBezTo>
                  <a:cubicBezTo>
                    <a:pt x="70" y="29"/>
                    <a:pt x="72" y="33"/>
                    <a:pt x="71" y="37"/>
                  </a:cubicBezTo>
                  <a:cubicBezTo>
                    <a:pt x="71" y="43"/>
                    <a:pt x="67" y="49"/>
                    <a:pt x="60" y="52"/>
                  </a:cubicBezTo>
                  <a:cubicBezTo>
                    <a:pt x="52" y="57"/>
                    <a:pt x="43" y="59"/>
                    <a:pt x="34" y="59"/>
                  </a:cubicBezTo>
                  <a:close/>
                  <a:moveTo>
                    <a:pt x="10" y="40"/>
                  </a:moveTo>
                  <a:cubicBezTo>
                    <a:pt x="8" y="40"/>
                    <a:pt x="7" y="42"/>
                    <a:pt x="6" y="43"/>
                  </a:cubicBezTo>
                  <a:cubicBezTo>
                    <a:pt x="6" y="45"/>
                    <a:pt x="6" y="48"/>
                    <a:pt x="9" y="49"/>
                  </a:cubicBezTo>
                  <a:cubicBezTo>
                    <a:pt x="24" y="54"/>
                    <a:pt x="44" y="56"/>
                    <a:pt x="58" y="48"/>
                  </a:cubicBezTo>
                  <a:cubicBezTo>
                    <a:pt x="62" y="45"/>
                    <a:pt x="65" y="41"/>
                    <a:pt x="66" y="36"/>
                  </a:cubicBezTo>
                  <a:cubicBezTo>
                    <a:pt x="66" y="34"/>
                    <a:pt x="65" y="30"/>
                    <a:pt x="64" y="27"/>
                  </a:cubicBezTo>
                  <a:cubicBezTo>
                    <a:pt x="62" y="22"/>
                    <a:pt x="60" y="16"/>
                    <a:pt x="63" y="13"/>
                  </a:cubicBezTo>
                  <a:cubicBezTo>
                    <a:pt x="64" y="10"/>
                    <a:pt x="63" y="9"/>
                    <a:pt x="62" y="8"/>
                  </a:cubicBezTo>
                  <a:cubicBezTo>
                    <a:pt x="60" y="6"/>
                    <a:pt x="56" y="6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2" y="11"/>
                    <a:pt x="51" y="15"/>
                    <a:pt x="51" y="19"/>
                  </a:cubicBezTo>
                  <a:cubicBezTo>
                    <a:pt x="52" y="20"/>
                    <a:pt x="53" y="22"/>
                    <a:pt x="54" y="24"/>
                  </a:cubicBezTo>
                  <a:cubicBezTo>
                    <a:pt x="55" y="27"/>
                    <a:pt x="57" y="30"/>
                    <a:pt x="56" y="33"/>
                  </a:cubicBezTo>
                  <a:cubicBezTo>
                    <a:pt x="56" y="43"/>
                    <a:pt x="41" y="44"/>
                    <a:pt x="35" y="44"/>
                  </a:cubicBezTo>
                  <a:cubicBezTo>
                    <a:pt x="27" y="44"/>
                    <a:pt x="20" y="43"/>
                    <a:pt x="12" y="40"/>
                  </a:cubicBezTo>
                  <a:cubicBezTo>
                    <a:pt x="11" y="40"/>
                    <a:pt x="11" y="40"/>
                    <a:pt x="10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3945" y="1625"/>
              <a:ext cx="75" cy="124"/>
            </a:xfrm>
            <a:custGeom>
              <a:avLst/>
              <a:gdLst>
                <a:gd name="T0" fmla="*/ 8 w 53"/>
                <a:gd name="T1" fmla="*/ 18 h 88"/>
                <a:gd name="T2" fmla="*/ 35 w 53"/>
                <a:gd name="T3" fmla="*/ 63 h 88"/>
                <a:gd name="T4" fmla="*/ 20 w 53"/>
                <a:gd name="T5" fmla="*/ 66 h 88"/>
                <a:gd name="T6" fmla="*/ 8 w 53"/>
                <a:gd name="T7" fmla="*/ 71 h 88"/>
                <a:gd name="T8" fmla="*/ 19 w 53"/>
                <a:gd name="T9" fmla="*/ 82 h 88"/>
                <a:gd name="T10" fmla="*/ 40 w 53"/>
                <a:gd name="T11" fmla="*/ 77 h 88"/>
                <a:gd name="T12" fmla="*/ 52 w 53"/>
                <a:gd name="T13" fmla="*/ 61 h 88"/>
                <a:gd name="T14" fmla="*/ 43 w 53"/>
                <a:gd name="T15" fmla="*/ 39 h 88"/>
                <a:gd name="T16" fmla="*/ 18 w 53"/>
                <a:gd name="T17" fmla="*/ 8 h 88"/>
                <a:gd name="T18" fmla="*/ 8 w 53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88">
                  <a:moveTo>
                    <a:pt x="8" y="18"/>
                  </a:moveTo>
                  <a:cubicBezTo>
                    <a:pt x="13" y="25"/>
                    <a:pt x="43" y="55"/>
                    <a:pt x="35" y="63"/>
                  </a:cubicBezTo>
                  <a:cubicBezTo>
                    <a:pt x="32" y="66"/>
                    <a:pt x="24" y="65"/>
                    <a:pt x="20" y="66"/>
                  </a:cubicBezTo>
                  <a:cubicBezTo>
                    <a:pt x="16" y="67"/>
                    <a:pt x="12" y="68"/>
                    <a:pt x="8" y="71"/>
                  </a:cubicBezTo>
                  <a:cubicBezTo>
                    <a:pt x="0" y="77"/>
                    <a:pt x="11" y="88"/>
                    <a:pt x="19" y="82"/>
                  </a:cubicBezTo>
                  <a:cubicBezTo>
                    <a:pt x="24" y="78"/>
                    <a:pt x="34" y="79"/>
                    <a:pt x="40" y="77"/>
                  </a:cubicBezTo>
                  <a:cubicBezTo>
                    <a:pt x="47" y="74"/>
                    <a:pt x="51" y="68"/>
                    <a:pt x="52" y="61"/>
                  </a:cubicBezTo>
                  <a:cubicBezTo>
                    <a:pt x="53" y="53"/>
                    <a:pt x="48" y="45"/>
                    <a:pt x="43" y="39"/>
                  </a:cubicBezTo>
                  <a:cubicBezTo>
                    <a:pt x="35" y="28"/>
                    <a:pt x="27" y="18"/>
                    <a:pt x="18" y="8"/>
                  </a:cubicBezTo>
                  <a:cubicBezTo>
                    <a:pt x="12" y="0"/>
                    <a:pt x="2" y="11"/>
                    <a:pt x="8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9"/>
            <p:cNvSpPr>
              <a:spLocks noEditPoints="1"/>
            </p:cNvSpPr>
            <p:nvPr/>
          </p:nvSpPr>
          <p:spPr bwMode="auto">
            <a:xfrm>
              <a:off x="3947" y="1628"/>
              <a:ext cx="77" cy="118"/>
            </a:xfrm>
            <a:custGeom>
              <a:avLst/>
              <a:gdLst>
                <a:gd name="T0" fmla="*/ 13 w 55"/>
                <a:gd name="T1" fmla="*/ 84 h 84"/>
                <a:gd name="T2" fmla="*/ 4 w 55"/>
                <a:gd name="T3" fmla="*/ 80 h 84"/>
                <a:gd name="T4" fmla="*/ 5 w 55"/>
                <a:gd name="T5" fmla="*/ 67 h 84"/>
                <a:gd name="T6" fmla="*/ 19 w 55"/>
                <a:gd name="T7" fmla="*/ 61 h 84"/>
                <a:gd name="T8" fmla="*/ 24 w 55"/>
                <a:gd name="T9" fmla="*/ 60 h 84"/>
                <a:gd name="T10" fmla="*/ 32 w 55"/>
                <a:gd name="T11" fmla="*/ 59 h 84"/>
                <a:gd name="T12" fmla="*/ 10 w 55"/>
                <a:gd name="T13" fmla="*/ 24 h 84"/>
                <a:gd name="T14" fmla="*/ 5 w 55"/>
                <a:gd name="T15" fmla="*/ 18 h 84"/>
                <a:gd name="T16" fmla="*/ 5 w 55"/>
                <a:gd name="T17" fmla="*/ 18 h 84"/>
                <a:gd name="T18" fmla="*/ 3 w 55"/>
                <a:gd name="T19" fmla="*/ 7 h 84"/>
                <a:gd name="T20" fmla="*/ 11 w 55"/>
                <a:gd name="T21" fmla="*/ 0 h 84"/>
                <a:gd name="T22" fmla="*/ 20 w 55"/>
                <a:gd name="T23" fmla="*/ 4 h 84"/>
                <a:gd name="T24" fmla="*/ 28 w 55"/>
                <a:gd name="T25" fmla="*/ 14 h 84"/>
                <a:gd name="T26" fmla="*/ 44 w 55"/>
                <a:gd name="T27" fmla="*/ 35 h 84"/>
                <a:gd name="T28" fmla="*/ 54 w 55"/>
                <a:gd name="T29" fmla="*/ 59 h 84"/>
                <a:gd name="T30" fmla="*/ 40 w 55"/>
                <a:gd name="T31" fmla="*/ 77 h 84"/>
                <a:gd name="T32" fmla="*/ 30 w 55"/>
                <a:gd name="T33" fmla="*/ 79 h 84"/>
                <a:gd name="T34" fmla="*/ 19 w 55"/>
                <a:gd name="T35" fmla="*/ 82 h 84"/>
                <a:gd name="T36" fmla="*/ 13 w 55"/>
                <a:gd name="T37" fmla="*/ 84 h 84"/>
                <a:gd name="T38" fmla="*/ 13 w 55"/>
                <a:gd name="T39" fmla="*/ 6 h 84"/>
                <a:gd name="T40" fmla="*/ 12 w 55"/>
                <a:gd name="T41" fmla="*/ 6 h 84"/>
                <a:gd name="T42" fmla="*/ 8 w 55"/>
                <a:gd name="T43" fmla="*/ 9 h 84"/>
                <a:gd name="T44" fmla="*/ 9 w 55"/>
                <a:gd name="T45" fmla="*/ 14 h 84"/>
                <a:gd name="T46" fmla="*/ 9 w 55"/>
                <a:gd name="T47" fmla="*/ 14 h 84"/>
                <a:gd name="T48" fmla="*/ 14 w 55"/>
                <a:gd name="T49" fmla="*/ 20 h 84"/>
                <a:gd name="T50" fmla="*/ 36 w 55"/>
                <a:gd name="T51" fmla="*/ 63 h 84"/>
                <a:gd name="T52" fmla="*/ 24 w 55"/>
                <a:gd name="T53" fmla="*/ 66 h 84"/>
                <a:gd name="T54" fmla="*/ 20 w 55"/>
                <a:gd name="T55" fmla="*/ 66 h 84"/>
                <a:gd name="T56" fmla="*/ 9 w 55"/>
                <a:gd name="T57" fmla="*/ 71 h 84"/>
                <a:gd name="T58" fmla="*/ 8 w 55"/>
                <a:gd name="T59" fmla="*/ 76 h 84"/>
                <a:gd name="T60" fmla="*/ 16 w 55"/>
                <a:gd name="T61" fmla="*/ 78 h 84"/>
                <a:gd name="T62" fmla="*/ 29 w 55"/>
                <a:gd name="T63" fmla="*/ 74 h 84"/>
                <a:gd name="T64" fmla="*/ 38 w 55"/>
                <a:gd name="T65" fmla="*/ 72 h 84"/>
                <a:gd name="T66" fmla="*/ 48 w 55"/>
                <a:gd name="T67" fmla="*/ 59 h 84"/>
                <a:gd name="T68" fmla="*/ 40 w 55"/>
                <a:gd name="T69" fmla="*/ 39 h 84"/>
                <a:gd name="T70" fmla="*/ 23 w 55"/>
                <a:gd name="T71" fmla="*/ 18 h 84"/>
                <a:gd name="T72" fmla="*/ 15 w 55"/>
                <a:gd name="T73" fmla="*/ 7 h 84"/>
                <a:gd name="T74" fmla="*/ 13 w 55"/>
                <a:gd name="T75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84">
                  <a:moveTo>
                    <a:pt x="13" y="84"/>
                  </a:moveTo>
                  <a:cubicBezTo>
                    <a:pt x="9" y="84"/>
                    <a:pt x="6" y="83"/>
                    <a:pt x="4" y="80"/>
                  </a:cubicBezTo>
                  <a:cubicBezTo>
                    <a:pt x="0" y="76"/>
                    <a:pt x="1" y="70"/>
                    <a:pt x="5" y="67"/>
                  </a:cubicBezTo>
                  <a:cubicBezTo>
                    <a:pt x="10" y="64"/>
                    <a:pt x="13" y="62"/>
                    <a:pt x="19" y="61"/>
                  </a:cubicBezTo>
                  <a:cubicBezTo>
                    <a:pt x="20" y="61"/>
                    <a:pt x="22" y="60"/>
                    <a:pt x="24" y="60"/>
                  </a:cubicBezTo>
                  <a:cubicBezTo>
                    <a:pt x="27" y="60"/>
                    <a:pt x="31" y="60"/>
                    <a:pt x="32" y="59"/>
                  </a:cubicBezTo>
                  <a:cubicBezTo>
                    <a:pt x="35" y="56"/>
                    <a:pt x="28" y="44"/>
                    <a:pt x="10" y="24"/>
                  </a:cubicBezTo>
                  <a:cubicBezTo>
                    <a:pt x="7" y="21"/>
                    <a:pt x="6" y="19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" y="15"/>
                    <a:pt x="2" y="11"/>
                    <a:pt x="3" y="7"/>
                  </a:cubicBezTo>
                  <a:cubicBezTo>
                    <a:pt x="5" y="4"/>
                    <a:pt x="8" y="1"/>
                    <a:pt x="11" y="0"/>
                  </a:cubicBezTo>
                  <a:cubicBezTo>
                    <a:pt x="14" y="0"/>
                    <a:pt x="17" y="1"/>
                    <a:pt x="20" y="4"/>
                  </a:cubicBezTo>
                  <a:cubicBezTo>
                    <a:pt x="22" y="7"/>
                    <a:pt x="25" y="11"/>
                    <a:pt x="28" y="14"/>
                  </a:cubicBezTo>
                  <a:cubicBezTo>
                    <a:pt x="33" y="21"/>
                    <a:pt x="39" y="28"/>
                    <a:pt x="44" y="35"/>
                  </a:cubicBezTo>
                  <a:cubicBezTo>
                    <a:pt x="50" y="42"/>
                    <a:pt x="55" y="50"/>
                    <a:pt x="54" y="59"/>
                  </a:cubicBezTo>
                  <a:cubicBezTo>
                    <a:pt x="53" y="67"/>
                    <a:pt x="48" y="74"/>
                    <a:pt x="40" y="77"/>
                  </a:cubicBezTo>
                  <a:cubicBezTo>
                    <a:pt x="37" y="79"/>
                    <a:pt x="34" y="79"/>
                    <a:pt x="30" y="79"/>
                  </a:cubicBezTo>
                  <a:cubicBezTo>
                    <a:pt x="26" y="80"/>
                    <a:pt x="22" y="80"/>
                    <a:pt x="19" y="82"/>
                  </a:cubicBezTo>
                  <a:cubicBezTo>
                    <a:pt x="17" y="84"/>
                    <a:pt x="15" y="84"/>
                    <a:pt x="13" y="84"/>
                  </a:cubicBezTo>
                  <a:close/>
                  <a:moveTo>
                    <a:pt x="13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9" y="8"/>
                    <a:pt x="8" y="9"/>
                  </a:cubicBezTo>
                  <a:cubicBezTo>
                    <a:pt x="8" y="10"/>
                    <a:pt x="7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6"/>
                    <a:pt x="12" y="18"/>
                    <a:pt x="14" y="20"/>
                  </a:cubicBezTo>
                  <a:cubicBezTo>
                    <a:pt x="29" y="37"/>
                    <a:pt x="44" y="55"/>
                    <a:pt x="36" y="63"/>
                  </a:cubicBezTo>
                  <a:cubicBezTo>
                    <a:pt x="34" y="65"/>
                    <a:pt x="29" y="66"/>
                    <a:pt x="24" y="66"/>
                  </a:cubicBezTo>
                  <a:cubicBezTo>
                    <a:pt x="23" y="66"/>
                    <a:pt x="21" y="66"/>
                    <a:pt x="20" y="66"/>
                  </a:cubicBezTo>
                  <a:cubicBezTo>
                    <a:pt x="15" y="67"/>
                    <a:pt x="12" y="69"/>
                    <a:pt x="9" y="71"/>
                  </a:cubicBezTo>
                  <a:cubicBezTo>
                    <a:pt x="6" y="73"/>
                    <a:pt x="7" y="75"/>
                    <a:pt x="8" y="76"/>
                  </a:cubicBezTo>
                  <a:cubicBezTo>
                    <a:pt x="10" y="78"/>
                    <a:pt x="13" y="80"/>
                    <a:pt x="16" y="78"/>
                  </a:cubicBezTo>
                  <a:cubicBezTo>
                    <a:pt x="19" y="75"/>
                    <a:pt x="25" y="74"/>
                    <a:pt x="29" y="74"/>
                  </a:cubicBezTo>
                  <a:cubicBezTo>
                    <a:pt x="33" y="73"/>
                    <a:pt x="36" y="73"/>
                    <a:pt x="38" y="72"/>
                  </a:cubicBezTo>
                  <a:cubicBezTo>
                    <a:pt x="44" y="69"/>
                    <a:pt x="48" y="65"/>
                    <a:pt x="48" y="59"/>
                  </a:cubicBezTo>
                  <a:cubicBezTo>
                    <a:pt x="49" y="52"/>
                    <a:pt x="45" y="45"/>
                    <a:pt x="40" y="39"/>
                  </a:cubicBezTo>
                  <a:cubicBezTo>
                    <a:pt x="35" y="31"/>
                    <a:pt x="29" y="25"/>
                    <a:pt x="23" y="18"/>
                  </a:cubicBezTo>
                  <a:cubicBezTo>
                    <a:pt x="21" y="14"/>
                    <a:pt x="18" y="11"/>
                    <a:pt x="15" y="7"/>
                  </a:cubicBezTo>
                  <a:cubicBezTo>
                    <a:pt x="14" y="6"/>
                    <a:pt x="14" y="6"/>
                    <a:pt x="13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3341" y="2879"/>
              <a:ext cx="600" cy="44"/>
            </a:xfrm>
            <a:custGeom>
              <a:avLst/>
              <a:gdLst>
                <a:gd name="T0" fmla="*/ 418 w 427"/>
                <a:gd name="T1" fmla="*/ 10 h 32"/>
                <a:gd name="T2" fmla="*/ 10 w 427"/>
                <a:gd name="T3" fmla="*/ 1 h 32"/>
                <a:gd name="T4" fmla="*/ 10 w 427"/>
                <a:gd name="T5" fmla="*/ 16 h 32"/>
                <a:gd name="T6" fmla="*/ 418 w 427"/>
                <a:gd name="T7" fmla="*/ 25 h 32"/>
                <a:gd name="T8" fmla="*/ 418 w 427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2">
                  <a:moveTo>
                    <a:pt x="418" y="10"/>
                  </a:moveTo>
                  <a:cubicBezTo>
                    <a:pt x="282" y="17"/>
                    <a:pt x="146" y="14"/>
                    <a:pt x="10" y="1"/>
                  </a:cubicBezTo>
                  <a:cubicBezTo>
                    <a:pt x="0" y="0"/>
                    <a:pt x="0" y="15"/>
                    <a:pt x="10" y="16"/>
                  </a:cubicBezTo>
                  <a:cubicBezTo>
                    <a:pt x="146" y="29"/>
                    <a:pt x="282" y="32"/>
                    <a:pt x="418" y="25"/>
                  </a:cubicBezTo>
                  <a:cubicBezTo>
                    <a:pt x="427" y="24"/>
                    <a:pt x="427" y="10"/>
                    <a:pt x="418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1"/>
            <p:cNvSpPr>
              <a:spLocks noEditPoints="1"/>
            </p:cNvSpPr>
            <p:nvPr/>
          </p:nvSpPr>
          <p:spPr bwMode="auto">
            <a:xfrm>
              <a:off x="3340" y="2874"/>
              <a:ext cx="602" cy="48"/>
            </a:xfrm>
            <a:custGeom>
              <a:avLst/>
              <a:gdLst>
                <a:gd name="T0" fmla="*/ 277 w 429"/>
                <a:gd name="T1" fmla="*/ 34 h 34"/>
                <a:gd name="T2" fmla="*/ 11 w 429"/>
                <a:gd name="T3" fmla="*/ 21 h 34"/>
                <a:gd name="T4" fmla="*/ 1 w 429"/>
                <a:gd name="T5" fmla="*/ 9 h 34"/>
                <a:gd name="T6" fmla="*/ 11 w 429"/>
                <a:gd name="T7" fmla="*/ 1 h 34"/>
                <a:gd name="T8" fmla="*/ 419 w 429"/>
                <a:gd name="T9" fmla="*/ 10 h 34"/>
                <a:gd name="T10" fmla="*/ 419 w 429"/>
                <a:gd name="T11" fmla="*/ 10 h 34"/>
                <a:gd name="T12" fmla="*/ 419 w 429"/>
                <a:gd name="T13" fmla="*/ 10 h 34"/>
                <a:gd name="T14" fmla="*/ 429 w 429"/>
                <a:gd name="T15" fmla="*/ 20 h 34"/>
                <a:gd name="T16" fmla="*/ 419 w 429"/>
                <a:gd name="T17" fmla="*/ 31 h 34"/>
                <a:gd name="T18" fmla="*/ 277 w 429"/>
                <a:gd name="T19" fmla="*/ 34 h 34"/>
                <a:gd name="T20" fmla="*/ 10 w 429"/>
                <a:gd name="T21" fmla="*/ 6 h 34"/>
                <a:gd name="T22" fmla="*/ 6 w 429"/>
                <a:gd name="T23" fmla="*/ 10 h 34"/>
                <a:gd name="T24" fmla="*/ 11 w 429"/>
                <a:gd name="T25" fmla="*/ 16 h 34"/>
                <a:gd name="T26" fmla="*/ 419 w 429"/>
                <a:gd name="T27" fmla="*/ 25 h 34"/>
                <a:gd name="T28" fmla="*/ 423 w 429"/>
                <a:gd name="T29" fmla="*/ 20 h 34"/>
                <a:gd name="T30" fmla="*/ 419 w 429"/>
                <a:gd name="T31" fmla="*/ 16 h 34"/>
                <a:gd name="T32" fmla="*/ 419 w 429"/>
                <a:gd name="T33" fmla="*/ 16 h 34"/>
                <a:gd name="T34" fmla="*/ 11 w 429"/>
                <a:gd name="T35" fmla="*/ 6 h 34"/>
                <a:gd name="T36" fmla="*/ 10 w 429"/>
                <a:gd name="T37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34">
                  <a:moveTo>
                    <a:pt x="277" y="34"/>
                  </a:moveTo>
                  <a:cubicBezTo>
                    <a:pt x="188" y="34"/>
                    <a:pt x="99" y="30"/>
                    <a:pt x="11" y="21"/>
                  </a:cubicBezTo>
                  <a:cubicBezTo>
                    <a:pt x="4" y="21"/>
                    <a:pt x="0" y="15"/>
                    <a:pt x="1" y="9"/>
                  </a:cubicBezTo>
                  <a:cubicBezTo>
                    <a:pt x="1" y="4"/>
                    <a:pt x="6" y="0"/>
                    <a:pt x="11" y="1"/>
                  </a:cubicBezTo>
                  <a:cubicBezTo>
                    <a:pt x="146" y="14"/>
                    <a:pt x="283" y="17"/>
                    <a:pt x="419" y="10"/>
                  </a:cubicBezTo>
                  <a:cubicBezTo>
                    <a:pt x="419" y="10"/>
                    <a:pt x="419" y="10"/>
                    <a:pt x="419" y="10"/>
                  </a:cubicBezTo>
                  <a:cubicBezTo>
                    <a:pt x="419" y="10"/>
                    <a:pt x="419" y="10"/>
                    <a:pt x="419" y="10"/>
                  </a:cubicBezTo>
                  <a:cubicBezTo>
                    <a:pt x="425" y="10"/>
                    <a:pt x="429" y="15"/>
                    <a:pt x="429" y="20"/>
                  </a:cubicBezTo>
                  <a:cubicBezTo>
                    <a:pt x="429" y="25"/>
                    <a:pt x="426" y="30"/>
                    <a:pt x="419" y="31"/>
                  </a:cubicBezTo>
                  <a:cubicBezTo>
                    <a:pt x="372" y="33"/>
                    <a:pt x="325" y="34"/>
                    <a:pt x="277" y="34"/>
                  </a:cubicBezTo>
                  <a:close/>
                  <a:moveTo>
                    <a:pt x="10" y="6"/>
                  </a:moveTo>
                  <a:cubicBezTo>
                    <a:pt x="7" y="6"/>
                    <a:pt x="7" y="9"/>
                    <a:pt x="6" y="10"/>
                  </a:cubicBezTo>
                  <a:cubicBezTo>
                    <a:pt x="6" y="12"/>
                    <a:pt x="7" y="15"/>
                    <a:pt x="11" y="16"/>
                  </a:cubicBezTo>
                  <a:cubicBezTo>
                    <a:pt x="146" y="29"/>
                    <a:pt x="283" y="32"/>
                    <a:pt x="419" y="25"/>
                  </a:cubicBezTo>
                  <a:cubicBezTo>
                    <a:pt x="422" y="25"/>
                    <a:pt x="423" y="22"/>
                    <a:pt x="423" y="20"/>
                  </a:cubicBezTo>
                  <a:cubicBezTo>
                    <a:pt x="423" y="19"/>
                    <a:pt x="423" y="16"/>
                    <a:pt x="419" y="16"/>
                  </a:cubicBezTo>
                  <a:cubicBezTo>
                    <a:pt x="419" y="16"/>
                    <a:pt x="419" y="16"/>
                    <a:pt x="419" y="16"/>
                  </a:cubicBezTo>
                  <a:cubicBezTo>
                    <a:pt x="283" y="23"/>
                    <a:pt x="146" y="20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3350" y="3020"/>
              <a:ext cx="800" cy="245"/>
            </a:xfrm>
            <a:custGeom>
              <a:avLst/>
              <a:gdLst>
                <a:gd name="T0" fmla="*/ 553 w 570"/>
                <a:gd name="T1" fmla="*/ 118 h 174"/>
                <a:gd name="T2" fmla="*/ 254 w 570"/>
                <a:gd name="T3" fmla="*/ 117 h 174"/>
                <a:gd name="T4" fmla="*/ 18 w 570"/>
                <a:gd name="T5" fmla="*/ 7 h 174"/>
                <a:gd name="T6" fmla="*/ 7 w 570"/>
                <a:gd name="T7" fmla="*/ 18 h 174"/>
                <a:gd name="T8" fmla="*/ 270 w 570"/>
                <a:gd name="T9" fmla="*/ 137 h 174"/>
                <a:gd name="T10" fmla="*/ 561 w 570"/>
                <a:gd name="T11" fmla="*/ 131 h 174"/>
                <a:gd name="T12" fmla="*/ 553 w 570"/>
                <a:gd name="T13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174">
                  <a:moveTo>
                    <a:pt x="553" y="118"/>
                  </a:moveTo>
                  <a:cubicBezTo>
                    <a:pt x="456" y="163"/>
                    <a:pt x="353" y="146"/>
                    <a:pt x="254" y="117"/>
                  </a:cubicBezTo>
                  <a:cubicBezTo>
                    <a:pt x="171" y="93"/>
                    <a:pt x="81" y="69"/>
                    <a:pt x="18" y="7"/>
                  </a:cubicBezTo>
                  <a:cubicBezTo>
                    <a:pt x="11" y="0"/>
                    <a:pt x="0" y="11"/>
                    <a:pt x="7" y="18"/>
                  </a:cubicBezTo>
                  <a:cubicBezTo>
                    <a:pt x="76" y="86"/>
                    <a:pt x="178" y="112"/>
                    <a:pt x="270" y="137"/>
                  </a:cubicBezTo>
                  <a:cubicBezTo>
                    <a:pt x="367" y="164"/>
                    <a:pt x="467" y="174"/>
                    <a:pt x="561" y="131"/>
                  </a:cubicBezTo>
                  <a:cubicBezTo>
                    <a:pt x="570" y="127"/>
                    <a:pt x="562" y="114"/>
                    <a:pt x="553" y="1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3"/>
            <p:cNvSpPr>
              <a:spLocks noEditPoints="1"/>
            </p:cNvSpPr>
            <p:nvPr/>
          </p:nvSpPr>
          <p:spPr bwMode="auto">
            <a:xfrm>
              <a:off x="3353" y="3023"/>
              <a:ext cx="795" cy="233"/>
            </a:xfrm>
            <a:custGeom>
              <a:avLst/>
              <a:gdLst>
                <a:gd name="T0" fmla="*/ 419 w 566"/>
                <a:gd name="T1" fmla="*/ 161 h 166"/>
                <a:gd name="T2" fmla="*/ 267 w 566"/>
                <a:gd name="T3" fmla="*/ 138 h 166"/>
                <a:gd name="T4" fmla="*/ 257 w 566"/>
                <a:gd name="T5" fmla="*/ 135 h 166"/>
                <a:gd name="T6" fmla="*/ 3 w 566"/>
                <a:gd name="T7" fmla="*/ 17 h 166"/>
                <a:gd name="T8" fmla="*/ 1 w 566"/>
                <a:gd name="T9" fmla="*/ 8 h 166"/>
                <a:gd name="T10" fmla="*/ 8 w 566"/>
                <a:gd name="T11" fmla="*/ 0 h 166"/>
                <a:gd name="T12" fmla="*/ 18 w 566"/>
                <a:gd name="T13" fmla="*/ 3 h 166"/>
                <a:gd name="T14" fmla="*/ 239 w 566"/>
                <a:gd name="T15" fmla="*/ 109 h 166"/>
                <a:gd name="T16" fmla="*/ 252 w 566"/>
                <a:gd name="T17" fmla="*/ 113 h 166"/>
                <a:gd name="T18" fmla="*/ 550 w 566"/>
                <a:gd name="T19" fmla="*/ 114 h 166"/>
                <a:gd name="T20" fmla="*/ 550 w 566"/>
                <a:gd name="T21" fmla="*/ 114 h 166"/>
                <a:gd name="T22" fmla="*/ 561 w 566"/>
                <a:gd name="T23" fmla="*/ 115 h 166"/>
                <a:gd name="T24" fmla="*/ 566 w 566"/>
                <a:gd name="T25" fmla="*/ 125 h 166"/>
                <a:gd name="T26" fmla="*/ 560 w 566"/>
                <a:gd name="T27" fmla="*/ 132 h 166"/>
                <a:gd name="T28" fmla="*/ 419 w 566"/>
                <a:gd name="T29" fmla="*/ 161 h 166"/>
                <a:gd name="T30" fmla="*/ 11 w 566"/>
                <a:gd name="T31" fmla="*/ 6 h 166"/>
                <a:gd name="T32" fmla="*/ 10 w 566"/>
                <a:gd name="T33" fmla="*/ 6 h 166"/>
                <a:gd name="T34" fmla="*/ 6 w 566"/>
                <a:gd name="T35" fmla="*/ 10 h 166"/>
                <a:gd name="T36" fmla="*/ 7 w 566"/>
                <a:gd name="T37" fmla="*/ 14 h 166"/>
                <a:gd name="T38" fmla="*/ 259 w 566"/>
                <a:gd name="T39" fmla="*/ 130 h 166"/>
                <a:gd name="T40" fmla="*/ 268 w 566"/>
                <a:gd name="T41" fmla="*/ 133 h 166"/>
                <a:gd name="T42" fmla="*/ 558 w 566"/>
                <a:gd name="T43" fmla="*/ 127 h 166"/>
                <a:gd name="T44" fmla="*/ 560 w 566"/>
                <a:gd name="T45" fmla="*/ 124 h 166"/>
                <a:gd name="T46" fmla="*/ 558 w 566"/>
                <a:gd name="T47" fmla="*/ 119 h 166"/>
                <a:gd name="T48" fmla="*/ 553 w 566"/>
                <a:gd name="T49" fmla="*/ 119 h 166"/>
                <a:gd name="T50" fmla="*/ 553 w 566"/>
                <a:gd name="T51" fmla="*/ 119 h 166"/>
                <a:gd name="T52" fmla="*/ 251 w 566"/>
                <a:gd name="T53" fmla="*/ 118 h 166"/>
                <a:gd name="T54" fmla="*/ 237 w 566"/>
                <a:gd name="T55" fmla="*/ 114 h 166"/>
                <a:gd name="T56" fmla="*/ 14 w 566"/>
                <a:gd name="T57" fmla="*/ 7 h 166"/>
                <a:gd name="T58" fmla="*/ 11 w 566"/>
                <a:gd name="T59" fmla="*/ 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6" h="166">
                  <a:moveTo>
                    <a:pt x="419" y="161"/>
                  </a:moveTo>
                  <a:cubicBezTo>
                    <a:pt x="373" y="161"/>
                    <a:pt x="323" y="153"/>
                    <a:pt x="267" y="138"/>
                  </a:cubicBezTo>
                  <a:cubicBezTo>
                    <a:pt x="257" y="135"/>
                    <a:pt x="257" y="135"/>
                    <a:pt x="257" y="135"/>
                  </a:cubicBezTo>
                  <a:cubicBezTo>
                    <a:pt x="170" y="111"/>
                    <a:pt x="71" y="84"/>
                    <a:pt x="3" y="17"/>
                  </a:cubicBezTo>
                  <a:cubicBezTo>
                    <a:pt x="1" y="15"/>
                    <a:pt x="0" y="12"/>
                    <a:pt x="1" y="8"/>
                  </a:cubicBezTo>
                  <a:cubicBezTo>
                    <a:pt x="2" y="4"/>
                    <a:pt x="5" y="1"/>
                    <a:pt x="8" y="0"/>
                  </a:cubicBezTo>
                  <a:cubicBezTo>
                    <a:pt x="12" y="0"/>
                    <a:pt x="15" y="0"/>
                    <a:pt x="18" y="3"/>
                  </a:cubicBezTo>
                  <a:cubicBezTo>
                    <a:pt x="77" y="62"/>
                    <a:pt x="159" y="86"/>
                    <a:pt x="239" y="109"/>
                  </a:cubicBezTo>
                  <a:cubicBezTo>
                    <a:pt x="252" y="113"/>
                    <a:pt x="252" y="113"/>
                    <a:pt x="252" y="113"/>
                  </a:cubicBezTo>
                  <a:cubicBezTo>
                    <a:pt x="343" y="139"/>
                    <a:pt x="449" y="160"/>
                    <a:pt x="550" y="114"/>
                  </a:cubicBezTo>
                  <a:cubicBezTo>
                    <a:pt x="550" y="114"/>
                    <a:pt x="550" y="114"/>
                    <a:pt x="550" y="114"/>
                  </a:cubicBezTo>
                  <a:cubicBezTo>
                    <a:pt x="554" y="112"/>
                    <a:pt x="558" y="113"/>
                    <a:pt x="561" y="115"/>
                  </a:cubicBezTo>
                  <a:cubicBezTo>
                    <a:pt x="564" y="117"/>
                    <a:pt x="566" y="121"/>
                    <a:pt x="566" y="125"/>
                  </a:cubicBezTo>
                  <a:cubicBezTo>
                    <a:pt x="565" y="128"/>
                    <a:pt x="563" y="130"/>
                    <a:pt x="560" y="132"/>
                  </a:cubicBezTo>
                  <a:cubicBezTo>
                    <a:pt x="517" y="151"/>
                    <a:pt x="470" y="161"/>
                    <a:pt x="419" y="161"/>
                  </a:cubicBezTo>
                  <a:close/>
                  <a:moveTo>
                    <a:pt x="11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8" y="6"/>
                    <a:pt x="6" y="8"/>
                    <a:pt x="6" y="10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73" y="79"/>
                    <a:pt x="172" y="106"/>
                    <a:pt x="259" y="130"/>
                  </a:cubicBezTo>
                  <a:cubicBezTo>
                    <a:pt x="268" y="133"/>
                    <a:pt x="268" y="133"/>
                    <a:pt x="268" y="133"/>
                  </a:cubicBezTo>
                  <a:cubicBezTo>
                    <a:pt x="385" y="165"/>
                    <a:pt x="477" y="163"/>
                    <a:pt x="558" y="127"/>
                  </a:cubicBezTo>
                  <a:cubicBezTo>
                    <a:pt x="559" y="126"/>
                    <a:pt x="560" y="125"/>
                    <a:pt x="560" y="124"/>
                  </a:cubicBezTo>
                  <a:cubicBezTo>
                    <a:pt x="560" y="122"/>
                    <a:pt x="559" y="121"/>
                    <a:pt x="558" y="119"/>
                  </a:cubicBezTo>
                  <a:cubicBezTo>
                    <a:pt x="557" y="119"/>
                    <a:pt x="555" y="118"/>
                    <a:pt x="553" y="119"/>
                  </a:cubicBezTo>
                  <a:cubicBezTo>
                    <a:pt x="553" y="119"/>
                    <a:pt x="553" y="119"/>
                    <a:pt x="553" y="119"/>
                  </a:cubicBezTo>
                  <a:cubicBezTo>
                    <a:pt x="449" y="166"/>
                    <a:pt x="342" y="145"/>
                    <a:pt x="251" y="118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157" y="91"/>
                    <a:pt x="74" y="67"/>
                    <a:pt x="14" y="7"/>
                  </a:cubicBezTo>
                  <a:cubicBezTo>
                    <a:pt x="13" y="6"/>
                    <a:pt x="12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3119" y="2742"/>
              <a:ext cx="269" cy="360"/>
            </a:xfrm>
            <a:custGeom>
              <a:avLst/>
              <a:gdLst>
                <a:gd name="T0" fmla="*/ 103 w 191"/>
                <a:gd name="T1" fmla="*/ 28 h 256"/>
                <a:gd name="T2" fmla="*/ 43 w 191"/>
                <a:gd name="T3" fmla="*/ 7 h 256"/>
                <a:gd name="T4" fmla="*/ 15 w 191"/>
                <a:gd name="T5" fmla="*/ 28 h 256"/>
                <a:gd name="T6" fmla="*/ 30 w 191"/>
                <a:gd name="T7" fmla="*/ 146 h 256"/>
                <a:gd name="T8" fmla="*/ 184 w 191"/>
                <a:gd name="T9" fmla="*/ 209 h 256"/>
                <a:gd name="T10" fmla="*/ 173 w 191"/>
                <a:gd name="T11" fmla="*/ 199 h 256"/>
                <a:gd name="T12" fmla="*/ 41 w 191"/>
                <a:gd name="T13" fmla="*/ 135 h 256"/>
                <a:gd name="T14" fmla="*/ 73 w 191"/>
                <a:gd name="T15" fmla="*/ 32 h 256"/>
                <a:gd name="T16" fmla="*/ 110 w 191"/>
                <a:gd name="T17" fmla="*/ 41 h 256"/>
                <a:gd name="T18" fmla="*/ 103 w 191"/>
                <a:gd name="T19" fmla="*/ 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256">
                  <a:moveTo>
                    <a:pt x="103" y="28"/>
                  </a:moveTo>
                  <a:cubicBezTo>
                    <a:pt x="91" y="34"/>
                    <a:pt x="61" y="4"/>
                    <a:pt x="43" y="7"/>
                  </a:cubicBezTo>
                  <a:cubicBezTo>
                    <a:pt x="29" y="9"/>
                    <a:pt x="21" y="16"/>
                    <a:pt x="15" y="28"/>
                  </a:cubicBezTo>
                  <a:cubicBezTo>
                    <a:pt x="0" y="62"/>
                    <a:pt x="11" y="115"/>
                    <a:pt x="30" y="146"/>
                  </a:cubicBezTo>
                  <a:cubicBezTo>
                    <a:pt x="57" y="190"/>
                    <a:pt x="133" y="256"/>
                    <a:pt x="184" y="209"/>
                  </a:cubicBezTo>
                  <a:cubicBezTo>
                    <a:pt x="191" y="203"/>
                    <a:pt x="180" y="192"/>
                    <a:pt x="173" y="199"/>
                  </a:cubicBezTo>
                  <a:cubicBezTo>
                    <a:pt x="131" y="238"/>
                    <a:pt x="61" y="171"/>
                    <a:pt x="41" y="135"/>
                  </a:cubicBezTo>
                  <a:cubicBezTo>
                    <a:pt x="28" y="113"/>
                    <a:pt x="4" y="0"/>
                    <a:pt x="73" y="32"/>
                  </a:cubicBezTo>
                  <a:cubicBezTo>
                    <a:pt x="88" y="39"/>
                    <a:pt x="94" y="49"/>
                    <a:pt x="110" y="41"/>
                  </a:cubicBezTo>
                  <a:cubicBezTo>
                    <a:pt x="119" y="37"/>
                    <a:pt x="111" y="24"/>
                    <a:pt x="103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5"/>
            <p:cNvSpPr>
              <a:spLocks noEditPoints="1"/>
            </p:cNvSpPr>
            <p:nvPr/>
          </p:nvSpPr>
          <p:spPr bwMode="auto">
            <a:xfrm>
              <a:off x="3115" y="2745"/>
              <a:ext cx="270" cy="318"/>
            </a:xfrm>
            <a:custGeom>
              <a:avLst/>
              <a:gdLst>
                <a:gd name="T0" fmla="*/ 146 w 192"/>
                <a:gd name="T1" fmla="*/ 226 h 226"/>
                <a:gd name="T2" fmla="*/ 137 w 192"/>
                <a:gd name="T3" fmla="*/ 226 h 226"/>
                <a:gd name="T4" fmla="*/ 30 w 192"/>
                <a:gd name="T5" fmla="*/ 145 h 226"/>
                <a:gd name="T6" fmla="*/ 16 w 192"/>
                <a:gd name="T7" fmla="*/ 25 h 226"/>
                <a:gd name="T8" fmla="*/ 45 w 192"/>
                <a:gd name="T9" fmla="*/ 2 h 226"/>
                <a:gd name="T10" fmla="*/ 80 w 192"/>
                <a:gd name="T11" fmla="*/ 14 h 226"/>
                <a:gd name="T12" fmla="*/ 104 w 192"/>
                <a:gd name="T13" fmla="*/ 24 h 226"/>
                <a:gd name="T14" fmla="*/ 115 w 192"/>
                <a:gd name="T15" fmla="*/ 24 h 226"/>
                <a:gd name="T16" fmla="*/ 120 w 192"/>
                <a:gd name="T17" fmla="*/ 34 h 226"/>
                <a:gd name="T18" fmla="*/ 114 w 192"/>
                <a:gd name="T19" fmla="*/ 41 h 226"/>
                <a:gd name="T20" fmla="*/ 85 w 192"/>
                <a:gd name="T21" fmla="*/ 38 h 226"/>
                <a:gd name="T22" fmla="*/ 75 w 192"/>
                <a:gd name="T23" fmla="*/ 33 h 226"/>
                <a:gd name="T24" fmla="*/ 40 w 192"/>
                <a:gd name="T25" fmla="*/ 33 h 226"/>
                <a:gd name="T26" fmla="*/ 46 w 192"/>
                <a:gd name="T27" fmla="*/ 132 h 226"/>
                <a:gd name="T28" fmla="*/ 138 w 192"/>
                <a:gd name="T29" fmla="*/ 205 h 226"/>
                <a:gd name="T30" fmla="*/ 174 w 192"/>
                <a:gd name="T31" fmla="*/ 195 h 226"/>
                <a:gd name="T32" fmla="*/ 189 w 192"/>
                <a:gd name="T33" fmla="*/ 195 h 226"/>
                <a:gd name="T34" fmla="*/ 192 w 192"/>
                <a:gd name="T35" fmla="*/ 202 h 226"/>
                <a:gd name="T36" fmla="*/ 189 w 192"/>
                <a:gd name="T37" fmla="*/ 209 h 226"/>
                <a:gd name="T38" fmla="*/ 146 w 192"/>
                <a:gd name="T39" fmla="*/ 226 h 226"/>
                <a:gd name="T40" fmla="*/ 48 w 192"/>
                <a:gd name="T41" fmla="*/ 7 h 226"/>
                <a:gd name="T42" fmla="*/ 46 w 192"/>
                <a:gd name="T43" fmla="*/ 8 h 226"/>
                <a:gd name="T44" fmla="*/ 21 w 192"/>
                <a:gd name="T45" fmla="*/ 27 h 226"/>
                <a:gd name="T46" fmla="*/ 35 w 192"/>
                <a:gd name="T47" fmla="*/ 142 h 226"/>
                <a:gd name="T48" fmla="*/ 138 w 192"/>
                <a:gd name="T49" fmla="*/ 220 h 226"/>
                <a:gd name="T50" fmla="*/ 185 w 192"/>
                <a:gd name="T51" fmla="*/ 205 h 226"/>
                <a:gd name="T52" fmla="*/ 186 w 192"/>
                <a:gd name="T53" fmla="*/ 202 h 226"/>
                <a:gd name="T54" fmla="*/ 185 w 192"/>
                <a:gd name="T55" fmla="*/ 199 h 226"/>
                <a:gd name="T56" fmla="*/ 178 w 192"/>
                <a:gd name="T57" fmla="*/ 199 h 226"/>
                <a:gd name="T58" fmla="*/ 137 w 192"/>
                <a:gd name="T59" fmla="*/ 211 h 226"/>
                <a:gd name="T60" fmla="*/ 41 w 192"/>
                <a:gd name="T61" fmla="*/ 134 h 226"/>
                <a:gd name="T62" fmla="*/ 36 w 192"/>
                <a:gd name="T63" fmla="*/ 30 h 226"/>
                <a:gd name="T64" fmla="*/ 78 w 192"/>
                <a:gd name="T65" fmla="*/ 28 h 226"/>
                <a:gd name="T66" fmla="*/ 88 w 192"/>
                <a:gd name="T67" fmla="*/ 33 h 226"/>
                <a:gd name="T68" fmla="*/ 112 w 192"/>
                <a:gd name="T69" fmla="*/ 36 h 226"/>
                <a:gd name="T70" fmla="*/ 114 w 192"/>
                <a:gd name="T71" fmla="*/ 33 h 226"/>
                <a:gd name="T72" fmla="*/ 112 w 192"/>
                <a:gd name="T73" fmla="*/ 29 h 226"/>
                <a:gd name="T74" fmla="*/ 107 w 192"/>
                <a:gd name="T75" fmla="*/ 29 h 226"/>
                <a:gd name="T76" fmla="*/ 107 w 192"/>
                <a:gd name="T77" fmla="*/ 29 h 226"/>
                <a:gd name="T78" fmla="*/ 77 w 192"/>
                <a:gd name="T79" fmla="*/ 19 h 226"/>
                <a:gd name="T80" fmla="*/ 48 w 192"/>
                <a:gd name="T81" fmla="*/ 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26">
                  <a:moveTo>
                    <a:pt x="146" y="226"/>
                  </a:moveTo>
                  <a:cubicBezTo>
                    <a:pt x="143" y="226"/>
                    <a:pt x="140" y="226"/>
                    <a:pt x="137" y="226"/>
                  </a:cubicBezTo>
                  <a:cubicBezTo>
                    <a:pt x="97" y="220"/>
                    <a:pt x="52" y="180"/>
                    <a:pt x="30" y="145"/>
                  </a:cubicBezTo>
                  <a:cubicBezTo>
                    <a:pt x="11" y="114"/>
                    <a:pt x="0" y="60"/>
                    <a:pt x="16" y="25"/>
                  </a:cubicBezTo>
                  <a:cubicBezTo>
                    <a:pt x="22" y="11"/>
                    <a:pt x="31" y="4"/>
                    <a:pt x="45" y="2"/>
                  </a:cubicBezTo>
                  <a:cubicBezTo>
                    <a:pt x="56" y="0"/>
                    <a:pt x="68" y="8"/>
                    <a:pt x="80" y="14"/>
                  </a:cubicBezTo>
                  <a:cubicBezTo>
                    <a:pt x="90" y="20"/>
                    <a:pt x="100" y="26"/>
                    <a:pt x="104" y="24"/>
                  </a:cubicBezTo>
                  <a:cubicBezTo>
                    <a:pt x="108" y="22"/>
                    <a:pt x="112" y="22"/>
                    <a:pt x="115" y="24"/>
                  </a:cubicBezTo>
                  <a:cubicBezTo>
                    <a:pt x="118" y="26"/>
                    <a:pt x="120" y="30"/>
                    <a:pt x="120" y="34"/>
                  </a:cubicBezTo>
                  <a:cubicBezTo>
                    <a:pt x="120" y="37"/>
                    <a:pt x="118" y="40"/>
                    <a:pt x="114" y="41"/>
                  </a:cubicBezTo>
                  <a:cubicBezTo>
                    <a:pt x="101" y="48"/>
                    <a:pt x="93" y="43"/>
                    <a:pt x="85" y="38"/>
                  </a:cubicBezTo>
                  <a:cubicBezTo>
                    <a:pt x="82" y="36"/>
                    <a:pt x="79" y="35"/>
                    <a:pt x="75" y="33"/>
                  </a:cubicBezTo>
                  <a:cubicBezTo>
                    <a:pt x="59" y="26"/>
                    <a:pt x="47" y="26"/>
                    <a:pt x="40" y="33"/>
                  </a:cubicBezTo>
                  <a:cubicBezTo>
                    <a:pt x="22" y="53"/>
                    <a:pt x="37" y="116"/>
                    <a:pt x="46" y="132"/>
                  </a:cubicBezTo>
                  <a:cubicBezTo>
                    <a:pt x="62" y="159"/>
                    <a:pt x="102" y="200"/>
                    <a:pt x="138" y="205"/>
                  </a:cubicBezTo>
                  <a:cubicBezTo>
                    <a:pt x="152" y="207"/>
                    <a:pt x="164" y="204"/>
                    <a:pt x="174" y="195"/>
                  </a:cubicBezTo>
                  <a:cubicBezTo>
                    <a:pt x="179" y="190"/>
                    <a:pt x="185" y="192"/>
                    <a:pt x="189" y="195"/>
                  </a:cubicBezTo>
                  <a:cubicBezTo>
                    <a:pt x="191" y="197"/>
                    <a:pt x="192" y="199"/>
                    <a:pt x="192" y="202"/>
                  </a:cubicBezTo>
                  <a:cubicBezTo>
                    <a:pt x="192" y="204"/>
                    <a:pt x="191" y="207"/>
                    <a:pt x="189" y="209"/>
                  </a:cubicBezTo>
                  <a:cubicBezTo>
                    <a:pt x="176" y="220"/>
                    <a:pt x="162" y="226"/>
                    <a:pt x="146" y="226"/>
                  </a:cubicBezTo>
                  <a:close/>
                  <a:moveTo>
                    <a:pt x="48" y="7"/>
                  </a:moveTo>
                  <a:cubicBezTo>
                    <a:pt x="47" y="7"/>
                    <a:pt x="47" y="7"/>
                    <a:pt x="46" y="8"/>
                  </a:cubicBezTo>
                  <a:cubicBezTo>
                    <a:pt x="34" y="9"/>
                    <a:pt x="26" y="15"/>
                    <a:pt x="21" y="27"/>
                  </a:cubicBezTo>
                  <a:cubicBezTo>
                    <a:pt x="6" y="60"/>
                    <a:pt x="17" y="113"/>
                    <a:pt x="35" y="142"/>
                  </a:cubicBezTo>
                  <a:cubicBezTo>
                    <a:pt x="56" y="176"/>
                    <a:pt x="99" y="215"/>
                    <a:pt x="138" y="220"/>
                  </a:cubicBezTo>
                  <a:cubicBezTo>
                    <a:pt x="156" y="222"/>
                    <a:pt x="172" y="217"/>
                    <a:pt x="185" y="205"/>
                  </a:cubicBezTo>
                  <a:cubicBezTo>
                    <a:pt x="186" y="204"/>
                    <a:pt x="186" y="203"/>
                    <a:pt x="186" y="202"/>
                  </a:cubicBezTo>
                  <a:cubicBezTo>
                    <a:pt x="186" y="201"/>
                    <a:pt x="186" y="200"/>
                    <a:pt x="185" y="199"/>
                  </a:cubicBezTo>
                  <a:cubicBezTo>
                    <a:pt x="184" y="198"/>
                    <a:pt x="181" y="196"/>
                    <a:pt x="178" y="199"/>
                  </a:cubicBezTo>
                  <a:cubicBezTo>
                    <a:pt x="167" y="209"/>
                    <a:pt x="153" y="213"/>
                    <a:pt x="137" y="211"/>
                  </a:cubicBezTo>
                  <a:cubicBezTo>
                    <a:pt x="100" y="205"/>
                    <a:pt x="57" y="163"/>
                    <a:pt x="41" y="134"/>
                  </a:cubicBezTo>
                  <a:cubicBezTo>
                    <a:pt x="31" y="117"/>
                    <a:pt x="16" y="52"/>
                    <a:pt x="36" y="30"/>
                  </a:cubicBezTo>
                  <a:cubicBezTo>
                    <a:pt x="45" y="20"/>
                    <a:pt x="59" y="19"/>
                    <a:pt x="78" y="28"/>
                  </a:cubicBezTo>
                  <a:cubicBezTo>
                    <a:pt x="81" y="30"/>
                    <a:pt x="85" y="32"/>
                    <a:pt x="88" y="33"/>
                  </a:cubicBezTo>
                  <a:cubicBezTo>
                    <a:pt x="96" y="39"/>
                    <a:pt x="101" y="42"/>
                    <a:pt x="112" y="36"/>
                  </a:cubicBezTo>
                  <a:cubicBezTo>
                    <a:pt x="113" y="36"/>
                    <a:pt x="114" y="35"/>
                    <a:pt x="114" y="33"/>
                  </a:cubicBezTo>
                  <a:cubicBezTo>
                    <a:pt x="114" y="32"/>
                    <a:pt x="113" y="30"/>
                    <a:pt x="112" y="29"/>
                  </a:cubicBezTo>
                  <a:cubicBezTo>
                    <a:pt x="111" y="28"/>
                    <a:pt x="109" y="27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0" y="32"/>
                    <a:pt x="89" y="26"/>
                    <a:pt x="77" y="19"/>
                  </a:cubicBezTo>
                  <a:cubicBezTo>
                    <a:pt x="67" y="14"/>
                    <a:pt x="56" y="7"/>
                    <a:pt x="48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3253" y="2716"/>
              <a:ext cx="111" cy="217"/>
            </a:xfrm>
            <a:custGeom>
              <a:avLst/>
              <a:gdLst>
                <a:gd name="T0" fmla="*/ 62 w 79"/>
                <a:gd name="T1" fmla="*/ 148 h 155"/>
                <a:gd name="T2" fmla="*/ 77 w 79"/>
                <a:gd name="T3" fmla="*/ 84 h 155"/>
                <a:gd name="T4" fmla="*/ 57 w 79"/>
                <a:gd name="T5" fmla="*/ 16 h 155"/>
                <a:gd name="T6" fmla="*/ 24 w 79"/>
                <a:gd name="T7" fmla="*/ 8 h 155"/>
                <a:gd name="T8" fmla="*/ 6 w 79"/>
                <a:gd name="T9" fmla="*/ 48 h 155"/>
                <a:gd name="T10" fmla="*/ 17 w 79"/>
                <a:gd name="T11" fmla="*/ 59 h 155"/>
                <a:gd name="T12" fmla="*/ 24 w 79"/>
                <a:gd name="T13" fmla="*/ 46 h 155"/>
                <a:gd name="T14" fmla="*/ 27 w 79"/>
                <a:gd name="T15" fmla="*/ 33 h 155"/>
                <a:gd name="T16" fmla="*/ 39 w 79"/>
                <a:gd name="T17" fmla="*/ 27 h 155"/>
                <a:gd name="T18" fmla="*/ 51 w 79"/>
                <a:gd name="T19" fmla="*/ 138 h 155"/>
                <a:gd name="T20" fmla="*/ 62 w 79"/>
                <a:gd name="T21" fmla="*/ 14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55">
                  <a:moveTo>
                    <a:pt x="62" y="148"/>
                  </a:moveTo>
                  <a:cubicBezTo>
                    <a:pt x="79" y="131"/>
                    <a:pt x="78" y="106"/>
                    <a:pt x="77" y="84"/>
                  </a:cubicBezTo>
                  <a:cubicBezTo>
                    <a:pt x="76" y="61"/>
                    <a:pt x="71" y="34"/>
                    <a:pt x="57" y="16"/>
                  </a:cubicBezTo>
                  <a:cubicBezTo>
                    <a:pt x="49" y="6"/>
                    <a:pt x="35" y="0"/>
                    <a:pt x="24" y="8"/>
                  </a:cubicBezTo>
                  <a:cubicBezTo>
                    <a:pt x="10" y="17"/>
                    <a:pt x="16" y="37"/>
                    <a:pt x="6" y="48"/>
                  </a:cubicBezTo>
                  <a:cubicBezTo>
                    <a:pt x="0" y="55"/>
                    <a:pt x="10" y="66"/>
                    <a:pt x="17" y="59"/>
                  </a:cubicBezTo>
                  <a:cubicBezTo>
                    <a:pt x="20" y="55"/>
                    <a:pt x="22" y="51"/>
                    <a:pt x="24" y="46"/>
                  </a:cubicBezTo>
                  <a:cubicBezTo>
                    <a:pt x="25" y="42"/>
                    <a:pt x="26" y="37"/>
                    <a:pt x="27" y="33"/>
                  </a:cubicBezTo>
                  <a:cubicBezTo>
                    <a:pt x="30" y="22"/>
                    <a:pt x="27" y="22"/>
                    <a:pt x="39" y="27"/>
                  </a:cubicBezTo>
                  <a:cubicBezTo>
                    <a:pt x="68" y="37"/>
                    <a:pt x="71" y="118"/>
                    <a:pt x="51" y="138"/>
                  </a:cubicBezTo>
                  <a:cubicBezTo>
                    <a:pt x="44" y="144"/>
                    <a:pt x="55" y="155"/>
                    <a:pt x="62" y="1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7"/>
            <p:cNvSpPr>
              <a:spLocks noEditPoints="1"/>
            </p:cNvSpPr>
            <p:nvPr/>
          </p:nvSpPr>
          <p:spPr bwMode="auto">
            <a:xfrm>
              <a:off x="3254" y="2710"/>
              <a:ext cx="114" cy="221"/>
            </a:xfrm>
            <a:custGeom>
              <a:avLst/>
              <a:gdLst>
                <a:gd name="T0" fmla="*/ 56 w 81"/>
                <a:gd name="T1" fmla="*/ 157 h 157"/>
                <a:gd name="T2" fmla="*/ 48 w 81"/>
                <a:gd name="T3" fmla="*/ 154 h 157"/>
                <a:gd name="T4" fmla="*/ 48 w 81"/>
                <a:gd name="T5" fmla="*/ 140 h 157"/>
                <a:gd name="T6" fmla="*/ 58 w 81"/>
                <a:gd name="T7" fmla="*/ 67 h 157"/>
                <a:gd name="T8" fmla="*/ 37 w 81"/>
                <a:gd name="T9" fmla="*/ 33 h 157"/>
                <a:gd name="T10" fmla="*/ 35 w 81"/>
                <a:gd name="T11" fmla="*/ 32 h 157"/>
                <a:gd name="T12" fmla="*/ 30 w 81"/>
                <a:gd name="T13" fmla="*/ 31 h 157"/>
                <a:gd name="T14" fmla="*/ 30 w 81"/>
                <a:gd name="T15" fmla="*/ 33 h 157"/>
                <a:gd name="T16" fmla="*/ 29 w 81"/>
                <a:gd name="T17" fmla="*/ 37 h 157"/>
                <a:gd name="T18" fmla="*/ 27 w 81"/>
                <a:gd name="T19" fmla="*/ 43 h 157"/>
                <a:gd name="T20" fmla="*/ 26 w 81"/>
                <a:gd name="T21" fmla="*/ 51 h 157"/>
                <a:gd name="T22" fmla="*/ 18 w 81"/>
                <a:gd name="T23" fmla="*/ 64 h 157"/>
                <a:gd name="T24" fmla="*/ 9 w 81"/>
                <a:gd name="T25" fmla="*/ 68 h 157"/>
                <a:gd name="T26" fmla="*/ 1 w 81"/>
                <a:gd name="T27" fmla="*/ 60 h 157"/>
                <a:gd name="T28" fmla="*/ 3 w 81"/>
                <a:gd name="T29" fmla="*/ 50 h 157"/>
                <a:gd name="T30" fmla="*/ 9 w 81"/>
                <a:gd name="T31" fmla="*/ 33 h 157"/>
                <a:gd name="T32" fmla="*/ 21 w 81"/>
                <a:gd name="T33" fmla="*/ 10 h 157"/>
                <a:gd name="T34" fmla="*/ 58 w 81"/>
                <a:gd name="T35" fmla="*/ 18 h 157"/>
                <a:gd name="T36" fmla="*/ 78 w 81"/>
                <a:gd name="T37" fmla="*/ 87 h 157"/>
                <a:gd name="T38" fmla="*/ 78 w 81"/>
                <a:gd name="T39" fmla="*/ 88 h 157"/>
                <a:gd name="T40" fmla="*/ 63 w 81"/>
                <a:gd name="T41" fmla="*/ 154 h 157"/>
                <a:gd name="T42" fmla="*/ 63 w 81"/>
                <a:gd name="T43" fmla="*/ 154 h 157"/>
                <a:gd name="T44" fmla="*/ 56 w 81"/>
                <a:gd name="T45" fmla="*/ 157 h 157"/>
                <a:gd name="T46" fmla="*/ 30 w 81"/>
                <a:gd name="T47" fmla="*/ 25 h 157"/>
                <a:gd name="T48" fmla="*/ 37 w 81"/>
                <a:gd name="T49" fmla="*/ 27 h 157"/>
                <a:gd name="T50" fmla="*/ 39 w 81"/>
                <a:gd name="T51" fmla="*/ 28 h 157"/>
                <a:gd name="T52" fmla="*/ 63 w 81"/>
                <a:gd name="T53" fmla="*/ 66 h 157"/>
                <a:gd name="T54" fmla="*/ 52 w 81"/>
                <a:gd name="T55" fmla="*/ 144 h 157"/>
                <a:gd name="T56" fmla="*/ 52 w 81"/>
                <a:gd name="T57" fmla="*/ 150 h 157"/>
                <a:gd name="T58" fmla="*/ 59 w 81"/>
                <a:gd name="T59" fmla="*/ 150 h 157"/>
                <a:gd name="T60" fmla="*/ 59 w 81"/>
                <a:gd name="T61" fmla="*/ 150 h 157"/>
                <a:gd name="T62" fmla="*/ 73 w 81"/>
                <a:gd name="T63" fmla="*/ 89 h 157"/>
                <a:gd name="T64" fmla="*/ 73 w 81"/>
                <a:gd name="T65" fmla="*/ 88 h 157"/>
                <a:gd name="T66" fmla="*/ 54 w 81"/>
                <a:gd name="T67" fmla="*/ 22 h 157"/>
                <a:gd name="T68" fmla="*/ 24 w 81"/>
                <a:gd name="T69" fmla="*/ 14 h 157"/>
                <a:gd name="T70" fmla="*/ 15 w 81"/>
                <a:gd name="T71" fmla="*/ 34 h 157"/>
                <a:gd name="T72" fmla="*/ 7 w 81"/>
                <a:gd name="T73" fmla="*/ 54 h 157"/>
                <a:gd name="T74" fmla="*/ 6 w 81"/>
                <a:gd name="T75" fmla="*/ 59 h 157"/>
                <a:gd name="T76" fmla="*/ 10 w 81"/>
                <a:gd name="T77" fmla="*/ 62 h 157"/>
                <a:gd name="T78" fmla="*/ 14 w 81"/>
                <a:gd name="T79" fmla="*/ 61 h 157"/>
                <a:gd name="T80" fmla="*/ 20 w 81"/>
                <a:gd name="T81" fmla="*/ 49 h 157"/>
                <a:gd name="T82" fmla="*/ 22 w 81"/>
                <a:gd name="T83" fmla="*/ 42 h 157"/>
                <a:gd name="T84" fmla="*/ 23 w 81"/>
                <a:gd name="T85" fmla="*/ 36 h 157"/>
                <a:gd name="T86" fmla="*/ 24 w 81"/>
                <a:gd name="T87" fmla="*/ 31 h 157"/>
                <a:gd name="T88" fmla="*/ 27 w 81"/>
                <a:gd name="T89" fmla="*/ 25 h 157"/>
                <a:gd name="T90" fmla="*/ 30 w 81"/>
                <a:gd name="T91" fmla="*/ 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157">
                  <a:moveTo>
                    <a:pt x="56" y="157"/>
                  </a:moveTo>
                  <a:cubicBezTo>
                    <a:pt x="53" y="157"/>
                    <a:pt x="50" y="156"/>
                    <a:pt x="48" y="154"/>
                  </a:cubicBezTo>
                  <a:cubicBezTo>
                    <a:pt x="45" y="150"/>
                    <a:pt x="43" y="144"/>
                    <a:pt x="48" y="140"/>
                  </a:cubicBezTo>
                  <a:cubicBezTo>
                    <a:pt x="59" y="129"/>
                    <a:pt x="64" y="96"/>
                    <a:pt x="58" y="67"/>
                  </a:cubicBezTo>
                  <a:cubicBezTo>
                    <a:pt x="54" y="49"/>
                    <a:pt x="46" y="37"/>
                    <a:pt x="37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2"/>
                    <a:pt x="31" y="31"/>
                    <a:pt x="30" y="31"/>
                  </a:cubicBezTo>
                  <a:cubicBezTo>
                    <a:pt x="30" y="31"/>
                    <a:pt x="30" y="32"/>
                    <a:pt x="30" y="33"/>
                  </a:cubicBezTo>
                  <a:cubicBezTo>
                    <a:pt x="30" y="34"/>
                    <a:pt x="29" y="35"/>
                    <a:pt x="29" y="37"/>
                  </a:cubicBezTo>
                  <a:cubicBezTo>
                    <a:pt x="28" y="39"/>
                    <a:pt x="28" y="41"/>
                    <a:pt x="27" y="43"/>
                  </a:cubicBezTo>
                  <a:cubicBezTo>
                    <a:pt x="27" y="45"/>
                    <a:pt x="26" y="48"/>
                    <a:pt x="26" y="51"/>
                  </a:cubicBezTo>
                  <a:cubicBezTo>
                    <a:pt x="23" y="57"/>
                    <a:pt x="21" y="61"/>
                    <a:pt x="18" y="64"/>
                  </a:cubicBezTo>
                  <a:cubicBezTo>
                    <a:pt x="16" y="67"/>
                    <a:pt x="12" y="68"/>
                    <a:pt x="9" y="68"/>
                  </a:cubicBezTo>
                  <a:cubicBezTo>
                    <a:pt x="6" y="67"/>
                    <a:pt x="2" y="64"/>
                    <a:pt x="1" y="60"/>
                  </a:cubicBezTo>
                  <a:cubicBezTo>
                    <a:pt x="0" y="57"/>
                    <a:pt x="1" y="53"/>
                    <a:pt x="3" y="50"/>
                  </a:cubicBezTo>
                  <a:cubicBezTo>
                    <a:pt x="7" y="46"/>
                    <a:pt x="8" y="40"/>
                    <a:pt x="9" y="33"/>
                  </a:cubicBezTo>
                  <a:cubicBezTo>
                    <a:pt x="11" y="24"/>
                    <a:pt x="13" y="15"/>
                    <a:pt x="21" y="10"/>
                  </a:cubicBezTo>
                  <a:cubicBezTo>
                    <a:pt x="34" y="0"/>
                    <a:pt x="49" y="7"/>
                    <a:pt x="58" y="18"/>
                  </a:cubicBezTo>
                  <a:cubicBezTo>
                    <a:pt x="70" y="33"/>
                    <a:pt x="77" y="57"/>
                    <a:pt x="78" y="87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9" y="111"/>
                    <a:pt x="81" y="136"/>
                    <a:pt x="63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0" y="156"/>
                    <a:pt x="58" y="157"/>
                    <a:pt x="56" y="157"/>
                  </a:cubicBezTo>
                  <a:close/>
                  <a:moveTo>
                    <a:pt x="30" y="25"/>
                  </a:moveTo>
                  <a:cubicBezTo>
                    <a:pt x="31" y="25"/>
                    <a:pt x="34" y="26"/>
                    <a:pt x="37" y="27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50" y="32"/>
                    <a:pt x="59" y="46"/>
                    <a:pt x="63" y="66"/>
                  </a:cubicBezTo>
                  <a:cubicBezTo>
                    <a:pt x="69" y="93"/>
                    <a:pt x="66" y="130"/>
                    <a:pt x="52" y="144"/>
                  </a:cubicBezTo>
                  <a:cubicBezTo>
                    <a:pt x="50" y="146"/>
                    <a:pt x="51" y="148"/>
                    <a:pt x="52" y="150"/>
                  </a:cubicBezTo>
                  <a:cubicBezTo>
                    <a:pt x="53" y="151"/>
                    <a:pt x="56" y="153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75" y="134"/>
                    <a:pt x="74" y="111"/>
                    <a:pt x="73" y="89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2" y="58"/>
                    <a:pt x="65" y="36"/>
                    <a:pt x="54" y="22"/>
                  </a:cubicBezTo>
                  <a:cubicBezTo>
                    <a:pt x="46" y="12"/>
                    <a:pt x="34" y="7"/>
                    <a:pt x="24" y="14"/>
                  </a:cubicBezTo>
                  <a:cubicBezTo>
                    <a:pt x="18" y="19"/>
                    <a:pt x="16" y="26"/>
                    <a:pt x="15" y="34"/>
                  </a:cubicBezTo>
                  <a:cubicBezTo>
                    <a:pt x="14" y="41"/>
                    <a:pt x="12" y="48"/>
                    <a:pt x="7" y="54"/>
                  </a:cubicBezTo>
                  <a:cubicBezTo>
                    <a:pt x="6" y="56"/>
                    <a:pt x="6" y="58"/>
                    <a:pt x="6" y="59"/>
                  </a:cubicBezTo>
                  <a:cubicBezTo>
                    <a:pt x="7" y="60"/>
                    <a:pt x="9" y="62"/>
                    <a:pt x="10" y="62"/>
                  </a:cubicBezTo>
                  <a:cubicBezTo>
                    <a:pt x="11" y="63"/>
                    <a:pt x="13" y="62"/>
                    <a:pt x="14" y="61"/>
                  </a:cubicBezTo>
                  <a:cubicBezTo>
                    <a:pt x="16" y="58"/>
                    <a:pt x="18" y="54"/>
                    <a:pt x="20" y="49"/>
                  </a:cubicBezTo>
                  <a:cubicBezTo>
                    <a:pt x="21" y="47"/>
                    <a:pt x="22" y="44"/>
                    <a:pt x="22" y="42"/>
                  </a:cubicBezTo>
                  <a:cubicBezTo>
                    <a:pt x="22" y="40"/>
                    <a:pt x="23" y="38"/>
                    <a:pt x="23" y="36"/>
                  </a:cubicBezTo>
                  <a:cubicBezTo>
                    <a:pt x="24" y="34"/>
                    <a:pt x="24" y="33"/>
                    <a:pt x="24" y="31"/>
                  </a:cubicBezTo>
                  <a:cubicBezTo>
                    <a:pt x="25" y="29"/>
                    <a:pt x="25" y="27"/>
                    <a:pt x="27" y="25"/>
                  </a:cubicBezTo>
                  <a:cubicBezTo>
                    <a:pt x="28" y="25"/>
                    <a:pt x="29" y="25"/>
                    <a:pt x="30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4981" y="3360"/>
              <a:ext cx="54" cy="314"/>
            </a:xfrm>
            <a:custGeom>
              <a:avLst/>
              <a:gdLst>
                <a:gd name="T0" fmla="*/ 3 w 39"/>
                <a:gd name="T1" fmla="*/ 13 h 223"/>
                <a:gd name="T2" fmla="*/ 8 w 39"/>
                <a:gd name="T3" fmla="*/ 210 h 223"/>
                <a:gd name="T4" fmla="*/ 22 w 39"/>
                <a:gd name="T5" fmla="*/ 214 h 223"/>
                <a:gd name="T6" fmla="*/ 17 w 39"/>
                <a:gd name="T7" fmla="*/ 9 h 223"/>
                <a:gd name="T8" fmla="*/ 3 w 39"/>
                <a:gd name="T9" fmla="*/ 1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3">
                  <a:moveTo>
                    <a:pt x="3" y="13"/>
                  </a:moveTo>
                  <a:cubicBezTo>
                    <a:pt x="24" y="79"/>
                    <a:pt x="23" y="143"/>
                    <a:pt x="8" y="210"/>
                  </a:cubicBezTo>
                  <a:cubicBezTo>
                    <a:pt x="5" y="219"/>
                    <a:pt x="20" y="223"/>
                    <a:pt x="22" y="214"/>
                  </a:cubicBezTo>
                  <a:cubicBezTo>
                    <a:pt x="38" y="145"/>
                    <a:pt x="39" y="78"/>
                    <a:pt x="17" y="9"/>
                  </a:cubicBezTo>
                  <a:cubicBezTo>
                    <a:pt x="14" y="0"/>
                    <a:pt x="0" y="4"/>
                    <a:pt x="3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9"/>
            <p:cNvSpPr>
              <a:spLocks noEditPoints="1"/>
            </p:cNvSpPr>
            <p:nvPr/>
          </p:nvSpPr>
          <p:spPr bwMode="auto">
            <a:xfrm>
              <a:off x="4978" y="3360"/>
              <a:ext cx="62" cy="312"/>
            </a:xfrm>
            <a:custGeom>
              <a:avLst/>
              <a:gdLst>
                <a:gd name="T0" fmla="*/ 17 w 44"/>
                <a:gd name="T1" fmla="*/ 222 h 222"/>
                <a:gd name="T2" fmla="*/ 10 w 44"/>
                <a:gd name="T3" fmla="*/ 219 h 222"/>
                <a:gd name="T4" fmla="*/ 7 w 44"/>
                <a:gd name="T5" fmla="*/ 209 h 222"/>
                <a:gd name="T6" fmla="*/ 2 w 44"/>
                <a:gd name="T7" fmla="*/ 14 h 222"/>
                <a:gd name="T8" fmla="*/ 2 w 44"/>
                <a:gd name="T9" fmla="*/ 14 h 222"/>
                <a:gd name="T10" fmla="*/ 9 w 44"/>
                <a:gd name="T11" fmla="*/ 2 h 222"/>
                <a:gd name="T12" fmla="*/ 22 w 44"/>
                <a:gd name="T13" fmla="*/ 8 h 222"/>
                <a:gd name="T14" fmla="*/ 27 w 44"/>
                <a:gd name="T15" fmla="*/ 215 h 222"/>
                <a:gd name="T16" fmla="*/ 20 w 44"/>
                <a:gd name="T17" fmla="*/ 222 h 222"/>
                <a:gd name="T18" fmla="*/ 17 w 44"/>
                <a:gd name="T19" fmla="*/ 222 h 222"/>
                <a:gd name="T20" fmla="*/ 7 w 44"/>
                <a:gd name="T21" fmla="*/ 12 h 222"/>
                <a:gd name="T22" fmla="*/ 12 w 44"/>
                <a:gd name="T23" fmla="*/ 211 h 222"/>
                <a:gd name="T24" fmla="*/ 13 w 44"/>
                <a:gd name="T25" fmla="*/ 215 h 222"/>
                <a:gd name="T26" fmla="*/ 19 w 44"/>
                <a:gd name="T27" fmla="*/ 216 h 222"/>
                <a:gd name="T28" fmla="*/ 21 w 44"/>
                <a:gd name="T29" fmla="*/ 213 h 222"/>
                <a:gd name="T30" fmla="*/ 16 w 44"/>
                <a:gd name="T31" fmla="*/ 10 h 222"/>
                <a:gd name="T32" fmla="*/ 10 w 44"/>
                <a:gd name="T33" fmla="*/ 7 h 222"/>
                <a:gd name="T34" fmla="*/ 7 w 44"/>
                <a:gd name="T35" fmla="*/ 1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222">
                  <a:moveTo>
                    <a:pt x="17" y="222"/>
                  </a:moveTo>
                  <a:cubicBezTo>
                    <a:pt x="15" y="222"/>
                    <a:pt x="12" y="221"/>
                    <a:pt x="10" y="219"/>
                  </a:cubicBezTo>
                  <a:cubicBezTo>
                    <a:pt x="7" y="217"/>
                    <a:pt x="6" y="213"/>
                    <a:pt x="7" y="209"/>
                  </a:cubicBezTo>
                  <a:cubicBezTo>
                    <a:pt x="23" y="139"/>
                    <a:pt x="22" y="77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8"/>
                    <a:pt x="4" y="3"/>
                    <a:pt x="9" y="2"/>
                  </a:cubicBezTo>
                  <a:cubicBezTo>
                    <a:pt x="13" y="0"/>
                    <a:pt x="20" y="2"/>
                    <a:pt x="22" y="8"/>
                  </a:cubicBezTo>
                  <a:cubicBezTo>
                    <a:pt x="42" y="74"/>
                    <a:pt x="44" y="141"/>
                    <a:pt x="27" y="215"/>
                  </a:cubicBezTo>
                  <a:cubicBezTo>
                    <a:pt x="26" y="218"/>
                    <a:pt x="23" y="221"/>
                    <a:pt x="20" y="222"/>
                  </a:cubicBezTo>
                  <a:cubicBezTo>
                    <a:pt x="19" y="222"/>
                    <a:pt x="18" y="222"/>
                    <a:pt x="17" y="222"/>
                  </a:cubicBezTo>
                  <a:close/>
                  <a:moveTo>
                    <a:pt x="7" y="12"/>
                  </a:moveTo>
                  <a:cubicBezTo>
                    <a:pt x="27" y="76"/>
                    <a:pt x="29" y="139"/>
                    <a:pt x="12" y="211"/>
                  </a:cubicBezTo>
                  <a:cubicBezTo>
                    <a:pt x="12" y="213"/>
                    <a:pt x="13" y="214"/>
                    <a:pt x="13" y="215"/>
                  </a:cubicBezTo>
                  <a:cubicBezTo>
                    <a:pt x="15" y="216"/>
                    <a:pt x="17" y="217"/>
                    <a:pt x="19" y="216"/>
                  </a:cubicBezTo>
                  <a:cubicBezTo>
                    <a:pt x="20" y="216"/>
                    <a:pt x="21" y="215"/>
                    <a:pt x="21" y="213"/>
                  </a:cubicBezTo>
                  <a:cubicBezTo>
                    <a:pt x="38" y="141"/>
                    <a:pt x="37" y="74"/>
                    <a:pt x="16" y="10"/>
                  </a:cubicBezTo>
                  <a:cubicBezTo>
                    <a:pt x="15" y="7"/>
                    <a:pt x="12" y="7"/>
                    <a:pt x="10" y="7"/>
                  </a:cubicBezTo>
                  <a:cubicBezTo>
                    <a:pt x="10" y="7"/>
                    <a:pt x="6" y="9"/>
                    <a:pt x="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4669" y="2311"/>
              <a:ext cx="73" cy="153"/>
            </a:xfrm>
            <a:custGeom>
              <a:avLst/>
              <a:gdLst>
                <a:gd name="T0" fmla="*/ 4 w 52"/>
                <a:gd name="T1" fmla="*/ 16 h 109"/>
                <a:gd name="T2" fmla="*/ 36 w 52"/>
                <a:gd name="T3" fmla="*/ 100 h 109"/>
                <a:gd name="T4" fmla="*/ 50 w 52"/>
                <a:gd name="T5" fmla="*/ 96 h 109"/>
                <a:gd name="T6" fmla="*/ 17 w 52"/>
                <a:gd name="T7" fmla="*/ 9 h 109"/>
                <a:gd name="T8" fmla="*/ 4 w 52"/>
                <a:gd name="T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9">
                  <a:moveTo>
                    <a:pt x="4" y="16"/>
                  </a:moveTo>
                  <a:cubicBezTo>
                    <a:pt x="18" y="43"/>
                    <a:pt x="31" y="69"/>
                    <a:pt x="36" y="100"/>
                  </a:cubicBezTo>
                  <a:cubicBezTo>
                    <a:pt x="37" y="109"/>
                    <a:pt x="52" y="105"/>
                    <a:pt x="50" y="96"/>
                  </a:cubicBezTo>
                  <a:cubicBezTo>
                    <a:pt x="45" y="64"/>
                    <a:pt x="32" y="37"/>
                    <a:pt x="17" y="9"/>
                  </a:cubicBezTo>
                  <a:cubicBezTo>
                    <a:pt x="13" y="0"/>
                    <a:pt x="0" y="8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1"/>
            <p:cNvSpPr>
              <a:spLocks noEditPoints="1"/>
            </p:cNvSpPr>
            <p:nvPr/>
          </p:nvSpPr>
          <p:spPr bwMode="auto">
            <a:xfrm>
              <a:off x="4667" y="2312"/>
              <a:ext cx="76" cy="151"/>
            </a:xfrm>
            <a:custGeom>
              <a:avLst/>
              <a:gdLst>
                <a:gd name="T0" fmla="*/ 43 w 54"/>
                <a:gd name="T1" fmla="*/ 107 h 107"/>
                <a:gd name="T2" fmla="*/ 39 w 54"/>
                <a:gd name="T3" fmla="*/ 106 h 107"/>
                <a:gd name="T4" fmla="*/ 34 w 54"/>
                <a:gd name="T5" fmla="*/ 99 h 107"/>
                <a:gd name="T6" fmla="*/ 3 w 54"/>
                <a:gd name="T7" fmla="*/ 17 h 107"/>
                <a:gd name="T8" fmla="*/ 3 w 54"/>
                <a:gd name="T9" fmla="*/ 17 h 107"/>
                <a:gd name="T10" fmla="*/ 7 w 54"/>
                <a:gd name="T11" fmla="*/ 3 h 107"/>
                <a:gd name="T12" fmla="*/ 21 w 54"/>
                <a:gd name="T13" fmla="*/ 7 h 107"/>
                <a:gd name="T14" fmla="*/ 54 w 54"/>
                <a:gd name="T15" fmla="*/ 94 h 107"/>
                <a:gd name="T16" fmla="*/ 50 w 54"/>
                <a:gd name="T17" fmla="*/ 104 h 107"/>
                <a:gd name="T18" fmla="*/ 43 w 54"/>
                <a:gd name="T19" fmla="*/ 107 h 107"/>
                <a:gd name="T20" fmla="*/ 8 w 54"/>
                <a:gd name="T21" fmla="*/ 14 h 107"/>
                <a:gd name="T22" fmla="*/ 40 w 54"/>
                <a:gd name="T23" fmla="*/ 98 h 107"/>
                <a:gd name="T24" fmla="*/ 41 w 54"/>
                <a:gd name="T25" fmla="*/ 101 h 107"/>
                <a:gd name="T26" fmla="*/ 46 w 54"/>
                <a:gd name="T27" fmla="*/ 100 h 107"/>
                <a:gd name="T28" fmla="*/ 48 w 54"/>
                <a:gd name="T29" fmla="*/ 95 h 107"/>
                <a:gd name="T30" fmla="*/ 16 w 54"/>
                <a:gd name="T31" fmla="*/ 9 h 107"/>
                <a:gd name="T32" fmla="*/ 10 w 54"/>
                <a:gd name="T33" fmla="*/ 7 h 107"/>
                <a:gd name="T34" fmla="*/ 8 w 54"/>
                <a:gd name="T35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107">
                  <a:moveTo>
                    <a:pt x="43" y="107"/>
                  </a:moveTo>
                  <a:cubicBezTo>
                    <a:pt x="42" y="107"/>
                    <a:pt x="40" y="107"/>
                    <a:pt x="39" y="106"/>
                  </a:cubicBezTo>
                  <a:cubicBezTo>
                    <a:pt x="36" y="105"/>
                    <a:pt x="35" y="103"/>
                    <a:pt x="34" y="99"/>
                  </a:cubicBezTo>
                  <a:cubicBezTo>
                    <a:pt x="29" y="70"/>
                    <a:pt x="17" y="44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1"/>
                    <a:pt x="3" y="5"/>
                    <a:pt x="7" y="3"/>
                  </a:cubicBezTo>
                  <a:cubicBezTo>
                    <a:pt x="12" y="0"/>
                    <a:pt x="18" y="1"/>
                    <a:pt x="21" y="7"/>
                  </a:cubicBezTo>
                  <a:cubicBezTo>
                    <a:pt x="36" y="36"/>
                    <a:pt x="49" y="63"/>
                    <a:pt x="54" y="94"/>
                  </a:cubicBezTo>
                  <a:cubicBezTo>
                    <a:pt x="54" y="98"/>
                    <a:pt x="53" y="102"/>
                    <a:pt x="50" y="104"/>
                  </a:cubicBezTo>
                  <a:cubicBezTo>
                    <a:pt x="48" y="106"/>
                    <a:pt x="45" y="107"/>
                    <a:pt x="43" y="107"/>
                  </a:cubicBezTo>
                  <a:close/>
                  <a:moveTo>
                    <a:pt x="8" y="14"/>
                  </a:moveTo>
                  <a:cubicBezTo>
                    <a:pt x="22" y="42"/>
                    <a:pt x="35" y="68"/>
                    <a:pt x="40" y="98"/>
                  </a:cubicBezTo>
                  <a:cubicBezTo>
                    <a:pt x="40" y="100"/>
                    <a:pt x="40" y="101"/>
                    <a:pt x="41" y="101"/>
                  </a:cubicBezTo>
                  <a:cubicBezTo>
                    <a:pt x="43" y="102"/>
                    <a:pt x="45" y="101"/>
                    <a:pt x="46" y="100"/>
                  </a:cubicBezTo>
                  <a:cubicBezTo>
                    <a:pt x="47" y="99"/>
                    <a:pt x="49" y="98"/>
                    <a:pt x="48" y="95"/>
                  </a:cubicBezTo>
                  <a:cubicBezTo>
                    <a:pt x="44" y="65"/>
                    <a:pt x="31" y="38"/>
                    <a:pt x="16" y="9"/>
                  </a:cubicBezTo>
                  <a:cubicBezTo>
                    <a:pt x="14" y="6"/>
                    <a:pt x="11" y="7"/>
                    <a:pt x="10" y="7"/>
                  </a:cubicBezTo>
                  <a:cubicBezTo>
                    <a:pt x="8" y="8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4600" y="2357"/>
              <a:ext cx="79" cy="138"/>
            </a:xfrm>
            <a:custGeom>
              <a:avLst/>
              <a:gdLst>
                <a:gd name="T0" fmla="*/ 4 w 56"/>
                <a:gd name="T1" fmla="*/ 17 h 98"/>
                <a:gd name="T2" fmla="*/ 40 w 56"/>
                <a:gd name="T3" fmla="*/ 89 h 98"/>
                <a:gd name="T4" fmla="*/ 54 w 56"/>
                <a:gd name="T5" fmla="*/ 85 h 98"/>
                <a:gd name="T6" fmla="*/ 17 w 56"/>
                <a:gd name="T7" fmla="*/ 9 h 98"/>
                <a:gd name="T8" fmla="*/ 4 w 56"/>
                <a:gd name="T9" fmla="*/ 1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8">
                  <a:moveTo>
                    <a:pt x="4" y="17"/>
                  </a:moveTo>
                  <a:cubicBezTo>
                    <a:pt x="15" y="41"/>
                    <a:pt x="34" y="63"/>
                    <a:pt x="40" y="89"/>
                  </a:cubicBezTo>
                  <a:cubicBezTo>
                    <a:pt x="42" y="98"/>
                    <a:pt x="56" y="95"/>
                    <a:pt x="54" y="85"/>
                  </a:cubicBezTo>
                  <a:cubicBezTo>
                    <a:pt x="48" y="57"/>
                    <a:pt x="28" y="35"/>
                    <a:pt x="17" y="9"/>
                  </a:cubicBezTo>
                  <a:cubicBezTo>
                    <a:pt x="13" y="0"/>
                    <a:pt x="0" y="8"/>
                    <a:pt x="4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3"/>
            <p:cNvSpPr>
              <a:spLocks noEditPoints="1"/>
            </p:cNvSpPr>
            <p:nvPr/>
          </p:nvSpPr>
          <p:spPr bwMode="auto">
            <a:xfrm>
              <a:off x="4598" y="2359"/>
              <a:ext cx="83" cy="135"/>
            </a:xfrm>
            <a:custGeom>
              <a:avLst/>
              <a:gdLst>
                <a:gd name="T0" fmla="*/ 47 w 59"/>
                <a:gd name="T1" fmla="*/ 96 h 96"/>
                <a:gd name="T2" fmla="*/ 42 w 59"/>
                <a:gd name="T3" fmla="*/ 95 h 96"/>
                <a:gd name="T4" fmla="*/ 38 w 59"/>
                <a:gd name="T5" fmla="*/ 89 h 96"/>
                <a:gd name="T6" fmla="*/ 17 w 59"/>
                <a:gd name="T7" fmla="*/ 45 h 96"/>
                <a:gd name="T8" fmla="*/ 2 w 59"/>
                <a:gd name="T9" fmla="*/ 17 h 96"/>
                <a:gd name="T10" fmla="*/ 2 w 59"/>
                <a:gd name="T11" fmla="*/ 17 h 96"/>
                <a:gd name="T12" fmla="*/ 8 w 59"/>
                <a:gd name="T13" fmla="*/ 2 h 96"/>
                <a:gd name="T14" fmla="*/ 20 w 59"/>
                <a:gd name="T15" fmla="*/ 7 h 96"/>
                <a:gd name="T16" fmla="*/ 36 w 59"/>
                <a:gd name="T17" fmla="*/ 35 h 96"/>
                <a:gd name="T18" fmla="*/ 58 w 59"/>
                <a:gd name="T19" fmla="*/ 84 h 96"/>
                <a:gd name="T20" fmla="*/ 49 w 59"/>
                <a:gd name="T21" fmla="*/ 96 h 96"/>
                <a:gd name="T22" fmla="*/ 47 w 59"/>
                <a:gd name="T23" fmla="*/ 96 h 96"/>
                <a:gd name="T24" fmla="*/ 7 w 59"/>
                <a:gd name="T25" fmla="*/ 14 h 96"/>
                <a:gd name="T26" fmla="*/ 22 w 59"/>
                <a:gd name="T27" fmla="*/ 42 h 96"/>
                <a:gd name="T28" fmla="*/ 43 w 59"/>
                <a:gd name="T29" fmla="*/ 88 h 96"/>
                <a:gd name="T30" fmla="*/ 45 w 59"/>
                <a:gd name="T31" fmla="*/ 90 h 96"/>
                <a:gd name="T32" fmla="*/ 48 w 59"/>
                <a:gd name="T33" fmla="*/ 91 h 96"/>
                <a:gd name="T34" fmla="*/ 52 w 59"/>
                <a:gd name="T35" fmla="*/ 85 h 96"/>
                <a:gd name="T36" fmla="*/ 31 w 59"/>
                <a:gd name="T37" fmla="*/ 38 h 96"/>
                <a:gd name="T38" fmla="*/ 15 w 59"/>
                <a:gd name="T39" fmla="*/ 9 h 96"/>
                <a:gd name="T40" fmla="*/ 10 w 59"/>
                <a:gd name="T41" fmla="*/ 7 h 96"/>
                <a:gd name="T42" fmla="*/ 7 w 59"/>
                <a:gd name="T4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96">
                  <a:moveTo>
                    <a:pt x="47" y="96"/>
                  </a:moveTo>
                  <a:cubicBezTo>
                    <a:pt x="45" y="96"/>
                    <a:pt x="44" y="96"/>
                    <a:pt x="42" y="95"/>
                  </a:cubicBezTo>
                  <a:cubicBezTo>
                    <a:pt x="41" y="94"/>
                    <a:pt x="39" y="92"/>
                    <a:pt x="38" y="89"/>
                  </a:cubicBezTo>
                  <a:cubicBezTo>
                    <a:pt x="34" y="73"/>
                    <a:pt x="26" y="58"/>
                    <a:pt x="17" y="45"/>
                  </a:cubicBezTo>
                  <a:cubicBezTo>
                    <a:pt x="12" y="36"/>
                    <a:pt x="7" y="2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8" y="2"/>
                    <a:pt x="20" y="7"/>
                  </a:cubicBezTo>
                  <a:cubicBezTo>
                    <a:pt x="25" y="17"/>
                    <a:pt x="30" y="26"/>
                    <a:pt x="36" y="35"/>
                  </a:cubicBezTo>
                  <a:cubicBezTo>
                    <a:pt x="44" y="50"/>
                    <a:pt x="54" y="66"/>
                    <a:pt x="58" y="84"/>
                  </a:cubicBezTo>
                  <a:cubicBezTo>
                    <a:pt x="59" y="90"/>
                    <a:pt x="55" y="95"/>
                    <a:pt x="49" y="96"/>
                  </a:cubicBezTo>
                  <a:cubicBezTo>
                    <a:pt x="49" y="96"/>
                    <a:pt x="48" y="96"/>
                    <a:pt x="47" y="96"/>
                  </a:cubicBezTo>
                  <a:close/>
                  <a:moveTo>
                    <a:pt x="7" y="14"/>
                  </a:moveTo>
                  <a:cubicBezTo>
                    <a:pt x="12" y="24"/>
                    <a:pt x="17" y="33"/>
                    <a:pt x="22" y="42"/>
                  </a:cubicBezTo>
                  <a:cubicBezTo>
                    <a:pt x="31" y="56"/>
                    <a:pt x="40" y="71"/>
                    <a:pt x="43" y="88"/>
                  </a:cubicBezTo>
                  <a:cubicBezTo>
                    <a:pt x="44" y="89"/>
                    <a:pt x="44" y="90"/>
                    <a:pt x="45" y="90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50" y="90"/>
                    <a:pt x="53" y="88"/>
                    <a:pt x="52" y="85"/>
                  </a:cubicBezTo>
                  <a:cubicBezTo>
                    <a:pt x="48" y="68"/>
                    <a:pt x="39" y="53"/>
                    <a:pt x="31" y="38"/>
                  </a:cubicBezTo>
                  <a:cubicBezTo>
                    <a:pt x="25" y="29"/>
                    <a:pt x="20" y="19"/>
                    <a:pt x="15" y="9"/>
                  </a:cubicBezTo>
                  <a:cubicBezTo>
                    <a:pt x="14" y="6"/>
                    <a:pt x="12" y="7"/>
                    <a:pt x="10" y="7"/>
                  </a:cubicBezTo>
                  <a:cubicBezTo>
                    <a:pt x="8" y="8"/>
                    <a:pt x="6" y="11"/>
                    <a:pt x="7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4566" y="2433"/>
              <a:ext cx="69" cy="83"/>
            </a:xfrm>
            <a:custGeom>
              <a:avLst/>
              <a:gdLst>
                <a:gd name="T0" fmla="*/ 5 w 49"/>
                <a:gd name="T1" fmla="*/ 15 h 59"/>
                <a:gd name="T2" fmla="*/ 32 w 49"/>
                <a:gd name="T3" fmla="*/ 51 h 59"/>
                <a:gd name="T4" fmla="*/ 43 w 49"/>
                <a:gd name="T5" fmla="*/ 41 h 59"/>
                <a:gd name="T6" fmla="*/ 18 w 49"/>
                <a:gd name="T7" fmla="*/ 8 h 59"/>
                <a:gd name="T8" fmla="*/ 5 w 49"/>
                <a:gd name="T9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9">
                  <a:moveTo>
                    <a:pt x="5" y="15"/>
                  </a:moveTo>
                  <a:cubicBezTo>
                    <a:pt x="14" y="28"/>
                    <a:pt x="23" y="40"/>
                    <a:pt x="32" y="51"/>
                  </a:cubicBezTo>
                  <a:cubicBezTo>
                    <a:pt x="38" y="59"/>
                    <a:pt x="49" y="48"/>
                    <a:pt x="43" y="41"/>
                  </a:cubicBezTo>
                  <a:cubicBezTo>
                    <a:pt x="34" y="30"/>
                    <a:pt x="26" y="19"/>
                    <a:pt x="18" y="8"/>
                  </a:cubicBezTo>
                  <a:cubicBezTo>
                    <a:pt x="13" y="0"/>
                    <a:pt x="0" y="7"/>
                    <a:pt x="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5"/>
            <p:cNvSpPr>
              <a:spLocks noEditPoints="1"/>
            </p:cNvSpPr>
            <p:nvPr/>
          </p:nvSpPr>
          <p:spPr bwMode="auto">
            <a:xfrm>
              <a:off x="4566" y="2433"/>
              <a:ext cx="68" cy="80"/>
            </a:xfrm>
            <a:custGeom>
              <a:avLst/>
              <a:gdLst>
                <a:gd name="T0" fmla="*/ 37 w 48"/>
                <a:gd name="T1" fmla="*/ 57 h 57"/>
                <a:gd name="T2" fmla="*/ 30 w 48"/>
                <a:gd name="T3" fmla="*/ 53 h 57"/>
                <a:gd name="T4" fmla="*/ 3 w 48"/>
                <a:gd name="T5" fmla="*/ 17 h 57"/>
                <a:gd name="T6" fmla="*/ 3 w 48"/>
                <a:gd name="T7" fmla="*/ 17 h 57"/>
                <a:gd name="T8" fmla="*/ 6 w 48"/>
                <a:gd name="T9" fmla="*/ 4 h 57"/>
                <a:gd name="T10" fmla="*/ 21 w 48"/>
                <a:gd name="T11" fmla="*/ 6 h 57"/>
                <a:gd name="T12" fmla="*/ 45 w 48"/>
                <a:gd name="T13" fmla="*/ 39 h 57"/>
                <a:gd name="T14" fmla="*/ 47 w 48"/>
                <a:gd name="T15" fmla="*/ 50 h 57"/>
                <a:gd name="T16" fmla="*/ 38 w 48"/>
                <a:gd name="T17" fmla="*/ 57 h 57"/>
                <a:gd name="T18" fmla="*/ 37 w 48"/>
                <a:gd name="T19" fmla="*/ 57 h 57"/>
                <a:gd name="T20" fmla="*/ 8 w 48"/>
                <a:gd name="T21" fmla="*/ 14 h 57"/>
                <a:gd name="T22" fmla="*/ 35 w 48"/>
                <a:gd name="T23" fmla="*/ 50 h 57"/>
                <a:gd name="T24" fmla="*/ 38 w 48"/>
                <a:gd name="T25" fmla="*/ 51 h 57"/>
                <a:gd name="T26" fmla="*/ 41 w 48"/>
                <a:gd name="T27" fmla="*/ 48 h 57"/>
                <a:gd name="T28" fmla="*/ 41 w 48"/>
                <a:gd name="T29" fmla="*/ 43 h 57"/>
                <a:gd name="T30" fmla="*/ 16 w 48"/>
                <a:gd name="T31" fmla="*/ 9 h 57"/>
                <a:gd name="T32" fmla="*/ 9 w 48"/>
                <a:gd name="T33" fmla="*/ 8 h 57"/>
                <a:gd name="T34" fmla="*/ 8 w 48"/>
                <a:gd name="T35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7">
                  <a:moveTo>
                    <a:pt x="37" y="57"/>
                  </a:moveTo>
                  <a:cubicBezTo>
                    <a:pt x="35" y="57"/>
                    <a:pt x="32" y="56"/>
                    <a:pt x="30" y="53"/>
                  </a:cubicBezTo>
                  <a:cubicBezTo>
                    <a:pt x="20" y="41"/>
                    <a:pt x="11" y="29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2"/>
                    <a:pt x="1" y="7"/>
                    <a:pt x="6" y="4"/>
                  </a:cubicBezTo>
                  <a:cubicBezTo>
                    <a:pt x="10" y="1"/>
                    <a:pt x="17" y="0"/>
                    <a:pt x="21" y="6"/>
                  </a:cubicBezTo>
                  <a:cubicBezTo>
                    <a:pt x="28" y="18"/>
                    <a:pt x="37" y="29"/>
                    <a:pt x="45" y="39"/>
                  </a:cubicBezTo>
                  <a:cubicBezTo>
                    <a:pt x="48" y="42"/>
                    <a:pt x="48" y="46"/>
                    <a:pt x="47" y="50"/>
                  </a:cubicBezTo>
                  <a:cubicBezTo>
                    <a:pt x="45" y="54"/>
                    <a:pt x="42" y="56"/>
                    <a:pt x="38" y="57"/>
                  </a:cubicBezTo>
                  <a:cubicBezTo>
                    <a:pt x="38" y="57"/>
                    <a:pt x="38" y="57"/>
                    <a:pt x="37" y="57"/>
                  </a:cubicBezTo>
                  <a:close/>
                  <a:moveTo>
                    <a:pt x="8" y="14"/>
                  </a:moveTo>
                  <a:cubicBezTo>
                    <a:pt x="16" y="26"/>
                    <a:pt x="25" y="38"/>
                    <a:pt x="35" y="50"/>
                  </a:cubicBezTo>
                  <a:cubicBezTo>
                    <a:pt x="35" y="51"/>
                    <a:pt x="37" y="51"/>
                    <a:pt x="38" y="51"/>
                  </a:cubicBezTo>
                  <a:cubicBezTo>
                    <a:pt x="39" y="51"/>
                    <a:pt x="41" y="50"/>
                    <a:pt x="41" y="48"/>
                  </a:cubicBezTo>
                  <a:cubicBezTo>
                    <a:pt x="42" y="47"/>
                    <a:pt x="42" y="45"/>
                    <a:pt x="41" y="43"/>
                  </a:cubicBezTo>
                  <a:cubicBezTo>
                    <a:pt x="32" y="32"/>
                    <a:pt x="24" y="21"/>
                    <a:pt x="16" y="9"/>
                  </a:cubicBezTo>
                  <a:cubicBezTo>
                    <a:pt x="14" y="6"/>
                    <a:pt x="11" y="7"/>
                    <a:pt x="9" y="8"/>
                  </a:cubicBezTo>
                  <a:cubicBezTo>
                    <a:pt x="8" y="9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39" name="Freeform 139"/>
          <p:cNvSpPr>
            <a:spLocks/>
          </p:cNvSpPr>
          <p:nvPr/>
        </p:nvSpPr>
        <p:spPr bwMode="auto">
          <a:xfrm>
            <a:off x="6657383" y="1167746"/>
            <a:ext cx="805747" cy="906576"/>
          </a:xfrm>
          <a:custGeom>
            <a:avLst/>
            <a:gdLst>
              <a:gd name="T0" fmla="*/ 216 w 911"/>
              <a:gd name="T1" fmla="*/ 0 h 1025"/>
              <a:gd name="T2" fmla="*/ 0 w 911"/>
              <a:gd name="T3" fmla="*/ 852 h 1025"/>
              <a:gd name="T4" fmla="*/ 189 w 911"/>
              <a:gd name="T5" fmla="*/ 942 h 1025"/>
              <a:gd name="T6" fmla="*/ 292 w 911"/>
              <a:gd name="T7" fmla="*/ 532 h 1025"/>
              <a:gd name="T8" fmla="*/ 538 w 911"/>
              <a:gd name="T9" fmla="*/ 622 h 1025"/>
              <a:gd name="T10" fmla="*/ 473 w 911"/>
              <a:gd name="T11" fmla="*/ 992 h 1025"/>
              <a:gd name="T12" fmla="*/ 658 w 911"/>
              <a:gd name="T13" fmla="*/ 1025 h 1025"/>
              <a:gd name="T14" fmla="*/ 911 w 911"/>
              <a:gd name="T15" fmla="*/ 190 h 1025"/>
              <a:gd name="T16" fmla="*/ 692 w 911"/>
              <a:gd name="T17" fmla="*/ 151 h 1025"/>
              <a:gd name="T18" fmla="*/ 567 w 911"/>
              <a:gd name="T19" fmla="*/ 458 h 1025"/>
              <a:gd name="T20" fmla="*/ 337 w 911"/>
              <a:gd name="T21" fmla="*/ 387 h 1025"/>
              <a:gd name="T22" fmla="*/ 414 w 911"/>
              <a:gd name="T23" fmla="*/ 35 h 1025"/>
              <a:gd name="T24" fmla="*/ 216 w 911"/>
              <a:gd name="T25" fmla="*/ 0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11" h="1025">
                <a:moveTo>
                  <a:pt x="216" y="0"/>
                </a:moveTo>
                <a:lnTo>
                  <a:pt x="0" y="852"/>
                </a:lnTo>
                <a:lnTo>
                  <a:pt x="189" y="942"/>
                </a:lnTo>
                <a:lnTo>
                  <a:pt x="292" y="532"/>
                </a:lnTo>
                <a:lnTo>
                  <a:pt x="538" y="622"/>
                </a:lnTo>
                <a:lnTo>
                  <a:pt x="473" y="992"/>
                </a:lnTo>
                <a:lnTo>
                  <a:pt x="658" y="1025"/>
                </a:lnTo>
                <a:lnTo>
                  <a:pt x="911" y="190"/>
                </a:lnTo>
                <a:lnTo>
                  <a:pt x="692" y="151"/>
                </a:lnTo>
                <a:lnTo>
                  <a:pt x="567" y="458"/>
                </a:lnTo>
                <a:lnTo>
                  <a:pt x="337" y="387"/>
                </a:lnTo>
                <a:lnTo>
                  <a:pt x="414" y="35"/>
                </a:lnTo>
                <a:lnTo>
                  <a:pt x="21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0" name="Freeform 140"/>
          <p:cNvSpPr>
            <a:spLocks noEditPoints="1"/>
          </p:cNvSpPr>
          <p:nvPr/>
        </p:nvSpPr>
        <p:spPr bwMode="auto">
          <a:xfrm>
            <a:off x="6639693" y="1150941"/>
            <a:ext cx="840241" cy="938417"/>
          </a:xfrm>
          <a:custGeom>
            <a:avLst/>
            <a:gdLst>
              <a:gd name="T0" fmla="*/ 476 w 667"/>
              <a:gd name="T1" fmla="*/ 743 h 743"/>
              <a:gd name="T2" fmla="*/ 473 w 667"/>
              <a:gd name="T3" fmla="*/ 743 h 743"/>
              <a:gd name="T4" fmla="*/ 344 w 667"/>
              <a:gd name="T5" fmla="*/ 720 h 743"/>
              <a:gd name="T6" fmla="*/ 334 w 667"/>
              <a:gd name="T7" fmla="*/ 706 h 743"/>
              <a:gd name="T8" fmla="*/ 378 w 667"/>
              <a:gd name="T9" fmla="*/ 457 h 743"/>
              <a:gd name="T10" fmla="*/ 228 w 667"/>
              <a:gd name="T11" fmla="*/ 403 h 743"/>
              <a:gd name="T12" fmla="*/ 159 w 667"/>
              <a:gd name="T13" fmla="*/ 676 h 743"/>
              <a:gd name="T14" fmla="*/ 152 w 667"/>
              <a:gd name="T15" fmla="*/ 684 h 743"/>
              <a:gd name="T16" fmla="*/ 142 w 667"/>
              <a:gd name="T17" fmla="*/ 684 h 743"/>
              <a:gd name="T18" fmla="*/ 9 w 667"/>
              <a:gd name="T19" fmla="*/ 621 h 743"/>
              <a:gd name="T20" fmla="*/ 2 w 667"/>
              <a:gd name="T21" fmla="*/ 607 h 743"/>
              <a:gd name="T22" fmla="*/ 153 w 667"/>
              <a:gd name="T23" fmla="*/ 10 h 743"/>
              <a:gd name="T24" fmla="*/ 168 w 667"/>
              <a:gd name="T25" fmla="*/ 1 h 743"/>
              <a:gd name="T26" fmla="*/ 308 w 667"/>
              <a:gd name="T27" fmla="*/ 25 h 743"/>
              <a:gd name="T28" fmla="*/ 316 w 667"/>
              <a:gd name="T29" fmla="*/ 31 h 743"/>
              <a:gd name="T30" fmla="*/ 318 w 667"/>
              <a:gd name="T31" fmla="*/ 40 h 743"/>
              <a:gd name="T32" fmla="*/ 266 w 667"/>
              <a:gd name="T33" fmla="*/ 276 h 743"/>
              <a:gd name="T34" fmla="*/ 405 w 667"/>
              <a:gd name="T35" fmla="*/ 319 h 743"/>
              <a:gd name="T36" fmla="*/ 489 w 667"/>
              <a:gd name="T37" fmla="*/ 114 h 743"/>
              <a:gd name="T38" fmla="*/ 502 w 667"/>
              <a:gd name="T39" fmla="*/ 106 h 743"/>
              <a:gd name="T40" fmla="*/ 656 w 667"/>
              <a:gd name="T41" fmla="*/ 133 h 743"/>
              <a:gd name="T42" fmla="*/ 665 w 667"/>
              <a:gd name="T43" fmla="*/ 139 h 743"/>
              <a:gd name="T44" fmla="*/ 666 w 667"/>
              <a:gd name="T45" fmla="*/ 149 h 743"/>
              <a:gd name="T46" fmla="*/ 488 w 667"/>
              <a:gd name="T47" fmla="*/ 734 h 743"/>
              <a:gd name="T48" fmla="*/ 476 w 667"/>
              <a:gd name="T49" fmla="*/ 743 h 743"/>
              <a:gd name="T50" fmla="*/ 361 w 667"/>
              <a:gd name="T51" fmla="*/ 698 h 743"/>
              <a:gd name="T52" fmla="*/ 467 w 667"/>
              <a:gd name="T53" fmla="*/ 716 h 743"/>
              <a:gd name="T54" fmla="*/ 638 w 667"/>
              <a:gd name="T55" fmla="*/ 156 h 743"/>
              <a:gd name="T56" fmla="*/ 508 w 667"/>
              <a:gd name="T57" fmla="*/ 133 h 743"/>
              <a:gd name="T58" fmla="*/ 423 w 667"/>
              <a:gd name="T59" fmla="*/ 339 h 743"/>
              <a:gd name="T60" fmla="*/ 408 w 667"/>
              <a:gd name="T61" fmla="*/ 346 h 743"/>
              <a:gd name="T62" fmla="*/ 248 w 667"/>
              <a:gd name="T63" fmla="*/ 296 h 743"/>
              <a:gd name="T64" fmla="*/ 239 w 667"/>
              <a:gd name="T65" fmla="*/ 281 h 743"/>
              <a:gd name="T66" fmla="*/ 290 w 667"/>
              <a:gd name="T67" fmla="*/ 48 h 743"/>
              <a:gd name="T68" fmla="*/ 175 w 667"/>
              <a:gd name="T69" fmla="*/ 27 h 743"/>
              <a:gd name="T70" fmla="*/ 29 w 667"/>
              <a:gd name="T71" fmla="*/ 603 h 743"/>
              <a:gd name="T72" fmla="*/ 139 w 667"/>
              <a:gd name="T73" fmla="*/ 655 h 743"/>
              <a:gd name="T74" fmla="*/ 207 w 667"/>
              <a:gd name="T75" fmla="*/ 383 h 743"/>
              <a:gd name="T76" fmla="*/ 213 w 667"/>
              <a:gd name="T77" fmla="*/ 375 h 743"/>
              <a:gd name="T78" fmla="*/ 223 w 667"/>
              <a:gd name="T79" fmla="*/ 375 h 743"/>
              <a:gd name="T80" fmla="*/ 396 w 667"/>
              <a:gd name="T81" fmla="*/ 438 h 743"/>
              <a:gd name="T82" fmla="*/ 404 w 667"/>
              <a:gd name="T83" fmla="*/ 451 h 743"/>
              <a:gd name="T84" fmla="*/ 361 w 667"/>
              <a:gd name="T85" fmla="*/ 698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67" h="743">
                <a:moveTo>
                  <a:pt x="476" y="743"/>
                </a:moveTo>
                <a:cubicBezTo>
                  <a:pt x="475" y="743"/>
                  <a:pt x="474" y="743"/>
                  <a:pt x="473" y="743"/>
                </a:cubicBezTo>
                <a:cubicBezTo>
                  <a:pt x="344" y="720"/>
                  <a:pt x="344" y="720"/>
                  <a:pt x="344" y="720"/>
                </a:cubicBezTo>
                <a:cubicBezTo>
                  <a:pt x="337" y="719"/>
                  <a:pt x="333" y="713"/>
                  <a:pt x="334" y="706"/>
                </a:cubicBezTo>
                <a:cubicBezTo>
                  <a:pt x="378" y="457"/>
                  <a:pt x="378" y="457"/>
                  <a:pt x="378" y="457"/>
                </a:cubicBezTo>
                <a:cubicBezTo>
                  <a:pt x="228" y="403"/>
                  <a:pt x="228" y="403"/>
                  <a:pt x="228" y="403"/>
                </a:cubicBezTo>
                <a:cubicBezTo>
                  <a:pt x="159" y="676"/>
                  <a:pt x="159" y="676"/>
                  <a:pt x="159" y="676"/>
                </a:cubicBezTo>
                <a:cubicBezTo>
                  <a:pt x="158" y="680"/>
                  <a:pt x="156" y="683"/>
                  <a:pt x="152" y="684"/>
                </a:cubicBezTo>
                <a:cubicBezTo>
                  <a:pt x="149" y="686"/>
                  <a:pt x="145" y="686"/>
                  <a:pt x="142" y="684"/>
                </a:cubicBezTo>
                <a:cubicBezTo>
                  <a:pt x="9" y="621"/>
                  <a:pt x="9" y="621"/>
                  <a:pt x="9" y="621"/>
                </a:cubicBezTo>
                <a:cubicBezTo>
                  <a:pt x="3" y="619"/>
                  <a:pt x="0" y="613"/>
                  <a:pt x="2" y="607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5" y="4"/>
                  <a:pt x="161" y="0"/>
                  <a:pt x="168" y="1"/>
                </a:cubicBezTo>
                <a:cubicBezTo>
                  <a:pt x="308" y="25"/>
                  <a:pt x="308" y="25"/>
                  <a:pt x="308" y="25"/>
                </a:cubicBezTo>
                <a:cubicBezTo>
                  <a:pt x="311" y="26"/>
                  <a:pt x="314" y="28"/>
                  <a:pt x="316" y="31"/>
                </a:cubicBezTo>
                <a:cubicBezTo>
                  <a:pt x="318" y="34"/>
                  <a:pt x="318" y="37"/>
                  <a:pt x="318" y="40"/>
                </a:cubicBezTo>
                <a:cubicBezTo>
                  <a:pt x="266" y="276"/>
                  <a:pt x="266" y="276"/>
                  <a:pt x="266" y="276"/>
                </a:cubicBezTo>
                <a:cubicBezTo>
                  <a:pt x="405" y="319"/>
                  <a:pt x="405" y="319"/>
                  <a:pt x="405" y="319"/>
                </a:cubicBezTo>
                <a:cubicBezTo>
                  <a:pt x="489" y="114"/>
                  <a:pt x="489" y="114"/>
                  <a:pt x="489" y="114"/>
                </a:cubicBezTo>
                <a:cubicBezTo>
                  <a:pt x="491" y="109"/>
                  <a:pt x="497" y="105"/>
                  <a:pt x="502" y="106"/>
                </a:cubicBezTo>
                <a:cubicBezTo>
                  <a:pt x="656" y="133"/>
                  <a:pt x="656" y="133"/>
                  <a:pt x="656" y="133"/>
                </a:cubicBezTo>
                <a:cubicBezTo>
                  <a:pt x="660" y="134"/>
                  <a:pt x="663" y="136"/>
                  <a:pt x="665" y="139"/>
                </a:cubicBezTo>
                <a:cubicBezTo>
                  <a:pt x="666" y="142"/>
                  <a:pt x="667" y="146"/>
                  <a:pt x="666" y="149"/>
                </a:cubicBezTo>
                <a:cubicBezTo>
                  <a:pt x="488" y="734"/>
                  <a:pt x="488" y="734"/>
                  <a:pt x="488" y="734"/>
                </a:cubicBezTo>
                <a:cubicBezTo>
                  <a:pt x="486" y="740"/>
                  <a:pt x="481" y="743"/>
                  <a:pt x="476" y="743"/>
                </a:cubicBezTo>
                <a:close/>
                <a:moveTo>
                  <a:pt x="361" y="698"/>
                </a:moveTo>
                <a:cubicBezTo>
                  <a:pt x="467" y="716"/>
                  <a:pt x="467" y="716"/>
                  <a:pt x="467" y="716"/>
                </a:cubicBezTo>
                <a:cubicBezTo>
                  <a:pt x="638" y="156"/>
                  <a:pt x="638" y="156"/>
                  <a:pt x="638" y="156"/>
                </a:cubicBezTo>
                <a:cubicBezTo>
                  <a:pt x="508" y="133"/>
                  <a:pt x="508" y="133"/>
                  <a:pt x="508" y="133"/>
                </a:cubicBezTo>
                <a:cubicBezTo>
                  <a:pt x="423" y="339"/>
                  <a:pt x="423" y="339"/>
                  <a:pt x="423" y="339"/>
                </a:cubicBezTo>
                <a:cubicBezTo>
                  <a:pt x="421" y="345"/>
                  <a:pt x="414" y="348"/>
                  <a:pt x="408" y="346"/>
                </a:cubicBezTo>
                <a:cubicBezTo>
                  <a:pt x="248" y="296"/>
                  <a:pt x="248" y="296"/>
                  <a:pt x="248" y="296"/>
                </a:cubicBezTo>
                <a:cubicBezTo>
                  <a:pt x="241" y="294"/>
                  <a:pt x="238" y="288"/>
                  <a:pt x="239" y="281"/>
                </a:cubicBezTo>
                <a:cubicBezTo>
                  <a:pt x="290" y="48"/>
                  <a:pt x="290" y="48"/>
                  <a:pt x="290" y="48"/>
                </a:cubicBezTo>
                <a:cubicBezTo>
                  <a:pt x="175" y="27"/>
                  <a:pt x="175" y="27"/>
                  <a:pt x="175" y="27"/>
                </a:cubicBezTo>
                <a:cubicBezTo>
                  <a:pt x="29" y="603"/>
                  <a:pt x="29" y="603"/>
                  <a:pt x="29" y="603"/>
                </a:cubicBezTo>
                <a:cubicBezTo>
                  <a:pt x="139" y="655"/>
                  <a:pt x="139" y="655"/>
                  <a:pt x="139" y="655"/>
                </a:cubicBezTo>
                <a:cubicBezTo>
                  <a:pt x="207" y="383"/>
                  <a:pt x="207" y="383"/>
                  <a:pt x="207" y="383"/>
                </a:cubicBezTo>
                <a:cubicBezTo>
                  <a:pt x="208" y="380"/>
                  <a:pt x="210" y="377"/>
                  <a:pt x="213" y="375"/>
                </a:cubicBezTo>
                <a:cubicBezTo>
                  <a:pt x="216" y="374"/>
                  <a:pt x="220" y="374"/>
                  <a:pt x="223" y="375"/>
                </a:cubicBezTo>
                <a:cubicBezTo>
                  <a:pt x="396" y="438"/>
                  <a:pt x="396" y="438"/>
                  <a:pt x="396" y="438"/>
                </a:cubicBezTo>
                <a:cubicBezTo>
                  <a:pt x="402" y="440"/>
                  <a:pt x="405" y="445"/>
                  <a:pt x="404" y="451"/>
                </a:cubicBezTo>
                <a:lnTo>
                  <a:pt x="361" y="69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1" name="Freeform 141"/>
          <p:cNvSpPr>
            <a:spLocks noEditPoints="1"/>
          </p:cNvSpPr>
          <p:nvPr/>
        </p:nvSpPr>
        <p:spPr bwMode="auto">
          <a:xfrm>
            <a:off x="5371372" y="1035076"/>
            <a:ext cx="594360" cy="797787"/>
          </a:xfrm>
          <a:custGeom>
            <a:avLst/>
            <a:gdLst>
              <a:gd name="T0" fmla="*/ 472 w 472"/>
              <a:gd name="T1" fmla="*/ 316 h 632"/>
              <a:gd name="T2" fmla="*/ 236 w 472"/>
              <a:gd name="T3" fmla="*/ 632 h 632"/>
              <a:gd name="T4" fmla="*/ 0 w 472"/>
              <a:gd name="T5" fmla="*/ 316 h 632"/>
              <a:gd name="T6" fmla="*/ 236 w 472"/>
              <a:gd name="T7" fmla="*/ 0 h 632"/>
              <a:gd name="T8" fmla="*/ 472 w 472"/>
              <a:gd name="T9" fmla="*/ 316 h 632"/>
              <a:gd name="T10" fmla="*/ 204 w 472"/>
              <a:gd name="T11" fmla="*/ 174 h 632"/>
              <a:gd name="T12" fmla="*/ 98 w 472"/>
              <a:gd name="T13" fmla="*/ 316 h 632"/>
              <a:gd name="T14" fmla="*/ 204 w 472"/>
              <a:gd name="T15" fmla="*/ 457 h 632"/>
              <a:gd name="T16" fmla="*/ 310 w 472"/>
              <a:gd name="T17" fmla="*/ 316 h 632"/>
              <a:gd name="T18" fmla="*/ 204 w 472"/>
              <a:gd name="T19" fmla="*/ 174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2" h="632">
                <a:moveTo>
                  <a:pt x="472" y="316"/>
                </a:moveTo>
                <a:cubicBezTo>
                  <a:pt x="472" y="490"/>
                  <a:pt x="366" y="632"/>
                  <a:pt x="236" y="632"/>
                </a:cubicBezTo>
                <a:cubicBezTo>
                  <a:pt x="106" y="632"/>
                  <a:pt x="0" y="490"/>
                  <a:pt x="0" y="316"/>
                </a:cubicBezTo>
                <a:cubicBezTo>
                  <a:pt x="0" y="141"/>
                  <a:pt x="106" y="0"/>
                  <a:pt x="236" y="0"/>
                </a:cubicBezTo>
                <a:cubicBezTo>
                  <a:pt x="366" y="0"/>
                  <a:pt x="472" y="141"/>
                  <a:pt x="472" y="316"/>
                </a:cubicBezTo>
                <a:close/>
                <a:moveTo>
                  <a:pt x="204" y="174"/>
                </a:moveTo>
                <a:cubicBezTo>
                  <a:pt x="146" y="174"/>
                  <a:pt x="98" y="237"/>
                  <a:pt x="98" y="316"/>
                </a:cubicBezTo>
                <a:cubicBezTo>
                  <a:pt x="98" y="394"/>
                  <a:pt x="146" y="457"/>
                  <a:pt x="204" y="457"/>
                </a:cubicBezTo>
                <a:cubicBezTo>
                  <a:pt x="263" y="457"/>
                  <a:pt x="310" y="394"/>
                  <a:pt x="310" y="316"/>
                </a:cubicBezTo>
                <a:cubicBezTo>
                  <a:pt x="310" y="237"/>
                  <a:pt x="263" y="174"/>
                  <a:pt x="204" y="17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2" name="Freeform 142"/>
          <p:cNvSpPr>
            <a:spLocks noEditPoints="1"/>
          </p:cNvSpPr>
          <p:nvPr/>
        </p:nvSpPr>
        <p:spPr bwMode="auto">
          <a:xfrm>
            <a:off x="5356336" y="1018271"/>
            <a:ext cx="626201" cy="829628"/>
          </a:xfrm>
          <a:custGeom>
            <a:avLst/>
            <a:gdLst>
              <a:gd name="T0" fmla="*/ 248 w 497"/>
              <a:gd name="T1" fmla="*/ 657 h 657"/>
              <a:gd name="T2" fmla="*/ 0 w 497"/>
              <a:gd name="T3" fmla="*/ 329 h 657"/>
              <a:gd name="T4" fmla="*/ 248 w 497"/>
              <a:gd name="T5" fmla="*/ 0 h 657"/>
              <a:gd name="T6" fmla="*/ 497 w 497"/>
              <a:gd name="T7" fmla="*/ 329 h 657"/>
              <a:gd name="T8" fmla="*/ 248 w 497"/>
              <a:gd name="T9" fmla="*/ 657 h 657"/>
              <a:gd name="T10" fmla="*/ 248 w 497"/>
              <a:gd name="T11" fmla="*/ 25 h 657"/>
              <a:gd name="T12" fmla="*/ 24 w 497"/>
              <a:gd name="T13" fmla="*/ 329 h 657"/>
              <a:gd name="T14" fmla="*/ 248 w 497"/>
              <a:gd name="T15" fmla="*/ 632 h 657"/>
              <a:gd name="T16" fmla="*/ 472 w 497"/>
              <a:gd name="T17" fmla="*/ 329 h 657"/>
              <a:gd name="T18" fmla="*/ 248 w 497"/>
              <a:gd name="T19" fmla="*/ 25 h 657"/>
              <a:gd name="T20" fmla="*/ 216 w 497"/>
              <a:gd name="T21" fmla="*/ 483 h 657"/>
              <a:gd name="T22" fmla="*/ 98 w 497"/>
              <a:gd name="T23" fmla="*/ 329 h 657"/>
              <a:gd name="T24" fmla="*/ 216 w 497"/>
              <a:gd name="T25" fmla="*/ 174 h 657"/>
              <a:gd name="T26" fmla="*/ 334 w 497"/>
              <a:gd name="T27" fmla="*/ 329 h 657"/>
              <a:gd name="T28" fmla="*/ 216 w 497"/>
              <a:gd name="T29" fmla="*/ 483 h 657"/>
              <a:gd name="T30" fmla="*/ 216 w 497"/>
              <a:gd name="T31" fmla="*/ 199 h 657"/>
              <a:gd name="T32" fmla="*/ 123 w 497"/>
              <a:gd name="T33" fmla="*/ 329 h 657"/>
              <a:gd name="T34" fmla="*/ 216 w 497"/>
              <a:gd name="T35" fmla="*/ 458 h 657"/>
              <a:gd name="T36" fmla="*/ 310 w 497"/>
              <a:gd name="T37" fmla="*/ 329 h 657"/>
              <a:gd name="T38" fmla="*/ 216 w 497"/>
              <a:gd name="T39" fmla="*/ 19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657">
                <a:moveTo>
                  <a:pt x="248" y="657"/>
                </a:moveTo>
                <a:cubicBezTo>
                  <a:pt x="111" y="657"/>
                  <a:pt x="0" y="510"/>
                  <a:pt x="0" y="329"/>
                </a:cubicBezTo>
                <a:cubicBezTo>
                  <a:pt x="0" y="148"/>
                  <a:pt x="111" y="0"/>
                  <a:pt x="248" y="0"/>
                </a:cubicBezTo>
                <a:cubicBezTo>
                  <a:pt x="385" y="0"/>
                  <a:pt x="497" y="148"/>
                  <a:pt x="497" y="329"/>
                </a:cubicBezTo>
                <a:cubicBezTo>
                  <a:pt x="497" y="510"/>
                  <a:pt x="385" y="657"/>
                  <a:pt x="248" y="657"/>
                </a:cubicBezTo>
                <a:close/>
                <a:moveTo>
                  <a:pt x="248" y="25"/>
                </a:moveTo>
                <a:cubicBezTo>
                  <a:pt x="125" y="25"/>
                  <a:pt x="24" y="161"/>
                  <a:pt x="24" y="329"/>
                </a:cubicBezTo>
                <a:cubicBezTo>
                  <a:pt x="24" y="496"/>
                  <a:pt x="125" y="632"/>
                  <a:pt x="248" y="632"/>
                </a:cubicBezTo>
                <a:cubicBezTo>
                  <a:pt x="371" y="632"/>
                  <a:pt x="472" y="496"/>
                  <a:pt x="472" y="329"/>
                </a:cubicBezTo>
                <a:cubicBezTo>
                  <a:pt x="472" y="161"/>
                  <a:pt x="371" y="25"/>
                  <a:pt x="248" y="25"/>
                </a:cubicBezTo>
                <a:close/>
                <a:moveTo>
                  <a:pt x="216" y="483"/>
                </a:moveTo>
                <a:cubicBezTo>
                  <a:pt x="151" y="483"/>
                  <a:pt x="98" y="414"/>
                  <a:pt x="98" y="329"/>
                </a:cubicBezTo>
                <a:cubicBezTo>
                  <a:pt x="98" y="244"/>
                  <a:pt x="151" y="174"/>
                  <a:pt x="216" y="174"/>
                </a:cubicBezTo>
                <a:cubicBezTo>
                  <a:pt x="281" y="174"/>
                  <a:pt x="334" y="244"/>
                  <a:pt x="334" y="329"/>
                </a:cubicBezTo>
                <a:cubicBezTo>
                  <a:pt x="334" y="414"/>
                  <a:pt x="281" y="483"/>
                  <a:pt x="216" y="483"/>
                </a:cubicBezTo>
                <a:close/>
                <a:moveTo>
                  <a:pt x="216" y="199"/>
                </a:moveTo>
                <a:cubicBezTo>
                  <a:pt x="165" y="199"/>
                  <a:pt x="123" y="257"/>
                  <a:pt x="123" y="329"/>
                </a:cubicBezTo>
                <a:cubicBezTo>
                  <a:pt x="123" y="400"/>
                  <a:pt x="165" y="458"/>
                  <a:pt x="216" y="458"/>
                </a:cubicBezTo>
                <a:cubicBezTo>
                  <a:pt x="268" y="458"/>
                  <a:pt x="310" y="400"/>
                  <a:pt x="310" y="329"/>
                </a:cubicBezTo>
                <a:cubicBezTo>
                  <a:pt x="310" y="257"/>
                  <a:pt x="268" y="199"/>
                  <a:pt x="216" y="19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3" name="Freeform 143"/>
          <p:cNvSpPr>
            <a:spLocks/>
          </p:cNvSpPr>
          <p:nvPr/>
        </p:nvSpPr>
        <p:spPr bwMode="auto">
          <a:xfrm>
            <a:off x="4484254" y="1235850"/>
            <a:ext cx="786289" cy="924265"/>
          </a:xfrm>
          <a:custGeom>
            <a:avLst/>
            <a:gdLst>
              <a:gd name="T0" fmla="*/ 0 w 889"/>
              <a:gd name="T1" fmla="*/ 888 h 1045"/>
              <a:gd name="T2" fmla="*/ 219 w 889"/>
              <a:gd name="T3" fmla="*/ 904 h 1045"/>
              <a:gd name="T4" fmla="*/ 357 w 889"/>
              <a:gd name="T5" fmla="*/ 224 h 1045"/>
              <a:gd name="T6" fmla="*/ 437 w 889"/>
              <a:gd name="T7" fmla="*/ 851 h 1045"/>
              <a:gd name="T8" fmla="*/ 597 w 889"/>
              <a:gd name="T9" fmla="*/ 784 h 1045"/>
              <a:gd name="T10" fmla="*/ 709 w 889"/>
              <a:gd name="T11" fmla="*/ 251 h 1045"/>
              <a:gd name="T12" fmla="*/ 703 w 889"/>
              <a:gd name="T13" fmla="*/ 993 h 1045"/>
              <a:gd name="T14" fmla="*/ 889 w 889"/>
              <a:gd name="T15" fmla="*/ 1045 h 1045"/>
              <a:gd name="T16" fmla="*/ 847 w 889"/>
              <a:gd name="T17" fmla="*/ 78 h 1045"/>
              <a:gd name="T18" fmla="*/ 650 w 889"/>
              <a:gd name="T19" fmla="*/ 63 h 1045"/>
              <a:gd name="T20" fmla="*/ 522 w 889"/>
              <a:gd name="T21" fmla="*/ 470 h 1045"/>
              <a:gd name="T22" fmla="*/ 468 w 889"/>
              <a:gd name="T23" fmla="*/ 11 h 1045"/>
              <a:gd name="T24" fmla="*/ 310 w 889"/>
              <a:gd name="T25" fmla="*/ 0 h 1045"/>
              <a:gd name="T26" fmla="*/ 0 w 889"/>
              <a:gd name="T27" fmla="*/ 888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89" h="1045">
                <a:moveTo>
                  <a:pt x="0" y="888"/>
                </a:moveTo>
                <a:lnTo>
                  <a:pt x="219" y="904"/>
                </a:lnTo>
                <a:lnTo>
                  <a:pt x="357" y="224"/>
                </a:lnTo>
                <a:lnTo>
                  <a:pt x="437" y="851"/>
                </a:lnTo>
                <a:lnTo>
                  <a:pt x="597" y="784"/>
                </a:lnTo>
                <a:lnTo>
                  <a:pt x="709" y="251"/>
                </a:lnTo>
                <a:lnTo>
                  <a:pt x="703" y="993"/>
                </a:lnTo>
                <a:lnTo>
                  <a:pt x="889" y="1045"/>
                </a:lnTo>
                <a:lnTo>
                  <a:pt x="847" y="78"/>
                </a:lnTo>
                <a:lnTo>
                  <a:pt x="650" y="63"/>
                </a:lnTo>
                <a:lnTo>
                  <a:pt x="522" y="470"/>
                </a:lnTo>
                <a:lnTo>
                  <a:pt x="468" y="11"/>
                </a:lnTo>
                <a:lnTo>
                  <a:pt x="310" y="0"/>
                </a:lnTo>
                <a:lnTo>
                  <a:pt x="0" y="8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4" name="Freeform 144"/>
          <p:cNvSpPr>
            <a:spLocks noEditPoints="1"/>
          </p:cNvSpPr>
          <p:nvPr/>
        </p:nvSpPr>
        <p:spPr bwMode="auto">
          <a:xfrm>
            <a:off x="4467449" y="1219045"/>
            <a:ext cx="818129" cy="956991"/>
          </a:xfrm>
          <a:custGeom>
            <a:avLst/>
            <a:gdLst>
              <a:gd name="T0" fmla="*/ 638 w 650"/>
              <a:gd name="T1" fmla="*/ 758 h 758"/>
              <a:gd name="T2" fmla="*/ 634 w 650"/>
              <a:gd name="T3" fmla="*/ 757 h 758"/>
              <a:gd name="T4" fmla="*/ 504 w 650"/>
              <a:gd name="T5" fmla="*/ 721 h 758"/>
              <a:gd name="T6" fmla="*/ 495 w 650"/>
              <a:gd name="T7" fmla="*/ 709 h 758"/>
              <a:gd name="T8" fmla="*/ 498 w 650"/>
              <a:gd name="T9" fmla="*/ 313 h 758"/>
              <a:gd name="T10" fmla="*/ 445 w 650"/>
              <a:gd name="T11" fmla="*/ 564 h 758"/>
              <a:gd name="T12" fmla="*/ 437 w 650"/>
              <a:gd name="T13" fmla="*/ 573 h 758"/>
              <a:gd name="T14" fmla="*/ 324 w 650"/>
              <a:gd name="T15" fmla="*/ 621 h 758"/>
              <a:gd name="T16" fmla="*/ 313 w 650"/>
              <a:gd name="T17" fmla="*/ 620 h 758"/>
              <a:gd name="T18" fmla="*/ 307 w 650"/>
              <a:gd name="T19" fmla="*/ 611 h 758"/>
              <a:gd name="T20" fmla="*/ 261 w 650"/>
              <a:gd name="T21" fmla="*/ 247 h 758"/>
              <a:gd name="T22" fmla="*/ 180 w 650"/>
              <a:gd name="T23" fmla="*/ 649 h 758"/>
              <a:gd name="T24" fmla="*/ 166 w 650"/>
              <a:gd name="T25" fmla="*/ 659 h 758"/>
              <a:gd name="T26" fmla="*/ 12 w 650"/>
              <a:gd name="T27" fmla="*/ 647 h 758"/>
              <a:gd name="T28" fmla="*/ 3 w 650"/>
              <a:gd name="T29" fmla="*/ 641 h 758"/>
              <a:gd name="T30" fmla="*/ 2 w 650"/>
              <a:gd name="T31" fmla="*/ 631 h 758"/>
              <a:gd name="T32" fmla="*/ 219 w 650"/>
              <a:gd name="T33" fmla="*/ 9 h 758"/>
              <a:gd name="T34" fmla="*/ 232 w 650"/>
              <a:gd name="T35" fmla="*/ 0 h 758"/>
              <a:gd name="T36" fmla="*/ 343 w 650"/>
              <a:gd name="T37" fmla="*/ 9 h 758"/>
              <a:gd name="T38" fmla="*/ 355 w 650"/>
              <a:gd name="T39" fmla="*/ 20 h 758"/>
              <a:gd name="T40" fmla="*/ 385 w 650"/>
              <a:gd name="T41" fmla="*/ 283 h 758"/>
              <a:gd name="T42" fmla="*/ 458 w 650"/>
              <a:gd name="T43" fmla="*/ 54 h 758"/>
              <a:gd name="T44" fmla="*/ 471 w 650"/>
              <a:gd name="T45" fmla="*/ 45 h 758"/>
              <a:gd name="T46" fmla="*/ 609 w 650"/>
              <a:gd name="T47" fmla="*/ 55 h 758"/>
              <a:gd name="T48" fmla="*/ 621 w 650"/>
              <a:gd name="T49" fmla="*/ 67 h 758"/>
              <a:gd name="T50" fmla="*/ 650 w 650"/>
              <a:gd name="T51" fmla="*/ 743 h 758"/>
              <a:gd name="T52" fmla="*/ 650 w 650"/>
              <a:gd name="T53" fmla="*/ 745 h 758"/>
              <a:gd name="T54" fmla="*/ 638 w 650"/>
              <a:gd name="T55" fmla="*/ 758 h 758"/>
              <a:gd name="T56" fmla="*/ 638 w 650"/>
              <a:gd name="T57" fmla="*/ 758 h 758"/>
              <a:gd name="T58" fmla="*/ 520 w 650"/>
              <a:gd name="T59" fmla="*/ 699 h 758"/>
              <a:gd name="T60" fmla="*/ 625 w 650"/>
              <a:gd name="T61" fmla="*/ 729 h 758"/>
              <a:gd name="T62" fmla="*/ 596 w 650"/>
              <a:gd name="T63" fmla="*/ 79 h 758"/>
              <a:gd name="T64" fmla="*/ 479 w 650"/>
              <a:gd name="T65" fmla="*/ 71 h 758"/>
              <a:gd name="T66" fmla="*/ 392 w 650"/>
              <a:gd name="T67" fmla="*/ 345 h 758"/>
              <a:gd name="T68" fmla="*/ 378 w 650"/>
              <a:gd name="T69" fmla="*/ 354 h 758"/>
              <a:gd name="T70" fmla="*/ 367 w 650"/>
              <a:gd name="T71" fmla="*/ 343 h 758"/>
              <a:gd name="T72" fmla="*/ 331 w 650"/>
              <a:gd name="T73" fmla="*/ 33 h 758"/>
              <a:gd name="T74" fmla="*/ 239 w 650"/>
              <a:gd name="T75" fmla="*/ 26 h 758"/>
              <a:gd name="T76" fmla="*/ 31 w 650"/>
              <a:gd name="T77" fmla="*/ 623 h 758"/>
              <a:gd name="T78" fmla="*/ 157 w 650"/>
              <a:gd name="T79" fmla="*/ 633 h 758"/>
              <a:gd name="T80" fmla="*/ 252 w 650"/>
              <a:gd name="T81" fmla="*/ 168 h 758"/>
              <a:gd name="T82" fmla="*/ 265 w 650"/>
              <a:gd name="T83" fmla="*/ 158 h 758"/>
              <a:gd name="T84" fmla="*/ 277 w 650"/>
              <a:gd name="T85" fmla="*/ 169 h 758"/>
              <a:gd name="T86" fmla="*/ 330 w 650"/>
              <a:gd name="T87" fmla="*/ 592 h 758"/>
              <a:gd name="T88" fmla="*/ 422 w 650"/>
              <a:gd name="T89" fmla="*/ 553 h 758"/>
              <a:gd name="T90" fmla="*/ 499 w 650"/>
              <a:gd name="T91" fmla="*/ 186 h 758"/>
              <a:gd name="T92" fmla="*/ 513 w 650"/>
              <a:gd name="T93" fmla="*/ 176 h 758"/>
              <a:gd name="T94" fmla="*/ 524 w 650"/>
              <a:gd name="T95" fmla="*/ 189 h 758"/>
              <a:gd name="T96" fmla="*/ 520 w 650"/>
              <a:gd name="T97" fmla="*/ 699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0" h="758">
                <a:moveTo>
                  <a:pt x="638" y="758"/>
                </a:moveTo>
                <a:cubicBezTo>
                  <a:pt x="637" y="758"/>
                  <a:pt x="636" y="758"/>
                  <a:pt x="634" y="757"/>
                </a:cubicBezTo>
                <a:cubicBezTo>
                  <a:pt x="504" y="721"/>
                  <a:pt x="504" y="721"/>
                  <a:pt x="504" y="721"/>
                </a:cubicBezTo>
                <a:cubicBezTo>
                  <a:pt x="498" y="719"/>
                  <a:pt x="495" y="714"/>
                  <a:pt x="495" y="709"/>
                </a:cubicBezTo>
                <a:cubicBezTo>
                  <a:pt x="498" y="313"/>
                  <a:pt x="498" y="313"/>
                  <a:pt x="498" y="313"/>
                </a:cubicBezTo>
                <a:cubicBezTo>
                  <a:pt x="445" y="564"/>
                  <a:pt x="445" y="564"/>
                  <a:pt x="445" y="564"/>
                </a:cubicBezTo>
                <a:cubicBezTo>
                  <a:pt x="444" y="568"/>
                  <a:pt x="441" y="572"/>
                  <a:pt x="437" y="573"/>
                </a:cubicBezTo>
                <a:cubicBezTo>
                  <a:pt x="324" y="621"/>
                  <a:pt x="324" y="621"/>
                  <a:pt x="324" y="621"/>
                </a:cubicBezTo>
                <a:cubicBezTo>
                  <a:pt x="321" y="623"/>
                  <a:pt x="317" y="622"/>
                  <a:pt x="313" y="620"/>
                </a:cubicBezTo>
                <a:cubicBezTo>
                  <a:pt x="310" y="618"/>
                  <a:pt x="308" y="615"/>
                  <a:pt x="307" y="611"/>
                </a:cubicBezTo>
                <a:cubicBezTo>
                  <a:pt x="261" y="247"/>
                  <a:pt x="261" y="247"/>
                  <a:pt x="261" y="247"/>
                </a:cubicBezTo>
                <a:cubicBezTo>
                  <a:pt x="180" y="649"/>
                  <a:pt x="180" y="649"/>
                  <a:pt x="180" y="649"/>
                </a:cubicBezTo>
                <a:cubicBezTo>
                  <a:pt x="178" y="655"/>
                  <a:pt x="173" y="659"/>
                  <a:pt x="166" y="659"/>
                </a:cubicBezTo>
                <a:cubicBezTo>
                  <a:pt x="12" y="647"/>
                  <a:pt x="12" y="647"/>
                  <a:pt x="12" y="647"/>
                </a:cubicBezTo>
                <a:cubicBezTo>
                  <a:pt x="9" y="647"/>
                  <a:pt x="5" y="645"/>
                  <a:pt x="3" y="641"/>
                </a:cubicBezTo>
                <a:cubicBezTo>
                  <a:pt x="1" y="638"/>
                  <a:pt x="0" y="634"/>
                  <a:pt x="2" y="631"/>
                </a:cubicBezTo>
                <a:cubicBezTo>
                  <a:pt x="219" y="9"/>
                  <a:pt x="219" y="9"/>
                  <a:pt x="219" y="9"/>
                </a:cubicBezTo>
                <a:cubicBezTo>
                  <a:pt x="221" y="3"/>
                  <a:pt x="226" y="0"/>
                  <a:pt x="232" y="0"/>
                </a:cubicBezTo>
                <a:cubicBezTo>
                  <a:pt x="343" y="9"/>
                  <a:pt x="343" y="9"/>
                  <a:pt x="343" y="9"/>
                </a:cubicBezTo>
                <a:cubicBezTo>
                  <a:pt x="349" y="9"/>
                  <a:pt x="354" y="14"/>
                  <a:pt x="355" y="20"/>
                </a:cubicBezTo>
                <a:cubicBezTo>
                  <a:pt x="385" y="283"/>
                  <a:pt x="385" y="283"/>
                  <a:pt x="385" y="283"/>
                </a:cubicBezTo>
                <a:cubicBezTo>
                  <a:pt x="458" y="54"/>
                  <a:pt x="458" y="54"/>
                  <a:pt x="458" y="54"/>
                </a:cubicBezTo>
                <a:cubicBezTo>
                  <a:pt x="460" y="48"/>
                  <a:pt x="466" y="45"/>
                  <a:pt x="471" y="45"/>
                </a:cubicBezTo>
                <a:cubicBezTo>
                  <a:pt x="609" y="55"/>
                  <a:pt x="609" y="55"/>
                  <a:pt x="609" y="55"/>
                </a:cubicBezTo>
                <a:cubicBezTo>
                  <a:pt x="616" y="56"/>
                  <a:pt x="621" y="61"/>
                  <a:pt x="621" y="67"/>
                </a:cubicBezTo>
                <a:cubicBezTo>
                  <a:pt x="650" y="743"/>
                  <a:pt x="650" y="743"/>
                  <a:pt x="650" y="743"/>
                </a:cubicBezTo>
                <a:cubicBezTo>
                  <a:pt x="650" y="744"/>
                  <a:pt x="650" y="745"/>
                  <a:pt x="650" y="745"/>
                </a:cubicBezTo>
                <a:cubicBezTo>
                  <a:pt x="650" y="752"/>
                  <a:pt x="645" y="758"/>
                  <a:pt x="638" y="758"/>
                </a:cubicBezTo>
                <a:cubicBezTo>
                  <a:pt x="638" y="758"/>
                  <a:pt x="638" y="758"/>
                  <a:pt x="638" y="758"/>
                </a:cubicBezTo>
                <a:close/>
                <a:moveTo>
                  <a:pt x="520" y="699"/>
                </a:moveTo>
                <a:cubicBezTo>
                  <a:pt x="625" y="729"/>
                  <a:pt x="625" y="729"/>
                  <a:pt x="625" y="729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479" y="71"/>
                  <a:pt x="479" y="71"/>
                  <a:pt x="479" y="71"/>
                </a:cubicBezTo>
                <a:cubicBezTo>
                  <a:pt x="392" y="345"/>
                  <a:pt x="392" y="345"/>
                  <a:pt x="392" y="345"/>
                </a:cubicBezTo>
                <a:cubicBezTo>
                  <a:pt x="390" y="351"/>
                  <a:pt x="384" y="355"/>
                  <a:pt x="378" y="354"/>
                </a:cubicBezTo>
                <a:cubicBezTo>
                  <a:pt x="373" y="354"/>
                  <a:pt x="368" y="349"/>
                  <a:pt x="367" y="343"/>
                </a:cubicBezTo>
                <a:cubicBezTo>
                  <a:pt x="331" y="33"/>
                  <a:pt x="331" y="33"/>
                  <a:pt x="331" y="33"/>
                </a:cubicBezTo>
                <a:cubicBezTo>
                  <a:pt x="239" y="26"/>
                  <a:pt x="239" y="26"/>
                  <a:pt x="239" y="26"/>
                </a:cubicBezTo>
                <a:cubicBezTo>
                  <a:pt x="31" y="623"/>
                  <a:pt x="31" y="623"/>
                  <a:pt x="31" y="623"/>
                </a:cubicBezTo>
                <a:cubicBezTo>
                  <a:pt x="157" y="633"/>
                  <a:pt x="157" y="633"/>
                  <a:pt x="157" y="633"/>
                </a:cubicBezTo>
                <a:cubicBezTo>
                  <a:pt x="252" y="168"/>
                  <a:pt x="252" y="168"/>
                  <a:pt x="252" y="168"/>
                </a:cubicBezTo>
                <a:cubicBezTo>
                  <a:pt x="253" y="162"/>
                  <a:pt x="259" y="158"/>
                  <a:pt x="265" y="158"/>
                </a:cubicBezTo>
                <a:cubicBezTo>
                  <a:pt x="271" y="158"/>
                  <a:pt x="276" y="163"/>
                  <a:pt x="277" y="169"/>
                </a:cubicBezTo>
                <a:cubicBezTo>
                  <a:pt x="330" y="592"/>
                  <a:pt x="330" y="592"/>
                  <a:pt x="330" y="592"/>
                </a:cubicBezTo>
                <a:cubicBezTo>
                  <a:pt x="422" y="553"/>
                  <a:pt x="422" y="553"/>
                  <a:pt x="422" y="553"/>
                </a:cubicBezTo>
                <a:cubicBezTo>
                  <a:pt x="499" y="186"/>
                  <a:pt x="499" y="186"/>
                  <a:pt x="499" y="186"/>
                </a:cubicBezTo>
                <a:cubicBezTo>
                  <a:pt x="500" y="180"/>
                  <a:pt x="506" y="176"/>
                  <a:pt x="513" y="176"/>
                </a:cubicBezTo>
                <a:cubicBezTo>
                  <a:pt x="519" y="177"/>
                  <a:pt x="524" y="182"/>
                  <a:pt x="524" y="189"/>
                </a:cubicBezTo>
                <a:lnTo>
                  <a:pt x="520" y="6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5" name="Freeform 145"/>
          <p:cNvSpPr>
            <a:spLocks/>
          </p:cNvSpPr>
          <p:nvPr/>
        </p:nvSpPr>
        <p:spPr bwMode="auto">
          <a:xfrm>
            <a:off x="7572803" y="1126176"/>
            <a:ext cx="474957" cy="795134"/>
          </a:xfrm>
          <a:custGeom>
            <a:avLst/>
            <a:gdLst>
              <a:gd name="T0" fmla="*/ 0 w 537"/>
              <a:gd name="T1" fmla="*/ 0 h 899"/>
              <a:gd name="T2" fmla="*/ 88 w 537"/>
              <a:gd name="T3" fmla="*/ 876 h 899"/>
              <a:gd name="T4" fmla="*/ 478 w 537"/>
              <a:gd name="T5" fmla="*/ 899 h 899"/>
              <a:gd name="T6" fmla="*/ 537 w 537"/>
              <a:gd name="T7" fmla="*/ 716 h 899"/>
              <a:gd name="T8" fmla="*/ 218 w 537"/>
              <a:gd name="T9" fmla="*/ 739 h 899"/>
              <a:gd name="T10" fmla="*/ 177 w 537"/>
              <a:gd name="T11" fmla="*/ 586 h 899"/>
              <a:gd name="T12" fmla="*/ 383 w 537"/>
              <a:gd name="T13" fmla="*/ 586 h 899"/>
              <a:gd name="T14" fmla="*/ 377 w 537"/>
              <a:gd name="T15" fmla="*/ 419 h 899"/>
              <a:gd name="T16" fmla="*/ 124 w 537"/>
              <a:gd name="T17" fmla="*/ 449 h 899"/>
              <a:gd name="T18" fmla="*/ 148 w 537"/>
              <a:gd name="T19" fmla="*/ 195 h 899"/>
              <a:gd name="T20" fmla="*/ 396 w 537"/>
              <a:gd name="T21" fmla="*/ 225 h 899"/>
              <a:gd name="T22" fmla="*/ 424 w 537"/>
              <a:gd name="T23" fmla="*/ 0 h 899"/>
              <a:gd name="T24" fmla="*/ 0 w 537"/>
              <a:gd name="T25" fmla="*/ 0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7" h="899">
                <a:moveTo>
                  <a:pt x="0" y="0"/>
                </a:moveTo>
                <a:lnTo>
                  <a:pt x="88" y="876"/>
                </a:lnTo>
                <a:lnTo>
                  <a:pt x="478" y="899"/>
                </a:lnTo>
                <a:lnTo>
                  <a:pt x="537" y="716"/>
                </a:lnTo>
                <a:lnTo>
                  <a:pt x="218" y="739"/>
                </a:lnTo>
                <a:lnTo>
                  <a:pt x="177" y="586"/>
                </a:lnTo>
                <a:lnTo>
                  <a:pt x="383" y="586"/>
                </a:lnTo>
                <a:lnTo>
                  <a:pt x="377" y="419"/>
                </a:lnTo>
                <a:lnTo>
                  <a:pt x="124" y="449"/>
                </a:lnTo>
                <a:lnTo>
                  <a:pt x="148" y="195"/>
                </a:lnTo>
                <a:lnTo>
                  <a:pt x="396" y="225"/>
                </a:lnTo>
                <a:lnTo>
                  <a:pt x="4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7556883" y="1111140"/>
            <a:ext cx="506798" cy="826974"/>
          </a:xfrm>
          <a:custGeom>
            <a:avLst/>
            <a:gdLst>
              <a:gd name="T0" fmla="*/ 349 w 403"/>
              <a:gd name="T1" fmla="*/ 655 h 655"/>
              <a:gd name="T2" fmla="*/ 348 w 403"/>
              <a:gd name="T3" fmla="*/ 655 h 655"/>
              <a:gd name="T4" fmla="*/ 74 w 403"/>
              <a:gd name="T5" fmla="*/ 638 h 655"/>
              <a:gd name="T6" fmla="*/ 63 w 403"/>
              <a:gd name="T7" fmla="*/ 627 h 655"/>
              <a:gd name="T8" fmla="*/ 1 w 403"/>
              <a:gd name="T9" fmla="*/ 14 h 655"/>
              <a:gd name="T10" fmla="*/ 4 w 403"/>
              <a:gd name="T11" fmla="*/ 4 h 655"/>
              <a:gd name="T12" fmla="*/ 13 w 403"/>
              <a:gd name="T13" fmla="*/ 0 h 655"/>
              <a:gd name="T14" fmla="*/ 311 w 403"/>
              <a:gd name="T15" fmla="*/ 0 h 655"/>
              <a:gd name="T16" fmla="*/ 321 w 403"/>
              <a:gd name="T17" fmla="*/ 4 h 655"/>
              <a:gd name="T18" fmla="*/ 324 w 403"/>
              <a:gd name="T19" fmla="*/ 14 h 655"/>
              <a:gd name="T20" fmla="*/ 303 w 403"/>
              <a:gd name="T21" fmla="*/ 171 h 655"/>
              <a:gd name="T22" fmla="*/ 289 w 403"/>
              <a:gd name="T23" fmla="*/ 182 h 655"/>
              <a:gd name="T24" fmla="*/ 128 w 403"/>
              <a:gd name="T25" fmla="*/ 163 h 655"/>
              <a:gd name="T26" fmla="*/ 114 w 403"/>
              <a:gd name="T27" fmla="*/ 313 h 655"/>
              <a:gd name="T28" fmla="*/ 277 w 403"/>
              <a:gd name="T29" fmla="*/ 294 h 655"/>
              <a:gd name="T30" fmla="*/ 286 w 403"/>
              <a:gd name="T31" fmla="*/ 297 h 655"/>
              <a:gd name="T32" fmla="*/ 291 w 403"/>
              <a:gd name="T33" fmla="*/ 306 h 655"/>
              <a:gd name="T34" fmla="*/ 295 w 403"/>
              <a:gd name="T35" fmla="*/ 420 h 655"/>
              <a:gd name="T36" fmla="*/ 295 w 403"/>
              <a:gd name="T37" fmla="*/ 423 h 655"/>
              <a:gd name="T38" fmla="*/ 283 w 403"/>
              <a:gd name="T39" fmla="*/ 435 h 655"/>
              <a:gd name="T40" fmla="*/ 282 w 403"/>
              <a:gd name="T41" fmla="*/ 435 h 655"/>
              <a:gd name="T42" fmla="*/ 154 w 403"/>
              <a:gd name="T43" fmla="*/ 435 h 655"/>
              <a:gd name="T44" fmla="*/ 176 w 403"/>
              <a:gd name="T45" fmla="*/ 517 h 655"/>
              <a:gd name="T46" fmla="*/ 389 w 403"/>
              <a:gd name="T47" fmla="*/ 501 h 655"/>
              <a:gd name="T48" fmla="*/ 400 w 403"/>
              <a:gd name="T49" fmla="*/ 506 h 655"/>
              <a:gd name="T50" fmla="*/ 402 w 403"/>
              <a:gd name="T51" fmla="*/ 517 h 655"/>
              <a:gd name="T52" fmla="*/ 361 w 403"/>
              <a:gd name="T53" fmla="*/ 646 h 655"/>
              <a:gd name="T54" fmla="*/ 349 w 403"/>
              <a:gd name="T55" fmla="*/ 655 h 655"/>
              <a:gd name="T56" fmla="*/ 87 w 403"/>
              <a:gd name="T57" fmla="*/ 614 h 655"/>
              <a:gd name="T58" fmla="*/ 340 w 403"/>
              <a:gd name="T59" fmla="*/ 629 h 655"/>
              <a:gd name="T60" fmla="*/ 373 w 403"/>
              <a:gd name="T61" fmla="*/ 527 h 655"/>
              <a:gd name="T62" fmla="*/ 167 w 403"/>
              <a:gd name="T63" fmla="*/ 543 h 655"/>
              <a:gd name="T64" fmla="*/ 154 w 403"/>
              <a:gd name="T65" fmla="*/ 533 h 655"/>
              <a:gd name="T66" fmla="*/ 125 w 403"/>
              <a:gd name="T67" fmla="*/ 426 h 655"/>
              <a:gd name="T68" fmla="*/ 127 w 403"/>
              <a:gd name="T69" fmla="*/ 415 h 655"/>
              <a:gd name="T70" fmla="*/ 137 w 403"/>
              <a:gd name="T71" fmla="*/ 410 h 655"/>
              <a:gd name="T72" fmla="*/ 269 w 403"/>
              <a:gd name="T73" fmla="*/ 410 h 655"/>
              <a:gd name="T74" fmla="*/ 266 w 403"/>
              <a:gd name="T75" fmla="*/ 320 h 655"/>
              <a:gd name="T76" fmla="*/ 101 w 403"/>
              <a:gd name="T77" fmla="*/ 340 h 655"/>
              <a:gd name="T78" fmla="*/ 91 w 403"/>
              <a:gd name="T79" fmla="*/ 336 h 655"/>
              <a:gd name="T80" fmla="*/ 88 w 403"/>
              <a:gd name="T81" fmla="*/ 326 h 655"/>
              <a:gd name="T82" fmla="*/ 104 w 403"/>
              <a:gd name="T83" fmla="*/ 148 h 655"/>
              <a:gd name="T84" fmla="*/ 109 w 403"/>
              <a:gd name="T85" fmla="*/ 139 h 655"/>
              <a:gd name="T86" fmla="*/ 118 w 403"/>
              <a:gd name="T87" fmla="*/ 137 h 655"/>
              <a:gd name="T88" fmla="*/ 280 w 403"/>
              <a:gd name="T89" fmla="*/ 156 h 655"/>
              <a:gd name="T90" fmla="*/ 297 w 403"/>
              <a:gd name="T91" fmla="*/ 25 h 655"/>
              <a:gd name="T92" fmla="*/ 27 w 403"/>
              <a:gd name="T93" fmla="*/ 25 h 655"/>
              <a:gd name="T94" fmla="*/ 87 w 403"/>
              <a:gd name="T95" fmla="*/ 614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3" h="655">
                <a:moveTo>
                  <a:pt x="349" y="655"/>
                </a:moveTo>
                <a:cubicBezTo>
                  <a:pt x="348" y="655"/>
                  <a:pt x="348" y="655"/>
                  <a:pt x="348" y="655"/>
                </a:cubicBezTo>
                <a:cubicBezTo>
                  <a:pt x="74" y="638"/>
                  <a:pt x="74" y="638"/>
                  <a:pt x="74" y="638"/>
                </a:cubicBezTo>
                <a:cubicBezTo>
                  <a:pt x="68" y="638"/>
                  <a:pt x="63" y="633"/>
                  <a:pt x="63" y="627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0"/>
                  <a:pt x="1" y="6"/>
                  <a:pt x="4" y="4"/>
                </a:cubicBezTo>
                <a:cubicBezTo>
                  <a:pt x="6" y="1"/>
                  <a:pt x="9" y="0"/>
                  <a:pt x="13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15" y="0"/>
                  <a:pt x="318" y="1"/>
                  <a:pt x="321" y="4"/>
                </a:cubicBezTo>
                <a:cubicBezTo>
                  <a:pt x="323" y="7"/>
                  <a:pt x="324" y="10"/>
                  <a:pt x="324" y="14"/>
                </a:cubicBezTo>
                <a:cubicBezTo>
                  <a:pt x="303" y="171"/>
                  <a:pt x="303" y="171"/>
                  <a:pt x="303" y="171"/>
                </a:cubicBezTo>
                <a:cubicBezTo>
                  <a:pt x="302" y="178"/>
                  <a:pt x="296" y="183"/>
                  <a:pt x="289" y="182"/>
                </a:cubicBezTo>
                <a:cubicBezTo>
                  <a:pt x="128" y="163"/>
                  <a:pt x="128" y="163"/>
                  <a:pt x="128" y="163"/>
                </a:cubicBezTo>
                <a:cubicBezTo>
                  <a:pt x="114" y="313"/>
                  <a:pt x="114" y="313"/>
                  <a:pt x="114" y="313"/>
                </a:cubicBezTo>
                <a:cubicBezTo>
                  <a:pt x="277" y="294"/>
                  <a:pt x="277" y="294"/>
                  <a:pt x="277" y="294"/>
                </a:cubicBezTo>
                <a:cubicBezTo>
                  <a:pt x="280" y="294"/>
                  <a:pt x="284" y="295"/>
                  <a:pt x="286" y="297"/>
                </a:cubicBezTo>
                <a:cubicBezTo>
                  <a:pt x="289" y="299"/>
                  <a:pt x="291" y="303"/>
                  <a:pt x="291" y="306"/>
                </a:cubicBezTo>
                <a:cubicBezTo>
                  <a:pt x="295" y="420"/>
                  <a:pt x="295" y="420"/>
                  <a:pt x="295" y="420"/>
                </a:cubicBezTo>
                <a:cubicBezTo>
                  <a:pt x="295" y="421"/>
                  <a:pt x="295" y="422"/>
                  <a:pt x="295" y="423"/>
                </a:cubicBezTo>
                <a:cubicBezTo>
                  <a:pt x="295" y="429"/>
                  <a:pt x="289" y="435"/>
                  <a:pt x="283" y="435"/>
                </a:cubicBezTo>
                <a:cubicBezTo>
                  <a:pt x="282" y="435"/>
                  <a:pt x="282" y="435"/>
                  <a:pt x="282" y="435"/>
                </a:cubicBezTo>
                <a:cubicBezTo>
                  <a:pt x="154" y="435"/>
                  <a:pt x="154" y="435"/>
                  <a:pt x="154" y="435"/>
                </a:cubicBezTo>
                <a:cubicBezTo>
                  <a:pt x="176" y="517"/>
                  <a:pt x="176" y="517"/>
                  <a:pt x="176" y="517"/>
                </a:cubicBezTo>
                <a:cubicBezTo>
                  <a:pt x="389" y="501"/>
                  <a:pt x="389" y="501"/>
                  <a:pt x="389" y="501"/>
                </a:cubicBezTo>
                <a:cubicBezTo>
                  <a:pt x="393" y="501"/>
                  <a:pt x="397" y="503"/>
                  <a:pt x="400" y="506"/>
                </a:cubicBezTo>
                <a:cubicBezTo>
                  <a:pt x="402" y="509"/>
                  <a:pt x="403" y="514"/>
                  <a:pt x="402" y="517"/>
                </a:cubicBezTo>
                <a:cubicBezTo>
                  <a:pt x="361" y="646"/>
                  <a:pt x="361" y="646"/>
                  <a:pt x="361" y="646"/>
                </a:cubicBezTo>
                <a:cubicBezTo>
                  <a:pt x="359" y="651"/>
                  <a:pt x="354" y="655"/>
                  <a:pt x="349" y="655"/>
                </a:cubicBezTo>
                <a:close/>
                <a:moveTo>
                  <a:pt x="87" y="614"/>
                </a:moveTo>
                <a:cubicBezTo>
                  <a:pt x="340" y="629"/>
                  <a:pt x="340" y="629"/>
                  <a:pt x="340" y="629"/>
                </a:cubicBezTo>
                <a:cubicBezTo>
                  <a:pt x="373" y="527"/>
                  <a:pt x="373" y="527"/>
                  <a:pt x="373" y="527"/>
                </a:cubicBezTo>
                <a:cubicBezTo>
                  <a:pt x="167" y="543"/>
                  <a:pt x="167" y="543"/>
                  <a:pt x="167" y="543"/>
                </a:cubicBezTo>
                <a:cubicBezTo>
                  <a:pt x="161" y="543"/>
                  <a:pt x="156" y="539"/>
                  <a:pt x="154" y="533"/>
                </a:cubicBezTo>
                <a:cubicBezTo>
                  <a:pt x="125" y="426"/>
                  <a:pt x="125" y="426"/>
                  <a:pt x="125" y="426"/>
                </a:cubicBezTo>
                <a:cubicBezTo>
                  <a:pt x="124" y="422"/>
                  <a:pt x="125" y="418"/>
                  <a:pt x="127" y="415"/>
                </a:cubicBezTo>
                <a:cubicBezTo>
                  <a:pt x="130" y="412"/>
                  <a:pt x="133" y="410"/>
                  <a:pt x="137" y="410"/>
                </a:cubicBezTo>
                <a:cubicBezTo>
                  <a:pt x="269" y="410"/>
                  <a:pt x="269" y="410"/>
                  <a:pt x="269" y="410"/>
                </a:cubicBezTo>
                <a:cubicBezTo>
                  <a:pt x="266" y="320"/>
                  <a:pt x="266" y="320"/>
                  <a:pt x="266" y="320"/>
                </a:cubicBezTo>
                <a:cubicBezTo>
                  <a:pt x="101" y="340"/>
                  <a:pt x="101" y="340"/>
                  <a:pt x="101" y="340"/>
                </a:cubicBezTo>
                <a:cubicBezTo>
                  <a:pt x="98" y="340"/>
                  <a:pt x="94" y="339"/>
                  <a:pt x="91" y="336"/>
                </a:cubicBezTo>
                <a:cubicBezTo>
                  <a:pt x="89" y="333"/>
                  <a:pt x="87" y="330"/>
                  <a:pt x="88" y="326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04" y="144"/>
                  <a:pt x="106" y="141"/>
                  <a:pt x="109" y="139"/>
                </a:cubicBezTo>
                <a:cubicBezTo>
                  <a:pt x="111" y="137"/>
                  <a:pt x="115" y="136"/>
                  <a:pt x="118" y="137"/>
                </a:cubicBezTo>
                <a:cubicBezTo>
                  <a:pt x="280" y="156"/>
                  <a:pt x="280" y="156"/>
                  <a:pt x="280" y="156"/>
                </a:cubicBezTo>
                <a:cubicBezTo>
                  <a:pt x="297" y="25"/>
                  <a:pt x="297" y="25"/>
                  <a:pt x="297" y="25"/>
                </a:cubicBezTo>
                <a:cubicBezTo>
                  <a:pt x="27" y="25"/>
                  <a:pt x="27" y="25"/>
                  <a:pt x="27" y="25"/>
                </a:cubicBezTo>
                <a:lnTo>
                  <a:pt x="87" y="6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7" name="Freeform 147"/>
          <p:cNvSpPr>
            <a:spLocks/>
          </p:cNvSpPr>
          <p:nvPr/>
        </p:nvSpPr>
        <p:spPr bwMode="auto">
          <a:xfrm>
            <a:off x="6059485" y="1106718"/>
            <a:ext cx="597898" cy="840241"/>
          </a:xfrm>
          <a:custGeom>
            <a:avLst/>
            <a:gdLst>
              <a:gd name="T0" fmla="*/ 14 w 676"/>
              <a:gd name="T1" fmla="*/ 210 h 950"/>
              <a:gd name="T2" fmla="*/ 0 w 676"/>
              <a:gd name="T3" fmla="*/ 0 h 950"/>
              <a:gd name="T4" fmla="*/ 676 w 676"/>
              <a:gd name="T5" fmla="*/ 35 h 950"/>
              <a:gd name="T6" fmla="*/ 655 w 676"/>
              <a:gd name="T7" fmla="*/ 270 h 950"/>
              <a:gd name="T8" fmla="*/ 391 w 676"/>
              <a:gd name="T9" fmla="*/ 246 h 950"/>
              <a:gd name="T10" fmla="*/ 395 w 676"/>
              <a:gd name="T11" fmla="*/ 950 h 950"/>
              <a:gd name="T12" fmla="*/ 189 w 676"/>
              <a:gd name="T13" fmla="*/ 931 h 950"/>
              <a:gd name="T14" fmla="*/ 237 w 676"/>
              <a:gd name="T15" fmla="*/ 230 h 950"/>
              <a:gd name="T16" fmla="*/ 14 w 676"/>
              <a:gd name="T17" fmla="*/ 21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6" h="950">
                <a:moveTo>
                  <a:pt x="14" y="210"/>
                </a:moveTo>
                <a:lnTo>
                  <a:pt x="0" y="0"/>
                </a:lnTo>
                <a:lnTo>
                  <a:pt x="676" y="35"/>
                </a:lnTo>
                <a:lnTo>
                  <a:pt x="655" y="270"/>
                </a:lnTo>
                <a:lnTo>
                  <a:pt x="391" y="246"/>
                </a:lnTo>
                <a:lnTo>
                  <a:pt x="395" y="950"/>
                </a:lnTo>
                <a:lnTo>
                  <a:pt x="189" y="931"/>
                </a:lnTo>
                <a:lnTo>
                  <a:pt x="237" y="230"/>
                </a:lnTo>
                <a:lnTo>
                  <a:pt x="14" y="2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8" name="Freeform 148"/>
          <p:cNvSpPr>
            <a:spLocks noEditPoints="1"/>
          </p:cNvSpPr>
          <p:nvPr/>
        </p:nvSpPr>
        <p:spPr bwMode="auto">
          <a:xfrm>
            <a:off x="6042680" y="1090798"/>
            <a:ext cx="630623" cy="872082"/>
          </a:xfrm>
          <a:custGeom>
            <a:avLst/>
            <a:gdLst>
              <a:gd name="T0" fmla="*/ 291 w 501"/>
              <a:gd name="T1" fmla="*/ 691 h 691"/>
              <a:gd name="T2" fmla="*/ 290 w 501"/>
              <a:gd name="T3" fmla="*/ 690 h 691"/>
              <a:gd name="T4" fmla="*/ 145 w 501"/>
              <a:gd name="T5" fmla="*/ 677 h 691"/>
              <a:gd name="T6" fmla="*/ 134 w 501"/>
              <a:gd name="T7" fmla="*/ 664 h 691"/>
              <a:gd name="T8" fmla="*/ 166 w 501"/>
              <a:gd name="T9" fmla="*/ 186 h 691"/>
              <a:gd name="T10" fmla="*/ 22 w 501"/>
              <a:gd name="T11" fmla="*/ 172 h 691"/>
              <a:gd name="T12" fmla="*/ 11 w 501"/>
              <a:gd name="T13" fmla="*/ 161 h 691"/>
              <a:gd name="T14" fmla="*/ 0 w 501"/>
              <a:gd name="T15" fmla="*/ 14 h 691"/>
              <a:gd name="T16" fmla="*/ 4 w 501"/>
              <a:gd name="T17" fmla="*/ 4 h 691"/>
              <a:gd name="T18" fmla="*/ 13 w 501"/>
              <a:gd name="T19" fmla="*/ 0 h 691"/>
              <a:gd name="T20" fmla="*/ 489 w 501"/>
              <a:gd name="T21" fmla="*/ 24 h 691"/>
              <a:gd name="T22" fmla="*/ 497 w 501"/>
              <a:gd name="T23" fmla="*/ 29 h 691"/>
              <a:gd name="T24" fmla="*/ 500 w 501"/>
              <a:gd name="T25" fmla="*/ 38 h 691"/>
              <a:gd name="T26" fmla="*/ 485 w 501"/>
              <a:gd name="T27" fmla="*/ 203 h 691"/>
              <a:gd name="T28" fmla="*/ 471 w 501"/>
              <a:gd name="T29" fmla="*/ 214 h 691"/>
              <a:gd name="T30" fmla="*/ 301 w 501"/>
              <a:gd name="T31" fmla="*/ 198 h 691"/>
              <a:gd name="T32" fmla="*/ 303 w 501"/>
              <a:gd name="T33" fmla="*/ 676 h 691"/>
              <a:gd name="T34" fmla="*/ 303 w 501"/>
              <a:gd name="T35" fmla="*/ 678 h 691"/>
              <a:gd name="T36" fmla="*/ 291 w 501"/>
              <a:gd name="T37" fmla="*/ 691 h 691"/>
              <a:gd name="T38" fmla="*/ 291 w 501"/>
              <a:gd name="T39" fmla="*/ 691 h 691"/>
              <a:gd name="T40" fmla="*/ 160 w 501"/>
              <a:gd name="T41" fmla="*/ 653 h 691"/>
              <a:gd name="T42" fmla="*/ 278 w 501"/>
              <a:gd name="T43" fmla="*/ 664 h 691"/>
              <a:gd name="T44" fmla="*/ 276 w 501"/>
              <a:gd name="T45" fmla="*/ 185 h 691"/>
              <a:gd name="T46" fmla="*/ 280 w 501"/>
              <a:gd name="T47" fmla="*/ 175 h 691"/>
              <a:gd name="T48" fmla="*/ 289 w 501"/>
              <a:gd name="T49" fmla="*/ 172 h 691"/>
              <a:gd name="T50" fmla="*/ 461 w 501"/>
              <a:gd name="T51" fmla="*/ 188 h 691"/>
              <a:gd name="T52" fmla="*/ 474 w 501"/>
              <a:gd name="T53" fmla="*/ 49 h 691"/>
              <a:gd name="T54" fmla="*/ 26 w 501"/>
              <a:gd name="T55" fmla="*/ 26 h 691"/>
              <a:gd name="T56" fmla="*/ 35 w 501"/>
              <a:gd name="T57" fmla="*/ 148 h 691"/>
              <a:gd name="T58" fmla="*/ 181 w 501"/>
              <a:gd name="T59" fmla="*/ 162 h 691"/>
              <a:gd name="T60" fmla="*/ 192 w 501"/>
              <a:gd name="T61" fmla="*/ 175 h 691"/>
              <a:gd name="T62" fmla="*/ 160 w 501"/>
              <a:gd name="T63" fmla="*/ 653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1" h="691">
                <a:moveTo>
                  <a:pt x="291" y="691"/>
                </a:moveTo>
                <a:cubicBezTo>
                  <a:pt x="290" y="691"/>
                  <a:pt x="290" y="691"/>
                  <a:pt x="290" y="690"/>
                </a:cubicBezTo>
                <a:cubicBezTo>
                  <a:pt x="145" y="677"/>
                  <a:pt x="145" y="677"/>
                  <a:pt x="145" y="677"/>
                </a:cubicBezTo>
                <a:cubicBezTo>
                  <a:pt x="138" y="676"/>
                  <a:pt x="133" y="671"/>
                  <a:pt x="134" y="664"/>
                </a:cubicBezTo>
                <a:cubicBezTo>
                  <a:pt x="166" y="186"/>
                  <a:pt x="166" y="186"/>
                  <a:pt x="166" y="186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16" y="172"/>
                  <a:pt x="11" y="167"/>
                  <a:pt x="11" y="16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0"/>
                  <a:pt x="1" y="7"/>
                  <a:pt x="4" y="4"/>
                </a:cubicBezTo>
                <a:cubicBezTo>
                  <a:pt x="6" y="2"/>
                  <a:pt x="10" y="0"/>
                  <a:pt x="13" y="0"/>
                </a:cubicBezTo>
                <a:cubicBezTo>
                  <a:pt x="489" y="24"/>
                  <a:pt x="489" y="24"/>
                  <a:pt x="489" y="24"/>
                </a:cubicBezTo>
                <a:cubicBezTo>
                  <a:pt x="492" y="25"/>
                  <a:pt x="495" y="26"/>
                  <a:pt x="497" y="29"/>
                </a:cubicBezTo>
                <a:cubicBezTo>
                  <a:pt x="500" y="31"/>
                  <a:pt x="501" y="35"/>
                  <a:pt x="500" y="38"/>
                </a:cubicBezTo>
                <a:cubicBezTo>
                  <a:pt x="485" y="203"/>
                  <a:pt x="485" y="203"/>
                  <a:pt x="485" y="203"/>
                </a:cubicBezTo>
                <a:cubicBezTo>
                  <a:pt x="484" y="210"/>
                  <a:pt x="478" y="215"/>
                  <a:pt x="471" y="214"/>
                </a:cubicBezTo>
                <a:cubicBezTo>
                  <a:pt x="301" y="198"/>
                  <a:pt x="301" y="198"/>
                  <a:pt x="301" y="198"/>
                </a:cubicBezTo>
                <a:cubicBezTo>
                  <a:pt x="303" y="676"/>
                  <a:pt x="303" y="676"/>
                  <a:pt x="303" y="676"/>
                </a:cubicBezTo>
                <a:cubicBezTo>
                  <a:pt x="303" y="677"/>
                  <a:pt x="303" y="677"/>
                  <a:pt x="303" y="678"/>
                </a:cubicBezTo>
                <a:cubicBezTo>
                  <a:pt x="303" y="685"/>
                  <a:pt x="298" y="691"/>
                  <a:pt x="291" y="691"/>
                </a:cubicBezTo>
                <a:cubicBezTo>
                  <a:pt x="291" y="691"/>
                  <a:pt x="291" y="691"/>
                  <a:pt x="291" y="691"/>
                </a:cubicBezTo>
                <a:close/>
                <a:moveTo>
                  <a:pt x="160" y="653"/>
                </a:moveTo>
                <a:cubicBezTo>
                  <a:pt x="278" y="664"/>
                  <a:pt x="278" y="664"/>
                  <a:pt x="278" y="664"/>
                </a:cubicBezTo>
                <a:cubicBezTo>
                  <a:pt x="276" y="185"/>
                  <a:pt x="276" y="185"/>
                  <a:pt x="276" y="185"/>
                </a:cubicBezTo>
                <a:cubicBezTo>
                  <a:pt x="276" y="181"/>
                  <a:pt x="277" y="178"/>
                  <a:pt x="280" y="175"/>
                </a:cubicBezTo>
                <a:cubicBezTo>
                  <a:pt x="282" y="173"/>
                  <a:pt x="286" y="172"/>
                  <a:pt x="289" y="172"/>
                </a:cubicBezTo>
                <a:cubicBezTo>
                  <a:pt x="461" y="188"/>
                  <a:pt x="461" y="188"/>
                  <a:pt x="461" y="188"/>
                </a:cubicBezTo>
                <a:cubicBezTo>
                  <a:pt x="474" y="49"/>
                  <a:pt x="474" y="49"/>
                  <a:pt x="474" y="49"/>
                </a:cubicBezTo>
                <a:cubicBezTo>
                  <a:pt x="26" y="26"/>
                  <a:pt x="26" y="26"/>
                  <a:pt x="26" y="26"/>
                </a:cubicBezTo>
                <a:cubicBezTo>
                  <a:pt x="35" y="148"/>
                  <a:pt x="35" y="148"/>
                  <a:pt x="35" y="148"/>
                </a:cubicBezTo>
                <a:cubicBezTo>
                  <a:pt x="181" y="162"/>
                  <a:pt x="181" y="162"/>
                  <a:pt x="181" y="162"/>
                </a:cubicBezTo>
                <a:cubicBezTo>
                  <a:pt x="188" y="163"/>
                  <a:pt x="193" y="169"/>
                  <a:pt x="192" y="175"/>
                </a:cubicBezTo>
                <a:lnTo>
                  <a:pt x="160" y="65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9" name="Freeform 149"/>
          <p:cNvSpPr>
            <a:spLocks noEditPoints="1"/>
          </p:cNvSpPr>
          <p:nvPr/>
        </p:nvSpPr>
        <p:spPr bwMode="auto">
          <a:xfrm>
            <a:off x="8119402" y="1218160"/>
            <a:ext cx="579324" cy="911883"/>
          </a:xfrm>
          <a:custGeom>
            <a:avLst/>
            <a:gdLst>
              <a:gd name="T0" fmla="*/ 278 w 460"/>
              <a:gd name="T1" fmla="*/ 356 h 722"/>
              <a:gd name="T2" fmla="*/ 130 w 460"/>
              <a:gd name="T3" fmla="*/ 58 h 722"/>
              <a:gd name="T4" fmla="*/ 0 w 460"/>
              <a:gd name="T5" fmla="*/ 87 h 722"/>
              <a:gd name="T6" fmla="*/ 77 w 460"/>
              <a:gd name="T7" fmla="*/ 722 h 722"/>
              <a:gd name="T8" fmla="*/ 186 w 460"/>
              <a:gd name="T9" fmla="*/ 701 h 722"/>
              <a:gd name="T10" fmla="*/ 131 w 460"/>
              <a:gd name="T11" fmla="*/ 421 h 722"/>
              <a:gd name="T12" fmla="*/ 204 w 460"/>
              <a:gd name="T13" fmla="*/ 394 h 722"/>
              <a:gd name="T14" fmla="*/ 351 w 460"/>
              <a:gd name="T15" fmla="*/ 676 h 722"/>
              <a:gd name="T16" fmla="*/ 460 w 460"/>
              <a:gd name="T17" fmla="*/ 654 h 722"/>
              <a:gd name="T18" fmla="*/ 278 w 460"/>
              <a:gd name="T19" fmla="*/ 356 h 722"/>
              <a:gd name="T20" fmla="*/ 109 w 460"/>
              <a:gd name="T21" fmla="*/ 329 h 722"/>
              <a:gd name="T22" fmla="*/ 85 w 460"/>
              <a:gd name="T23" fmla="*/ 159 h 722"/>
              <a:gd name="T24" fmla="*/ 264 w 460"/>
              <a:gd name="T25" fmla="*/ 212 h 722"/>
              <a:gd name="T26" fmla="*/ 109 w 460"/>
              <a:gd name="T27" fmla="*/ 329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0" h="722">
                <a:moveTo>
                  <a:pt x="278" y="356"/>
                </a:moveTo>
                <a:cubicBezTo>
                  <a:pt x="397" y="333"/>
                  <a:pt x="429" y="0"/>
                  <a:pt x="130" y="58"/>
                </a:cubicBezTo>
                <a:cubicBezTo>
                  <a:pt x="0" y="87"/>
                  <a:pt x="0" y="87"/>
                  <a:pt x="0" y="87"/>
                </a:cubicBezTo>
                <a:cubicBezTo>
                  <a:pt x="77" y="722"/>
                  <a:pt x="77" y="722"/>
                  <a:pt x="77" y="722"/>
                </a:cubicBezTo>
                <a:cubicBezTo>
                  <a:pt x="186" y="701"/>
                  <a:pt x="186" y="701"/>
                  <a:pt x="186" y="701"/>
                </a:cubicBezTo>
                <a:cubicBezTo>
                  <a:pt x="131" y="421"/>
                  <a:pt x="131" y="421"/>
                  <a:pt x="131" y="421"/>
                </a:cubicBezTo>
                <a:cubicBezTo>
                  <a:pt x="204" y="394"/>
                  <a:pt x="204" y="394"/>
                  <a:pt x="204" y="394"/>
                </a:cubicBezTo>
                <a:cubicBezTo>
                  <a:pt x="351" y="676"/>
                  <a:pt x="351" y="676"/>
                  <a:pt x="351" y="676"/>
                </a:cubicBezTo>
                <a:cubicBezTo>
                  <a:pt x="460" y="654"/>
                  <a:pt x="460" y="654"/>
                  <a:pt x="460" y="654"/>
                </a:cubicBezTo>
                <a:lnTo>
                  <a:pt x="278" y="356"/>
                </a:lnTo>
                <a:close/>
                <a:moveTo>
                  <a:pt x="109" y="329"/>
                </a:moveTo>
                <a:cubicBezTo>
                  <a:pt x="85" y="159"/>
                  <a:pt x="85" y="159"/>
                  <a:pt x="85" y="159"/>
                </a:cubicBezTo>
                <a:cubicBezTo>
                  <a:pt x="85" y="159"/>
                  <a:pt x="245" y="114"/>
                  <a:pt x="264" y="212"/>
                </a:cubicBezTo>
                <a:cubicBezTo>
                  <a:pt x="283" y="310"/>
                  <a:pt x="109" y="329"/>
                  <a:pt x="109" y="32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0" name="Freeform 150"/>
          <p:cNvSpPr>
            <a:spLocks noEditPoints="1"/>
          </p:cNvSpPr>
          <p:nvPr/>
        </p:nvSpPr>
        <p:spPr bwMode="auto">
          <a:xfrm>
            <a:off x="8102597" y="1267690"/>
            <a:ext cx="612049" cy="878273"/>
          </a:xfrm>
          <a:custGeom>
            <a:avLst/>
            <a:gdLst>
              <a:gd name="T0" fmla="*/ 90 w 486"/>
              <a:gd name="T1" fmla="*/ 696 h 696"/>
              <a:gd name="T2" fmla="*/ 82 w 486"/>
              <a:gd name="T3" fmla="*/ 693 h 696"/>
              <a:gd name="T4" fmla="*/ 77 w 486"/>
              <a:gd name="T5" fmla="*/ 685 h 696"/>
              <a:gd name="T6" fmla="*/ 1 w 486"/>
              <a:gd name="T7" fmla="*/ 50 h 696"/>
              <a:gd name="T8" fmla="*/ 10 w 486"/>
              <a:gd name="T9" fmla="*/ 36 h 696"/>
              <a:gd name="T10" fmla="*/ 140 w 486"/>
              <a:gd name="T11" fmla="*/ 7 h 696"/>
              <a:gd name="T12" fmla="*/ 209 w 486"/>
              <a:gd name="T13" fmla="*/ 0 h 696"/>
              <a:gd name="T14" fmla="*/ 389 w 486"/>
              <a:gd name="T15" fmla="*/ 152 h 696"/>
              <a:gd name="T16" fmla="*/ 310 w 486"/>
              <a:gd name="T17" fmla="*/ 324 h 696"/>
              <a:gd name="T18" fmla="*/ 483 w 486"/>
              <a:gd name="T19" fmla="*/ 609 h 696"/>
              <a:gd name="T20" fmla="*/ 484 w 486"/>
              <a:gd name="T21" fmla="*/ 620 h 696"/>
              <a:gd name="T22" fmla="*/ 475 w 486"/>
              <a:gd name="T23" fmla="*/ 628 h 696"/>
              <a:gd name="T24" fmla="*/ 366 w 486"/>
              <a:gd name="T25" fmla="*/ 649 h 696"/>
              <a:gd name="T26" fmla="*/ 353 w 486"/>
              <a:gd name="T27" fmla="*/ 642 h 696"/>
              <a:gd name="T28" fmla="*/ 211 w 486"/>
              <a:gd name="T29" fmla="*/ 370 h 696"/>
              <a:gd name="T30" fmla="*/ 158 w 486"/>
              <a:gd name="T31" fmla="*/ 390 h 696"/>
              <a:gd name="T32" fmla="*/ 211 w 486"/>
              <a:gd name="T33" fmla="*/ 660 h 696"/>
              <a:gd name="T34" fmla="*/ 201 w 486"/>
              <a:gd name="T35" fmla="*/ 674 h 696"/>
              <a:gd name="T36" fmla="*/ 92 w 486"/>
              <a:gd name="T37" fmla="*/ 696 h 696"/>
              <a:gd name="T38" fmla="*/ 90 w 486"/>
              <a:gd name="T39" fmla="*/ 696 h 696"/>
              <a:gd name="T40" fmla="*/ 27 w 486"/>
              <a:gd name="T41" fmla="*/ 58 h 696"/>
              <a:gd name="T42" fmla="*/ 101 w 486"/>
              <a:gd name="T43" fmla="*/ 669 h 696"/>
              <a:gd name="T44" fmla="*/ 184 w 486"/>
              <a:gd name="T45" fmla="*/ 652 h 696"/>
              <a:gd name="T46" fmla="*/ 132 w 486"/>
              <a:gd name="T47" fmla="*/ 384 h 696"/>
              <a:gd name="T48" fmla="*/ 140 w 486"/>
              <a:gd name="T49" fmla="*/ 370 h 696"/>
              <a:gd name="T50" fmla="*/ 212 w 486"/>
              <a:gd name="T51" fmla="*/ 343 h 696"/>
              <a:gd name="T52" fmla="*/ 228 w 486"/>
              <a:gd name="T53" fmla="*/ 349 h 696"/>
              <a:gd name="T54" fmla="*/ 371 w 486"/>
              <a:gd name="T55" fmla="*/ 623 h 696"/>
              <a:gd name="T56" fmla="*/ 453 w 486"/>
              <a:gd name="T57" fmla="*/ 607 h 696"/>
              <a:gd name="T58" fmla="*/ 281 w 486"/>
              <a:gd name="T59" fmla="*/ 324 h 696"/>
              <a:gd name="T60" fmla="*/ 280 w 486"/>
              <a:gd name="T61" fmla="*/ 312 h 696"/>
              <a:gd name="T62" fmla="*/ 289 w 486"/>
              <a:gd name="T63" fmla="*/ 305 h 696"/>
              <a:gd name="T64" fmla="*/ 364 w 486"/>
              <a:gd name="T65" fmla="*/ 154 h 696"/>
              <a:gd name="T66" fmla="*/ 209 w 486"/>
              <a:gd name="T67" fmla="*/ 25 h 696"/>
              <a:gd name="T68" fmla="*/ 145 w 486"/>
              <a:gd name="T69" fmla="*/ 31 h 696"/>
              <a:gd name="T70" fmla="*/ 27 w 486"/>
              <a:gd name="T71" fmla="*/ 58 h 696"/>
              <a:gd name="T72" fmla="*/ 122 w 486"/>
              <a:gd name="T73" fmla="*/ 302 h 696"/>
              <a:gd name="T74" fmla="*/ 110 w 486"/>
              <a:gd name="T75" fmla="*/ 292 h 696"/>
              <a:gd name="T76" fmla="*/ 85 w 486"/>
              <a:gd name="T77" fmla="*/ 122 h 696"/>
              <a:gd name="T78" fmla="*/ 94 w 486"/>
              <a:gd name="T79" fmla="*/ 108 h 696"/>
              <a:gd name="T80" fmla="*/ 176 w 486"/>
              <a:gd name="T81" fmla="*/ 97 h 696"/>
              <a:gd name="T82" fmla="*/ 289 w 486"/>
              <a:gd name="T83" fmla="*/ 170 h 696"/>
              <a:gd name="T84" fmla="*/ 275 w 486"/>
              <a:gd name="T85" fmla="*/ 234 h 696"/>
              <a:gd name="T86" fmla="*/ 123 w 486"/>
              <a:gd name="T87" fmla="*/ 302 h 696"/>
              <a:gd name="T88" fmla="*/ 122 w 486"/>
              <a:gd name="T89" fmla="*/ 302 h 696"/>
              <a:gd name="T90" fmla="*/ 112 w 486"/>
              <a:gd name="T91" fmla="*/ 130 h 696"/>
              <a:gd name="T92" fmla="*/ 133 w 486"/>
              <a:gd name="T93" fmla="*/ 276 h 696"/>
              <a:gd name="T94" fmla="*/ 255 w 486"/>
              <a:gd name="T95" fmla="*/ 219 h 696"/>
              <a:gd name="T96" fmla="*/ 265 w 486"/>
              <a:gd name="T97" fmla="*/ 175 h 696"/>
              <a:gd name="T98" fmla="*/ 176 w 486"/>
              <a:gd name="T99" fmla="*/ 122 h 696"/>
              <a:gd name="T100" fmla="*/ 112 w 486"/>
              <a:gd name="T101" fmla="*/ 13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6" h="696">
                <a:moveTo>
                  <a:pt x="90" y="696"/>
                </a:moveTo>
                <a:cubicBezTo>
                  <a:pt x="87" y="696"/>
                  <a:pt x="85" y="695"/>
                  <a:pt x="82" y="693"/>
                </a:cubicBezTo>
                <a:cubicBezTo>
                  <a:pt x="80" y="691"/>
                  <a:pt x="78" y="688"/>
                  <a:pt x="77" y="685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44"/>
                  <a:pt x="4" y="38"/>
                  <a:pt x="10" y="36"/>
                </a:cubicBezTo>
                <a:cubicBezTo>
                  <a:pt x="140" y="7"/>
                  <a:pt x="140" y="7"/>
                  <a:pt x="140" y="7"/>
                </a:cubicBezTo>
                <a:cubicBezTo>
                  <a:pt x="165" y="2"/>
                  <a:pt x="188" y="0"/>
                  <a:pt x="209" y="0"/>
                </a:cubicBezTo>
                <a:cubicBezTo>
                  <a:pt x="312" y="0"/>
                  <a:pt x="379" y="57"/>
                  <a:pt x="389" y="152"/>
                </a:cubicBezTo>
                <a:cubicBezTo>
                  <a:pt x="395" y="221"/>
                  <a:pt x="365" y="301"/>
                  <a:pt x="310" y="324"/>
                </a:cubicBezTo>
                <a:cubicBezTo>
                  <a:pt x="483" y="609"/>
                  <a:pt x="483" y="609"/>
                  <a:pt x="483" y="609"/>
                </a:cubicBezTo>
                <a:cubicBezTo>
                  <a:pt x="485" y="612"/>
                  <a:pt x="486" y="617"/>
                  <a:pt x="484" y="620"/>
                </a:cubicBezTo>
                <a:cubicBezTo>
                  <a:pt x="482" y="624"/>
                  <a:pt x="479" y="627"/>
                  <a:pt x="475" y="628"/>
                </a:cubicBezTo>
                <a:cubicBezTo>
                  <a:pt x="366" y="649"/>
                  <a:pt x="366" y="649"/>
                  <a:pt x="366" y="649"/>
                </a:cubicBezTo>
                <a:cubicBezTo>
                  <a:pt x="361" y="650"/>
                  <a:pt x="355" y="647"/>
                  <a:pt x="353" y="642"/>
                </a:cubicBezTo>
                <a:cubicBezTo>
                  <a:pt x="211" y="370"/>
                  <a:pt x="211" y="370"/>
                  <a:pt x="211" y="370"/>
                </a:cubicBezTo>
                <a:cubicBezTo>
                  <a:pt x="158" y="390"/>
                  <a:pt x="158" y="390"/>
                  <a:pt x="158" y="390"/>
                </a:cubicBezTo>
                <a:cubicBezTo>
                  <a:pt x="211" y="660"/>
                  <a:pt x="211" y="660"/>
                  <a:pt x="211" y="660"/>
                </a:cubicBezTo>
                <a:cubicBezTo>
                  <a:pt x="212" y="667"/>
                  <a:pt x="208" y="673"/>
                  <a:pt x="201" y="674"/>
                </a:cubicBezTo>
                <a:cubicBezTo>
                  <a:pt x="92" y="696"/>
                  <a:pt x="92" y="696"/>
                  <a:pt x="92" y="696"/>
                </a:cubicBezTo>
                <a:cubicBezTo>
                  <a:pt x="91" y="696"/>
                  <a:pt x="91" y="696"/>
                  <a:pt x="90" y="696"/>
                </a:cubicBezTo>
                <a:close/>
                <a:moveTo>
                  <a:pt x="27" y="58"/>
                </a:moveTo>
                <a:cubicBezTo>
                  <a:pt x="101" y="669"/>
                  <a:pt x="101" y="669"/>
                  <a:pt x="101" y="669"/>
                </a:cubicBezTo>
                <a:cubicBezTo>
                  <a:pt x="184" y="652"/>
                  <a:pt x="184" y="652"/>
                  <a:pt x="184" y="652"/>
                </a:cubicBezTo>
                <a:cubicBezTo>
                  <a:pt x="132" y="384"/>
                  <a:pt x="132" y="384"/>
                  <a:pt x="132" y="384"/>
                </a:cubicBezTo>
                <a:cubicBezTo>
                  <a:pt x="131" y="378"/>
                  <a:pt x="134" y="372"/>
                  <a:pt x="140" y="370"/>
                </a:cubicBezTo>
                <a:cubicBezTo>
                  <a:pt x="212" y="343"/>
                  <a:pt x="212" y="343"/>
                  <a:pt x="212" y="343"/>
                </a:cubicBezTo>
                <a:cubicBezTo>
                  <a:pt x="218" y="341"/>
                  <a:pt x="225" y="344"/>
                  <a:pt x="228" y="349"/>
                </a:cubicBezTo>
                <a:cubicBezTo>
                  <a:pt x="371" y="623"/>
                  <a:pt x="371" y="623"/>
                  <a:pt x="371" y="623"/>
                </a:cubicBezTo>
                <a:cubicBezTo>
                  <a:pt x="453" y="607"/>
                  <a:pt x="453" y="607"/>
                  <a:pt x="453" y="607"/>
                </a:cubicBezTo>
                <a:cubicBezTo>
                  <a:pt x="281" y="324"/>
                  <a:pt x="281" y="324"/>
                  <a:pt x="281" y="324"/>
                </a:cubicBezTo>
                <a:cubicBezTo>
                  <a:pt x="278" y="320"/>
                  <a:pt x="278" y="316"/>
                  <a:pt x="280" y="312"/>
                </a:cubicBezTo>
                <a:cubicBezTo>
                  <a:pt x="281" y="308"/>
                  <a:pt x="285" y="306"/>
                  <a:pt x="289" y="305"/>
                </a:cubicBezTo>
                <a:cubicBezTo>
                  <a:pt x="336" y="296"/>
                  <a:pt x="371" y="225"/>
                  <a:pt x="364" y="154"/>
                </a:cubicBezTo>
                <a:cubicBezTo>
                  <a:pt x="356" y="73"/>
                  <a:pt x="298" y="25"/>
                  <a:pt x="209" y="25"/>
                </a:cubicBezTo>
                <a:cubicBezTo>
                  <a:pt x="189" y="25"/>
                  <a:pt x="168" y="27"/>
                  <a:pt x="145" y="31"/>
                </a:cubicBezTo>
                <a:lnTo>
                  <a:pt x="27" y="58"/>
                </a:lnTo>
                <a:close/>
                <a:moveTo>
                  <a:pt x="122" y="302"/>
                </a:moveTo>
                <a:cubicBezTo>
                  <a:pt x="116" y="302"/>
                  <a:pt x="111" y="298"/>
                  <a:pt x="110" y="292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4" y="116"/>
                  <a:pt x="88" y="110"/>
                  <a:pt x="94" y="108"/>
                </a:cubicBezTo>
                <a:cubicBezTo>
                  <a:pt x="96" y="108"/>
                  <a:pt x="134" y="97"/>
                  <a:pt x="176" y="97"/>
                </a:cubicBezTo>
                <a:cubicBezTo>
                  <a:pt x="258" y="97"/>
                  <a:pt x="283" y="137"/>
                  <a:pt x="289" y="170"/>
                </a:cubicBezTo>
                <a:cubicBezTo>
                  <a:pt x="294" y="194"/>
                  <a:pt x="289" y="215"/>
                  <a:pt x="275" y="234"/>
                </a:cubicBezTo>
                <a:cubicBezTo>
                  <a:pt x="235" y="289"/>
                  <a:pt x="128" y="302"/>
                  <a:pt x="123" y="302"/>
                </a:cubicBezTo>
                <a:cubicBezTo>
                  <a:pt x="123" y="302"/>
                  <a:pt x="122" y="302"/>
                  <a:pt x="122" y="302"/>
                </a:cubicBezTo>
                <a:close/>
                <a:moveTo>
                  <a:pt x="112" y="130"/>
                </a:moveTo>
                <a:cubicBezTo>
                  <a:pt x="133" y="276"/>
                  <a:pt x="133" y="276"/>
                  <a:pt x="133" y="276"/>
                </a:cubicBezTo>
                <a:cubicBezTo>
                  <a:pt x="160" y="271"/>
                  <a:pt x="228" y="256"/>
                  <a:pt x="255" y="219"/>
                </a:cubicBezTo>
                <a:cubicBezTo>
                  <a:pt x="265" y="206"/>
                  <a:pt x="268" y="192"/>
                  <a:pt x="265" y="175"/>
                </a:cubicBezTo>
                <a:cubicBezTo>
                  <a:pt x="258" y="140"/>
                  <a:pt x="228" y="122"/>
                  <a:pt x="176" y="122"/>
                </a:cubicBezTo>
                <a:cubicBezTo>
                  <a:pt x="150" y="122"/>
                  <a:pt x="125" y="127"/>
                  <a:pt x="112" y="1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1" name="Freeform 151"/>
          <p:cNvSpPr>
            <a:spLocks/>
          </p:cNvSpPr>
          <p:nvPr/>
        </p:nvSpPr>
        <p:spPr bwMode="auto">
          <a:xfrm>
            <a:off x="8693420" y="955475"/>
            <a:ext cx="593476" cy="956991"/>
          </a:xfrm>
          <a:custGeom>
            <a:avLst/>
            <a:gdLst>
              <a:gd name="T0" fmla="*/ 345 w 471"/>
              <a:gd name="T1" fmla="*/ 281 h 758"/>
              <a:gd name="T2" fmla="*/ 437 w 471"/>
              <a:gd name="T3" fmla="*/ 268 h 758"/>
              <a:gd name="T4" fmla="*/ 201 w 471"/>
              <a:gd name="T5" fmla="*/ 97 h 758"/>
              <a:gd name="T6" fmla="*/ 201 w 471"/>
              <a:gd name="T7" fmla="*/ 427 h 758"/>
              <a:gd name="T8" fmla="*/ 231 w 471"/>
              <a:gd name="T9" fmla="*/ 657 h 758"/>
              <a:gd name="T10" fmla="*/ 184 w 471"/>
              <a:gd name="T11" fmla="*/ 533 h 758"/>
              <a:gd name="T12" fmla="*/ 76 w 471"/>
              <a:gd name="T13" fmla="*/ 556 h 758"/>
              <a:gd name="T14" fmla="*/ 276 w 471"/>
              <a:gd name="T15" fmla="*/ 746 h 758"/>
              <a:gd name="T16" fmla="*/ 407 w 471"/>
              <a:gd name="T17" fmla="*/ 489 h 758"/>
              <a:gd name="T18" fmla="*/ 216 w 471"/>
              <a:gd name="T19" fmla="*/ 216 h 758"/>
              <a:gd name="T20" fmla="*/ 345 w 471"/>
              <a:gd name="T21" fmla="*/ 281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1" h="758">
                <a:moveTo>
                  <a:pt x="345" y="281"/>
                </a:moveTo>
                <a:cubicBezTo>
                  <a:pt x="437" y="268"/>
                  <a:pt x="437" y="268"/>
                  <a:pt x="437" y="268"/>
                </a:cubicBezTo>
                <a:cubicBezTo>
                  <a:pt x="437" y="268"/>
                  <a:pt x="430" y="0"/>
                  <a:pt x="201" y="97"/>
                </a:cubicBezTo>
                <a:cubicBezTo>
                  <a:pt x="0" y="182"/>
                  <a:pt x="146" y="366"/>
                  <a:pt x="201" y="427"/>
                </a:cubicBezTo>
                <a:cubicBezTo>
                  <a:pt x="241" y="470"/>
                  <a:pt x="418" y="657"/>
                  <a:pt x="231" y="657"/>
                </a:cubicBezTo>
                <a:cubicBezTo>
                  <a:pt x="171" y="657"/>
                  <a:pt x="194" y="564"/>
                  <a:pt x="184" y="533"/>
                </a:cubicBezTo>
                <a:cubicBezTo>
                  <a:pt x="76" y="556"/>
                  <a:pt x="76" y="556"/>
                  <a:pt x="76" y="556"/>
                </a:cubicBezTo>
                <a:cubicBezTo>
                  <a:pt x="76" y="556"/>
                  <a:pt x="81" y="758"/>
                  <a:pt x="276" y="746"/>
                </a:cubicBezTo>
                <a:cubicBezTo>
                  <a:pt x="471" y="733"/>
                  <a:pt x="455" y="546"/>
                  <a:pt x="407" y="489"/>
                </a:cubicBezTo>
                <a:cubicBezTo>
                  <a:pt x="360" y="431"/>
                  <a:pt x="141" y="310"/>
                  <a:pt x="216" y="216"/>
                </a:cubicBezTo>
                <a:cubicBezTo>
                  <a:pt x="291" y="122"/>
                  <a:pt x="345" y="281"/>
                  <a:pt x="345" y="28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8773021" y="1035961"/>
            <a:ext cx="505029" cy="877389"/>
          </a:xfrm>
          <a:custGeom>
            <a:avLst/>
            <a:gdLst>
              <a:gd name="T0" fmla="*/ 196 w 401"/>
              <a:gd name="T1" fmla="*/ 695 h 695"/>
              <a:gd name="T2" fmla="*/ 196 w 401"/>
              <a:gd name="T3" fmla="*/ 695 h 695"/>
              <a:gd name="T4" fmla="*/ 1 w 401"/>
              <a:gd name="T5" fmla="*/ 492 h 695"/>
              <a:gd name="T6" fmla="*/ 11 w 401"/>
              <a:gd name="T7" fmla="*/ 480 h 695"/>
              <a:gd name="T8" fmla="*/ 119 w 401"/>
              <a:gd name="T9" fmla="*/ 457 h 695"/>
              <a:gd name="T10" fmla="*/ 133 w 401"/>
              <a:gd name="T11" fmla="*/ 465 h 695"/>
              <a:gd name="T12" fmla="*/ 137 w 401"/>
              <a:gd name="T13" fmla="*/ 507 h 695"/>
              <a:gd name="T14" fmla="*/ 168 w 401"/>
              <a:gd name="T15" fmla="*/ 581 h 695"/>
              <a:gd name="T16" fmla="*/ 237 w 401"/>
              <a:gd name="T17" fmla="*/ 556 h 695"/>
              <a:gd name="T18" fmla="*/ 133 w 401"/>
              <a:gd name="T19" fmla="*/ 375 h 695"/>
              <a:gd name="T20" fmla="*/ 129 w 401"/>
              <a:gd name="T21" fmla="*/ 372 h 695"/>
              <a:gd name="T22" fmla="*/ 26 w 401"/>
              <a:gd name="T23" fmla="*/ 133 h 695"/>
              <a:gd name="T24" fmla="*/ 134 w 401"/>
              <a:gd name="T25" fmla="*/ 22 h 695"/>
              <a:gd name="T26" fmla="*/ 228 w 401"/>
              <a:gd name="T27" fmla="*/ 0 h 695"/>
              <a:gd name="T28" fmla="*/ 386 w 401"/>
              <a:gd name="T29" fmla="*/ 204 h 695"/>
              <a:gd name="T30" fmla="*/ 375 w 401"/>
              <a:gd name="T31" fmla="*/ 217 h 695"/>
              <a:gd name="T32" fmla="*/ 284 w 401"/>
              <a:gd name="T33" fmla="*/ 229 h 695"/>
              <a:gd name="T34" fmla="*/ 270 w 401"/>
              <a:gd name="T35" fmla="*/ 221 h 695"/>
              <a:gd name="T36" fmla="*/ 201 w 401"/>
              <a:gd name="T37" fmla="*/ 135 h 695"/>
              <a:gd name="T38" fmla="*/ 163 w 401"/>
              <a:gd name="T39" fmla="*/ 160 h 695"/>
              <a:gd name="T40" fmla="*/ 288 w 401"/>
              <a:gd name="T41" fmla="*/ 358 h 695"/>
              <a:gd name="T42" fmla="*/ 354 w 401"/>
              <a:gd name="T43" fmla="*/ 417 h 695"/>
              <a:gd name="T44" fmla="*/ 373 w 401"/>
              <a:gd name="T45" fmla="*/ 597 h 695"/>
              <a:gd name="T46" fmla="*/ 214 w 401"/>
              <a:gd name="T47" fmla="*/ 694 h 695"/>
              <a:gd name="T48" fmla="*/ 196 w 401"/>
              <a:gd name="T49" fmla="*/ 695 h 695"/>
              <a:gd name="T50" fmla="*/ 26 w 401"/>
              <a:gd name="T51" fmla="*/ 502 h 695"/>
              <a:gd name="T52" fmla="*/ 196 w 401"/>
              <a:gd name="T53" fmla="*/ 670 h 695"/>
              <a:gd name="T54" fmla="*/ 196 w 401"/>
              <a:gd name="T55" fmla="*/ 670 h 695"/>
              <a:gd name="T56" fmla="*/ 212 w 401"/>
              <a:gd name="T57" fmla="*/ 669 h 695"/>
              <a:gd name="T58" fmla="*/ 350 w 401"/>
              <a:gd name="T59" fmla="*/ 587 h 695"/>
              <a:gd name="T60" fmla="*/ 335 w 401"/>
              <a:gd name="T61" fmla="*/ 433 h 695"/>
              <a:gd name="T62" fmla="*/ 272 w 401"/>
              <a:gd name="T63" fmla="*/ 378 h 695"/>
              <a:gd name="T64" fmla="*/ 143 w 401"/>
              <a:gd name="T65" fmla="*/ 144 h 695"/>
              <a:gd name="T66" fmla="*/ 201 w 401"/>
              <a:gd name="T67" fmla="*/ 110 h 695"/>
              <a:gd name="T68" fmla="*/ 290 w 401"/>
              <a:gd name="T69" fmla="*/ 203 h 695"/>
              <a:gd name="T70" fmla="*/ 360 w 401"/>
              <a:gd name="T71" fmla="*/ 193 h 695"/>
              <a:gd name="T72" fmla="*/ 228 w 401"/>
              <a:gd name="T73" fmla="*/ 24 h 695"/>
              <a:gd name="T74" fmla="*/ 143 w 401"/>
              <a:gd name="T75" fmla="*/ 45 h 695"/>
              <a:gd name="T76" fmla="*/ 50 w 401"/>
              <a:gd name="T77" fmla="*/ 138 h 695"/>
              <a:gd name="T78" fmla="*/ 148 w 401"/>
              <a:gd name="T79" fmla="*/ 355 h 695"/>
              <a:gd name="T80" fmla="*/ 151 w 401"/>
              <a:gd name="T81" fmla="*/ 358 h 695"/>
              <a:gd name="T82" fmla="*/ 260 w 401"/>
              <a:gd name="T83" fmla="*/ 566 h 695"/>
              <a:gd name="T84" fmla="*/ 168 w 401"/>
              <a:gd name="T85" fmla="*/ 605 h 695"/>
              <a:gd name="T86" fmla="*/ 112 w 401"/>
              <a:gd name="T87" fmla="*/ 508 h 695"/>
              <a:gd name="T88" fmla="*/ 111 w 401"/>
              <a:gd name="T89" fmla="*/ 484 h 695"/>
              <a:gd name="T90" fmla="*/ 26 w 401"/>
              <a:gd name="T91" fmla="*/ 502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1" h="695">
                <a:moveTo>
                  <a:pt x="196" y="695"/>
                </a:moveTo>
                <a:cubicBezTo>
                  <a:pt x="196" y="695"/>
                  <a:pt x="196" y="695"/>
                  <a:pt x="196" y="695"/>
                </a:cubicBezTo>
                <a:cubicBezTo>
                  <a:pt x="8" y="695"/>
                  <a:pt x="1" y="494"/>
                  <a:pt x="1" y="492"/>
                </a:cubicBezTo>
                <a:cubicBezTo>
                  <a:pt x="0" y="486"/>
                  <a:pt x="5" y="481"/>
                  <a:pt x="11" y="480"/>
                </a:cubicBezTo>
                <a:cubicBezTo>
                  <a:pt x="119" y="457"/>
                  <a:pt x="119" y="457"/>
                  <a:pt x="119" y="457"/>
                </a:cubicBezTo>
                <a:cubicBezTo>
                  <a:pt x="125" y="455"/>
                  <a:pt x="131" y="459"/>
                  <a:pt x="133" y="465"/>
                </a:cubicBezTo>
                <a:cubicBezTo>
                  <a:pt x="137" y="476"/>
                  <a:pt x="137" y="490"/>
                  <a:pt x="137" y="507"/>
                </a:cubicBezTo>
                <a:cubicBezTo>
                  <a:pt x="138" y="558"/>
                  <a:pt x="142" y="581"/>
                  <a:pt x="168" y="581"/>
                </a:cubicBezTo>
                <a:cubicBezTo>
                  <a:pt x="195" y="581"/>
                  <a:pt x="229" y="576"/>
                  <a:pt x="237" y="556"/>
                </a:cubicBezTo>
                <a:cubicBezTo>
                  <a:pt x="246" y="536"/>
                  <a:pt x="236" y="487"/>
                  <a:pt x="133" y="375"/>
                </a:cubicBezTo>
                <a:cubicBezTo>
                  <a:pt x="129" y="372"/>
                  <a:pt x="129" y="372"/>
                  <a:pt x="129" y="372"/>
                </a:cubicBezTo>
                <a:cubicBezTo>
                  <a:pt x="82" y="320"/>
                  <a:pt x="6" y="221"/>
                  <a:pt x="26" y="133"/>
                </a:cubicBezTo>
                <a:cubicBezTo>
                  <a:pt x="36" y="85"/>
                  <a:pt x="72" y="48"/>
                  <a:pt x="134" y="22"/>
                </a:cubicBezTo>
                <a:cubicBezTo>
                  <a:pt x="168" y="7"/>
                  <a:pt x="200" y="0"/>
                  <a:pt x="228" y="0"/>
                </a:cubicBezTo>
                <a:cubicBezTo>
                  <a:pt x="349" y="0"/>
                  <a:pt x="384" y="133"/>
                  <a:pt x="386" y="204"/>
                </a:cubicBezTo>
                <a:cubicBezTo>
                  <a:pt x="386" y="210"/>
                  <a:pt x="382" y="216"/>
                  <a:pt x="375" y="217"/>
                </a:cubicBezTo>
                <a:cubicBezTo>
                  <a:pt x="284" y="229"/>
                  <a:pt x="284" y="229"/>
                  <a:pt x="284" y="229"/>
                </a:cubicBezTo>
                <a:cubicBezTo>
                  <a:pt x="278" y="230"/>
                  <a:pt x="272" y="226"/>
                  <a:pt x="270" y="221"/>
                </a:cubicBezTo>
                <a:cubicBezTo>
                  <a:pt x="262" y="198"/>
                  <a:pt x="233" y="135"/>
                  <a:pt x="201" y="135"/>
                </a:cubicBezTo>
                <a:cubicBezTo>
                  <a:pt x="189" y="135"/>
                  <a:pt x="176" y="143"/>
                  <a:pt x="163" y="160"/>
                </a:cubicBezTo>
                <a:cubicBezTo>
                  <a:pt x="115" y="219"/>
                  <a:pt x="215" y="300"/>
                  <a:pt x="288" y="358"/>
                </a:cubicBezTo>
                <a:cubicBezTo>
                  <a:pt x="316" y="381"/>
                  <a:pt x="341" y="401"/>
                  <a:pt x="354" y="417"/>
                </a:cubicBezTo>
                <a:cubicBezTo>
                  <a:pt x="385" y="454"/>
                  <a:pt x="401" y="534"/>
                  <a:pt x="373" y="597"/>
                </a:cubicBezTo>
                <a:cubicBezTo>
                  <a:pt x="356" y="638"/>
                  <a:pt x="314" y="688"/>
                  <a:pt x="214" y="694"/>
                </a:cubicBezTo>
                <a:cubicBezTo>
                  <a:pt x="208" y="694"/>
                  <a:pt x="202" y="695"/>
                  <a:pt x="196" y="695"/>
                </a:cubicBezTo>
                <a:close/>
                <a:moveTo>
                  <a:pt x="26" y="502"/>
                </a:moveTo>
                <a:cubicBezTo>
                  <a:pt x="30" y="540"/>
                  <a:pt x="54" y="670"/>
                  <a:pt x="196" y="670"/>
                </a:cubicBezTo>
                <a:cubicBezTo>
                  <a:pt x="196" y="670"/>
                  <a:pt x="196" y="670"/>
                  <a:pt x="196" y="670"/>
                </a:cubicBezTo>
                <a:cubicBezTo>
                  <a:pt x="201" y="670"/>
                  <a:pt x="207" y="670"/>
                  <a:pt x="212" y="669"/>
                </a:cubicBezTo>
                <a:cubicBezTo>
                  <a:pt x="281" y="665"/>
                  <a:pt x="329" y="636"/>
                  <a:pt x="350" y="587"/>
                </a:cubicBezTo>
                <a:cubicBezTo>
                  <a:pt x="376" y="529"/>
                  <a:pt x="357" y="460"/>
                  <a:pt x="335" y="433"/>
                </a:cubicBezTo>
                <a:cubicBezTo>
                  <a:pt x="323" y="418"/>
                  <a:pt x="299" y="400"/>
                  <a:pt x="272" y="378"/>
                </a:cubicBezTo>
                <a:cubicBezTo>
                  <a:pt x="191" y="312"/>
                  <a:pt x="80" y="223"/>
                  <a:pt x="143" y="144"/>
                </a:cubicBezTo>
                <a:cubicBezTo>
                  <a:pt x="161" y="121"/>
                  <a:pt x="181" y="110"/>
                  <a:pt x="201" y="110"/>
                </a:cubicBezTo>
                <a:cubicBezTo>
                  <a:pt x="249" y="110"/>
                  <a:pt x="280" y="176"/>
                  <a:pt x="290" y="203"/>
                </a:cubicBezTo>
                <a:cubicBezTo>
                  <a:pt x="360" y="193"/>
                  <a:pt x="360" y="193"/>
                  <a:pt x="360" y="193"/>
                </a:cubicBezTo>
                <a:cubicBezTo>
                  <a:pt x="357" y="154"/>
                  <a:pt x="338" y="24"/>
                  <a:pt x="228" y="24"/>
                </a:cubicBezTo>
                <a:cubicBezTo>
                  <a:pt x="203" y="24"/>
                  <a:pt x="175" y="31"/>
                  <a:pt x="143" y="45"/>
                </a:cubicBezTo>
                <a:cubicBezTo>
                  <a:pt x="90" y="67"/>
                  <a:pt x="58" y="98"/>
                  <a:pt x="50" y="138"/>
                </a:cubicBezTo>
                <a:cubicBezTo>
                  <a:pt x="32" y="219"/>
                  <a:pt x="112" y="316"/>
                  <a:pt x="148" y="355"/>
                </a:cubicBezTo>
                <a:cubicBezTo>
                  <a:pt x="151" y="358"/>
                  <a:pt x="151" y="358"/>
                  <a:pt x="151" y="358"/>
                </a:cubicBezTo>
                <a:cubicBezTo>
                  <a:pt x="209" y="422"/>
                  <a:pt x="284" y="512"/>
                  <a:pt x="260" y="566"/>
                </a:cubicBezTo>
                <a:cubicBezTo>
                  <a:pt x="249" y="592"/>
                  <a:pt x="218" y="605"/>
                  <a:pt x="168" y="605"/>
                </a:cubicBezTo>
                <a:cubicBezTo>
                  <a:pt x="113" y="605"/>
                  <a:pt x="113" y="547"/>
                  <a:pt x="112" y="508"/>
                </a:cubicBezTo>
                <a:cubicBezTo>
                  <a:pt x="112" y="499"/>
                  <a:pt x="112" y="491"/>
                  <a:pt x="111" y="484"/>
                </a:cubicBezTo>
                <a:lnTo>
                  <a:pt x="26" y="50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3" name="Freeform 153"/>
          <p:cNvSpPr>
            <a:spLocks/>
          </p:cNvSpPr>
          <p:nvPr/>
        </p:nvSpPr>
        <p:spPr bwMode="auto">
          <a:xfrm>
            <a:off x="8544830" y="830765"/>
            <a:ext cx="273299" cy="373244"/>
          </a:xfrm>
          <a:custGeom>
            <a:avLst/>
            <a:gdLst>
              <a:gd name="T0" fmla="*/ 9 w 217"/>
              <a:gd name="T1" fmla="*/ 23 h 296"/>
              <a:gd name="T2" fmla="*/ 28 w 217"/>
              <a:gd name="T3" fmla="*/ 133 h 296"/>
              <a:gd name="T4" fmla="*/ 95 w 217"/>
              <a:gd name="T5" fmla="*/ 124 h 296"/>
              <a:gd name="T6" fmla="*/ 0 w 217"/>
              <a:gd name="T7" fmla="*/ 182 h 296"/>
              <a:gd name="T8" fmla="*/ 38 w 217"/>
              <a:gd name="T9" fmla="*/ 252 h 296"/>
              <a:gd name="T10" fmla="*/ 185 w 217"/>
              <a:gd name="T11" fmla="*/ 160 h 296"/>
              <a:gd name="T12" fmla="*/ 210 w 217"/>
              <a:gd name="T13" fmla="*/ 0 h 296"/>
              <a:gd name="T14" fmla="*/ 9 w 217"/>
              <a:gd name="T15" fmla="*/ 23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7" h="296">
                <a:moveTo>
                  <a:pt x="9" y="23"/>
                </a:moveTo>
                <a:cubicBezTo>
                  <a:pt x="28" y="133"/>
                  <a:pt x="28" y="133"/>
                  <a:pt x="28" y="133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5" y="124"/>
                  <a:pt x="85" y="190"/>
                  <a:pt x="0" y="182"/>
                </a:cubicBezTo>
                <a:cubicBezTo>
                  <a:pt x="38" y="252"/>
                  <a:pt x="38" y="252"/>
                  <a:pt x="38" y="252"/>
                </a:cubicBezTo>
                <a:cubicBezTo>
                  <a:pt x="38" y="252"/>
                  <a:pt x="140" y="296"/>
                  <a:pt x="185" y="160"/>
                </a:cubicBezTo>
                <a:cubicBezTo>
                  <a:pt x="217" y="63"/>
                  <a:pt x="210" y="0"/>
                  <a:pt x="210" y="0"/>
                </a:cubicBezTo>
                <a:lnTo>
                  <a:pt x="9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8528909" y="813960"/>
            <a:ext cx="304256" cy="359093"/>
          </a:xfrm>
          <a:custGeom>
            <a:avLst/>
            <a:gdLst>
              <a:gd name="T0" fmla="*/ 89 w 242"/>
              <a:gd name="T1" fmla="*/ 284 h 284"/>
              <a:gd name="T2" fmla="*/ 46 w 242"/>
              <a:gd name="T3" fmla="*/ 277 h 284"/>
              <a:gd name="T4" fmla="*/ 40 w 242"/>
              <a:gd name="T5" fmla="*/ 271 h 284"/>
              <a:gd name="T6" fmla="*/ 2 w 242"/>
              <a:gd name="T7" fmla="*/ 201 h 284"/>
              <a:gd name="T8" fmla="*/ 3 w 242"/>
              <a:gd name="T9" fmla="*/ 188 h 284"/>
              <a:gd name="T10" fmla="*/ 14 w 242"/>
              <a:gd name="T11" fmla="*/ 182 h 284"/>
              <a:gd name="T12" fmla="*/ 27 w 242"/>
              <a:gd name="T13" fmla="*/ 183 h 284"/>
              <a:gd name="T14" fmla="*/ 89 w 242"/>
              <a:gd name="T15" fmla="*/ 153 h 284"/>
              <a:gd name="T16" fmla="*/ 43 w 242"/>
              <a:gd name="T17" fmla="*/ 159 h 284"/>
              <a:gd name="T18" fmla="*/ 29 w 242"/>
              <a:gd name="T19" fmla="*/ 149 h 284"/>
              <a:gd name="T20" fmla="*/ 10 w 242"/>
              <a:gd name="T21" fmla="*/ 39 h 284"/>
              <a:gd name="T22" fmla="*/ 12 w 242"/>
              <a:gd name="T23" fmla="*/ 29 h 284"/>
              <a:gd name="T24" fmla="*/ 21 w 242"/>
              <a:gd name="T25" fmla="*/ 24 h 284"/>
              <a:gd name="T26" fmla="*/ 222 w 242"/>
              <a:gd name="T27" fmla="*/ 0 h 284"/>
              <a:gd name="T28" fmla="*/ 231 w 242"/>
              <a:gd name="T29" fmla="*/ 3 h 284"/>
              <a:gd name="T30" fmla="*/ 236 w 242"/>
              <a:gd name="T31" fmla="*/ 11 h 284"/>
              <a:gd name="T32" fmla="*/ 210 w 242"/>
              <a:gd name="T33" fmla="*/ 177 h 284"/>
              <a:gd name="T34" fmla="*/ 89 w 242"/>
              <a:gd name="T35" fmla="*/ 284 h 284"/>
              <a:gd name="T36" fmla="*/ 60 w 242"/>
              <a:gd name="T37" fmla="*/ 255 h 284"/>
              <a:gd name="T38" fmla="*/ 89 w 242"/>
              <a:gd name="T39" fmla="*/ 259 h 284"/>
              <a:gd name="T40" fmla="*/ 186 w 242"/>
              <a:gd name="T41" fmla="*/ 169 h 284"/>
              <a:gd name="T42" fmla="*/ 211 w 242"/>
              <a:gd name="T43" fmla="*/ 26 h 284"/>
              <a:gd name="T44" fmla="*/ 37 w 242"/>
              <a:gd name="T45" fmla="*/ 47 h 284"/>
              <a:gd name="T46" fmla="*/ 51 w 242"/>
              <a:gd name="T47" fmla="*/ 132 h 284"/>
              <a:gd name="T48" fmla="*/ 106 w 242"/>
              <a:gd name="T49" fmla="*/ 125 h 284"/>
              <a:gd name="T50" fmla="*/ 116 w 242"/>
              <a:gd name="T51" fmla="*/ 129 h 284"/>
              <a:gd name="T52" fmla="*/ 120 w 242"/>
              <a:gd name="T53" fmla="*/ 139 h 284"/>
              <a:gd name="T54" fmla="*/ 34 w 242"/>
              <a:gd name="T55" fmla="*/ 208 h 284"/>
              <a:gd name="T56" fmla="*/ 60 w 242"/>
              <a:gd name="T57" fmla="*/ 25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2" h="284">
                <a:moveTo>
                  <a:pt x="89" y="284"/>
                </a:moveTo>
                <a:cubicBezTo>
                  <a:pt x="64" y="284"/>
                  <a:pt x="47" y="277"/>
                  <a:pt x="46" y="277"/>
                </a:cubicBezTo>
                <a:cubicBezTo>
                  <a:pt x="43" y="276"/>
                  <a:pt x="41" y="274"/>
                  <a:pt x="40" y="271"/>
                </a:cubicBezTo>
                <a:cubicBezTo>
                  <a:pt x="2" y="201"/>
                  <a:pt x="2" y="201"/>
                  <a:pt x="2" y="201"/>
                </a:cubicBezTo>
                <a:cubicBezTo>
                  <a:pt x="0" y="197"/>
                  <a:pt x="0" y="192"/>
                  <a:pt x="3" y="188"/>
                </a:cubicBezTo>
                <a:cubicBezTo>
                  <a:pt x="5" y="184"/>
                  <a:pt x="10" y="182"/>
                  <a:pt x="14" y="182"/>
                </a:cubicBezTo>
                <a:cubicBezTo>
                  <a:pt x="19" y="183"/>
                  <a:pt x="23" y="183"/>
                  <a:pt x="27" y="183"/>
                </a:cubicBezTo>
                <a:cubicBezTo>
                  <a:pt x="64" y="183"/>
                  <a:pt x="81" y="166"/>
                  <a:pt x="89" y="153"/>
                </a:cubicBezTo>
                <a:cubicBezTo>
                  <a:pt x="43" y="159"/>
                  <a:pt x="43" y="159"/>
                  <a:pt x="43" y="159"/>
                </a:cubicBezTo>
                <a:cubicBezTo>
                  <a:pt x="36" y="160"/>
                  <a:pt x="30" y="155"/>
                  <a:pt x="29" y="14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5"/>
                  <a:pt x="10" y="32"/>
                  <a:pt x="12" y="29"/>
                </a:cubicBezTo>
                <a:cubicBezTo>
                  <a:pt x="15" y="26"/>
                  <a:pt x="18" y="24"/>
                  <a:pt x="21" y="24"/>
                </a:cubicBezTo>
                <a:cubicBezTo>
                  <a:pt x="222" y="0"/>
                  <a:pt x="222" y="0"/>
                  <a:pt x="222" y="0"/>
                </a:cubicBezTo>
                <a:cubicBezTo>
                  <a:pt x="225" y="0"/>
                  <a:pt x="228" y="1"/>
                  <a:pt x="231" y="3"/>
                </a:cubicBezTo>
                <a:cubicBezTo>
                  <a:pt x="234" y="5"/>
                  <a:pt x="235" y="8"/>
                  <a:pt x="236" y="11"/>
                </a:cubicBezTo>
                <a:cubicBezTo>
                  <a:pt x="236" y="14"/>
                  <a:pt x="242" y="79"/>
                  <a:pt x="210" y="177"/>
                </a:cubicBezTo>
                <a:cubicBezTo>
                  <a:pt x="179" y="270"/>
                  <a:pt x="121" y="284"/>
                  <a:pt x="89" y="284"/>
                </a:cubicBezTo>
                <a:close/>
                <a:moveTo>
                  <a:pt x="60" y="255"/>
                </a:moveTo>
                <a:cubicBezTo>
                  <a:pt x="65" y="257"/>
                  <a:pt x="76" y="259"/>
                  <a:pt x="89" y="259"/>
                </a:cubicBezTo>
                <a:cubicBezTo>
                  <a:pt x="133" y="259"/>
                  <a:pt x="167" y="228"/>
                  <a:pt x="186" y="169"/>
                </a:cubicBezTo>
                <a:cubicBezTo>
                  <a:pt x="209" y="101"/>
                  <a:pt x="212" y="49"/>
                  <a:pt x="211" y="26"/>
                </a:cubicBezTo>
                <a:cubicBezTo>
                  <a:pt x="37" y="47"/>
                  <a:pt x="37" y="47"/>
                  <a:pt x="37" y="47"/>
                </a:cubicBezTo>
                <a:cubicBezTo>
                  <a:pt x="51" y="132"/>
                  <a:pt x="51" y="132"/>
                  <a:pt x="51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10" y="125"/>
                  <a:pt x="114" y="126"/>
                  <a:pt x="116" y="129"/>
                </a:cubicBezTo>
                <a:cubicBezTo>
                  <a:pt x="119" y="131"/>
                  <a:pt x="120" y="135"/>
                  <a:pt x="120" y="139"/>
                </a:cubicBezTo>
                <a:cubicBezTo>
                  <a:pt x="117" y="162"/>
                  <a:pt x="95" y="205"/>
                  <a:pt x="34" y="208"/>
                </a:cubicBezTo>
                <a:lnTo>
                  <a:pt x="60" y="25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10203200" y="952821"/>
            <a:ext cx="594360" cy="873851"/>
          </a:xfrm>
          <a:custGeom>
            <a:avLst/>
            <a:gdLst>
              <a:gd name="T0" fmla="*/ 0 w 672"/>
              <a:gd name="T1" fmla="*/ 932 h 988"/>
              <a:gd name="T2" fmla="*/ 183 w 672"/>
              <a:gd name="T3" fmla="*/ 86 h 988"/>
              <a:gd name="T4" fmla="*/ 385 w 672"/>
              <a:gd name="T5" fmla="*/ 0 h 988"/>
              <a:gd name="T6" fmla="*/ 672 w 672"/>
              <a:gd name="T7" fmla="*/ 988 h 988"/>
              <a:gd name="T8" fmla="*/ 460 w 672"/>
              <a:gd name="T9" fmla="*/ 988 h 988"/>
              <a:gd name="T10" fmla="*/ 363 w 672"/>
              <a:gd name="T11" fmla="*/ 698 h 988"/>
              <a:gd name="T12" fmla="*/ 213 w 672"/>
              <a:gd name="T13" fmla="*/ 688 h 988"/>
              <a:gd name="T14" fmla="*/ 187 w 672"/>
              <a:gd name="T15" fmla="*/ 988 h 988"/>
              <a:gd name="T16" fmla="*/ 0 w 672"/>
              <a:gd name="T17" fmla="*/ 932 h 988"/>
              <a:gd name="T18" fmla="*/ 227 w 672"/>
              <a:gd name="T19" fmla="*/ 521 h 988"/>
              <a:gd name="T20" fmla="*/ 336 w 672"/>
              <a:gd name="T21" fmla="*/ 521 h 988"/>
              <a:gd name="T22" fmla="*/ 282 w 672"/>
              <a:gd name="T23" fmla="*/ 203 h 988"/>
              <a:gd name="T24" fmla="*/ 227 w 672"/>
              <a:gd name="T25" fmla="*/ 521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2" h="988">
                <a:moveTo>
                  <a:pt x="0" y="932"/>
                </a:moveTo>
                <a:lnTo>
                  <a:pt x="183" y="86"/>
                </a:lnTo>
                <a:lnTo>
                  <a:pt x="385" y="0"/>
                </a:lnTo>
                <a:lnTo>
                  <a:pt x="672" y="988"/>
                </a:lnTo>
                <a:lnTo>
                  <a:pt x="460" y="988"/>
                </a:lnTo>
                <a:lnTo>
                  <a:pt x="363" y="698"/>
                </a:lnTo>
                <a:lnTo>
                  <a:pt x="213" y="688"/>
                </a:lnTo>
                <a:lnTo>
                  <a:pt x="187" y="988"/>
                </a:lnTo>
                <a:lnTo>
                  <a:pt x="0" y="932"/>
                </a:lnTo>
                <a:close/>
                <a:moveTo>
                  <a:pt x="227" y="521"/>
                </a:moveTo>
                <a:lnTo>
                  <a:pt x="336" y="521"/>
                </a:lnTo>
                <a:lnTo>
                  <a:pt x="282" y="203"/>
                </a:lnTo>
                <a:lnTo>
                  <a:pt x="227" y="52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6" name="Freeform 156"/>
          <p:cNvSpPr>
            <a:spLocks noEditPoints="1"/>
          </p:cNvSpPr>
          <p:nvPr/>
        </p:nvSpPr>
        <p:spPr bwMode="auto">
          <a:xfrm>
            <a:off x="10185511" y="936901"/>
            <a:ext cx="628854" cy="904807"/>
          </a:xfrm>
          <a:custGeom>
            <a:avLst/>
            <a:gdLst>
              <a:gd name="T0" fmla="*/ 145 w 499"/>
              <a:gd name="T1" fmla="*/ 717 h 717"/>
              <a:gd name="T2" fmla="*/ 142 w 499"/>
              <a:gd name="T3" fmla="*/ 717 h 717"/>
              <a:gd name="T4" fmla="*/ 10 w 499"/>
              <a:gd name="T5" fmla="*/ 678 h 717"/>
              <a:gd name="T6" fmla="*/ 2 w 499"/>
              <a:gd name="T7" fmla="*/ 663 h 717"/>
              <a:gd name="T8" fmla="*/ 129 w 499"/>
              <a:gd name="T9" fmla="*/ 70 h 717"/>
              <a:gd name="T10" fmla="*/ 137 w 499"/>
              <a:gd name="T11" fmla="*/ 61 h 717"/>
              <a:gd name="T12" fmla="*/ 279 w 499"/>
              <a:gd name="T13" fmla="*/ 1 h 717"/>
              <a:gd name="T14" fmla="*/ 289 w 499"/>
              <a:gd name="T15" fmla="*/ 1 h 717"/>
              <a:gd name="T16" fmla="*/ 296 w 499"/>
              <a:gd name="T17" fmla="*/ 9 h 717"/>
              <a:gd name="T18" fmla="*/ 498 w 499"/>
              <a:gd name="T19" fmla="*/ 701 h 717"/>
              <a:gd name="T20" fmla="*/ 496 w 499"/>
              <a:gd name="T21" fmla="*/ 712 h 717"/>
              <a:gd name="T22" fmla="*/ 486 w 499"/>
              <a:gd name="T23" fmla="*/ 717 h 717"/>
              <a:gd name="T24" fmla="*/ 337 w 499"/>
              <a:gd name="T25" fmla="*/ 717 h 717"/>
              <a:gd name="T26" fmla="*/ 325 w 499"/>
              <a:gd name="T27" fmla="*/ 709 h 717"/>
              <a:gd name="T28" fmla="*/ 260 w 499"/>
              <a:gd name="T29" fmla="*/ 514 h 717"/>
              <a:gd name="T30" fmla="*/ 174 w 499"/>
              <a:gd name="T31" fmla="*/ 509 h 717"/>
              <a:gd name="T32" fmla="*/ 158 w 499"/>
              <a:gd name="T33" fmla="*/ 706 h 717"/>
              <a:gd name="T34" fmla="*/ 152 w 499"/>
              <a:gd name="T35" fmla="*/ 715 h 717"/>
              <a:gd name="T36" fmla="*/ 145 w 499"/>
              <a:gd name="T37" fmla="*/ 717 h 717"/>
              <a:gd name="T38" fmla="*/ 346 w 499"/>
              <a:gd name="T39" fmla="*/ 692 h 717"/>
              <a:gd name="T40" fmla="*/ 469 w 499"/>
              <a:gd name="T41" fmla="*/ 692 h 717"/>
              <a:gd name="T42" fmla="*/ 275 w 499"/>
              <a:gd name="T43" fmla="*/ 30 h 717"/>
              <a:gd name="T44" fmla="*/ 152 w 499"/>
              <a:gd name="T45" fmla="*/ 82 h 717"/>
              <a:gd name="T46" fmla="*/ 28 w 499"/>
              <a:gd name="T47" fmla="*/ 657 h 717"/>
              <a:gd name="T48" fmla="*/ 134 w 499"/>
              <a:gd name="T49" fmla="*/ 688 h 717"/>
              <a:gd name="T50" fmla="*/ 150 w 499"/>
              <a:gd name="T51" fmla="*/ 494 h 717"/>
              <a:gd name="T52" fmla="*/ 164 w 499"/>
              <a:gd name="T53" fmla="*/ 483 h 717"/>
              <a:gd name="T54" fmla="*/ 270 w 499"/>
              <a:gd name="T55" fmla="*/ 490 h 717"/>
              <a:gd name="T56" fmla="*/ 281 w 499"/>
              <a:gd name="T57" fmla="*/ 498 h 717"/>
              <a:gd name="T58" fmla="*/ 346 w 499"/>
              <a:gd name="T59" fmla="*/ 692 h 717"/>
              <a:gd name="T60" fmla="*/ 250 w 499"/>
              <a:gd name="T61" fmla="*/ 391 h 717"/>
              <a:gd name="T62" fmla="*/ 173 w 499"/>
              <a:gd name="T63" fmla="*/ 391 h 717"/>
              <a:gd name="T64" fmla="*/ 164 w 499"/>
              <a:gd name="T65" fmla="*/ 386 h 717"/>
              <a:gd name="T66" fmla="*/ 161 w 499"/>
              <a:gd name="T67" fmla="*/ 376 h 717"/>
              <a:gd name="T68" fmla="*/ 199 w 499"/>
              <a:gd name="T69" fmla="*/ 152 h 717"/>
              <a:gd name="T70" fmla="*/ 212 w 499"/>
              <a:gd name="T71" fmla="*/ 142 h 717"/>
              <a:gd name="T72" fmla="*/ 224 w 499"/>
              <a:gd name="T73" fmla="*/ 152 h 717"/>
              <a:gd name="T74" fmla="*/ 262 w 499"/>
              <a:gd name="T75" fmla="*/ 376 h 717"/>
              <a:gd name="T76" fmla="*/ 259 w 499"/>
              <a:gd name="T77" fmla="*/ 386 h 717"/>
              <a:gd name="T78" fmla="*/ 250 w 499"/>
              <a:gd name="T79" fmla="*/ 391 h 717"/>
              <a:gd name="T80" fmla="*/ 188 w 499"/>
              <a:gd name="T81" fmla="*/ 366 h 717"/>
              <a:gd name="T82" fmla="*/ 235 w 499"/>
              <a:gd name="T83" fmla="*/ 366 h 717"/>
              <a:gd name="T84" fmla="*/ 212 w 499"/>
              <a:gd name="T85" fmla="*/ 229 h 717"/>
              <a:gd name="T86" fmla="*/ 188 w 499"/>
              <a:gd name="T87" fmla="*/ 366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9" h="717">
                <a:moveTo>
                  <a:pt x="145" y="717"/>
                </a:moveTo>
                <a:cubicBezTo>
                  <a:pt x="144" y="717"/>
                  <a:pt x="143" y="717"/>
                  <a:pt x="142" y="717"/>
                </a:cubicBezTo>
                <a:cubicBezTo>
                  <a:pt x="10" y="678"/>
                  <a:pt x="10" y="678"/>
                  <a:pt x="10" y="678"/>
                </a:cubicBezTo>
                <a:cubicBezTo>
                  <a:pt x="4" y="676"/>
                  <a:pt x="0" y="669"/>
                  <a:pt x="2" y="663"/>
                </a:cubicBezTo>
                <a:cubicBezTo>
                  <a:pt x="129" y="70"/>
                  <a:pt x="129" y="70"/>
                  <a:pt x="129" y="70"/>
                </a:cubicBezTo>
                <a:cubicBezTo>
                  <a:pt x="130" y="66"/>
                  <a:pt x="133" y="63"/>
                  <a:pt x="137" y="61"/>
                </a:cubicBezTo>
                <a:cubicBezTo>
                  <a:pt x="279" y="1"/>
                  <a:pt x="279" y="1"/>
                  <a:pt x="279" y="1"/>
                </a:cubicBezTo>
                <a:cubicBezTo>
                  <a:pt x="282" y="0"/>
                  <a:pt x="286" y="0"/>
                  <a:pt x="289" y="1"/>
                </a:cubicBezTo>
                <a:cubicBezTo>
                  <a:pt x="292" y="3"/>
                  <a:pt x="295" y="6"/>
                  <a:pt x="296" y="9"/>
                </a:cubicBezTo>
                <a:cubicBezTo>
                  <a:pt x="498" y="701"/>
                  <a:pt x="498" y="701"/>
                  <a:pt x="498" y="701"/>
                </a:cubicBezTo>
                <a:cubicBezTo>
                  <a:pt x="499" y="705"/>
                  <a:pt x="498" y="709"/>
                  <a:pt x="496" y="712"/>
                </a:cubicBezTo>
                <a:cubicBezTo>
                  <a:pt x="493" y="715"/>
                  <a:pt x="490" y="717"/>
                  <a:pt x="486" y="717"/>
                </a:cubicBezTo>
                <a:cubicBezTo>
                  <a:pt x="337" y="717"/>
                  <a:pt x="337" y="717"/>
                  <a:pt x="337" y="717"/>
                </a:cubicBezTo>
                <a:cubicBezTo>
                  <a:pt x="331" y="717"/>
                  <a:pt x="327" y="714"/>
                  <a:pt x="325" y="709"/>
                </a:cubicBezTo>
                <a:cubicBezTo>
                  <a:pt x="260" y="514"/>
                  <a:pt x="260" y="514"/>
                  <a:pt x="260" y="514"/>
                </a:cubicBezTo>
                <a:cubicBezTo>
                  <a:pt x="174" y="509"/>
                  <a:pt x="174" y="509"/>
                  <a:pt x="174" y="509"/>
                </a:cubicBezTo>
                <a:cubicBezTo>
                  <a:pt x="158" y="706"/>
                  <a:pt x="158" y="706"/>
                  <a:pt x="158" y="706"/>
                </a:cubicBezTo>
                <a:cubicBezTo>
                  <a:pt x="157" y="710"/>
                  <a:pt x="155" y="713"/>
                  <a:pt x="152" y="715"/>
                </a:cubicBezTo>
                <a:cubicBezTo>
                  <a:pt x="150" y="717"/>
                  <a:pt x="148" y="717"/>
                  <a:pt x="145" y="717"/>
                </a:cubicBezTo>
                <a:close/>
                <a:moveTo>
                  <a:pt x="346" y="692"/>
                </a:moveTo>
                <a:cubicBezTo>
                  <a:pt x="469" y="692"/>
                  <a:pt x="469" y="692"/>
                  <a:pt x="469" y="692"/>
                </a:cubicBezTo>
                <a:cubicBezTo>
                  <a:pt x="275" y="30"/>
                  <a:pt x="275" y="30"/>
                  <a:pt x="275" y="30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28" y="657"/>
                  <a:pt x="28" y="657"/>
                  <a:pt x="28" y="657"/>
                </a:cubicBezTo>
                <a:cubicBezTo>
                  <a:pt x="134" y="688"/>
                  <a:pt x="134" y="688"/>
                  <a:pt x="134" y="688"/>
                </a:cubicBezTo>
                <a:cubicBezTo>
                  <a:pt x="150" y="494"/>
                  <a:pt x="150" y="494"/>
                  <a:pt x="150" y="494"/>
                </a:cubicBezTo>
                <a:cubicBezTo>
                  <a:pt x="151" y="487"/>
                  <a:pt x="157" y="482"/>
                  <a:pt x="164" y="483"/>
                </a:cubicBezTo>
                <a:cubicBezTo>
                  <a:pt x="270" y="490"/>
                  <a:pt x="270" y="490"/>
                  <a:pt x="270" y="490"/>
                </a:cubicBezTo>
                <a:cubicBezTo>
                  <a:pt x="275" y="490"/>
                  <a:pt x="280" y="494"/>
                  <a:pt x="281" y="498"/>
                </a:cubicBezTo>
                <a:lnTo>
                  <a:pt x="346" y="692"/>
                </a:lnTo>
                <a:close/>
                <a:moveTo>
                  <a:pt x="250" y="391"/>
                </a:moveTo>
                <a:cubicBezTo>
                  <a:pt x="173" y="391"/>
                  <a:pt x="173" y="391"/>
                  <a:pt x="173" y="391"/>
                </a:cubicBezTo>
                <a:cubicBezTo>
                  <a:pt x="170" y="391"/>
                  <a:pt x="166" y="389"/>
                  <a:pt x="164" y="386"/>
                </a:cubicBezTo>
                <a:cubicBezTo>
                  <a:pt x="162" y="383"/>
                  <a:pt x="161" y="380"/>
                  <a:pt x="161" y="376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46"/>
                  <a:pt x="206" y="142"/>
                  <a:pt x="212" y="142"/>
                </a:cubicBezTo>
                <a:cubicBezTo>
                  <a:pt x="218" y="142"/>
                  <a:pt x="223" y="146"/>
                  <a:pt x="224" y="152"/>
                </a:cubicBezTo>
                <a:cubicBezTo>
                  <a:pt x="262" y="376"/>
                  <a:pt x="262" y="376"/>
                  <a:pt x="262" y="376"/>
                </a:cubicBezTo>
                <a:cubicBezTo>
                  <a:pt x="263" y="380"/>
                  <a:pt x="262" y="383"/>
                  <a:pt x="259" y="386"/>
                </a:cubicBezTo>
                <a:cubicBezTo>
                  <a:pt x="257" y="389"/>
                  <a:pt x="253" y="391"/>
                  <a:pt x="250" y="391"/>
                </a:cubicBezTo>
                <a:close/>
                <a:moveTo>
                  <a:pt x="188" y="366"/>
                </a:moveTo>
                <a:cubicBezTo>
                  <a:pt x="235" y="366"/>
                  <a:pt x="235" y="366"/>
                  <a:pt x="235" y="366"/>
                </a:cubicBezTo>
                <a:cubicBezTo>
                  <a:pt x="212" y="229"/>
                  <a:pt x="212" y="229"/>
                  <a:pt x="212" y="229"/>
                </a:cubicBezTo>
                <a:lnTo>
                  <a:pt x="188" y="36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7" name="Freeform 157"/>
          <p:cNvSpPr>
            <a:spLocks/>
          </p:cNvSpPr>
          <p:nvPr/>
        </p:nvSpPr>
        <p:spPr bwMode="auto">
          <a:xfrm>
            <a:off x="10717074" y="1061610"/>
            <a:ext cx="526256" cy="851739"/>
          </a:xfrm>
          <a:custGeom>
            <a:avLst/>
            <a:gdLst>
              <a:gd name="T0" fmla="*/ 0 w 595"/>
              <a:gd name="T1" fmla="*/ 100 h 963"/>
              <a:gd name="T2" fmla="*/ 141 w 595"/>
              <a:gd name="T3" fmla="*/ 34 h 963"/>
              <a:gd name="T4" fmla="*/ 335 w 595"/>
              <a:gd name="T5" fmla="*/ 444 h 963"/>
              <a:gd name="T6" fmla="*/ 403 w 595"/>
              <a:gd name="T7" fmla="*/ 0 h 963"/>
              <a:gd name="T8" fmla="*/ 595 w 595"/>
              <a:gd name="T9" fmla="*/ 20 h 963"/>
              <a:gd name="T10" fmla="*/ 430 w 595"/>
              <a:gd name="T11" fmla="*/ 641 h 963"/>
              <a:gd name="T12" fmla="*/ 467 w 595"/>
              <a:gd name="T13" fmla="*/ 946 h 963"/>
              <a:gd name="T14" fmla="*/ 338 w 595"/>
              <a:gd name="T15" fmla="*/ 963 h 963"/>
              <a:gd name="T16" fmla="*/ 311 w 595"/>
              <a:gd name="T17" fmla="*/ 637 h 963"/>
              <a:gd name="T18" fmla="*/ 2 w 595"/>
              <a:gd name="T19" fmla="*/ 108 h 963"/>
              <a:gd name="T20" fmla="*/ 0 w 595"/>
              <a:gd name="T21" fmla="*/ 100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5" h="963">
                <a:moveTo>
                  <a:pt x="0" y="100"/>
                </a:moveTo>
                <a:lnTo>
                  <a:pt x="141" y="34"/>
                </a:lnTo>
                <a:lnTo>
                  <a:pt x="335" y="444"/>
                </a:lnTo>
                <a:lnTo>
                  <a:pt x="403" y="0"/>
                </a:lnTo>
                <a:lnTo>
                  <a:pt x="595" y="20"/>
                </a:lnTo>
                <a:lnTo>
                  <a:pt x="430" y="641"/>
                </a:lnTo>
                <a:lnTo>
                  <a:pt x="467" y="946"/>
                </a:lnTo>
                <a:lnTo>
                  <a:pt x="338" y="963"/>
                </a:lnTo>
                <a:lnTo>
                  <a:pt x="311" y="637"/>
                </a:lnTo>
                <a:lnTo>
                  <a:pt x="2" y="108"/>
                </a:lnTo>
                <a:lnTo>
                  <a:pt x="0" y="10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8" name="Freeform 158"/>
          <p:cNvSpPr>
            <a:spLocks/>
          </p:cNvSpPr>
          <p:nvPr/>
        </p:nvSpPr>
        <p:spPr bwMode="auto">
          <a:xfrm>
            <a:off x="10717074" y="1061610"/>
            <a:ext cx="526256" cy="851739"/>
          </a:xfrm>
          <a:custGeom>
            <a:avLst/>
            <a:gdLst>
              <a:gd name="T0" fmla="*/ 0 w 595"/>
              <a:gd name="T1" fmla="*/ 100 h 963"/>
              <a:gd name="T2" fmla="*/ 141 w 595"/>
              <a:gd name="T3" fmla="*/ 34 h 963"/>
              <a:gd name="T4" fmla="*/ 335 w 595"/>
              <a:gd name="T5" fmla="*/ 444 h 963"/>
              <a:gd name="T6" fmla="*/ 403 w 595"/>
              <a:gd name="T7" fmla="*/ 0 h 963"/>
              <a:gd name="T8" fmla="*/ 595 w 595"/>
              <a:gd name="T9" fmla="*/ 20 h 963"/>
              <a:gd name="T10" fmla="*/ 430 w 595"/>
              <a:gd name="T11" fmla="*/ 641 h 963"/>
              <a:gd name="T12" fmla="*/ 467 w 595"/>
              <a:gd name="T13" fmla="*/ 946 h 963"/>
              <a:gd name="T14" fmla="*/ 338 w 595"/>
              <a:gd name="T15" fmla="*/ 963 h 963"/>
              <a:gd name="T16" fmla="*/ 311 w 595"/>
              <a:gd name="T17" fmla="*/ 637 h 963"/>
              <a:gd name="T18" fmla="*/ 2 w 595"/>
              <a:gd name="T19" fmla="*/ 108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963">
                <a:moveTo>
                  <a:pt x="0" y="100"/>
                </a:moveTo>
                <a:lnTo>
                  <a:pt x="141" y="34"/>
                </a:lnTo>
                <a:lnTo>
                  <a:pt x="335" y="444"/>
                </a:lnTo>
                <a:lnTo>
                  <a:pt x="403" y="0"/>
                </a:lnTo>
                <a:lnTo>
                  <a:pt x="595" y="20"/>
                </a:lnTo>
                <a:lnTo>
                  <a:pt x="430" y="641"/>
                </a:lnTo>
                <a:lnTo>
                  <a:pt x="467" y="946"/>
                </a:lnTo>
                <a:lnTo>
                  <a:pt x="338" y="963"/>
                </a:lnTo>
                <a:lnTo>
                  <a:pt x="311" y="637"/>
                </a:lnTo>
                <a:lnTo>
                  <a:pt x="2" y="108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9" name="Freeform 159"/>
          <p:cNvSpPr>
            <a:spLocks noEditPoints="1"/>
          </p:cNvSpPr>
          <p:nvPr/>
        </p:nvSpPr>
        <p:spPr bwMode="auto">
          <a:xfrm>
            <a:off x="10699385" y="1044805"/>
            <a:ext cx="560750" cy="884464"/>
          </a:xfrm>
          <a:custGeom>
            <a:avLst/>
            <a:gdLst>
              <a:gd name="T0" fmla="*/ 251 w 445"/>
              <a:gd name="T1" fmla="*/ 700 h 700"/>
              <a:gd name="T2" fmla="*/ 243 w 445"/>
              <a:gd name="T3" fmla="*/ 698 h 700"/>
              <a:gd name="T4" fmla="*/ 239 w 445"/>
              <a:gd name="T5" fmla="*/ 689 h 700"/>
              <a:gd name="T6" fmla="*/ 220 w 445"/>
              <a:gd name="T7" fmla="*/ 463 h 700"/>
              <a:gd name="T8" fmla="*/ 4 w 445"/>
              <a:gd name="T9" fmla="*/ 95 h 700"/>
              <a:gd name="T10" fmla="*/ 2 w 445"/>
              <a:gd name="T11" fmla="*/ 87 h 700"/>
              <a:gd name="T12" fmla="*/ 9 w 445"/>
              <a:gd name="T13" fmla="*/ 71 h 700"/>
              <a:gd name="T14" fmla="*/ 108 w 445"/>
              <a:gd name="T15" fmla="*/ 26 h 700"/>
              <a:gd name="T16" fmla="*/ 125 w 445"/>
              <a:gd name="T17" fmla="*/ 32 h 700"/>
              <a:gd name="T18" fmla="*/ 243 w 445"/>
              <a:gd name="T19" fmla="*/ 282 h 700"/>
              <a:gd name="T20" fmla="*/ 285 w 445"/>
              <a:gd name="T21" fmla="*/ 11 h 700"/>
              <a:gd name="T22" fmla="*/ 298 w 445"/>
              <a:gd name="T23" fmla="*/ 1 h 700"/>
              <a:gd name="T24" fmla="*/ 433 w 445"/>
              <a:gd name="T25" fmla="*/ 15 h 700"/>
              <a:gd name="T26" fmla="*/ 442 w 445"/>
              <a:gd name="T27" fmla="*/ 20 h 700"/>
              <a:gd name="T28" fmla="*/ 444 w 445"/>
              <a:gd name="T29" fmla="*/ 30 h 700"/>
              <a:gd name="T30" fmla="*/ 329 w 445"/>
              <a:gd name="T31" fmla="*/ 463 h 700"/>
              <a:gd name="T32" fmla="*/ 354 w 445"/>
              <a:gd name="T33" fmla="*/ 674 h 700"/>
              <a:gd name="T34" fmla="*/ 344 w 445"/>
              <a:gd name="T35" fmla="*/ 688 h 700"/>
              <a:gd name="T36" fmla="*/ 253 w 445"/>
              <a:gd name="T37" fmla="*/ 700 h 700"/>
              <a:gd name="T38" fmla="*/ 251 w 445"/>
              <a:gd name="T39" fmla="*/ 700 h 700"/>
              <a:gd name="T40" fmla="*/ 29 w 445"/>
              <a:gd name="T41" fmla="*/ 89 h 700"/>
              <a:gd name="T42" fmla="*/ 243 w 445"/>
              <a:gd name="T43" fmla="*/ 453 h 700"/>
              <a:gd name="T44" fmla="*/ 245 w 445"/>
              <a:gd name="T45" fmla="*/ 458 h 700"/>
              <a:gd name="T46" fmla="*/ 262 w 445"/>
              <a:gd name="T47" fmla="*/ 674 h 700"/>
              <a:gd name="T48" fmla="*/ 328 w 445"/>
              <a:gd name="T49" fmla="*/ 665 h 700"/>
              <a:gd name="T50" fmla="*/ 304 w 445"/>
              <a:gd name="T51" fmla="*/ 464 h 700"/>
              <a:gd name="T52" fmla="*/ 304 w 445"/>
              <a:gd name="T53" fmla="*/ 459 h 700"/>
              <a:gd name="T54" fmla="*/ 416 w 445"/>
              <a:gd name="T55" fmla="*/ 38 h 700"/>
              <a:gd name="T56" fmla="*/ 307 w 445"/>
              <a:gd name="T57" fmla="*/ 27 h 700"/>
              <a:gd name="T58" fmla="*/ 261 w 445"/>
              <a:gd name="T59" fmla="*/ 326 h 700"/>
              <a:gd name="T60" fmla="*/ 251 w 445"/>
              <a:gd name="T61" fmla="*/ 336 h 700"/>
              <a:gd name="T62" fmla="*/ 238 w 445"/>
              <a:gd name="T63" fmla="*/ 329 h 700"/>
              <a:gd name="T64" fmla="*/ 107 w 445"/>
              <a:gd name="T65" fmla="*/ 54 h 700"/>
              <a:gd name="T66" fmla="*/ 29 w 445"/>
              <a:gd name="T67" fmla="*/ 89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5" h="700">
                <a:moveTo>
                  <a:pt x="251" y="700"/>
                </a:moveTo>
                <a:cubicBezTo>
                  <a:pt x="248" y="700"/>
                  <a:pt x="246" y="699"/>
                  <a:pt x="243" y="698"/>
                </a:cubicBezTo>
                <a:cubicBezTo>
                  <a:pt x="241" y="695"/>
                  <a:pt x="239" y="692"/>
                  <a:pt x="239" y="689"/>
                </a:cubicBezTo>
                <a:cubicBezTo>
                  <a:pt x="220" y="463"/>
                  <a:pt x="220" y="463"/>
                  <a:pt x="220" y="463"/>
                </a:cubicBezTo>
                <a:cubicBezTo>
                  <a:pt x="4" y="95"/>
                  <a:pt x="4" y="95"/>
                  <a:pt x="4" y="95"/>
                </a:cubicBezTo>
                <a:cubicBezTo>
                  <a:pt x="2" y="93"/>
                  <a:pt x="2" y="90"/>
                  <a:pt x="2" y="87"/>
                </a:cubicBezTo>
                <a:cubicBezTo>
                  <a:pt x="0" y="81"/>
                  <a:pt x="3" y="74"/>
                  <a:pt x="9" y="71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14" y="23"/>
                  <a:pt x="122" y="26"/>
                  <a:pt x="125" y="32"/>
                </a:cubicBezTo>
                <a:cubicBezTo>
                  <a:pt x="243" y="282"/>
                  <a:pt x="243" y="282"/>
                  <a:pt x="243" y="282"/>
                </a:cubicBezTo>
                <a:cubicBezTo>
                  <a:pt x="285" y="11"/>
                  <a:pt x="285" y="11"/>
                  <a:pt x="285" y="11"/>
                </a:cubicBezTo>
                <a:cubicBezTo>
                  <a:pt x="286" y="4"/>
                  <a:pt x="292" y="0"/>
                  <a:pt x="298" y="1"/>
                </a:cubicBezTo>
                <a:cubicBezTo>
                  <a:pt x="433" y="15"/>
                  <a:pt x="433" y="15"/>
                  <a:pt x="433" y="15"/>
                </a:cubicBezTo>
                <a:cubicBezTo>
                  <a:pt x="437" y="15"/>
                  <a:pt x="440" y="17"/>
                  <a:pt x="442" y="20"/>
                </a:cubicBezTo>
                <a:cubicBezTo>
                  <a:pt x="444" y="23"/>
                  <a:pt x="445" y="27"/>
                  <a:pt x="444" y="30"/>
                </a:cubicBezTo>
                <a:cubicBezTo>
                  <a:pt x="329" y="463"/>
                  <a:pt x="329" y="463"/>
                  <a:pt x="329" y="463"/>
                </a:cubicBezTo>
                <a:cubicBezTo>
                  <a:pt x="354" y="674"/>
                  <a:pt x="354" y="674"/>
                  <a:pt x="354" y="674"/>
                </a:cubicBezTo>
                <a:cubicBezTo>
                  <a:pt x="355" y="681"/>
                  <a:pt x="350" y="687"/>
                  <a:pt x="344" y="688"/>
                </a:cubicBezTo>
                <a:cubicBezTo>
                  <a:pt x="253" y="700"/>
                  <a:pt x="253" y="700"/>
                  <a:pt x="253" y="700"/>
                </a:cubicBezTo>
                <a:cubicBezTo>
                  <a:pt x="252" y="700"/>
                  <a:pt x="252" y="700"/>
                  <a:pt x="251" y="700"/>
                </a:cubicBezTo>
                <a:close/>
                <a:moveTo>
                  <a:pt x="29" y="89"/>
                </a:moveTo>
                <a:cubicBezTo>
                  <a:pt x="243" y="453"/>
                  <a:pt x="243" y="453"/>
                  <a:pt x="243" y="453"/>
                </a:cubicBezTo>
                <a:cubicBezTo>
                  <a:pt x="244" y="455"/>
                  <a:pt x="244" y="456"/>
                  <a:pt x="245" y="458"/>
                </a:cubicBezTo>
                <a:cubicBezTo>
                  <a:pt x="262" y="674"/>
                  <a:pt x="262" y="674"/>
                  <a:pt x="262" y="674"/>
                </a:cubicBezTo>
                <a:cubicBezTo>
                  <a:pt x="328" y="665"/>
                  <a:pt x="328" y="665"/>
                  <a:pt x="328" y="665"/>
                </a:cubicBezTo>
                <a:cubicBezTo>
                  <a:pt x="304" y="464"/>
                  <a:pt x="304" y="464"/>
                  <a:pt x="304" y="464"/>
                </a:cubicBezTo>
                <a:cubicBezTo>
                  <a:pt x="304" y="462"/>
                  <a:pt x="304" y="461"/>
                  <a:pt x="304" y="459"/>
                </a:cubicBezTo>
                <a:cubicBezTo>
                  <a:pt x="416" y="38"/>
                  <a:pt x="416" y="38"/>
                  <a:pt x="416" y="38"/>
                </a:cubicBezTo>
                <a:cubicBezTo>
                  <a:pt x="307" y="27"/>
                  <a:pt x="307" y="27"/>
                  <a:pt x="307" y="27"/>
                </a:cubicBezTo>
                <a:cubicBezTo>
                  <a:pt x="261" y="326"/>
                  <a:pt x="261" y="326"/>
                  <a:pt x="261" y="326"/>
                </a:cubicBezTo>
                <a:cubicBezTo>
                  <a:pt x="261" y="331"/>
                  <a:pt x="256" y="336"/>
                  <a:pt x="251" y="336"/>
                </a:cubicBezTo>
                <a:cubicBezTo>
                  <a:pt x="246" y="337"/>
                  <a:pt x="240" y="334"/>
                  <a:pt x="238" y="329"/>
                </a:cubicBezTo>
                <a:cubicBezTo>
                  <a:pt x="107" y="54"/>
                  <a:pt x="107" y="54"/>
                  <a:pt x="107" y="54"/>
                </a:cubicBezTo>
                <a:lnTo>
                  <a:pt x="29" y="8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0" name="Freeform 160"/>
          <p:cNvSpPr>
            <a:spLocks noEditPoints="1"/>
          </p:cNvSpPr>
          <p:nvPr/>
        </p:nvSpPr>
        <p:spPr bwMode="auto">
          <a:xfrm>
            <a:off x="9714091" y="771506"/>
            <a:ext cx="536870" cy="862353"/>
          </a:xfrm>
          <a:custGeom>
            <a:avLst/>
            <a:gdLst>
              <a:gd name="T0" fmla="*/ 262 w 427"/>
              <a:gd name="T1" fmla="*/ 50 h 683"/>
              <a:gd name="T2" fmla="*/ 20 w 427"/>
              <a:gd name="T3" fmla="*/ 26 h 683"/>
              <a:gd name="T4" fmla="*/ 0 w 427"/>
              <a:gd name="T5" fmla="*/ 683 h 683"/>
              <a:gd name="T6" fmla="*/ 194 w 427"/>
              <a:gd name="T7" fmla="*/ 683 h 683"/>
              <a:gd name="T8" fmla="*/ 262 w 427"/>
              <a:gd name="T9" fmla="*/ 50 h 683"/>
              <a:gd name="T10" fmla="*/ 175 w 427"/>
              <a:gd name="T11" fmla="*/ 558 h 683"/>
              <a:gd name="T12" fmla="*/ 102 w 427"/>
              <a:gd name="T13" fmla="*/ 558 h 683"/>
              <a:gd name="T14" fmla="*/ 115 w 427"/>
              <a:gd name="T15" fmla="*/ 149 h 683"/>
              <a:gd name="T16" fmla="*/ 217 w 427"/>
              <a:gd name="T17" fmla="*/ 163 h 683"/>
              <a:gd name="T18" fmla="*/ 175 w 427"/>
              <a:gd name="T19" fmla="*/ 558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7" h="683">
                <a:moveTo>
                  <a:pt x="262" y="50"/>
                </a:moveTo>
                <a:cubicBezTo>
                  <a:pt x="203" y="0"/>
                  <a:pt x="20" y="26"/>
                  <a:pt x="20" y="26"/>
                </a:cubicBezTo>
                <a:cubicBezTo>
                  <a:pt x="0" y="683"/>
                  <a:pt x="0" y="683"/>
                  <a:pt x="0" y="683"/>
                </a:cubicBezTo>
                <a:cubicBezTo>
                  <a:pt x="0" y="683"/>
                  <a:pt x="146" y="683"/>
                  <a:pt x="194" y="683"/>
                </a:cubicBezTo>
                <a:cubicBezTo>
                  <a:pt x="427" y="683"/>
                  <a:pt x="407" y="176"/>
                  <a:pt x="262" y="50"/>
                </a:cubicBezTo>
                <a:close/>
                <a:moveTo>
                  <a:pt x="175" y="558"/>
                </a:moveTo>
                <a:cubicBezTo>
                  <a:pt x="145" y="558"/>
                  <a:pt x="102" y="558"/>
                  <a:pt x="102" y="558"/>
                </a:cubicBezTo>
                <a:cubicBezTo>
                  <a:pt x="115" y="149"/>
                  <a:pt x="115" y="149"/>
                  <a:pt x="115" y="149"/>
                </a:cubicBezTo>
                <a:cubicBezTo>
                  <a:pt x="115" y="149"/>
                  <a:pt x="180" y="132"/>
                  <a:pt x="217" y="163"/>
                </a:cubicBezTo>
                <a:cubicBezTo>
                  <a:pt x="308" y="242"/>
                  <a:pt x="320" y="558"/>
                  <a:pt x="175" y="5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1" name="Freeform 161"/>
          <p:cNvSpPr>
            <a:spLocks noEditPoints="1"/>
          </p:cNvSpPr>
          <p:nvPr/>
        </p:nvSpPr>
        <p:spPr bwMode="auto">
          <a:xfrm>
            <a:off x="9698171" y="780351"/>
            <a:ext cx="539523" cy="868544"/>
          </a:xfrm>
          <a:custGeom>
            <a:avLst/>
            <a:gdLst>
              <a:gd name="T0" fmla="*/ 206 w 428"/>
              <a:gd name="T1" fmla="*/ 688 h 688"/>
              <a:gd name="T2" fmla="*/ 12 w 428"/>
              <a:gd name="T3" fmla="*/ 688 h 688"/>
              <a:gd name="T4" fmla="*/ 4 w 428"/>
              <a:gd name="T5" fmla="*/ 685 h 688"/>
              <a:gd name="T6" fmla="*/ 0 w 428"/>
              <a:gd name="T7" fmla="*/ 676 h 688"/>
              <a:gd name="T8" fmla="*/ 20 w 428"/>
              <a:gd name="T9" fmla="*/ 19 h 688"/>
              <a:gd name="T10" fmla="*/ 31 w 428"/>
              <a:gd name="T11" fmla="*/ 7 h 688"/>
              <a:gd name="T12" fmla="*/ 135 w 428"/>
              <a:gd name="T13" fmla="*/ 0 h 688"/>
              <a:gd name="T14" fmla="*/ 282 w 428"/>
              <a:gd name="T15" fmla="*/ 34 h 688"/>
              <a:gd name="T16" fmla="*/ 367 w 428"/>
              <a:gd name="T17" fmla="*/ 557 h 688"/>
              <a:gd name="T18" fmla="*/ 206 w 428"/>
              <a:gd name="T19" fmla="*/ 688 h 688"/>
              <a:gd name="T20" fmla="*/ 25 w 428"/>
              <a:gd name="T21" fmla="*/ 663 h 688"/>
              <a:gd name="T22" fmla="*/ 206 w 428"/>
              <a:gd name="T23" fmla="*/ 663 h 688"/>
              <a:gd name="T24" fmla="*/ 343 w 428"/>
              <a:gd name="T25" fmla="*/ 548 h 688"/>
              <a:gd name="T26" fmla="*/ 265 w 428"/>
              <a:gd name="T27" fmla="*/ 53 h 688"/>
              <a:gd name="T28" fmla="*/ 135 w 428"/>
              <a:gd name="T29" fmla="*/ 25 h 688"/>
              <a:gd name="T30" fmla="*/ 45 w 428"/>
              <a:gd name="T31" fmla="*/ 30 h 688"/>
              <a:gd name="T32" fmla="*/ 25 w 428"/>
              <a:gd name="T33" fmla="*/ 663 h 688"/>
              <a:gd name="T34" fmla="*/ 187 w 428"/>
              <a:gd name="T35" fmla="*/ 564 h 688"/>
              <a:gd name="T36" fmla="*/ 114 w 428"/>
              <a:gd name="T37" fmla="*/ 564 h 688"/>
              <a:gd name="T38" fmla="*/ 105 w 428"/>
              <a:gd name="T39" fmla="*/ 560 h 688"/>
              <a:gd name="T40" fmla="*/ 102 w 428"/>
              <a:gd name="T41" fmla="*/ 551 h 688"/>
              <a:gd name="T42" fmla="*/ 114 w 428"/>
              <a:gd name="T43" fmla="*/ 141 h 688"/>
              <a:gd name="T44" fmla="*/ 124 w 428"/>
              <a:gd name="T45" fmla="*/ 129 h 688"/>
              <a:gd name="T46" fmla="*/ 166 w 428"/>
              <a:gd name="T47" fmla="*/ 125 h 688"/>
              <a:gd name="T48" fmla="*/ 237 w 428"/>
              <a:gd name="T49" fmla="*/ 147 h 688"/>
              <a:gd name="T50" fmla="*/ 291 w 428"/>
              <a:gd name="T51" fmla="*/ 478 h 688"/>
              <a:gd name="T52" fmla="*/ 187 w 428"/>
              <a:gd name="T53" fmla="*/ 564 h 688"/>
              <a:gd name="T54" fmla="*/ 127 w 428"/>
              <a:gd name="T55" fmla="*/ 539 h 688"/>
              <a:gd name="T56" fmla="*/ 187 w 428"/>
              <a:gd name="T57" fmla="*/ 539 h 688"/>
              <a:gd name="T58" fmla="*/ 268 w 428"/>
              <a:gd name="T59" fmla="*/ 470 h 688"/>
              <a:gd name="T60" fmla="*/ 221 w 428"/>
              <a:gd name="T61" fmla="*/ 166 h 688"/>
              <a:gd name="T62" fmla="*/ 166 w 428"/>
              <a:gd name="T63" fmla="*/ 150 h 688"/>
              <a:gd name="T64" fmla="*/ 139 w 428"/>
              <a:gd name="T65" fmla="*/ 152 h 688"/>
              <a:gd name="T66" fmla="*/ 127 w 428"/>
              <a:gd name="T67" fmla="*/ 539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28" h="688">
                <a:moveTo>
                  <a:pt x="206" y="688"/>
                </a:moveTo>
                <a:cubicBezTo>
                  <a:pt x="12" y="688"/>
                  <a:pt x="12" y="688"/>
                  <a:pt x="12" y="688"/>
                </a:cubicBezTo>
                <a:cubicBezTo>
                  <a:pt x="9" y="688"/>
                  <a:pt x="6" y="687"/>
                  <a:pt x="4" y="685"/>
                </a:cubicBezTo>
                <a:cubicBezTo>
                  <a:pt x="1" y="682"/>
                  <a:pt x="0" y="679"/>
                  <a:pt x="0" y="676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3"/>
                  <a:pt x="25" y="8"/>
                  <a:pt x="31" y="7"/>
                </a:cubicBezTo>
                <a:cubicBezTo>
                  <a:pt x="33" y="7"/>
                  <a:pt x="80" y="0"/>
                  <a:pt x="135" y="0"/>
                </a:cubicBezTo>
                <a:cubicBezTo>
                  <a:pt x="206" y="0"/>
                  <a:pt x="256" y="11"/>
                  <a:pt x="282" y="34"/>
                </a:cubicBezTo>
                <a:cubicBezTo>
                  <a:pt x="385" y="122"/>
                  <a:pt x="428" y="391"/>
                  <a:pt x="367" y="557"/>
                </a:cubicBezTo>
                <a:cubicBezTo>
                  <a:pt x="335" y="643"/>
                  <a:pt x="279" y="688"/>
                  <a:pt x="206" y="688"/>
                </a:cubicBezTo>
                <a:close/>
                <a:moveTo>
                  <a:pt x="25" y="663"/>
                </a:moveTo>
                <a:cubicBezTo>
                  <a:pt x="206" y="663"/>
                  <a:pt x="206" y="663"/>
                  <a:pt x="206" y="663"/>
                </a:cubicBezTo>
                <a:cubicBezTo>
                  <a:pt x="284" y="663"/>
                  <a:pt x="324" y="601"/>
                  <a:pt x="343" y="548"/>
                </a:cubicBezTo>
                <a:cubicBezTo>
                  <a:pt x="401" y="393"/>
                  <a:pt x="360" y="134"/>
                  <a:pt x="265" y="53"/>
                </a:cubicBezTo>
                <a:cubicBezTo>
                  <a:pt x="244" y="34"/>
                  <a:pt x="199" y="25"/>
                  <a:pt x="135" y="25"/>
                </a:cubicBezTo>
                <a:cubicBezTo>
                  <a:pt x="97" y="25"/>
                  <a:pt x="61" y="28"/>
                  <a:pt x="45" y="30"/>
                </a:cubicBezTo>
                <a:lnTo>
                  <a:pt x="25" y="663"/>
                </a:lnTo>
                <a:close/>
                <a:moveTo>
                  <a:pt x="187" y="564"/>
                </a:moveTo>
                <a:cubicBezTo>
                  <a:pt x="114" y="564"/>
                  <a:pt x="114" y="564"/>
                  <a:pt x="114" y="564"/>
                </a:cubicBezTo>
                <a:cubicBezTo>
                  <a:pt x="111" y="564"/>
                  <a:pt x="108" y="562"/>
                  <a:pt x="105" y="560"/>
                </a:cubicBezTo>
                <a:cubicBezTo>
                  <a:pt x="103" y="557"/>
                  <a:pt x="102" y="554"/>
                  <a:pt x="102" y="551"/>
                </a:cubicBezTo>
                <a:cubicBezTo>
                  <a:pt x="114" y="141"/>
                  <a:pt x="114" y="141"/>
                  <a:pt x="114" y="141"/>
                </a:cubicBezTo>
                <a:cubicBezTo>
                  <a:pt x="115" y="136"/>
                  <a:pt x="118" y="131"/>
                  <a:pt x="124" y="129"/>
                </a:cubicBezTo>
                <a:cubicBezTo>
                  <a:pt x="125" y="129"/>
                  <a:pt x="143" y="125"/>
                  <a:pt x="166" y="125"/>
                </a:cubicBezTo>
                <a:cubicBezTo>
                  <a:pt x="196" y="125"/>
                  <a:pt x="220" y="132"/>
                  <a:pt x="237" y="147"/>
                </a:cubicBezTo>
                <a:cubicBezTo>
                  <a:pt x="302" y="203"/>
                  <a:pt x="330" y="374"/>
                  <a:pt x="291" y="478"/>
                </a:cubicBezTo>
                <a:cubicBezTo>
                  <a:pt x="271" y="533"/>
                  <a:pt x="234" y="564"/>
                  <a:pt x="187" y="564"/>
                </a:cubicBezTo>
                <a:close/>
                <a:moveTo>
                  <a:pt x="127" y="539"/>
                </a:moveTo>
                <a:cubicBezTo>
                  <a:pt x="187" y="539"/>
                  <a:pt x="187" y="539"/>
                  <a:pt x="187" y="539"/>
                </a:cubicBezTo>
                <a:cubicBezTo>
                  <a:pt x="233" y="539"/>
                  <a:pt x="256" y="501"/>
                  <a:pt x="268" y="470"/>
                </a:cubicBezTo>
                <a:cubicBezTo>
                  <a:pt x="303" y="375"/>
                  <a:pt x="278" y="216"/>
                  <a:pt x="221" y="166"/>
                </a:cubicBezTo>
                <a:cubicBezTo>
                  <a:pt x="205" y="152"/>
                  <a:pt x="182" y="150"/>
                  <a:pt x="166" y="150"/>
                </a:cubicBezTo>
                <a:cubicBezTo>
                  <a:pt x="155" y="150"/>
                  <a:pt x="146" y="151"/>
                  <a:pt x="139" y="152"/>
                </a:cubicBezTo>
                <a:lnTo>
                  <a:pt x="127" y="5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4626114" y="2749122"/>
            <a:ext cx="6817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母亲节快乐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PPT</a:t>
            </a: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模板</a:t>
            </a:r>
          </a:p>
        </p:txBody>
      </p:sp>
      <p:sp>
        <p:nvSpPr>
          <p:cNvPr id="162" name="矩形 161"/>
          <p:cNvSpPr/>
          <p:nvPr/>
        </p:nvSpPr>
        <p:spPr>
          <a:xfrm>
            <a:off x="4720758" y="3704166"/>
            <a:ext cx="6472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This template is designed for FEI ER SHE JI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65" name="组合 164"/>
          <p:cNvGrpSpPr/>
          <p:nvPr/>
        </p:nvGrpSpPr>
        <p:grpSpPr>
          <a:xfrm>
            <a:off x="6093784" y="4349255"/>
            <a:ext cx="3313728" cy="377591"/>
            <a:chOff x="6929267" y="4743735"/>
            <a:chExt cx="3872159" cy="441224"/>
          </a:xfrm>
        </p:grpSpPr>
        <p:sp>
          <p:nvSpPr>
            <p:cNvPr id="166" name="矩形: 圆角 165"/>
            <p:cNvSpPr/>
            <p:nvPr/>
          </p:nvSpPr>
          <p:spPr>
            <a:xfrm>
              <a:off x="6929267" y="4743735"/>
              <a:ext cx="3872159" cy="4412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矩形 166"/>
            <p:cNvSpPr/>
            <p:nvPr/>
          </p:nvSpPr>
          <p:spPr>
            <a:xfrm>
              <a:off x="6929267" y="4765998"/>
              <a:ext cx="3872159" cy="395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等线" panose="02010600030101010101" pitchFamily="2" charset="-122"/>
                  <a:cs typeface="Tahoma" panose="020B0604030504040204" pitchFamily="34" charset="0"/>
                  <a:sym typeface="Tahoma" panose="020B0604030504040204" pitchFamily="34" charset="0"/>
                </a:rPr>
                <a:t>汇报人：千库网   时间：</a:t>
              </a:r>
              <a:r>
                <a:rPr kumimoji="0" lang="en-US" altLang="zh-CN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等线" panose="02010600030101010101" pitchFamily="2" charset="-122"/>
                  <a:cs typeface="Tahoma" panose="020B0604030504040204" pitchFamily="34" charset="0"/>
                  <a:sym typeface="Tahoma" panose="020B0604030504040204" pitchFamily="34" charset="0"/>
                </a:rPr>
                <a:t>XX</a:t>
              </a: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等线" panose="02010600030101010101" pitchFamily="2" charset="-122"/>
                  <a:cs typeface="Tahoma" panose="020B0604030504040204" pitchFamily="34" charset="0"/>
                  <a:sym typeface="Tahoma" panose="020B0604030504040204" pitchFamily="34" charset="0"/>
                </a:rPr>
                <a:t>年</a:t>
              </a:r>
              <a:r>
                <a:rPr kumimoji="0" lang="en-US" altLang="zh-CN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等线" panose="02010600030101010101" pitchFamily="2" charset="-122"/>
                  <a:cs typeface="Tahoma" panose="020B0604030504040204" pitchFamily="34" charset="0"/>
                  <a:sym typeface="Tahoma" panose="020B0604030504040204" pitchFamily="34" charset="0"/>
                </a:rPr>
                <a:t>XX</a:t>
              </a: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anose="020B0604030504040204" pitchFamily="34" charset="0"/>
                  <a:ea typeface="等线" panose="02010600030101010101" pitchFamily="2" charset="-122"/>
                  <a:cs typeface="Tahoma" panose="020B0604030504040204" pitchFamily="34" charset="0"/>
                  <a:sym typeface="Tahoma" panose="020B0604030504040204" pitchFamily="34" charset="0"/>
                </a:rPr>
                <a:t>月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等线" panose="02010600030101010101" pitchFamily="2" charset="-122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</p:grpSp>
      <p:sp>
        <p:nvSpPr>
          <p:cNvPr id="168" name="origami-airplane_16261"/>
          <p:cNvSpPr>
            <a:spLocks noChangeAspect="1"/>
          </p:cNvSpPr>
          <p:nvPr/>
        </p:nvSpPr>
        <p:spPr bwMode="auto">
          <a:xfrm>
            <a:off x="10697709" y="5791191"/>
            <a:ext cx="495677" cy="462228"/>
          </a:xfrm>
          <a:custGeom>
            <a:avLst/>
            <a:gdLst>
              <a:gd name="connsiteX0" fmla="*/ 38100 w 326027"/>
              <a:gd name="connsiteY0" fmla="*/ 63500 h 304027"/>
              <a:gd name="connsiteX1" fmla="*/ 70572 w 326027"/>
              <a:gd name="connsiteY1" fmla="*/ 155651 h 304027"/>
              <a:gd name="connsiteX2" fmla="*/ 101745 w 326027"/>
              <a:gd name="connsiteY2" fmla="*/ 255588 h 304027"/>
              <a:gd name="connsiteX3" fmla="*/ 138113 w 326027"/>
              <a:gd name="connsiteY3" fmla="*/ 180311 h 304027"/>
              <a:gd name="connsiteX4" fmla="*/ 38100 w 326027"/>
              <a:gd name="connsiteY4" fmla="*/ 63500 h 304027"/>
              <a:gd name="connsiteX5" fmla="*/ 42863 w 326027"/>
              <a:gd name="connsiteY5" fmla="*/ 33338 h 304027"/>
              <a:gd name="connsiteX6" fmla="*/ 159237 w 326027"/>
              <a:gd name="connsiteY6" fmla="*/ 167557 h 304027"/>
              <a:gd name="connsiteX7" fmla="*/ 161823 w 326027"/>
              <a:gd name="connsiteY7" fmla="*/ 170138 h 304027"/>
              <a:gd name="connsiteX8" fmla="*/ 163117 w 326027"/>
              <a:gd name="connsiteY8" fmla="*/ 171428 h 304027"/>
              <a:gd name="connsiteX9" fmla="*/ 198029 w 326027"/>
              <a:gd name="connsiteY9" fmla="*/ 212726 h 304027"/>
              <a:gd name="connsiteX10" fmla="*/ 203201 w 326027"/>
              <a:gd name="connsiteY10" fmla="*/ 114644 h 304027"/>
              <a:gd name="connsiteX11" fmla="*/ 111395 w 326027"/>
              <a:gd name="connsiteY11" fmla="*/ 64312 h 304027"/>
              <a:gd name="connsiteX12" fmla="*/ 42863 w 326027"/>
              <a:gd name="connsiteY12" fmla="*/ 33338 h 304027"/>
              <a:gd name="connsiteX13" fmla="*/ 95250 w 326027"/>
              <a:gd name="connsiteY13" fmla="*/ 28575 h 304027"/>
              <a:gd name="connsiteX14" fmla="*/ 123707 w 326027"/>
              <a:gd name="connsiteY14" fmla="*/ 43127 h 304027"/>
              <a:gd name="connsiteX15" fmla="*/ 211667 w 326027"/>
              <a:gd name="connsiteY15" fmla="*/ 92075 h 304027"/>
              <a:gd name="connsiteX16" fmla="*/ 269875 w 326027"/>
              <a:gd name="connsiteY16" fmla="*/ 62971 h 304027"/>
              <a:gd name="connsiteX17" fmla="*/ 171568 w 326027"/>
              <a:gd name="connsiteY17" fmla="*/ 39159 h 304027"/>
              <a:gd name="connsiteX18" fmla="*/ 95250 w 326027"/>
              <a:gd name="connsiteY18" fmla="*/ 28575 h 304027"/>
              <a:gd name="connsiteX19" fmla="*/ 15539 w 326027"/>
              <a:gd name="connsiteY19" fmla="*/ 0 h 304027"/>
              <a:gd name="connsiteX20" fmla="*/ 104887 w 326027"/>
              <a:gd name="connsiteY20" fmla="*/ 7789 h 304027"/>
              <a:gd name="connsiteX21" fmla="*/ 186466 w 326027"/>
              <a:gd name="connsiteY21" fmla="*/ 18175 h 304027"/>
              <a:gd name="connsiteX22" fmla="*/ 319841 w 326027"/>
              <a:gd name="connsiteY22" fmla="*/ 55825 h 304027"/>
              <a:gd name="connsiteX23" fmla="*/ 317251 w 326027"/>
              <a:gd name="connsiteY23" fmla="*/ 77896 h 304027"/>
              <a:gd name="connsiteX24" fmla="*/ 227903 w 326027"/>
              <a:gd name="connsiteY24" fmla="*/ 109054 h 304027"/>
              <a:gd name="connsiteX25" fmla="*/ 217544 w 326027"/>
              <a:gd name="connsiteY25" fmla="*/ 244072 h 304027"/>
              <a:gd name="connsiteX26" fmla="*/ 196825 w 326027"/>
              <a:gd name="connsiteY26" fmla="*/ 249265 h 304027"/>
              <a:gd name="connsiteX27" fmla="*/ 154093 w 326027"/>
              <a:gd name="connsiteY27" fmla="*/ 198633 h 304027"/>
              <a:gd name="connsiteX28" fmla="*/ 116541 w 326027"/>
              <a:gd name="connsiteY28" fmla="*/ 294704 h 304027"/>
              <a:gd name="connsiteX29" fmla="*/ 94528 w 326027"/>
              <a:gd name="connsiteY29" fmla="*/ 298599 h 304027"/>
              <a:gd name="connsiteX30" fmla="*/ 49206 w 326027"/>
              <a:gd name="connsiteY30" fmla="*/ 172668 h 304027"/>
              <a:gd name="connsiteX31" fmla="*/ 0 w 326027"/>
              <a:gd name="connsiteY31" fmla="*/ 19474 h 304027"/>
              <a:gd name="connsiteX32" fmla="*/ 0 w 326027"/>
              <a:gd name="connsiteY32" fmla="*/ 18175 h 304027"/>
              <a:gd name="connsiteX33" fmla="*/ 0 w 326027"/>
              <a:gd name="connsiteY33" fmla="*/ 16877 h 304027"/>
              <a:gd name="connsiteX34" fmla="*/ 0 w 326027"/>
              <a:gd name="connsiteY34" fmla="*/ 15579 h 304027"/>
              <a:gd name="connsiteX35" fmla="*/ 0 w 326027"/>
              <a:gd name="connsiteY35" fmla="*/ 14281 h 304027"/>
              <a:gd name="connsiteX36" fmla="*/ 0 w 326027"/>
              <a:gd name="connsiteY36" fmla="*/ 12982 h 304027"/>
              <a:gd name="connsiteX37" fmla="*/ 1295 w 326027"/>
              <a:gd name="connsiteY37" fmla="*/ 12982 h 304027"/>
              <a:gd name="connsiteX38" fmla="*/ 1295 w 326027"/>
              <a:gd name="connsiteY38" fmla="*/ 11684 h 304027"/>
              <a:gd name="connsiteX39" fmla="*/ 3885 w 326027"/>
              <a:gd name="connsiteY39" fmla="*/ 6491 h 304027"/>
              <a:gd name="connsiteX40" fmla="*/ 15539 w 326027"/>
              <a:gd name="connsiteY40" fmla="*/ 0 h 30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6027" h="304027">
                <a:moveTo>
                  <a:pt x="38100" y="63500"/>
                </a:moveTo>
                <a:cubicBezTo>
                  <a:pt x="47192" y="94650"/>
                  <a:pt x="58882" y="124501"/>
                  <a:pt x="70572" y="155651"/>
                </a:cubicBezTo>
                <a:cubicBezTo>
                  <a:pt x="82262" y="188098"/>
                  <a:pt x="88756" y="223141"/>
                  <a:pt x="101745" y="255588"/>
                </a:cubicBezTo>
                <a:cubicBezTo>
                  <a:pt x="110837" y="228333"/>
                  <a:pt x="122527" y="203673"/>
                  <a:pt x="138113" y="180311"/>
                </a:cubicBezTo>
                <a:cubicBezTo>
                  <a:pt x="99147" y="145267"/>
                  <a:pt x="70572" y="103735"/>
                  <a:pt x="38100" y="63500"/>
                </a:cubicBezTo>
                <a:close/>
                <a:moveTo>
                  <a:pt x="42863" y="33338"/>
                </a:moveTo>
                <a:cubicBezTo>
                  <a:pt x="81654" y="78508"/>
                  <a:pt x="113981" y="128840"/>
                  <a:pt x="159237" y="167557"/>
                </a:cubicBezTo>
                <a:cubicBezTo>
                  <a:pt x="159237" y="168847"/>
                  <a:pt x="160530" y="168847"/>
                  <a:pt x="161823" y="170138"/>
                </a:cubicBezTo>
                <a:cubicBezTo>
                  <a:pt x="161823" y="171428"/>
                  <a:pt x="161823" y="171428"/>
                  <a:pt x="163117" y="171428"/>
                </a:cubicBezTo>
                <a:cubicBezTo>
                  <a:pt x="174754" y="185624"/>
                  <a:pt x="186391" y="198530"/>
                  <a:pt x="198029" y="212726"/>
                </a:cubicBezTo>
                <a:cubicBezTo>
                  <a:pt x="203201" y="180462"/>
                  <a:pt x="201908" y="148198"/>
                  <a:pt x="203201" y="114644"/>
                </a:cubicBezTo>
                <a:cubicBezTo>
                  <a:pt x="173461" y="97866"/>
                  <a:pt x="142428" y="81089"/>
                  <a:pt x="111395" y="64312"/>
                </a:cubicBezTo>
                <a:cubicBezTo>
                  <a:pt x="90706" y="53987"/>
                  <a:pt x="67431" y="42372"/>
                  <a:pt x="42863" y="33338"/>
                </a:cubicBezTo>
                <a:close/>
                <a:moveTo>
                  <a:pt x="95250" y="28575"/>
                </a:moveTo>
                <a:cubicBezTo>
                  <a:pt x="105598" y="32544"/>
                  <a:pt x="114653" y="37836"/>
                  <a:pt x="123707" y="43127"/>
                </a:cubicBezTo>
                <a:cubicBezTo>
                  <a:pt x="153458" y="60325"/>
                  <a:pt x="183209" y="74877"/>
                  <a:pt x="211667" y="92075"/>
                </a:cubicBezTo>
                <a:cubicBezTo>
                  <a:pt x="225895" y="74877"/>
                  <a:pt x="247885" y="68263"/>
                  <a:pt x="269875" y="62971"/>
                </a:cubicBezTo>
                <a:cubicBezTo>
                  <a:pt x="237537" y="53711"/>
                  <a:pt x="203906" y="45773"/>
                  <a:pt x="171568" y="39159"/>
                </a:cubicBezTo>
                <a:cubicBezTo>
                  <a:pt x="146991" y="33867"/>
                  <a:pt x="121120" y="29898"/>
                  <a:pt x="95250" y="28575"/>
                </a:cubicBezTo>
                <a:close/>
                <a:moveTo>
                  <a:pt x="15539" y="0"/>
                </a:moveTo>
                <a:cubicBezTo>
                  <a:pt x="45322" y="0"/>
                  <a:pt x="75104" y="3895"/>
                  <a:pt x="104887" y="7789"/>
                </a:cubicBezTo>
                <a:cubicBezTo>
                  <a:pt x="132080" y="10386"/>
                  <a:pt x="159273" y="10386"/>
                  <a:pt x="186466" y="18175"/>
                </a:cubicBezTo>
                <a:cubicBezTo>
                  <a:pt x="231787" y="28561"/>
                  <a:pt x="278404" y="37650"/>
                  <a:pt x="319841" y="55825"/>
                </a:cubicBezTo>
                <a:cubicBezTo>
                  <a:pt x="330200" y="59720"/>
                  <a:pt x="326315" y="75299"/>
                  <a:pt x="317251" y="77896"/>
                </a:cubicBezTo>
                <a:cubicBezTo>
                  <a:pt x="291353" y="84387"/>
                  <a:pt x="244736" y="84387"/>
                  <a:pt x="227903" y="109054"/>
                </a:cubicBezTo>
                <a:cubicBezTo>
                  <a:pt x="225313" y="154492"/>
                  <a:pt x="227903" y="199931"/>
                  <a:pt x="217544" y="244072"/>
                </a:cubicBezTo>
                <a:cubicBezTo>
                  <a:pt x="216249" y="251862"/>
                  <a:pt x="203300" y="257055"/>
                  <a:pt x="196825" y="249265"/>
                </a:cubicBezTo>
                <a:cubicBezTo>
                  <a:pt x="183876" y="232388"/>
                  <a:pt x="168337" y="215510"/>
                  <a:pt x="154093" y="198633"/>
                </a:cubicBezTo>
                <a:cubicBezTo>
                  <a:pt x="134670" y="228493"/>
                  <a:pt x="123016" y="260949"/>
                  <a:pt x="116541" y="294704"/>
                </a:cubicBezTo>
                <a:cubicBezTo>
                  <a:pt x="115246" y="306388"/>
                  <a:pt x="99707" y="306388"/>
                  <a:pt x="94528" y="298599"/>
                </a:cubicBezTo>
                <a:cubicBezTo>
                  <a:pt x="72515" y="259651"/>
                  <a:pt x="64745" y="214212"/>
                  <a:pt x="49206" y="172668"/>
                </a:cubicBezTo>
                <a:cubicBezTo>
                  <a:pt x="31078" y="122036"/>
                  <a:pt x="10359" y="72702"/>
                  <a:pt x="0" y="19474"/>
                </a:cubicBezTo>
                <a:cubicBezTo>
                  <a:pt x="0" y="19474"/>
                  <a:pt x="0" y="18175"/>
                  <a:pt x="0" y="18175"/>
                </a:cubicBezTo>
                <a:cubicBezTo>
                  <a:pt x="0" y="18175"/>
                  <a:pt x="0" y="16877"/>
                  <a:pt x="0" y="16877"/>
                </a:cubicBezTo>
                <a:cubicBezTo>
                  <a:pt x="0" y="16877"/>
                  <a:pt x="0" y="16877"/>
                  <a:pt x="0" y="15579"/>
                </a:cubicBezTo>
                <a:cubicBezTo>
                  <a:pt x="0" y="15579"/>
                  <a:pt x="0" y="15579"/>
                  <a:pt x="0" y="14281"/>
                </a:cubicBezTo>
                <a:cubicBezTo>
                  <a:pt x="0" y="14281"/>
                  <a:pt x="0" y="14281"/>
                  <a:pt x="0" y="12982"/>
                </a:cubicBezTo>
                <a:cubicBezTo>
                  <a:pt x="0" y="12982"/>
                  <a:pt x="0" y="12982"/>
                  <a:pt x="1295" y="12982"/>
                </a:cubicBezTo>
                <a:cubicBezTo>
                  <a:pt x="1295" y="11684"/>
                  <a:pt x="1295" y="11684"/>
                  <a:pt x="1295" y="11684"/>
                </a:cubicBezTo>
                <a:cubicBezTo>
                  <a:pt x="1295" y="10386"/>
                  <a:pt x="2590" y="7789"/>
                  <a:pt x="3885" y="6491"/>
                </a:cubicBezTo>
                <a:cubicBezTo>
                  <a:pt x="6475" y="2596"/>
                  <a:pt x="9064" y="0"/>
                  <a:pt x="155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2" name="赵雷-妈妈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713" y="-860470"/>
            <a:ext cx="609600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400"/>
                            </p:stCondLst>
                            <p:childTnLst>
                              <p:par>
                                <p:cTn id="1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6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1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4" grpId="0"/>
      <p:bldP spid="1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56871" y="1897063"/>
            <a:ext cx="6363792" cy="3063875"/>
            <a:chOff x="5423601" y="2273506"/>
            <a:chExt cx="6363792" cy="3063875"/>
          </a:xfrm>
        </p:grpSpPr>
        <p:grpSp>
          <p:nvGrpSpPr>
            <p:cNvPr id="26" name="组合 25"/>
            <p:cNvGrpSpPr/>
            <p:nvPr/>
          </p:nvGrpSpPr>
          <p:grpSpPr>
            <a:xfrm>
              <a:off x="8088153" y="2620375"/>
              <a:ext cx="2141538" cy="2370137"/>
              <a:chOff x="8173151" y="2370344"/>
              <a:chExt cx="2141538" cy="2370137"/>
            </a:xfrm>
          </p:grpSpPr>
          <p:sp>
            <p:nvSpPr>
              <p:cNvPr id="42" name="任意多边形 20"/>
              <p:cNvSpPr>
                <a:spLocks/>
              </p:cNvSpPr>
              <p:nvPr/>
            </p:nvSpPr>
            <p:spPr bwMode="auto">
              <a:xfrm>
                <a:off x="8173151" y="2875169"/>
                <a:ext cx="2141538" cy="1865312"/>
              </a:xfrm>
              <a:custGeom>
                <a:avLst/>
                <a:gdLst>
                  <a:gd name="T0" fmla="*/ 1161 w 2323"/>
                  <a:gd name="T1" fmla="*/ 2021 h 2022"/>
                  <a:gd name="T2" fmla="*/ 1161 w 2323"/>
                  <a:gd name="T3" fmla="*/ 2021 h 2022"/>
                  <a:gd name="T4" fmla="*/ 415 w 2323"/>
                  <a:gd name="T5" fmla="*/ 718 h 2022"/>
                  <a:gd name="T6" fmla="*/ 1916 w 2323"/>
                  <a:gd name="T7" fmla="*/ 718 h 2022"/>
                  <a:gd name="T8" fmla="*/ 1161 w 2323"/>
                  <a:gd name="T9" fmla="*/ 2021 h 20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3" h="2022">
                    <a:moveTo>
                      <a:pt x="1161" y="2021"/>
                    </a:moveTo>
                    <a:lnTo>
                      <a:pt x="1161" y="2021"/>
                    </a:lnTo>
                    <a:cubicBezTo>
                      <a:pt x="340" y="2021"/>
                      <a:pt x="0" y="1435"/>
                      <a:pt x="415" y="718"/>
                    </a:cubicBezTo>
                    <a:cubicBezTo>
                      <a:pt x="821" y="0"/>
                      <a:pt x="1501" y="0"/>
                      <a:pt x="1916" y="718"/>
                    </a:cubicBezTo>
                    <a:cubicBezTo>
                      <a:pt x="2322" y="1435"/>
                      <a:pt x="1992" y="2021"/>
                      <a:pt x="1161" y="202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任意多边形 21"/>
              <p:cNvSpPr>
                <a:spLocks/>
              </p:cNvSpPr>
              <p:nvPr/>
            </p:nvSpPr>
            <p:spPr bwMode="auto">
              <a:xfrm>
                <a:off x="8852601" y="2370344"/>
                <a:ext cx="784225" cy="577851"/>
              </a:xfrm>
              <a:custGeom>
                <a:avLst/>
                <a:gdLst>
                  <a:gd name="T0" fmla="*/ 784 w 851"/>
                  <a:gd name="T1" fmla="*/ 104 h 624"/>
                  <a:gd name="T2" fmla="*/ 784 w 851"/>
                  <a:gd name="T3" fmla="*/ 104 h 624"/>
                  <a:gd name="T4" fmla="*/ 680 w 851"/>
                  <a:gd name="T5" fmla="*/ 141 h 624"/>
                  <a:gd name="T6" fmla="*/ 604 w 851"/>
                  <a:gd name="T7" fmla="*/ 123 h 624"/>
                  <a:gd name="T8" fmla="*/ 576 w 851"/>
                  <a:gd name="T9" fmla="*/ 66 h 624"/>
                  <a:gd name="T10" fmla="*/ 529 w 851"/>
                  <a:gd name="T11" fmla="*/ 0 h 624"/>
                  <a:gd name="T12" fmla="*/ 481 w 851"/>
                  <a:gd name="T13" fmla="*/ 66 h 624"/>
                  <a:gd name="T14" fmla="*/ 453 w 851"/>
                  <a:gd name="T15" fmla="*/ 123 h 624"/>
                  <a:gd name="T16" fmla="*/ 387 w 851"/>
                  <a:gd name="T17" fmla="*/ 132 h 624"/>
                  <a:gd name="T18" fmla="*/ 387 w 851"/>
                  <a:gd name="T19" fmla="*/ 123 h 624"/>
                  <a:gd name="T20" fmla="*/ 321 w 851"/>
                  <a:gd name="T21" fmla="*/ 75 h 624"/>
                  <a:gd name="T22" fmla="*/ 264 w 851"/>
                  <a:gd name="T23" fmla="*/ 132 h 624"/>
                  <a:gd name="T24" fmla="*/ 255 w 851"/>
                  <a:gd name="T25" fmla="*/ 161 h 624"/>
                  <a:gd name="T26" fmla="*/ 179 w 851"/>
                  <a:gd name="T27" fmla="*/ 161 h 624"/>
                  <a:gd name="T28" fmla="*/ 179 w 851"/>
                  <a:gd name="T29" fmla="*/ 161 h 624"/>
                  <a:gd name="T30" fmla="*/ 66 w 851"/>
                  <a:gd name="T31" fmla="*/ 104 h 624"/>
                  <a:gd name="T32" fmla="*/ 66 w 851"/>
                  <a:gd name="T33" fmla="*/ 104 h 624"/>
                  <a:gd name="T34" fmla="*/ 19 w 851"/>
                  <a:gd name="T35" fmla="*/ 170 h 624"/>
                  <a:gd name="T36" fmla="*/ 142 w 851"/>
                  <a:gd name="T37" fmla="*/ 557 h 624"/>
                  <a:gd name="T38" fmla="*/ 236 w 851"/>
                  <a:gd name="T39" fmla="*/ 623 h 624"/>
                  <a:gd name="T40" fmla="*/ 614 w 851"/>
                  <a:gd name="T41" fmla="*/ 623 h 624"/>
                  <a:gd name="T42" fmla="*/ 708 w 851"/>
                  <a:gd name="T43" fmla="*/ 557 h 624"/>
                  <a:gd name="T44" fmla="*/ 840 w 851"/>
                  <a:gd name="T45" fmla="*/ 170 h 624"/>
                  <a:gd name="T46" fmla="*/ 793 w 851"/>
                  <a:gd name="T47" fmla="*/ 104 h 624"/>
                  <a:gd name="T48" fmla="*/ 784 w 851"/>
                  <a:gd name="T49" fmla="*/ 10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51" h="624">
                    <a:moveTo>
                      <a:pt x="784" y="104"/>
                    </a:moveTo>
                    <a:lnTo>
                      <a:pt x="784" y="104"/>
                    </a:lnTo>
                    <a:cubicBezTo>
                      <a:pt x="746" y="104"/>
                      <a:pt x="699" y="123"/>
                      <a:pt x="680" y="141"/>
                    </a:cubicBezTo>
                    <a:cubicBezTo>
                      <a:pt x="652" y="170"/>
                      <a:pt x="623" y="151"/>
                      <a:pt x="604" y="123"/>
                    </a:cubicBezTo>
                    <a:cubicBezTo>
                      <a:pt x="576" y="66"/>
                      <a:pt x="576" y="66"/>
                      <a:pt x="576" y="66"/>
                    </a:cubicBezTo>
                    <a:cubicBezTo>
                      <a:pt x="566" y="28"/>
                      <a:pt x="538" y="0"/>
                      <a:pt x="529" y="0"/>
                    </a:cubicBezTo>
                    <a:cubicBezTo>
                      <a:pt x="519" y="0"/>
                      <a:pt x="501" y="28"/>
                      <a:pt x="481" y="66"/>
                    </a:cubicBezTo>
                    <a:cubicBezTo>
                      <a:pt x="453" y="123"/>
                      <a:pt x="453" y="123"/>
                      <a:pt x="453" y="123"/>
                    </a:cubicBezTo>
                    <a:cubicBezTo>
                      <a:pt x="444" y="151"/>
                      <a:pt x="406" y="161"/>
                      <a:pt x="387" y="132"/>
                    </a:cubicBezTo>
                    <a:cubicBezTo>
                      <a:pt x="387" y="123"/>
                      <a:pt x="387" y="123"/>
                      <a:pt x="387" y="123"/>
                    </a:cubicBezTo>
                    <a:cubicBezTo>
                      <a:pt x="359" y="94"/>
                      <a:pt x="330" y="75"/>
                      <a:pt x="321" y="75"/>
                    </a:cubicBezTo>
                    <a:cubicBezTo>
                      <a:pt x="312" y="75"/>
                      <a:pt x="283" y="94"/>
                      <a:pt x="264" y="132"/>
                    </a:cubicBezTo>
                    <a:cubicBezTo>
                      <a:pt x="255" y="161"/>
                      <a:pt x="255" y="161"/>
                      <a:pt x="255" y="161"/>
                    </a:cubicBezTo>
                    <a:cubicBezTo>
                      <a:pt x="236" y="189"/>
                      <a:pt x="198" y="189"/>
                      <a:pt x="179" y="161"/>
                    </a:cubicBezTo>
                    <a:lnTo>
                      <a:pt x="179" y="161"/>
                    </a:lnTo>
                    <a:cubicBezTo>
                      <a:pt x="151" y="132"/>
                      <a:pt x="104" y="104"/>
                      <a:pt x="66" y="104"/>
                    </a:cubicBezTo>
                    <a:lnTo>
                      <a:pt x="66" y="104"/>
                    </a:lnTo>
                    <a:cubicBezTo>
                      <a:pt x="28" y="104"/>
                      <a:pt x="0" y="132"/>
                      <a:pt x="19" y="170"/>
                    </a:cubicBezTo>
                    <a:cubicBezTo>
                      <a:pt x="142" y="557"/>
                      <a:pt x="142" y="557"/>
                      <a:pt x="142" y="557"/>
                    </a:cubicBezTo>
                    <a:cubicBezTo>
                      <a:pt x="161" y="595"/>
                      <a:pt x="198" y="623"/>
                      <a:pt x="236" y="623"/>
                    </a:cubicBezTo>
                    <a:cubicBezTo>
                      <a:pt x="614" y="623"/>
                      <a:pt x="614" y="623"/>
                      <a:pt x="614" y="623"/>
                    </a:cubicBezTo>
                    <a:cubicBezTo>
                      <a:pt x="652" y="623"/>
                      <a:pt x="699" y="595"/>
                      <a:pt x="708" y="557"/>
                    </a:cubicBezTo>
                    <a:cubicBezTo>
                      <a:pt x="840" y="170"/>
                      <a:pt x="840" y="170"/>
                      <a:pt x="840" y="170"/>
                    </a:cubicBezTo>
                    <a:cubicBezTo>
                      <a:pt x="850" y="132"/>
                      <a:pt x="831" y="104"/>
                      <a:pt x="793" y="104"/>
                    </a:cubicBezTo>
                    <a:lnTo>
                      <a:pt x="784" y="10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任意多边形 22"/>
              <p:cNvSpPr>
                <a:spLocks/>
              </p:cNvSpPr>
              <p:nvPr/>
            </p:nvSpPr>
            <p:spPr bwMode="auto">
              <a:xfrm>
                <a:off x="8937546" y="2927730"/>
                <a:ext cx="609355" cy="166602"/>
              </a:xfrm>
              <a:custGeom>
                <a:avLst/>
                <a:gdLst>
                  <a:gd name="T0" fmla="*/ 85525363 w 662"/>
                  <a:gd name="T1" fmla="*/ 12421131 h 180"/>
                  <a:gd name="T2" fmla="*/ 85525363 w 662"/>
                  <a:gd name="T3" fmla="*/ 12421131 h 180"/>
                  <a:gd name="T4" fmla="*/ 72198637 w 662"/>
                  <a:gd name="T5" fmla="*/ 23404200 h 180"/>
                  <a:gd name="T6" fmla="*/ 14750081 w 662"/>
                  <a:gd name="T7" fmla="*/ 23404200 h 180"/>
                  <a:gd name="T8" fmla="*/ 0 w 662"/>
                  <a:gd name="T9" fmla="*/ 12421131 h 180"/>
                  <a:gd name="T10" fmla="*/ 14750081 w 662"/>
                  <a:gd name="T11" fmla="*/ 0 h 180"/>
                  <a:gd name="T12" fmla="*/ 72198637 w 662"/>
                  <a:gd name="T13" fmla="*/ 0 h 180"/>
                  <a:gd name="T14" fmla="*/ 85525363 w 662"/>
                  <a:gd name="T15" fmla="*/ 12421131 h 1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2" h="180">
                    <a:moveTo>
                      <a:pt x="661" y="95"/>
                    </a:moveTo>
                    <a:lnTo>
                      <a:pt x="661" y="95"/>
                    </a:lnTo>
                    <a:cubicBezTo>
                      <a:pt x="661" y="142"/>
                      <a:pt x="614" y="179"/>
                      <a:pt x="558" y="179"/>
                    </a:cubicBezTo>
                    <a:cubicBezTo>
                      <a:pt x="114" y="179"/>
                      <a:pt x="114" y="179"/>
                      <a:pt x="114" y="179"/>
                    </a:cubicBezTo>
                    <a:cubicBezTo>
                      <a:pt x="57" y="179"/>
                      <a:pt x="0" y="142"/>
                      <a:pt x="0" y="95"/>
                    </a:cubicBezTo>
                    <a:cubicBezTo>
                      <a:pt x="0" y="47"/>
                      <a:pt x="57" y="0"/>
                      <a:pt x="114" y="0"/>
                    </a:cubicBezTo>
                    <a:cubicBezTo>
                      <a:pt x="558" y="0"/>
                      <a:pt x="558" y="0"/>
                      <a:pt x="558" y="0"/>
                    </a:cubicBezTo>
                    <a:cubicBezTo>
                      <a:pt x="614" y="0"/>
                      <a:pt x="661" y="47"/>
                      <a:pt x="661" y="9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任意多边形 27"/>
              <p:cNvSpPr>
                <a:spLocks/>
              </p:cNvSpPr>
              <p:nvPr/>
            </p:nvSpPr>
            <p:spPr bwMode="auto">
              <a:xfrm>
                <a:off x="9003622" y="3540540"/>
                <a:ext cx="633204" cy="633204"/>
              </a:xfrm>
              <a:custGeom>
                <a:avLst/>
                <a:gdLst>
                  <a:gd name="T0" fmla="*/ 182 w 236"/>
                  <a:gd name="T1" fmla="*/ 109 h 236"/>
                  <a:gd name="T2" fmla="*/ 157 w 236"/>
                  <a:gd name="T3" fmla="*/ 103 h 236"/>
                  <a:gd name="T4" fmla="*/ 134 w 236"/>
                  <a:gd name="T5" fmla="*/ 102 h 236"/>
                  <a:gd name="T6" fmla="*/ 120 w 236"/>
                  <a:gd name="T7" fmla="*/ 114 h 236"/>
                  <a:gd name="T8" fmla="*/ 118 w 236"/>
                  <a:gd name="T9" fmla="*/ 129 h 236"/>
                  <a:gd name="T10" fmla="*/ 122 w 236"/>
                  <a:gd name="T11" fmla="*/ 141 h 236"/>
                  <a:gd name="T12" fmla="*/ 135 w 236"/>
                  <a:gd name="T13" fmla="*/ 156 h 236"/>
                  <a:gd name="T14" fmla="*/ 139 w 236"/>
                  <a:gd name="T15" fmla="*/ 185 h 236"/>
                  <a:gd name="T16" fmla="*/ 152 w 236"/>
                  <a:gd name="T17" fmla="*/ 198 h 236"/>
                  <a:gd name="T18" fmla="*/ 169 w 236"/>
                  <a:gd name="T19" fmla="*/ 180 h 236"/>
                  <a:gd name="T20" fmla="*/ 187 w 236"/>
                  <a:gd name="T21" fmla="*/ 150 h 236"/>
                  <a:gd name="T22" fmla="*/ 200 w 236"/>
                  <a:gd name="T23" fmla="*/ 122 h 236"/>
                  <a:gd name="T24" fmla="*/ 182 w 236"/>
                  <a:gd name="T25" fmla="*/ 109 h 236"/>
                  <a:gd name="T26" fmla="*/ 118 w 236"/>
                  <a:gd name="T27" fmla="*/ 0 h 236"/>
                  <a:gd name="T28" fmla="*/ 0 w 236"/>
                  <a:gd name="T29" fmla="*/ 118 h 236"/>
                  <a:gd name="T30" fmla="*/ 118 w 236"/>
                  <a:gd name="T31" fmla="*/ 236 h 236"/>
                  <a:gd name="T32" fmla="*/ 236 w 236"/>
                  <a:gd name="T33" fmla="*/ 118 h 236"/>
                  <a:gd name="T34" fmla="*/ 118 w 236"/>
                  <a:gd name="T35" fmla="*/ 0 h 236"/>
                  <a:gd name="T36" fmla="*/ 126 w 236"/>
                  <a:gd name="T37" fmla="*/ 212 h 236"/>
                  <a:gd name="T38" fmla="*/ 128 w 236"/>
                  <a:gd name="T39" fmla="*/ 208 h 236"/>
                  <a:gd name="T40" fmla="*/ 125 w 236"/>
                  <a:gd name="T41" fmla="*/ 186 h 236"/>
                  <a:gd name="T42" fmla="*/ 105 w 236"/>
                  <a:gd name="T43" fmla="*/ 186 h 236"/>
                  <a:gd name="T44" fmla="*/ 98 w 236"/>
                  <a:gd name="T45" fmla="*/ 207 h 236"/>
                  <a:gd name="T46" fmla="*/ 102 w 236"/>
                  <a:gd name="T47" fmla="*/ 211 h 236"/>
                  <a:gd name="T48" fmla="*/ 34 w 236"/>
                  <a:gd name="T49" fmla="*/ 161 h 236"/>
                  <a:gd name="T50" fmla="*/ 44 w 236"/>
                  <a:gd name="T51" fmla="*/ 157 h 236"/>
                  <a:gd name="T52" fmla="*/ 44 w 236"/>
                  <a:gd name="T53" fmla="*/ 157 h 236"/>
                  <a:gd name="T54" fmla="*/ 81 w 236"/>
                  <a:gd name="T55" fmla="*/ 142 h 236"/>
                  <a:gd name="T56" fmla="*/ 81 w 236"/>
                  <a:gd name="T57" fmla="*/ 118 h 236"/>
                  <a:gd name="T58" fmla="*/ 55 w 236"/>
                  <a:gd name="T59" fmla="*/ 94 h 236"/>
                  <a:gd name="T60" fmla="*/ 28 w 236"/>
                  <a:gd name="T61" fmla="*/ 90 h 236"/>
                  <a:gd name="T62" fmla="*/ 84 w 236"/>
                  <a:gd name="T63" fmla="*/ 30 h 236"/>
                  <a:gd name="T64" fmla="*/ 84 w 236"/>
                  <a:gd name="T65" fmla="*/ 31 h 236"/>
                  <a:gd name="T66" fmla="*/ 102 w 236"/>
                  <a:gd name="T67" fmla="*/ 56 h 236"/>
                  <a:gd name="T68" fmla="*/ 120 w 236"/>
                  <a:gd name="T69" fmla="*/ 79 h 236"/>
                  <a:gd name="T70" fmla="*/ 131 w 236"/>
                  <a:gd name="T71" fmla="*/ 97 h 236"/>
                  <a:gd name="T72" fmla="*/ 146 w 236"/>
                  <a:gd name="T73" fmla="*/ 88 h 236"/>
                  <a:gd name="T74" fmla="*/ 177 w 236"/>
                  <a:gd name="T75" fmla="*/ 66 h 236"/>
                  <a:gd name="T76" fmla="*/ 190 w 236"/>
                  <a:gd name="T77" fmla="*/ 57 h 236"/>
                  <a:gd name="T78" fmla="*/ 212 w 236"/>
                  <a:gd name="T79" fmla="*/ 118 h 236"/>
                  <a:gd name="T80" fmla="*/ 126 w 236"/>
                  <a:gd name="T81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6" h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423601" y="2521950"/>
              <a:ext cx="2324100" cy="2566987"/>
              <a:chOff x="5423601" y="2387806"/>
              <a:chExt cx="2324100" cy="2566987"/>
            </a:xfrm>
          </p:grpSpPr>
          <p:sp>
            <p:nvSpPr>
              <p:cNvPr id="38" name="任意多边形 17"/>
              <p:cNvSpPr>
                <a:spLocks/>
              </p:cNvSpPr>
              <p:nvPr/>
            </p:nvSpPr>
            <p:spPr bwMode="auto">
              <a:xfrm>
                <a:off x="5423601" y="2943431"/>
                <a:ext cx="2324100" cy="2011362"/>
              </a:xfrm>
              <a:custGeom>
                <a:avLst/>
                <a:gdLst>
                  <a:gd name="T0" fmla="*/ 1256 w 2521"/>
                  <a:gd name="T1" fmla="*/ 2181 h 2182"/>
                  <a:gd name="T2" fmla="*/ 1256 w 2521"/>
                  <a:gd name="T3" fmla="*/ 2181 h 2182"/>
                  <a:gd name="T4" fmla="*/ 444 w 2521"/>
                  <a:gd name="T5" fmla="*/ 774 h 2182"/>
                  <a:gd name="T6" fmla="*/ 2077 w 2521"/>
                  <a:gd name="T7" fmla="*/ 774 h 2182"/>
                  <a:gd name="T8" fmla="*/ 1256 w 2521"/>
                  <a:gd name="T9" fmla="*/ 2181 h 2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1" h="2182">
                    <a:moveTo>
                      <a:pt x="1256" y="2181"/>
                    </a:moveTo>
                    <a:lnTo>
                      <a:pt x="1256" y="2181"/>
                    </a:lnTo>
                    <a:cubicBezTo>
                      <a:pt x="359" y="2181"/>
                      <a:pt x="0" y="1548"/>
                      <a:pt x="444" y="774"/>
                    </a:cubicBezTo>
                    <a:cubicBezTo>
                      <a:pt x="897" y="0"/>
                      <a:pt x="1624" y="0"/>
                      <a:pt x="2077" y="774"/>
                    </a:cubicBezTo>
                    <a:cubicBezTo>
                      <a:pt x="2520" y="1548"/>
                      <a:pt x="2153" y="2181"/>
                      <a:pt x="1256" y="21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任意多边形 18"/>
              <p:cNvSpPr>
                <a:spLocks/>
              </p:cNvSpPr>
              <p:nvPr/>
            </p:nvSpPr>
            <p:spPr bwMode="auto">
              <a:xfrm>
                <a:off x="6163376" y="2387806"/>
                <a:ext cx="844550" cy="625476"/>
              </a:xfrm>
              <a:custGeom>
                <a:avLst/>
                <a:gdLst>
                  <a:gd name="T0" fmla="*/ 850 w 916"/>
                  <a:gd name="T1" fmla="*/ 113 h 681"/>
                  <a:gd name="T2" fmla="*/ 850 w 916"/>
                  <a:gd name="T3" fmla="*/ 113 h 681"/>
                  <a:gd name="T4" fmla="*/ 727 w 916"/>
                  <a:gd name="T5" fmla="*/ 160 h 681"/>
                  <a:gd name="T6" fmla="*/ 651 w 916"/>
                  <a:gd name="T7" fmla="*/ 132 h 681"/>
                  <a:gd name="T8" fmla="*/ 623 w 916"/>
                  <a:gd name="T9" fmla="*/ 75 h 681"/>
                  <a:gd name="T10" fmla="*/ 566 w 916"/>
                  <a:gd name="T11" fmla="*/ 0 h 681"/>
                  <a:gd name="T12" fmla="*/ 519 w 916"/>
                  <a:gd name="T13" fmla="*/ 75 h 681"/>
                  <a:gd name="T14" fmla="*/ 491 w 916"/>
                  <a:gd name="T15" fmla="*/ 132 h 681"/>
                  <a:gd name="T16" fmla="*/ 415 w 916"/>
                  <a:gd name="T17" fmla="*/ 142 h 681"/>
                  <a:gd name="T18" fmla="*/ 406 w 916"/>
                  <a:gd name="T19" fmla="*/ 142 h 681"/>
                  <a:gd name="T20" fmla="*/ 340 w 916"/>
                  <a:gd name="T21" fmla="*/ 75 h 681"/>
                  <a:gd name="T22" fmla="*/ 283 w 916"/>
                  <a:gd name="T23" fmla="*/ 142 h 681"/>
                  <a:gd name="T24" fmla="*/ 264 w 916"/>
                  <a:gd name="T25" fmla="*/ 170 h 681"/>
                  <a:gd name="T26" fmla="*/ 189 w 916"/>
                  <a:gd name="T27" fmla="*/ 179 h 681"/>
                  <a:gd name="T28" fmla="*/ 189 w 916"/>
                  <a:gd name="T29" fmla="*/ 179 h 681"/>
                  <a:gd name="T30" fmla="*/ 66 w 916"/>
                  <a:gd name="T31" fmla="*/ 113 h 681"/>
                  <a:gd name="T32" fmla="*/ 57 w 916"/>
                  <a:gd name="T33" fmla="*/ 113 h 681"/>
                  <a:gd name="T34" fmla="*/ 9 w 916"/>
                  <a:gd name="T35" fmla="*/ 189 h 681"/>
                  <a:gd name="T36" fmla="*/ 151 w 916"/>
                  <a:gd name="T37" fmla="*/ 613 h 681"/>
                  <a:gd name="T38" fmla="*/ 245 w 916"/>
                  <a:gd name="T39" fmla="*/ 680 h 681"/>
                  <a:gd name="T40" fmla="*/ 661 w 916"/>
                  <a:gd name="T41" fmla="*/ 680 h 681"/>
                  <a:gd name="T42" fmla="*/ 764 w 916"/>
                  <a:gd name="T43" fmla="*/ 613 h 681"/>
                  <a:gd name="T44" fmla="*/ 906 w 916"/>
                  <a:gd name="T45" fmla="*/ 189 h 681"/>
                  <a:gd name="T46" fmla="*/ 850 w 916"/>
                  <a:gd name="T47" fmla="*/ 11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6" h="681">
                    <a:moveTo>
                      <a:pt x="850" y="113"/>
                    </a:moveTo>
                    <a:lnTo>
                      <a:pt x="850" y="113"/>
                    </a:lnTo>
                    <a:cubicBezTo>
                      <a:pt x="802" y="113"/>
                      <a:pt x="755" y="132"/>
                      <a:pt x="727" y="160"/>
                    </a:cubicBezTo>
                    <a:cubicBezTo>
                      <a:pt x="699" y="179"/>
                      <a:pt x="670" y="170"/>
                      <a:pt x="651" y="132"/>
                    </a:cubicBezTo>
                    <a:cubicBezTo>
                      <a:pt x="623" y="75"/>
                      <a:pt x="623" y="75"/>
                      <a:pt x="623" y="75"/>
                    </a:cubicBezTo>
                    <a:cubicBezTo>
                      <a:pt x="604" y="38"/>
                      <a:pt x="585" y="0"/>
                      <a:pt x="566" y="0"/>
                    </a:cubicBezTo>
                    <a:cubicBezTo>
                      <a:pt x="557" y="0"/>
                      <a:pt x="538" y="38"/>
                      <a:pt x="519" y="75"/>
                    </a:cubicBezTo>
                    <a:cubicBezTo>
                      <a:pt x="491" y="132"/>
                      <a:pt x="491" y="132"/>
                      <a:pt x="491" y="132"/>
                    </a:cubicBezTo>
                    <a:cubicBezTo>
                      <a:pt x="472" y="170"/>
                      <a:pt x="434" y="170"/>
                      <a:pt x="415" y="142"/>
                    </a:cubicBezTo>
                    <a:cubicBezTo>
                      <a:pt x="406" y="142"/>
                      <a:pt x="406" y="142"/>
                      <a:pt x="406" y="142"/>
                    </a:cubicBezTo>
                    <a:cubicBezTo>
                      <a:pt x="387" y="104"/>
                      <a:pt x="359" y="75"/>
                      <a:pt x="340" y="75"/>
                    </a:cubicBezTo>
                    <a:cubicBezTo>
                      <a:pt x="330" y="75"/>
                      <a:pt x="302" y="113"/>
                      <a:pt x="283" y="142"/>
                    </a:cubicBezTo>
                    <a:cubicBezTo>
                      <a:pt x="264" y="170"/>
                      <a:pt x="264" y="170"/>
                      <a:pt x="264" y="170"/>
                    </a:cubicBezTo>
                    <a:cubicBezTo>
                      <a:pt x="245" y="207"/>
                      <a:pt x="208" y="207"/>
                      <a:pt x="189" y="179"/>
                    </a:cubicBezTo>
                    <a:lnTo>
                      <a:pt x="189" y="179"/>
                    </a:lnTo>
                    <a:cubicBezTo>
                      <a:pt x="160" y="142"/>
                      <a:pt x="104" y="113"/>
                      <a:pt x="66" y="113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19" y="113"/>
                      <a:pt x="0" y="151"/>
                      <a:pt x="9" y="189"/>
                    </a:cubicBezTo>
                    <a:cubicBezTo>
                      <a:pt x="151" y="613"/>
                      <a:pt x="151" y="613"/>
                      <a:pt x="151" y="613"/>
                    </a:cubicBezTo>
                    <a:cubicBezTo>
                      <a:pt x="160" y="651"/>
                      <a:pt x="208" y="680"/>
                      <a:pt x="245" y="680"/>
                    </a:cubicBezTo>
                    <a:cubicBezTo>
                      <a:pt x="661" y="680"/>
                      <a:pt x="661" y="680"/>
                      <a:pt x="661" y="680"/>
                    </a:cubicBezTo>
                    <a:cubicBezTo>
                      <a:pt x="708" y="680"/>
                      <a:pt x="746" y="651"/>
                      <a:pt x="764" y="613"/>
                    </a:cubicBezTo>
                    <a:cubicBezTo>
                      <a:pt x="906" y="189"/>
                      <a:pt x="906" y="189"/>
                      <a:pt x="906" y="189"/>
                    </a:cubicBezTo>
                    <a:cubicBezTo>
                      <a:pt x="915" y="151"/>
                      <a:pt x="897" y="113"/>
                      <a:pt x="850" y="11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任意多边形 19"/>
              <p:cNvSpPr>
                <a:spLocks/>
              </p:cNvSpPr>
              <p:nvPr/>
            </p:nvSpPr>
            <p:spPr bwMode="auto">
              <a:xfrm>
                <a:off x="6252324" y="2996808"/>
                <a:ext cx="662164" cy="174732"/>
              </a:xfrm>
              <a:custGeom>
                <a:avLst/>
                <a:gdLst>
                  <a:gd name="T0" fmla="*/ 92996688 w 719"/>
                  <a:gd name="T1" fmla="*/ 12262909 h 190"/>
                  <a:gd name="T2" fmla="*/ 92996688 w 719"/>
                  <a:gd name="T3" fmla="*/ 12262909 h 190"/>
                  <a:gd name="T4" fmla="*/ 78360619 w 719"/>
                  <a:gd name="T5" fmla="*/ 24396478 h 190"/>
                  <a:gd name="T6" fmla="*/ 15931318 w 719"/>
                  <a:gd name="T7" fmla="*/ 24396478 h 190"/>
                  <a:gd name="T8" fmla="*/ 0 w 719"/>
                  <a:gd name="T9" fmla="*/ 12262909 h 190"/>
                  <a:gd name="T10" fmla="*/ 15931318 w 719"/>
                  <a:gd name="T11" fmla="*/ 0 h 190"/>
                  <a:gd name="T12" fmla="*/ 78360619 w 719"/>
                  <a:gd name="T13" fmla="*/ 0 h 190"/>
                  <a:gd name="T14" fmla="*/ 92996688 w 719"/>
                  <a:gd name="T15" fmla="*/ 12262909 h 1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19" h="190">
                    <a:moveTo>
                      <a:pt x="718" y="95"/>
                    </a:moveTo>
                    <a:lnTo>
                      <a:pt x="718" y="95"/>
                    </a:lnTo>
                    <a:cubicBezTo>
                      <a:pt x="718" y="152"/>
                      <a:pt x="670" y="189"/>
                      <a:pt x="605" y="189"/>
                    </a:cubicBezTo>
                    <a:cubicBezTo>
                      <a:pt x="123" y="189"/>
                      <a:pt x="123" y="189"/>
                      <a:pt x="123" y="189"/>
                    </a:cubicBezTo>
                    <a:cubicBezTo>
                      <a:pt x="57" y="189"/>
                      <a:pt x="0" y="152"/>
                      <a:pt x="0" y="95"/>
                    </a:cubicBezTo>
                    <a:cubicBezTo>
                      <a:pt x="0" y="48"/>
                      <a:pt x="57" y="0"/>
                      <a:pt x="123" y="0"/>
                    </a:cubicBezTo>
                    <a:cubicBezTo>
                      <a:pt x="605" y="0"/>
                      <a:pt x="605" y="0"/>
                      <a:pt x="605" y="0"/>
                    </a:cubicBezTo>
                    <a:cubicBezTo>
                      <a:pt x="670" y="0"/>
                      <a:pt x="718" y="48"/>
                      <a:pt x="718" y="9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任意多边形 28"/>
              <p:cNvSpPr>
                <a:spLocks/>
              </p:cNvSpPr>
              <p:nvPr/>
            </p:nvSpPr>
            <p:spPr bwMode="auto">
              <a:xfrm>
                <a:off x="6238101" y="3651456"/>
                <a:ext cx="633204" cy="633204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6530452" y="2273506"/>
              <a:ext cx="2774950" cy="3063875"/>
              <a:chOff x="6565014" y="2273506"/>
              <a:chExt cx="2774950" cy="3063875"/>
            </a:xfrm>
          </p:grpSpPr>
          <p:sp>
            <p:nvSpPr>
              <p:cNvPr id="34" name="任意多边形 23"/>
              <p:cNvSpPr>
                <a:spLocks/>
              </p:cNvSpPr>
              <p:nvPr/>
            </p:nvSpPr>
            <p:spPr bwMode="auto">
              <a:xfrm>
                <a:off x="6565014" y="2935493"/>
                <a:ext cx="2774950" cy="2401888"/>
              </a:xfrm>
              <a:custGeom>
                <a:avLst/>
                <a:gdLst>
                  <a:gd name="T0" fmla="*/ 1500 w 3012"/>
                  <a:gd name="T1" fmla="*/ 2605 h 2606"/>
                  <a:gd name="T2" fmla="*/ 1500 w 3012"/>
                  <a:gd name="T3" fmla="*/ 2605 h 2606"/>
                  <a:gd name="T4" fmla="*/ 538 w 3012"/>
                  <a:gd name="T5" fmla="*/ 925 h 2606"/>
                  <a:gd name="T6" fmla="*/ 2473 w 3012"/>
                  <a:gd name="T7" fmla="*/ 925 h 2606"/>
                  <a:gd name="T8" fmla="*/ 1500 w 3012"/>
                  <a:gd name="T9" fmla="*/ 2605 h 2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2" h="2606">
                    <a:moveTo>
                      <a:pt x="1500" y="2605"/>
                    </a:moveTo>
                    <a:lnTo>
                      <a:pt x="1500" y="2605"/>
                    </a:lnTo>
                    <a:cubicBezTo>
                      <a:pt x="434" y="2605"/>
                      <a:pt x="0" y="1850"/>
                      <a:pt x="538" y="925"/>
                    </a:cubicBezTo>
                    <a:cubicBezTo>
                      <a:pt x="1066" y="0"/>
                      <a:pt x="1944" y="0"/>
                      <a:pt x="2473" y="925"/>
                    </a:cubicBezTo>
                    <a:cubicBezTo>
                      <a:pt x="3011" y="1850"/>
                      <a:pt x="2576" y="2605"/>
                      <a:pt x="1500" y="260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任意多边形 24"/>
              <p:cNvSpPr>
                <a:spLocks/>
              </p:cNvSpPr>
              <p:nvPr/>
            </p:nvSpPr>
            <p:spPr bwMode="auto">
              <a:xfrm>
                <a:off x="7442900" y="2273506"/>
                <a:ext cx="1016001" cy="747714"/>
              </a:xfrm>
              <a:custGeom>
                <a:avLst/>
                <a:gdLst>
                  <a:gd name="T0" fmla="*/ 1018 w 1104"/>
                  <a:gd name="T1" fmla="*/ 142 h 813"/>
                  <a:gd name="T2" fmla="*/ 1018 w 1104"/>
                  <a:gd name="T3" fmla="*/ 142 h 813"/>
                  <a:gd name="T4" fmla="*/ 877 w 1104"/>
                  <a:gd name="T5" fmla="*/ 189 h 813"/>
                  <a:gd name="T6" fmla="*/ 782 w 1104"/>
                  <a:gd name="T7" fmla="*/ 151 h 813"/>
                  <a:gd name="T8" fmla="*/ 745 w 1104"/>
                  <a:gd name="T9" fmla="*/ 85 h 813"/>
                  <a:gd name="T10" fmla="*/ 688 w 1104"/>
                  <a:gd name="T11" fmla="*/ 0 h 813"/>
                  <a:gd name="T12" fmla="*/ 622 w 1104"/>
                  <a:gd name="T13" fmla="*/ 85 h 813"/>
                  <a:gd name="T14" fmla="*/ 584 w 1104"/>
                  <a:gd name="T15" fmla="*/ 151 h 813"/>
                  <a:gd name="T16" fmla="*/ 499 w 1104"/>
                  <a:gd name="T17" fmla="*/ 161 h 813"/>
                  <a:gd name="T18" fmla="*/ 499 w 1104"/>
                  <a:gd name="T19" fmla="*/ 161 h 813"/>
                  <a:gd name="T20" fmla="*/ 414 w 1104"/>
                  <a:gd name="T21" fmla="*/ 94 h 813"/>
                  <a:gd name="T22" fmla="*/ 348 w 1104"/>
                  <a:gd name="T23" fmla="*/ 170 h 813"/>
                  <a:gd name="T24" fmla="*/ 329 w 1104"/>
                  <a:gd name="T25" fmla="*/ 198 h 813"/>
                  <a:gd name="T26" fmla="*/ 225 w 1104"/>
                  <a:gd name="T27" fmla="*/ 208 h 813"/>
                  <a:gd name="T28" fmla="*/ 225 w 1104"/>
                  <a:gd name="T29" fmla="*/ 208 h 813"/>
                  <a:gd name="T30" fmla="*/ 84 w 1104"/>
                  <a:gd name="T31" fmla="*/ 142 h 813"/>
                  <a:gd name="T32" fmla="*/ 75 w 1104"/>
                  <a:gd name="T33" fmla="*/ 142 h 813"/>
                  <a:gd name="T34" fmla="*/ 18 w 1104"/>
                  <a:gd name="T35" fmla="*/ 227 h 813"/>
                  <a:gd name="T36" fmla="*/ 187 w 1104"/>
                  <a:gd name="T37" fmla="*/ 727 h 813"/>
                  <a:gd name="T38" fmla="*/ 301 w 1104"/>
                  <a:gd name="T39" fmla="*/ 812 h 813"/>
                  <a:gd name="T40" fmla="*/ 801 w 1104"/>
                  <a:gd name="T41" fmla="*/ 812 h 813"/>
                  <a:gd name="T42" fmla="*/ 914 w 1104"/>
                  <a:gd name="T43" fmla="*/ 727 h 813"/>
                  <a:gd name="T44" fmla="*/ 1084 w 1104"/>
                  <a:gd name="T45" fmla="*/ 227 h 813"/>
                  <a:gd name="T46" fmla="*/ 1018 w 1104"/>
                  <a:gd name="T47" fmla="*/ 142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04" h="813">
                    <a:moveTo>
                      <a:pt x="1018" y="142"/>
                    </a:moveTo>
                    <a:lnTo>
                      <a:pt x="1018" y="142"/>
                    </a:lnTo>
                    <a:cubicBezTo>
                      <a:pt x="971" y="142"/>
                      <a:pt x="905" y="161"/>
                      <a:pt x="877" y="189"/>
                    </a:cubicBezTo>
                    <a:cubicBezTo>
                      <a:pt x="848" y="217"/>
                      <a:pt x="801" y="198"/>
                      <a:pt x="782" y="151"/>
                    </a:cubicBezTo>
                    <a:cubicBezTo>
                      <a:pt x="745" y="85"/>
                      <a:pt x="745" y="85"/>
                      <a:pt x="745" y="85"/>
                    </a:cubicBezTo>
                    <a:cubicBezTo>
                      <a:pt x="726" y="38"/>
                      <a:pt x="697" y="0"/>
                      <a:pt x="688" y="0"/>
                    </a:cubicBezTo>
                    <a:cubicBezTo>
                      <a:pt x="669" y="0"/>
                      <a:pt x="641" y="38"/>
                      <a:pt x="622" y="85"/>
                    </a:cubicBezTo>
                    <a:cubicBezTo>
                      <a:pt x="584" y="151"/>
                      <a:pt x="584" y="151"/>
                      <a:pt x="584" y="151"/>
                    </a:cubicBezTo>
                    <a:cubicBezTo>
                      <a:pt x="565" y="198"/>
                      <a:pt x="527" y="208"/>
                      <a:pt x="499" y="161"/>
                    </a:cubicBezTo>
                    <a:lnTo>
                      <a:pt x="499" y="161"/>
                    </a:lnTo>
                    <a:cubicBezTo>
                      <a:pt x="461" y="123"/>
                      <a:pt x="433" y="94"/>
                      <a:pt x="414" y="94"/>
                    </a:cubicBezTo>
                    <a:cubicBezTo>
                      <a:pt x="405" y="94"/>
                      <a:pt x="367" y="123"/>
                      <a:pt x="348" y="170"/>
                    </a:cubicBezTo>
                    <a:cubicBezTo>
                      <a:pt x="329" y="198"/>
                      <a:pt x="329" y="198"/>
                      <a:pt x="329" y="198"/>
                    </a:cubicBezTo>
                    <a:cubicBezTo>
                      <a:pt x="301" y="245"/>
                      <a:pt x="254" y="245"/>
                      <a:pt x="225" y="208"/>
                    </a:cubicBezTo>
                    <a:lnTo>
                      <a:pt x="225" y="208"/>
                    </a:lnTo>
                    <a:cubicBezTo>
                      <a:pt x="197" y="170"/>
                      <a:pt x="131" y="142"/>
                      <a:pt x="84" y="142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28" y="142"/>
                      <a:pt x="0" y="179"/>
                      <a:pt x="18" y="227"/>
                    </a:cubicBezTo>
                    <a:cubicBezTo>
                      <a:pt x="187" y="727"/>
                      <a:pt x="187" y="727"/>
                      <a:pt x="187" y="727"/>
                    </a:cubicBezTo>
                    <a:cubicBezTo>
                      <a:pt x="197" y="774"/>
                      <a:pt x="254" y="812"/>
                      <a:pt x="301" y="812"/>
                    </a:cubicBezTo>
                    <a:cubicBezTo>
                      <a:pt x="801" y="812"/>
                      <a:pt x="801" y="812"/>
                      <a:pt x="801" y="812"/>
                    </a:cubicBezTo>
                    <a:cubicBezTo>
                      <a:pt x="848" y="812"/>
                      <a:pt x="896" y="774"/>
                      <a:pt x="914" y="727"/>
                    </a:cubicBezTo>
                    <a:cubicBezTo>
                      <a:pt x="1084" y="227"/>
                      <a:pt x="1084" y="227"/>
                      <a:pt x="1084" y="227"/>
                    </a:cubicBezTo>
                    <a:cubicBezTo>
                      <a:pt x="1103" y="179"/>
                      <a:pt x="1075" y="142"/>
                      <a:pt x="1018" y="14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任意多边形 25"/>
              <p:cNvSpPr>
                <a:spLocks/>
              </p:cNvSpPr>
              <p:nvPr/>
            </p:nvSpPr>
            <p:spPr bwMode="auto">
              <a:xfrm>
                <a:off x="7556342" y="2996808"/>
                <a:ext cx="792163" cy="211302"/>
              </a:xfrm>
              <a:custGeom>
                <a:avLst/>
                <a:gdLst>
                  <a:gd name="T0" fmla="*/ 111299777 w 860"/>
                  <a:gd name="T1" fmla="*/ 14944084 h 228"/>
                  <a:gd name="T2" fmla="*/ 111299777 w 860"/>
                  <a:gd name="T3" fmla="*/ 14944084 h 228"/>
                  <a:gd name="T4" fmla="*/ 93030521 w 860"/>
                  <a:gd name="T5" fmla="*/ 29757103 h 228"/>
                  <a:gd name="T6" fmla="*/ 18398841 w 860"/>
                  <a:gd name="T7" fmla="*/ 29757103 h 228"/>
                  <a:gd name="T8" fmla="*/ 0 w 860"/>
                  <a:gd name="T9" fmla="*/ 14944084 h 228"/>
                  <a:gd name="T10" fmla="*/ 18398841 w 860"/>
                  <a:gd name="T11" fmla="*/ 0 h 228"/>
                  <a:gd name="T12" fmla="*/ 93030521 w 860"/>
                  <a:gd name="T13" fmla="*/ 0 h 228"/>
                  <a:gd name="T14" fmla="*/ 111299777 w 860"/>
                  <a:gd name="T15" fmla="*/ 14944084 h 2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0" h="228">
                    <a:moveTo>
                      <a:pt x="859" y="114"/>
                    </a:moveTo>
                    <a:lnTo>
                      <a:pt x="859" y="114"/>
                    </a:lnTo>
                    <a:cubicBezTo>
                      <a:pt x="859" y="180"/>
                      <a:pt x="793" y="227"/>
                      <a:pt x="718" y="227"/>
                    </a:cubicBezTo>
                    <a:cubicBezTo>
                      <a:pt x="142" y="227"/>
                      <a:pt x="142" y="227"/>
                      <a:pt x="142" y="227"/>
                    </a:cubicBezTo>
                    <a:cubicBezTo>
                      <a:pt x="66" y="227"/>
                      <a:pt x="0" y="180"/>
                      <a:pt x="0" y="114"/>
                    </a:cubicBezTo>
                    <a:cubicBezTo>
                      <a:pt x="0" y="57"/>
                      <a:pt x="66" y="0"/>
                      <a:pt x="142" y="0"/>
                    </a:cubicBezTo>
                    <a:cubicBezTo>
                      <a:pt x="718" y="0"/>
                      <a:pt x="718" y="0"/>
                      <a:pt x="718" y="0"/>
                    </a:cubicBezTo>
                    <a:cubicBezTo>
                      <a:pt x="793" y="0"/>
                      <a:pt x="859" y="57"/>
                      <a:pt x="859" y="11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任意多边形 26"/>
              <p:cNvSpPr>
                <a:spLocks/>
              </p:cNvSpPr>
              <p:nvPr/>
            </p:nvSpPr>
            <p:spPr bwMode="auto">
              <a:xfrm>
                <a:off x="7634298" y="3862172"/>
                <a:ext cx="633204" cy="633204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9012443" y="2273506"/>
              <a:ext cx="2774950" cy="3063875"/>
              <a:chOff x="6565014" y="2273506"/>
              <a:chExt cx="2774950" cy="3063875"/>
            </a:xfrm>
          </p:grpSpPr>
          <p:sp>
            <p:nvSpPr>
              <p:cNvPr id="30" name="任意多边形 32"/>
              <p:cNvSpPr>
                <a:spLocks/>
              </p:cNvSpPr>
              <p:nvPr/>
            </p:nvSpPr>
            <p:spPr bwMode="auto">
              <a:xfrm>
                <a:off x="6565014" y="2935493"/>
                <a:ext cx="2774950" cy="2401888"/>
              </a:xfrm>
              <a:custGeom>
                <a:avLst/>
                <a:gdLst>
                  <a:gd name="T0" fmla="*/ 1500 w 3012"/>
                  <a:gd name="T1" fmla="*/ 2605 h 2606"/>
                  <a:gd name="T2" fmla="*/ 1500 w 3012"/>
                  <a:gd name="T3" fmla="*/ 2605 h 2606"/>
                  <a:gd name="T4" fmla="*/ 538 w 3012"/>
                  <a:gd name="T5" fmla="*/ 925 h 2606"/>
                  <a:gd name="T6" fmla="*/ 2473 w 3012"/>
                  <a:gd name="T7" fmla="*/ 925 h 2606"/>
                  <a:gd name="T8" fmla="*/ 1500 w 3012"/>
                  <a:gd name="T9" fmla="*/ 2605 h 2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2" h="2606">
                    <a:moveTo>
                      <a:pt x="1500" y="2605"/>
                    </a:moveTo>
                    <a:lnTo>
                      <a:pt x="1500" y="2605"/>
                    </a:lnTo>
                    <a:cubicBezTo>
                      <a:pt x="434" y="2605"/>
                      <a:pt x="0" y="1850"/>
                      <a:pt x="538" y="925"/>
                    </a:cubicBezTo>
                    <a:cubicBezTo>
                      <a:pt x="1066" y="0"/>
                      <a:pt x="1944" y="0"/>
                      <a:pt x="2473" y="925"/>
                    </a:cubicBezTo>
                    <a:cubicBezTo>
                      <a:pt x="3011" y="1850"/>
                      <a:pt x="2576" y="2605"/>
                      <a:pt x="1500" y="2605"/>
                    </a:cubicBezTo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任意多边形 33"/>
              <p:cNvSpPr>
                <a:spLocks/>
              </p:cNvSpPr>
              <p:nvPr/>
            </p:nvSpPr>
            <p:spPr bwMode="auto">
              <a:xfrm>
                <a:off x="7442900" y="2273506"/>
                <a:ext cx="1016001" cy="747714"/>
              </a:xfrm>
              <a:custGeom>
                <a:avLst/>
                <a:gdLst>
                  <a:gd name="T0" fmla="*/ 1018 w 1104"/>
                  <a:gd name="T1" fmla="*/ 142 h 813"/>
                  <a:gd name="T2" fmla="*/ 1018 w 1104"/>
                  <a:gd name="T3" fmla="*/ 142 h 813"/>
                  <a:gd name="T4" fmla="*/ 877 w 1104"/>
                  <a:gd name="T5" fmla="*/ 189 h 813"/>
                  <a:gd name="T6" fmla="*/ 782 w 1104"/>
                  <a:gd name="T7" fmla="*/ 151 h 813"/>
                  <a:gd name="T8" fmla="*/ 745 w 1104"/>
                  <a:gd name="T9" fmla="*/ 85 h 813"/>
                  <a:gd name="T10" fmla="*/ 688 w 1104"/>
                  <a:gd name="T11" fmla="*/ 0 h 813"/>
                  <a:gd name="T12" fmla="*/ 622 w 1104"/>
                  <a:gd name="T13" fmla="*/ 85 h 813"/>
                  <a:gd name="T14" fmla="*/ 584 w 1104"/>
                  <a:gd name="T15" fmla="*/ 151 h 813"/>
                  <a:gd name="T16" fmla="*/ 499 w 1104"/>
                  <a:gd name="T17" fmla="*/ 161 h 813"/>
                  <a:gd name="T18" fmla="*/ 499 w 1104"/>
                  <a:gd name="T19" fmla="*/ 161 h 813"/>
                  <a:gd name="T20" fmla="*/ 414 w 1104"/>
                  <a:gd name="T21" fmla="*/ 94 h 813"/>
                  <a:gd name="T22" fmla="*/ 348 w 1104"/>
                  <a:gd name="T23" fmla="*/ 170 h 813"/>
                  <a:gd name="T24" fmla="*/ 329 w 1104"/>
                  <a:gd name="T25" fmla="*/ 198 h 813"/>
                  <a:gd name="T26" fmla="*/ 225 w 1104"/>
                  <a:gd name="T27" fmla="*/ 208 h 813"/>
                  <a:gd name="T28" fmla="*/ 225 w 1104"/>
                  <a:gd name="T29" fmla="*/ 208 h 813"/>
                  <a:gd name="T30" fmla="*/ 84 w 1104"/>
                  <a:gd name="T31" fmla="*/ 142 h 813"/>
                  <a:gd name="T32" fmla="*/ 75 w 1104"/>
                  <a:gd name="T33" fmla="*/ 142 h 813"/>
                  <a:gd name="T34" fmla="*/ 18 w 1104"/>
                  <a:gd name="T35" fmla="*/ 227 h 813"/>
                  <a:gd name="T36" fmla="*/ 187 w 1104"/>
                  <a:gd name="T37" fmla="*/ 727 h 813"/>
                  <a:gd name="T38" fmla="*/ 301 w 1104"/>
                  <a:gd name="T39" fmla="*/ 812 h 813"/>
                  <a:gd name="T40" fmla="*/ 801 w 1104"/>
                  <a:gd name="T41" fmla="*/ 812 h 813"/>
                  <a:gd name="T42" fmla="*/ 914 w 1104"/>
                  <a:gd name="T43" fmla="*/ 727 h 813"/>
                  <a:gd name="T44" fmla="*/ 1084 w 1104"/>
                  <a:gd name="T45" fmla="*/ 227 h 813"/>
                  <a:gd name="T46" fmla="*/ 1018 w 1104"/>
                  <a:gd name="T47" fmla="*/ 142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04" h="813">
                    <a:moveTo>
                      <a:pt x="1018" y="142"/>
                    </a:moveTo>
                    <a:lnTo>
                      <a:pt x="1018" y="142"/>
                    </a:lnTo>
                    <a:cubicBezTo>
                      <a:pt x="971" y="142"/>
                      <a:pt x="905" y="161"/>
                      <a:pt x="877" y="189"/>
                    </a:cubicBezTo>
                    <a:cubicBezTo>
                      <a:pt x="848" y="217"/>
                      <a:pt x="801" y="198"/>
                      <a:pt x="782" y="151"/>
                    </a:cubicBezTo>
                    <a:cubicBezTo>
                      <a:pt x="745" y="85"/>
                      <a:pt x="745" y="85"/>
                      <a:pt x="745" y="85"/>
                    </a:cubicBezTo>
                    <a:cubicBezTo>
                      <a:pt x="726" y="38"/>
                      <a:pt x="697" y="0"/>
                      <a:pt x="688" y="0"/>
                    </a:cubicBezTo>
                    <a:cubicBezTo>
                      <a:pt x="669" y="0"/>
                      <a:pt x="641" y="38"/>
                      <a:pt x="622" y="85"/>
                    </a:cubicBezTo>
                    <a:cubicBezTo>
                      <a:pt x="584" y="151"/>
                      <a:pt x="584" y="151"/>
                      <a:pt x="584" y="151"/>
                    </a:cubicBezTo>
                    <a:cubicBezTo>
                      <a:pt x="565" y="198"/>
                      <a:pt x="527" y="208"/>
                      <a:pt x="499" y="161"/>
                    </a:cubicBezTo>
                    <a:lnTo>
                      <a:pt x="499" y="161"/>
                    </a:lnTo>
                    <a:cubicBezTo>
                      <a:pt x="461" y="123"/>
                      <a:pt x="433" y="94"/>
                      <a:pt x="414" y="94"/>
                    </a:cubicBezTo>
                    <a:cubicBezTo>
                      <a:pt x="405" y="94"/>
                      <a:pt x="367" y="123"/>
                      <a:pt x="348" y="170"/>
                    </a:cubicBezTo>
                    <a:cubicBezTo>
                      <a:pt x="329" y="198"/>
                      <a:pt x="329" y="198"/>
                      <a:pt x="329" y="198"/>
                    </a:cubicBezTo>
                    <a:cubicBezTo>
                      <a:pt x="301" y="245"/>
                      <a:pt x="254" y="245"/>
                      <a:pt x="225" y="208"/>
                    </a:cubicBezTo>
                    <a:lnTo>
                      <a:pt x="225" y="208"/>
                    </a:lnTo>
                    <a:cubicBezTo>
                      <a:pt x="197" y="170"/>
                      <a:pt x="131" y="142"/>
                      <a:pt x="84" y="142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28" y="142"/>
                      <a:pt x="0" y="179"/>
                      <a:pt x="18" y="227"/>
                    </a:cubicBezTo>
                    <a:cubicBezTo>
                      <a:pt x="187" y="727"/>
                      <a:pt x="187" y="727"/>
                      <a:pt x="187" y="727"/>
                    </a:cubicBezTo>
                    <a:cubicBezTo>
                      <a:pt x="197" y="774"/>
                      <a:pt x="254" y="812"/>
                      <a:pt x="301" y="812"/>
                    </a:cubicBezTo>
                    <a:cubicBezTo>
                      <a:pt x="801" y="812"/>
                      <a:pt x="801" y="812"/>
                      <a:pt x="801" y="812"/>
                    </a:cubicBezTo>
                    <a:cubicBezTo>
                      <a:pt x="848" y="812"/>
                      <a:pt x="896" y="774"/>
                      <a:pt x="914" y="727"/>
                    </a:cubicBezTo>
                    <a:cubicBezTo>
                      <a:pt x="1084" y="227"/>
                      <a:pt x="1084" y="227"/>
                      <a:pt x="1084" y="227"/>
                    </a:cubicBezTo>
                    <a:cubicBezTo>
                      <a:pt x="1103" y="179"/>
                      <a:pt x="1075" y="142"/>
                      <a:pt x="1018" y="142"/>
                    </a:cubicBezTo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任意多边形 34"/>
              <p:cNvSpPr>
                <a:spLocks/>
              </p:cNvSpPr>
              <p:nvPr/>
            </p:nvSpPr>
            <p:spPr bwMode="auto">
              <a:xfrm>
                <a:off x="7556342" y="2996808"/>
                <a:ext cx="792163" cy="211302"/>
              </a:xfrm>
              <a:custGeom>
                <a:avLst/>
                <a:gdLst>
                  <a:gd name="T0" fmla="*/ 111299777 w 860"/>
                  <a:gd name="T1" fmla="*/ 14944084 h 228"/>
                  <a:gd name="T2" fmla="*/ 111299777 w 860"/>
                  <a:gd name="T3" fmla="*/ 14944084 h 228"/>
                  <a:gd name="T4" fmla="*/ 93030521 w 860"/>
                  <a:gd name="T5" fmla="*/ 29757103 h 228"/>
                  <a:gd name="T6" fmla="*/ 18398841 w 860"/>
                  <a:gd name="T7" fmla="*/ 29757103 h 228"/>
                  <a:gd name="T8" fmla="*/ 0 w 860"/>
                  <a:gd name="T9" fmla="*/ 14944084 h 228"/>
                  <a:gd name="T10" fmla="*/ 18398841 w 860"/>
                  <a:gd name="T11" fmla="*/ 0 h 228"/>
                  <a:gd name="T12" fmla="*/ 93030521 w 860"/>
                  <a:gd name="T13" fmla="*/ 0 h 228"/>
                  <a:gd name="T14" fmla="*/ 111299777 w 860"/>
                  <a:gd name="T15" fmla="*/ 14944084 h 2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0" h="228">
                    <a:moveTo>
                      <a:pt x="859" y="114"/>
                    </a:moveTo>
                    <a:lnTo>
                      <a:pt x="859" y="114"/>
                    </a:lnTo>
                    <a:cubicBezTo>
                      <a:pt x="859" y="180"/>
                      <a:pt x="793" y="227"/>
                      <a:pt x="718" y="227"/>
                    </a:cubicBezTo>
                    <a:cubicBezTo>
                      <a:pt x="142" y="227"/>
                      <a:pt x="142" y="227"/>
                      <a:pt x="142" y="227"/>
                    </a:cubicBezTo>
                    <a:cubicBezTo>
                      <a:pt x="66" y="227"/>
                      <a:pt x="0" y="180"/>
                      <a:pt x="0" y="114"/>
                    </a:cubicBezTo>
                    <a:cubicBezTo>
                      <a:pt x="0" y="57"/>
                      <a:pt x="66" y="0"/>
                      <a:pt x="142" y="0"/>
                    </a:cubicBezTo>
                    <a:cubicBezTo>
                      <a:pt x="718" y="0"/>
                      <a:pt x="718" y="0"/>
                      <a:pt x="718" y="0"/>
                    </a:cubicBezTo>
                    <a:cubicBezTo>
                      <a:pt x="793" y="0"/>
                      <a:pt x="859" y="57"/>
                      <a:pt x="859" y="114"/>
                    </a:cubicBezTo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任意多边形 35"/>
              <p:cNvSpPr>
                <a:spLocks/>
              </p:cNvSpPr>
              <p:nvPr/>
            </p:nvSpPr>
            <p:spPr bwMode="auto">
              <a:xfrm>
                <a:off x="7634298" y="3862172"/>
                <a:ext cx="633204" cy="633204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271337" y="2498220"/>
            <a:ext cx="3280063" cy="836112"/>
            <a:chOff x="1877312" y="2649235"/>
            <a:chExt cx="3280063" cy="836112"/>
          </a:xfrm>
        </p:grpSpPr>
        <p:grpSp>
          <p:nvGrpSpPr>
            <p:cNvPr id="22" name="组合 21"/>
            <p:cNvGrpSpPr/>
            <p:nvPr/>
          </p:nvGrpSpPr>
          <p:grpSpPr>
            <a:xfrm>
              <a:off x="2510516" y="2649235"/>
              <a:ext cx="2646859" cy="836112"/>
              <a:chOff x="2591258" y="3352018"/>
              <a:chExt cx="2646859" cy="836112"/>
            </a:xfrm>
          </p:grpSpPr>
          <p:sp>
            <p:nvSpPr>
              <p:cNvPr id="24" name="矩形 23"/>
              <p:cNvSpPr>
                <a:spLocks/>
              </p:cNvSpPr>
              <p:nvPr/>
            </p:nvSpPr>
            <p:spPr bwMode="auto">
              <a:xfrm>
                <a:off x="2596021" y="3630731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  <p:sp>
            <p:nvSpPr>
              <p:cNvPr id="25" name="文本框 16"/>
              <p:cNvSpPr txBox="1">
                <a:spLocks/>
              </p:cNvSpPr>
              <p:nvPr/>
            </p:nvSpPr>
            <p:spPr bwMode="auto">
              <a:xfrm>
                <a:off x="2591258" y="3352018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6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6A757F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</p:grpSp>
        <p:sp>
          <p:nvSpPr>
            <p:cNvPr id="23" name="任意多边形 6"/>
            <p:cNvSpPr>
              <a:spLocks/>
            </p:cNvSpPr>
            <p:nvPr/>
          </p:nvSpPr>
          <p:spPr bwMode="auto">
            <a:xfrm>
              <a:off x="1877312" y="2712621"/>
              <a:ext cx="633204" cy="63320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71337" y="3523670"/>
            <a:ext cx="3275300" cy="836112"/>
            <a:chOff x="1877312" y="3827715"/>
            <a:chExt cx="3275300" cy="836112"/>
          </a:xfrm>
        </p:grpSpPr>
        <p:grpSp>
          <p:nvGrpSpPr>
            <p:cNvPr id="18" name="组合 17"/>
            <p:cNvGrpSpPr/>
            <p:nvPr/>
          </p:nvGrpSpPr>
          <p:grpSpPr>
            <a:xfrm>
              <a:off x="2510516" y="3827715"/>
              <a:ext cx="2642096" cy="836112"/>
              <a:chOff x="2591258" y="4501269"/>
              <a:chExt cx="2642096" cy="836112"/>
            </a:xfrm>
          </p:grpSpPr>
          <p:sp>
            <p:nvSpPr>
              <p:cNvPr id="20" name="矩形 19"/>
              <p:cNvSpPr>
                <a:spLocks/>
              </p:cNvSpPr>
              <p:nvPr/>
            </p:nvSpPr>
            <p:spPr bwMode="auto">
              <a:xfrm>
                <a:off x="2591258" y="4779982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 （建议使用主题字体）</a:t>
                </a:r>
              </a:p>
            </p:txBody>
          </p:sp>
          <p:sp>
            <p:nvSpPr>
              <p:cNvPr id="21" name="文本框 14"/>
              <p:cNvSpPr txBox="1">
                <a:spLocks/>
              </p:cNvSpPr>
              <p:nvPr/>
            </p:nvSpPr>
            <p:spPr bwMode="auto">
              <a:xfrm>
                <a:off x="2591258" y="4501269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6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21293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</p:grpSp>
        <p:sp>
          <p:nvSpPr>
            <p:cNvPr id="19" name="任意多边形 8"/>
            <p:cNvSpPr>
              <a:spLocks/>
            </p:cNvSpPr>
            <p:nvPr/>
          </p:nvSpPr>
          <p:spPr bwMode="auto">
            <a:xfrm>
              <a:off x="1877312" y="3910136"/>
              <a:ext cx="633204" cy="63320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71337" y="1472770"/>
            <a:ext cx="3275300" cy="836112"/>
            <a:chOff x="1877312" y="1470755"/>
            <a:chExt cx="3275300" cy="836112"/>
          </a:xfrm>
        </p:grpSpPr>
        <p:grpSp>
          <p:nvGrpSpPr>
            <p:cNvPr id="14" name="组合 13"/>
            <p:cNvGrpSpPr/>
            <p:nvPr/>
          </p:nvGrpSpPr>
          <p:grpSpPr>
            <a:xfrm>
              <a:off x="2510516" y="1470755"/>
              <a:ext cx="2642096" cy="836112"/>
              <a:chOff x="2591258" y="2102656"/>
              <a:chExt cx="2642096" cy="836112"/>
            </a:xfrm>
          </p:grpSpPr>
          <p:sp>
            <p:nvSpPr>
              <p:cNvPr id="16" name="矩形 15"/>
              <p:cNvSpPr>
                <a:spLocks/>
              </p:cNvSpPr>
              <p:nvPr/>
            </p:nvSpPr>
            <p:spPr bwMode="auto">
              <a:xfrm>
                <a:off x="2591258" y="2381369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 （建议使用主题字体）</a:t>
                </a:r>
              </a:p>
            </p:txBody>
          </p:sp>
          <p:sp>
            <p:nvSpPr>
              <p:cNvPr id="17" name="文本框 12"/>
              <p:cNvSpPr txBox="1">
                <a:spLocks/>
              </p:cNvSpPr>
              <p:nvPr/>
            </p:nvSpPr>
            <p:spPr bwMode="auto">
              <a:xfrm>
                <a:off x="2591258" y="2102656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6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06A74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</p:grpSp>
        <p:sp>
          <p:nvSpPr>
            <p:cNvPr id="15" name="任意多边形 10"/>
            <p:cNvSpPr>
              <a:spLocks/>
            </p:cNvSpPr>
            <p:nvPr/>
          </p:nvSpPr>
          <p:spPr bwMode="auto">
            <a:xfrm>
              <a:off x="1877312" y="1515106"/>
              <a:ext cx="633204" cy="6332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71337" y="4549119"/>
            <a:ext cx="3275300" cy="836112"/>
            <a:chOff x="1877312" y="5006196"/>
            <a:chExt cx="3275300" cy="836112"/>
          </a:xfrm>
        </p:grpSpPr>
        <p:sp>
          <p:nvSpPr>
            <p:cNvPr id="10" name="任意多边形 43"/>
            <p:cNvSpPr>
              <a:spLocks/>
            </p:cNvSpPr>
            <p:nvPr/>
          </p:nvSpPr>
          <p:spPr bwMode="auto">
            <a:xfrm>
              <a:off x="1877312" y="5109137"/>
              <a:ext cx="633204" cy="630230"/>
            </a:xfrm>
            <a:custGeom>
              <a:avLst/>
              <a:gdLst>
                <a:gd name="connsiteX0" fmla="*/ 246198 w 338138"/>
                <a:gd name="connsiteY0" fmla="*/ 182563 h 336550"/>
                <a:gd name="connsiteX1" fmla="*/ 184151 w 338138"/>
                <a:gd name="connsiteY1" fmla="*/ 244609 h 336550"/>
                <a:gd name="connsiteX2" fmla="*/ 184151 w 338138"/>
                <a:gd name="connsiteY2" fmla="*/ 307976 h 336550"/>
                <a:gd name="connsiteX3" fmla="*/ 309564 w 338138"/>
                <a:gd name="connsiteY3" fmla="*/ 182563 h 336550"/>
                <a:gd name="connsiteX4" fmla="*/ 246198 w 338138"/>
                <a:gd name="connsiteY4" fmla="*/ 182563 h 336550"/>
                <a:gd name="connsiteX5" fmla="*/ 30163 w 338138"/>
                <a:gd name="connsiteY5" fmla="*/ 182562 h 336550"/>
                <a:gd name="connsiteX6" fmla="*/ 155576 w 338138"/>
                <a:gd name="connsiteY6" fmla="*/ 307975 h 336550"/>
                <a:gd name="connsiteX7" fmla="*/ 155576 w 338138"/>
                <a:gd name="connsiteY7" fmla="*/ 244608 h 336550"/>
                <a:gd name="connsiteX8" fmla="*/ 93529 w 338138"/>
                <a:gd name="connsiteY8" fmla="*/ 182562 h 336550"/>
                <a:gd name="connsiteX9" fmla="*/ 30163 w 338138"/>
                <a:gd name="connsiteY9" fmla="*/ 182562 h 336550"/>
                <a:gd name="connsiteX10" fmla="*/ 169069 w 338138"/>
                <a:gd name="connsiteY10" fmla="*/ 119062 h 336550"/>
                <a:gd name="connsiteX11" fmla="*/ 120650 w 338138"/>
                <a:gd name="connsiteY11" fmla="*/ 167481 h 336550"/>
                <a:gd name="connsiteX12" fmla="*/ 169069 w 338138"/>
                <a:gd name="connsiteY12" fmla="*/ 215900 h 336550"/>
                <a:gd name="connsiteX13" fmla="*/ 217488 w 338138"/>
                <a:gd name="connsiteY13" fmla="*/ 167481 h 336550"/>
                <a:gd name="connsiteX14" fmla="*/ 169069 w 338138"/>
                <a:gd name="connsiteY14" fmla="*/ 119062 h 336550"/>
                <a:gd name="connsiteX15" fmla="*/ 184150 w 338138"/>
                <a:gd name="connsiteY15" fmla="*/ 28575 h 336550"/>
                <a:gd name="connsiteX16" fmla="*/ 184150 w 338138"/>
                <a:gd name="connsiteY16" fmla="*/ 91942 h 336550"/>
                <a:gd name="connsiteX17" fmla="*/ 246197 w 338138"/>
                <a:gd name="connsiteY17" fmla="*/ 153988 h 336550"/>
                <a:gd name="connsiteX18" fmla="*/ 309563 w 338138"/>
                <a:gd name="connsiteY18" fmla="*/ 153988 h 336550"/>
                <a:gd name="connsiteX19" fmla="*/ 184150 w 338138"/>
                <a:gd name="connsiteY19" fmla="*/ 28575 h 336550"/>
                <a:gd name="connsiteX20" fmla="*/ 155576 w 338138"/>
                <a:gd name="connsiteY20" fmla="*/ 28575 h 336550"/>
                <a:gd name="connsiteX21" fmla="*/ 30163 w 338138"/>
                <a:gd name="connsiteY21" fmla="*/ 153988 h 336550"/>
                <a:gd name="connsiteX22" fmla="*/ 93529 w 338138"/>
                <a:gd name="connsiteY22" fmla="*/ 153988 h 336550"/>
                <a:gd name="connsiteX23" fmla="*/ 155576 w 338138"/>
                <a:gd name="connsiteY23" fmla="*/ 91942 h 336550"/>
                <a:gd name="connsiteX24" fmla="*/ 155576 w 338138"/>
                <a:gd name="connsiteY24" fmla="*/ 28575 h 336550"/>
                <a:gd name="connsiteX25" fmla="*/ 169069 w 338138"/>
                <a:gd name="connsiteY25" fmla="*/ 0 h 336550"/>
                <a:gd name="connsiteX26" fmla="*/ 338138 w 338138"/>
                <a:gd name="connsiteY26" fmla="*/ 168275 h 336550"/>
                <a:gd name="connsiteX27" fmla="*/ 169069 w 338138"/>
                <a:gd name="connsiteY27" fmla="*/ 336550 h 336550"/>
                <a:gd name="connsiteX28" fmla="*/ 0 w 338138"/>
                <a:gd name="connsiteY28" fmla="*/ 168275 h 336550"/>
                <a:gd name="connsiteX29" fmla="*/ 169069 w 338138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138" h="336550">
                  <a:moveTo>
                    <a:pt x="246198" y="182563"/>
                  </a:moveTo>
                  <a:cubicBezTo>
                    <a:pt x="239597" y="212926"/>
                    <a:pt x="214514" y="238009"/>
                    <a:pt x="184151" y="244609"/>
                  </a:cubicBezTo>
                  <a:cubicBezTo>
                    <a:pt x="184151" y="244609"/>
                    <a:pt x="184151" y="244609"/>
                    <a:pt x="184151" y="307976"/>
                  </a:cubicBezTo>
                  <a:cubicBezTo>
                    <a:pt x="250158" y="301375"/>
                    <a:pt x="302964" y="248570"/>
                    <a:pt x="309564" y="182563"/>
                  </a:cubicBezTo>
                  <a:cubicBezTo>
                    <a:pt x="309564" y="182563"/>
                    <a:pt x="309564" y="182563"/>
                    <a:pt x="246198" y="182563"/>
                  </a:cubicBezTo>
                  <a:close/>
                  <a:moveTo>
                    <a:pt x="30163" y="182562"/>
                  </a:moveTo>
                  <a:cubicBezTo>
                    <a:pt x="36763" y="248569"/>
                    <a:pt x="89569" y="301374"/>
                    <a:pt x="155576" y="307975"/>
                  </a:cubicBezTo>
                  <a:lnTo>
                    <a:pt x="155576" y="244608"/>
                  </a:lnTo>
                  <a:cubicBezTo>
                    <a:pt x="125213" y="238008"/>
                    <a:pt x="100130" y="212925"/>
                    <a:pt x="93529" y="182562"/>
                  </a:cubicBezTo>
                  <a:cubicBezTo>
                    <a:pt x="93529" y="182562"/>
                    <a:pt x="93529" y="182562"/>
                    <a:pt x="30163" y="182562"/>
                  </a:cubicBezTo>
                  <a:close/>
                  <a:moveTo>
                    <a:pt x="169069" y="119062"/>
                  </a:moveTo>
                  <a:cubicBezTo>
                    <a:pt x="142328" y="119062"/>
                    <a:pt x="120650" y="140740"/>
                    <a:pt x="120650" y="167481"/>
                  </a:cubicBezTo>
                  <a:cubicBezTo>
                    <a:pt x="120650" y="194222"/>
                    <a:pt x="142328" y="215900"/>
                    <a:pt x="169069" y="215900"/>
                  </a:cubicBezTo>
                  <a:cubicBezTo>
                    <a:pt x="195810" y="215900"/>
                    <a:pt x="217488" y="194222"/>
                    <a:pt x="217488" y="167481"/>
                  </a:cubicBezTo>
                  <a:cubicBezTo>
                    <a:pt x="217488" y="140740"/>
                    <a:pt x="195810" y="119062"/>
                    <a:pt x="169069" y="119062"/>
                  </a:cubicBezTo>
                  <a:close/>
                  <a:moveTo>
                    <a:pt x="184150" y="28575"/>
                  </a:moveTo>
                  <a:lnTo>
                    <a:pt x="184150" y="91942"/>
                  </a:lnTo>
                  <a:cubicBezTo>
                    <a:pt x="214513" y="98542"/>
                    <a:pt x="239596" y="123625"/>
                    <a:pt x="246197" y="153988"/>
                  </a:cubicBezTo>
                  <a:cubicBezTo>
                    <a:pt x="246197" y="153988"/>
                    <a:pt x="246197" y="153988"/>
                    <a:pt x="309563" y="153988"/>
                  </a:cubicBezTo>
                  <a:cubicBezTo>
                    <a:pt x="302963" y="87981"/>
                    <a:pt x="250157" y="35176"/>
                    <a:pt x="184150" y="28575"/>
                  </a:cubicBezTo>
                  <a:close/>
                  <a:moveTo>
                    <a:pt x="155576" y="28575"/>
                  </a:moveTo>
                  <a:cubicBezTo>
                    <a:pt x="89569" y="35176"/>
                    <a:pt x="36763" y="87981"/>
                    <a:pt x="30163" y="153988"/>
                  </a:cubicBezTo>
                  <a:cubicBezTo>
                    <a:pt x="30163" y="153988"/>
                    <a:pt x="30163" y="153988"/>
                    <a:pt x="93529" y="153988"/>
                  </a:cubicBezTo>
                  <a:cubicBezTo>
                    <a:pt x="100130" y="123625"/>
                    <a:pt x="125213" y="98542"/>
                    <a:pt x="155576" y="91942"/>
                  </a:cubicBezTo>
                  <a:cubicBezTo>
                    <a:pt x="155576" y="91942"/>
                    <a:pt x="155576" y="91942"/>
                    <a:pt x="155576" y="2857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510516" y="5006196"/>
              <a:ext cx="2642096" cy="836112"/>
              <a:chOff x="2591258" y="4501269"/>
              <a:chExt cx="2642096" cy="836112"/>
            </a:xfrm>
          </p:grpSpPr>
          <p:sp>
            <p:nvSpPr>
              <p:cNvPr id="12" name="矩形 11"/>
              <p:cNvSpPr>
                <a:spLocks/>
              </p:cNvSpPr>
              <p:nvPr/>
            </p:nvSpPr>
            <p:spPr bwMode="auto">
              <a:xfrm>
                <a:off x="2591258" y="4779982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 （建议使用主题字体）</a:t>
                </a:r>
              </a:p>
            </p:txBody>
          </p:sp>
          <p:sp>
            <p:nvSpPr>
              <p:cNvPr id="13" name="文本框 40"/>
              <p:cNvSpPr txBox="1">
                <a:spLocks/>
              </p:cNvSpPr>
              <p:nvPr/>
            </p:nvSpPr>
            <p:spPr bwMode="auto">
              <a:xfrm>
                <a:off x="2591258" y="4501269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6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414B56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14B56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03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/>
      </p:pic>
      <p:sp>
        <p:nvSpPr>
          <p:cNvPr id="25" name="矩形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32c47a0b-c6cb-4a32-a1ae-a951596ad6a7"/>
          <p:cNvGrpSpPr>
            <a:grpSpLocks noChangeAspect="1"/>
          </p:cNvGrpSpPr>
          <p:nvPr/>
        </p:nvGrpSpPr>
        <p:grpSpPr>
          <a:xfrm>
            <a:off x="719139" y="1194907"/>
            <a:ext cx="5189967" cy="3929503"/>
            <a:chOff x="719139" y="1194907"/>
            <a:chExt cx="5189967" cy="3929503"/>
          </a:xfrm>
        </p:grpSpPr>
        <p:grpSp>
          <p:nvGrpSpPr>
            <p:cNvPr id="5" name="组合 4"/>
            <p:cNvGrpSpPr/>
            <p:nvPr/>
          </p:nvGrpSpPr>
          <p:grpSpPr>
            <a:xfrm>
              <a:off x="3595140" y="3861048"/>
              <a:ext cx="864096" cy="864096"/>
              <a:chOff x="6600056" y="3738780"/>
              <a:chExt cx="864096" cy="864096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6600056" y="3738780"/>
                <a:ext cx="864096" cy="864096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任意多边形: 形状 22"/>
              <p:cNvSpPr>
                <a:spLocks noChangeAspect="1"/>
              </p:cNvSpPr>
              <p:nvPr/>
            </p:nvSpPr>
            <p:spPr bwMode="auto">
              <a:xfrm>
                <a:off x="6831304" y="3997041"/>
                <a:ext cx="401600" cy="347574"/>
              </a:xfrm>
              <a:custGeom>
                <a:avLst/>
                <a:gdLst>
                  <a:gd name="connsiteX0" fmla="*/ 441011 w 508000"/>
                  <a:gd name="connsiteY0" fmla="*/ 278265 h 439659"/>
                  <a:gd name="connsiteX1" fmla="*/ 446593 w 508000"/>
                  <a:gd name="connsiteY1" fmla="*/ 278265 h 439659"/>
                  <a:gd name="connsiteX2" fmla="*/ 446593 w 508000"/>
                  <a:gd name="connsiteY2" fmla="*/ 283831 h 439659"/>
                  <a:gd name="connsiteX3" fmla="*/ 441011 w 508000"/>
                  <a:gd name="connsiteY3" fmla="*/ 278265 h 439659"/>
                  <a:gd name="connsiteX4" fmla="*/ 312615 w 508000"/>
                  <a:gd name="connsiteY4" fmla="*/ 278265 h 439659"/>
                  <a:gd name="connsiteX5" fmla="*/ 318198 w 508000"/>
                  <a:gd name="connsiteY5" fmla="*/ 278265 h 439659"/>
                  <a:gd name="connsiteX6" fmla="*/ 312615 w 508000"/>
                  <a:gd name="connsiteY6" fmla="*/ 283831 h 439659"/>
                  <a:gd name="connsiteX7" fmla="*/ 312615 w 508000"/>
                  <a:gd name="connsiteY7" fmla="*/ 278265 h 439659"/>
                  <a:gd name="connsiteX8" fmla="*/ 61407 w 508000"/>
                  <a:gd name="connsiteY8" fmla="*/ 278265 h 439659"/>
                  <a:gd name="connsiteX9" fmla="*/ 66989 w 508000"/>
                  <a:gd name="connsiteY9" fmla="*/ 278265 h 439659"/>
                  <a:gd name="connsiteX10" fmla="*/ 66989 w 508000"/>
                  <a:gd name="connsiteY10" fmla="*/ 283831 h 439659"/>
                  <a:gd name="connsiteX11" fmla="*/ 61407 w 508000"/>
                  <a:gd name="connsiteY11" fmla="*/ 278265 h 439659"/>
                  <a:gd name="connsiteX12" fmla="*/ 157184 w 508000"/>
                  <a:gd name="connsiteY12" fmla="*/ 254570 h 439659"/>
                  <a:gd name="connsiteX13" fmla="*/ 161740 w 508000"/>
                  <a:gd name="connsiteY13" fmla="*/ 254570 h 439659"/>
                  <a:gd name="connsiteX14" fmla="*/ 161740 w 508000"/>
                  <a:gd name="connsiteY14" fmla="*/ 259695 h 439659"/>
                  <a:gd name="connsiteX15" fmla="*/ 157184 w 508000"/>
                  <a:gd name="connsiteY15" fmla="*/ 259695 h 439659"/>
                  <a:gd name="connsiteX16" fmla="*/ 157184 w 508000"/>
                  <a:gd name="connsiteY16" fmla="*/ 254570 h 439659"/>
                  <a:gd name="connsiteX17" fmla="*/ 61507 w 508000"/>
                  <a:gd name="connsiteY17" fmla="*/ 254570 h 439659"/>
                  <a:gd name="connsiteX18" fmla="*/ 68341 w 508000"/>
                  <a:gd name="connsiteY18" fmla="*/ 254570 h 439659"/>
                  <a:gd name="connsiteX19" fmla="*/ 68341 w 508000"/>
                  <a:gd name="connsiteY19" fmla="*/ 259695 h 439659"/>
                  <a:gd name="connsiteX20" fmla="*/ 61507 w 508000"/>
                  <a:gd name="connsiteY20" fmla="*/ 259695 h 439659"/>
                  <a:gd name="connsiteX21" fmla="*/ 61507 w 508000"/>
                  <a:gd name="connsiteY21" fmla="*/ 254570 h 439659"/>
                  <a:gd name="connsiteX22" fmla="*/ 323480 w 508000"/>
                  <a:gd name="connsiteY22" fmla="*/ 243749 h 439659"/>
                  <a:gd name="connsiteX23" fmla="*/ 323480 w 508000"/>
                  <a:gd name="connsiteY23" fmla="*/ 254380 h 439659"/>
                  <a:gd name="connsiteX24" fmla="*/ 317785 w 508000"/>
                  <a:gd name="connsiteY24" fmla="*/ 259695 h 439659"/>
                  <a:gd name="connsiteX25" fmla="*/ 312090 w 508000"/>
                  <a:gd name="connsiteY25" fmla="*/ 259695 h 439659"/>
                  <a:gd name="connsiteX26" fmla="*/ 312090 w 508000"/>
                  <a:gd name="connsiteY26" fmla="*/ 254380 h 439659"/>
                  <a:gd name="connsiteX27" fmla="*/ 317785 w 508000"/>
                  <a:gd name="connsiteY27" fmla="*/ 254380 h 439659"/>
                  <a:gd name="connsiteX28" fmla="*/ 317785 w 508000"/>
                  <a:gd name="connsiteY28" fmla="*/ 249065 h 439659"/>
                  <a:gd name="connsiteX29" fmla="*/ 323480 w 508000"/>
                  <a:gd name="connsiteY29" fmla="*/ 243749 h 439659"/>
                  <a:gd name="connsiteX30" fmla="*/ 184520 w 508000"/>
                  <a:gd name="connsiteY30" fmla="*/ 243749 h 439659"/>
                  <a:gd name="connsiteX31" fmla="*/ 190215 w 508000"/>
                  <a:gd name="connsiteY31" fmla="*/ 249065 h 439659"/>
                  <a:gd name="connsiteX32" fmla="*/ 195910 w 508000"/>
                  <a:gd name="connsiteY32" fmla="*/ 249065 h 439659"/>
                  <a:gd name="connsiteX33" fmla="*/ 195910 w 508000"/>
                  <a:gd name="connsiteY33" fmla="*/ 254380 h 439659"/>
                  <a:gd name="connsiteX34" fmla="*/ 195910 w 508000"/>
                  <a:gd name="connsiteY34" fmla="*/ 259695 h 439659"/>
                  <a:gd name="connsiteX35" fmla="*/ 190215 w 508000"/>
                  <a:gd name="connsiteY35" fmla="*/ 259695 h 439659"/>
                  <a:gd name="connsiteX36" fmla="*/ 184520 w 508000"/>
                  <a:gd name="connsiteY36" fmla="*/ 259695 h 439659"/>
                  <a:gd name="connsiteX37" fmla="*/ 184520 w 508000"/>
                  <a:gd name="connsiteY37" fmla="*/ 254380 h 439659"/>
                  <a:gd name="connsiteX38" fmla="*/ 184520 w 508000"/>
                  <a:gd name="connsiteY38" fmla="*/ 243749 h 439659"/>
                  <a:gd name="connsiteX39" fmla="*/ 466996 w 508000"/>
                  <a:gd name="connsiteY39" fmla="*/ 239193 h 439659"/>
                  <a:gd name="connsiteX40" fmla="*/ 472691 w 508000"/>
                  <a:gd name="connsiteY40" fmla="*/ 239193 h 439659"/>
                  <a:gd name="connsiteX41" fmla="*/ 478386 w 508000"/>
                  <a:gd name="connsiteY41" fmla="*/ 239193 h 439659"/>
                  <a:gd name="connsiteX42" fmla="*/ 478386 w 508000"/>
                  <a:gd name="connsiteY42" fmla="*/ 244319 h 439659"/>
                  <a:gd name="connsiteX43" fmla="*/ 478386 w 508000"/>
                  <a:gd name="connsiteY43" fmla="*/ 254570 h 439659"/>
                  <a:gd name="connsiteX44" fmla="*/ 478386 w 508000"/>
                  <a:gd name="connsiteY44" fmla="*/ 259695 h 439659"/>
                  <a:gd name="connsiteX45" fmla="*/ 472691 w 508000"/>
                  <a:gd name="connsiteY45" fmla="*/ 259695 h 439659"/>
                  <a:gd name="connsiteX46" fmla="*/ 466996 w 508000"/>
                  <a:gd name="connsiteY46" fmla="*/ 259695 h 439659"/>
                  <a:gd name="connsiteX47" fmla="*/ 466996 w 508000"/>
                  <a:gd name="connsiteY47" fmla="*/ 254570 h 439659"/>
                  <a:gd name="connsiteX48" fmla="*/ 466996 w 508000"/>
                  <a:gd name="connsiteY48" fmla="*/ 244319 h 439659"/>
                  <a:gd name="connsiteX49" fmla="*/ 466996 w 508000"/>
                  <a:gd name="connsiteY49" fmla="*/ 239193 h 439659"/>
                  <a:gd name="connsiteX50" fmla="*/ 440798 w 508000"/>
                  <a:gd name="connsiteY50" fmla="*/ 239193 h 439659"/>
                  <a:gd name="connsiteX51" fmla="*/ 440798 w 508000"/>
                  <a:gd name="connsiteY51" fmla="*/ 244319 h 439659"/>
                  <a:gd name="connsiteX52" fmla="*/ 440798 w 508000"/>
                  <a:gd name="connsiteY52" fmla="*/ 254570 h 439659"/>
                  <a:gd name="connsiteX53" fmla="*/ 446493 w 508000"/>
                  <a:gd name="connsiteY53" fmla="*/ 254570 h 439659"/>
                  <a:gd name="connsiteX54" fmla="*/ 446493 w 508000"/>
                  <a:gd name="connsiteY54" fmla="*/ 259695 h 439659"/>
                  <a:gd name="connsiteX55" fmla="*/ 440798 w 508000"/>
                  <a:gd name="connsiteY55" fmla="*/ 259695 h 439659"/>
                  <a:gd name="connsiteX56" fmla="*/ 435103 w 508000"/>
                  <a:gd name="connsiteY56" fmla="*/ 254570 h 439659"/>
                  <a:gd name="connsiteX57" fmla="*/ 435103 w 508000"/>
                  <a:gd name="connsiteY57" fmla="*/ 244319 h 439659"/>
                  <a:gd name="connsiteX58" fmla="*/ 440798 w 508000"/>
                  <a:gd name="connsiteY58" fmla="*/ 239193 h 439659"/>
                  <a:gd name="connsiteX59" fmla="*/ 440798 w 508000"/>
                  <a:gd name="connsiteY59" fmla="*/ 239193 h 439659"/>
                  <a:gd name="connsiteX60" fmla="*/ 446493 w 508000"/>
                  <a:gd name="connsiteY60" fmla="*/ 239193 h 439659"/>
                  <a:gd name="connsiteX61" fmla="*/ 446493 w 508000"/>
                  <a:gd name="connsiteY61" fmla="*/ 244319 h 439659"/>
                  <a:gd name="connsiteX62" fmla="*/ 440798 w 508000"/>
                  <a:gd name="connsiteY62" fmla="*/ 239193 h 439659"/>
                  <a:gd name="connsiteX63" fmla="*/ 412323 w 508000"/>
                  <a:gd name="connsiteY63" fmla="*/ 239193 h 439659"/>
                  <a:gd name="connsiteX64" fmla="*/ 416879 w 508000"/>
                  <a:gd name="connsiteY64" fmla="*/ 244319 h 439659"/>
                  <a:gd name="connsiteX65" fmla="*/ 416879 w 508000"/>
                  <a:gd name="connsiteY65" fmla="*/ 254570 h 439659"/>
                  <a:gd name="connsiteX66" fmla="*/ 412323 w 508000"/>
                  <a:gd name="connsiteY66" fmla="*/ 259695 h 439659"/>
                  <a:gd name="connsiteX67" fmla="*/ 407767 w 508000"/>
                  <a:gd name="connsiteY67" fmla="*/ 259695 h 439659"/>
                  <a:gd name="connsiteX68" fmla="*/ 407767 w 508000"/>
                  <a:gd name="connsiteY68" fmla="*/ 254570 h 439659"/>
                  <a:gd name="connsiteX69" fmla="*/ 412323 w 508000"/>
                  <a:gd name="connsiteY69" fmla="*/ 254570 h 439659"/>
                  <a:gd name="connsiteX70" fmla="*/ 412323 w 508000"/>
                  <a:gd name="connsiteY70" fmla="*/ 244319 h 439659"/>
                  <a:gd name="connsiteX71" fmla="*/ 412323 w 508000"/>
                  <a:gd name="connsiteY71" fmla="*/ 239193 h 439659"/>
                  <a:gd name="connsiteX72" fmla="*/ 407767 w 508000"/>
                  <a:gd name="connsiteY72" fmla="*/ 239193 h 439659"/>
                  <a:gd name="connsiteX73" fmla="*/ 412323 w 508000"/>
                  <a:gd name="connsiteY73" fmla="*/ 239193 h 439659"/>
                  <a:gd name="connsiteX74" fmla="*/ 407767 w 508000"/>
                  <a:gd name="connsiteY74" fmla="*/ 244319 h 439659"/>
                  <a:gd name="connsiteX75" fmla="*/ 407767 w 508000"/>
                  <a:gd name="connsiteY75" fmla="*/ 239193 h 439659"/>
                  <a:gd name="connsiteX76" fmla="*/ 373596 w 508000"/>
                  <a:gd name="connsiteY76" fmla="*/ 239193 h 439659"/>
                  <a:gd name="connsiteX77" fmla="*/ 379291 w 508000"/>
                  <a:gd name="connsiteY77" fmla="*/ 239193 h 439659"/>
                  <a:gd name="connsiteX78" fmla="*/ 384986 w 508000"/>
                  <a:gd name="connsiteY78" fmla="*/ 239193 h 439659"/>
                  <a:gd name="connsiteX79" fmla="*/ 384986 w 508000"/>
                  <a:gd name="connsiteY79" fmla="*/ 244319 h 439659"/>
                  <a:gd name="connsiteX80" fmla="*/ 384986 w 508000"/>
                  <a:gd name="connsiteY80" fmla="*/ 254570 h 439659"/>
                  <a:gd name="connsiteX81" fmla="*/ 384986 w 508000"/>
                  <a:gd name="connsiteY81" fmla="*/ 259695 h 439659"/>
                  <a:gd name="connsiteX82" fmla="*/ 379291 w 508000"/>
                  <a:gd name="connsiteY82" fmla="*/ 259695 h 439659"/>
                  <a:gd name="connsiteX83" fmla="*/ 373596 w 508000"/>
                  <a:gd name="connsiteY83" fmla="*/ 259695 h 439659"/>
                  <a:gd name="connsiteX84" fmla="*/ 373596 w 508000"/>
                  <a:gd name="connsiteY84" fmla="*/ 254570 h 439659"/>
                  <a:gd name="connsiteX85" fmla="*/ 373596 w 508000"/>
                  <a:gd name="connsiteY85" fmla="*/ 244319 h 439659"/>
                  <a:gd name="connsiteX86" fmla="*/ 373596 w 508000"/>
                  <a:gd name="connsiteY86" fmla="*/ 239193 h 439659"/>
                  <a:gd name="connsiteX87" fmla="*/ 345121 w 508000"/>
                  <a:gd name="connsiteY87" fmla="*/ 239193 h 439659"/>
                  <a:gd name="connsiteX88" fmla="*/ 345121 w 508000"/>
                  <a:gd name="connsiteY88" fmla="*/ 244319 h 439659"/>
                  <a:gd name="connsiteX89" fmla="*/ 345121 w 508000"/>
                  <a:gd name="connsiteY89" fmla="*/ 254570 h 439659"/>
                  <a:gd name="connsiteX90" fmla="*/ 350816 w 508000"/>
                  <a:gd name="connsiteY90" fmla="*/ 254570 h 439659"/>
                  <a:gd name="connsiteX91" fmla="*/ 350816 w 508000"/>
                  <a:gd name="connsiteY91" fmla="*/ 259695 h 439659"/>
                  <a:gd name="connsiteX92" fmla="*/ 345121 w 508000"/>
                  <a:gd name="connsiteY92" fmla="*/ 259695 h 439659"/>
                  <a:gd name="connsiteX93" fmla="*/ 339426 w 508000"/>
                  <a:gd name="connsiteY93" fmla="*/ 254570 h 439659"/>
                  <a:gd name="connsiteX94" fmla="*/ 339426 w 508000"/>
                  <a:gd name="connsiteY94" fmla="*/ 244319 h 439659"/>
                  <a:gd name="connsiteX95" fmla="*/ 345121 w 508000"/>
                  <a:gd name="connsiteY95" fmla="*/ 239193 h 439659"/>
                  <a:gd name="connsiteX96" fmla="*/ 345121 w 508000"/>
                  <a:gd name="connsiteY96" fmla="*/ 239193 h 439659"/>
                  <a:gd name="connsiteX97" fmla="*/ 350816 w 508000"/>
                  <a:gd name="connsiteY97" fmla="*/ 239193 h 439659"/>
                  <a:gd name="connsiteX98" fmla="*/ 350816 w 508000"/>
                  <a:gd name="connsiteY98" fmla="*/ 244319 h 439659"/>
                  <a:gd name="connsiteX99" fmla="*/ 345121 w 508000"/>
                  <a:gd name="connsiteY99" fmla="*/ 239193 h 439659"/>
                  <a:gd name="connsiteX100" fmla="*/ 157184 w 508000"/>
                  <a:gd name="connsiteY100" fmla="*/ 239193 h 439659"/>
                  <a:gd name="connsiteX101" fmla="*/ 161740 w 508000"/>
                  <a:gd name="connsiteY101" fmla="*/ 239193 h 439659"/>
                  <a:gd name="connsiteX102" fmla="*/ 161740 w 508000"/>
                  <a:gd name="connsiteY102" fmla="*/ 244319 h 439659"/>
                  <a:gd name="connsiteX103" fmla="*/ 157184 w 508000"/>
                  <a:gd name="connsiteY103" fmla="*/ 239193 h 439659"/>
                  <a:gd name="connsiteX104" fmla="*/ 128708 w 508000"/>
                  <a:gd name="connsiteY104" fmla="*/ 239193 h 439659"/>
                  <a:gd name="connsiteX105" fmla="*/ 134403 w 508000"/>
                  <a:gd name="connsiteY105" fmla="*/ 244319 h 439659"/>
                  <a:gd name="connsiteX106" fmla="*/ 134403 w 508000"/>
                  <a:gd name="connsiteY106" fmla="*/ 254570 h 439659"/>
                  <a:gd name="connsiteX107" fmla="*/ 128708 w 508000"/>
                  <a:gd name="connsiteY107" fmla="*/ 259695 h 439659"/>
                  <a:gd name="connsiteX108" fmla="*/ 123013 w 508000"/>
                  <a:gd name="connsiteY108" fmla="*/ 259695 h 439659"/>
                  <a:gd name="connsiteX109" fmla="*/ 123013 w 508000"/>
                  <a:gd name="connsiteY109" fmla="*/ 254570 h 439659"/>
                  <a:gd name="connsiteX110" fmla="*/ 128708 w 508000"/>
                  <a:gd name="connsiteY110" fmla="*/ 254570 h 439659"/>
                  <a:gd name="connsiteX111" fmla="*/ 128708 w 508000"/>
                  <a:gd name="connsiteY111" fmla="*/ 244319 h 439659"/>
                  <a:gd name="connsiteX112" fmla="*/ 128708 w 508000"/>
                  <a:gd name="connsiteY112" fmla="*/ 239193 h 439659"/>
                  <a:gd name="connsiteX113" fmla="*/ 123013 w 508000"/>
                  <a:gd name="connsiteY113" fmla="*/ 239193 h 439659"/>
                  <a:gd name="connsiteX114" fmla="*/ 128708 w 508000"/>
                  <a:gd name="connsiteY114" fmla="*/ 239193 h 439659"/>
                  <a:gd name="connsiteX115" fmla="*/ 123013 w 508000"/>
                  <a:gd name="connsiteY115" fmla="*/ 244319 h 439659"/>
                  <a:gd name="connsiteX116" fmla="*/ 123013 w 508000"/>
                  <a:gd name="connsiteY116" fmla="*/ 239193 h 439659"/>
                  <a:gd name="connsiteX117" fmla="*/ 91121 w 508000"/>
                  <a:gd name="connsiteY117" fmla="*/ 239193 h 439659"/>
                  <a:gd name="connsiteX118" fmla="*/ 95677 w 508000"/>
                  <a:gd name="connsiteY118" fmla="*/ 239193 h 439659"/>
                  <a:gd name="connsiteX119" fmla="*/ 100233 w 508000"/>
                  <a:gd name="connsiteY119" fmla="*/ 239193 h 439659"/>
                  <a:gd name="connsiteX120" fmla="*/ 100233 w 508000"/>
                  <a:gd name="connsiteY120" fmla="*/ 244319 h 439659"/>
                  <a:gd name="connsiteX121" fmla="*/ 100233 w 508000"/>
                  <a:gd name="connsiteY121" fmla="*/ 254570 h 439659"/>
                  <a:gd name="connsiteX122" fmla="*/ 100233 w 508000"/>
                  <a:gd name="connsiteY122" fmla="*/ 259695 h 439659"/>
                  <a:gd name="connsiteX123" fmla="*/ 95677 w 508000"/>
                  <a:gd name="connsiteY123" fmla="*/ 259695 h 439659"/>
                  <a:gd name="connsiteX124" fmla="*/ 91121 w 508000"/>
                  <a:gd name="connsiteY124" fmla="*/ 259695 h 439659"/>
                  <a:gd name="connsiteX125" fmla="*/ 91121 w 508000"/>
                  <a:gd name="connsiteY125" fmla="*/ 254570 h 439659"/>
                  <a:gd name="connsiteX126" fmla="*/ 91121 w 508000"/>
                  <a:gd name="connsiteY126" fmla="*/ 244319 h 439659"/>
                  <a:gd name="connsiteX127" fmla="*/ 91121 w 508000"/>
                  <a:gd name="connsiteY127" fmla="*/ 239193 h 439659"/>
                  <a:gd name="connsiteX128" fmla="*/ 61507 w 508000"/>
                  <a:gd name="connsiteY128" fmla="*/ 239193 h 439659"/>
                  <a:gd name="connsiteX129" fmla="*/ 68341 w 508000"/>
                  <a:gd name="connsiteY129" fmla="*/ 239193 h 439659"/>
                  <a:gd name="connsiteX130" fmla="*/ 68341 w 508000"/>
                  <a:gd name="connsiteY130" fmla="*/ 244319 h 439659"/>
                  <a:gd name="connsiteX131" fmla="*/ 61507 w 508000"/>
                  <a:gd name="connsiteY131" fmla="*/ 239193 h 439659"/>
                  <a:gd name="connsiteX132" fmla="*/ 35309 w 508000"/>
                  <a:gd name="connsiteY132" fmla="*/ 239193 h 439659"/>
                  <a:gd name="connsiteX133" fmla="*/ 41004 w 508000"/>
                  <a:gd name="connsiteY133" fmla="*/ 244319 h 439659"/>
                  <a:gd name="connsiteX134" fmla="*/ 41004 w 508000"/>
                  <a:gd name="connsiteY134" fmla="*/ 254570 h 439659"/>
                  <a:gd name="connsiteX135" fmla="*/ 35309 w 508000"/>
                  <a:gd name="connsiteY135" fmla="*/ 259695 h 439659"/>
                  <a:gd name="connsiteX136" fmla="*/ 29614 w 508000"/>
                  <a:gd name="connsiteY136" fmla="*/ 259695 h 439659"/>
                  <a:gd name="connsiteX137" fmla="*/ 29614 w 508000"/>
                  <a:gd name="connsiteY137" fmla="*/ 254570 h 439659"/>
                  <a:gd name="connsiteX138" fmla="*/ 35309 w 508000"/>
                  <a:gd name="connsiteY138" fmla="*/ 254570 h 439659"/>
                  <a:gd name="connsiteX139" fmla="*/ 35309 w 508000"/>
                  <a:gd name="connsiteY139" fmla="*/ 244319 h 439659"/>
                  <a:gd name="connsiteX140" fmla="*/ 35309 w 508000"/>
                  <a:gd name="connsiteY140" fmla="*/ 239193 h 439659"/>
                  <a:gd name="connsiteX141" fmla="*/ 29614 w 508000"/>
                  <a:gd name="connsiteY141" fmla="*/ 239193 h 439659"/>
                  <a:gd name="connsiteX142" fmla="*/ 35309 w 508000"/>
                  <a:gd name="connsiteY142" fmla="*/ 239193 h 439659"/>
                  <a:gd name="connsiteX143" fmla="*/ 29614 w 508000"/>
                  <a:gd name="connsiteY143" fmla="*/ 244319 h 439659"/>
                  <a:gd name="connsiteX144" fmla="*/ 29614 w 508000"/>
                  <a:gd name="connsiteY144" fmla="*/ 239193 h 439659"/>
                  <a:gd name="connsiteX145" fmla="*/ 157184 w 508000"/>
                  <a:gd name="connsiteY145" fmla="*/ 215653 h 439659"/>
                  <a:gd name="connsiteX146" fmla="*/ 161740 w 508000"/>
                  <a:gd name="connsiteY146" fmla="*/ 215653 h 439659"/>
                  <a:gd name="connsiteX147" fmla="*/ 161740 w 508000"/>
                  <a:gd name="connsiteY147" fmla="*/ 220968 h 439659"/>
                  <a:gd name="connsiteX148" fmla="*/ 157184 w 508000"/>
                  <a:gd name="connsiteY148" fmla="*/ 220968 h 439659"/>
                  <a:gd name="connsiteX149" fmla="*/ 157184 w 508000"/>
                  <a:gd name="connsiteY149" fmla="*/ 215653 h 439659"/>
                  <a:gd name="connsiteX150" fmla="*/ 466996 w 508000"/>
                  <a:gd name="connsiteY150" fmla="*/ 200466 h 439659"/>
                  <a:gd name="connsiteX151" fmla="*/ 472691 w 508000"/>
                  <a:gd name="connsiteY151" fmla="*/ 200466 h 439659"/>
                  <a:gd name="connsiteX152" fmla="*/ 478386 w 508000"/>
                  <a:gd name="connsiteY152" fmla="*/ 200466 h 439659"/>
                  <a:gd name="connsiteX153" fmla="*/ 478386 w 508000"/>
                  <a:gd name="connsiteY153" fmla="*/ 205592 h 439659"/>
                  <a:gd name="connsiteX154" fmla="*/ 478386 w 508000"/>
                  <a:gd name="connsiteY154" fmla="*/ 215843 h 439659"/>
                  <a:gd name="connsiteX155" fmla="*/ 478386 w 508000"/>
                  <a:gd name="connsiteY155" fmla="*/ 220968 h 439659"/>
                  <a:gd name="connsiteX156" fmla="*/ 472691 w 508000"/>
                  <a:gd name="connsiteY156" fmla="*/ 220968 h 439659"/>
                  <a:gd name="connsiteX157" fmla="*/ 466996 w 508000"/>
                  <a:gd name="connsiteY157" fmla="*/ 220968 h 439659"/>
                  <a:gd name="connsiteX158" fmla="*/ 466996 w 508000"/>
                  <a:gd name="connsiteY158" fmla="*/ 215843 h 439659"/>
                  <a:gd name="connsiteX159" fmla="*/ 466996 w 508000"/>
                  <a:gd name="connsiteY159" fmla="*/ 205592 h 439659"/>
                  <a:gd name="connsiteX160" fmla="*/ 466996 w 508000"/>
                  <a:gd name="connsiteY160" fmla="*/ 200466 h 439659"/>
                  <a:gd name="connsiteX161" fmla="*/ 439659 w 508000"/>
                  <a:gd name="connsiteY161" fmla="*/ 200466 h 439659"/>
                  <a:gd name="connsiteX162" fmla="*/ 446493 w 508000"/>
                  <a:gd name="connsiteY162" fmla="*/ 200466 h 439659"/>
                  <a:gd name="connsiteX163" fmla="*/ 446493 w 508000"/>
                  <a:gd name="connsiteY163" fmla="*/ 220968 h 439659"/>
                  <a:gd name="connsiteX164" fmla="*/ 439659 w 508000"/>
                  <a:gd name="connsiteY164" fmla="*/ 220968 h 439659"/>
                  <a:gd name="connsiteX165" fmla="*/ 407767 w 508000"/>
                  <a:gd name="connsiteY165" fmla="*/ 200466 h 439659"/>
                  <a:gd name="connsiteX166" fmla="*/ 412323 w 508000"/>
                  <a:gd name="connsiteY166" fmla="*/ 200466 h 439659"/>
                  <a:gd name="connsiteX167" fmla="*/ 416879 w 508000"/>
                  <a:gd name="connsiteY167" fmla="*/ 205592 h 439659"/>
                  <a:gd name="connsiteX168" fmla="*/ 416879 w 508000"/>
                  <a:gd name="connsiteY168" fmla="*/ 215843 h 439659"/>
                  <a:gd name="connsiteX169" fmla="*/ 412323 w 508000"/>
                  <a:gd name="connsiteY169" fmla="*/ 220968 h 439659"/>
                  <a:gd name="connsiteX170" fmla="*/ 407767 w 508000"/>
                  <a:gd name="connsiteY170" fmla="*/ 220968 h 439659"/>
                  <a:gd name="connsiteX171" fmla="*/ 407767 w 508000"/>
                  <a:gd name="connsiteY171" fmla="*/ 215843 h 439659"/>
                  <a:gd name="connsiteX172" fmla="*/ 412323 w 508000"/>
                  <a:gd name="connsiteY172" fmla="*/ 215843 h 439659"/>
                  <a:gd name="connsiteX173" fmla="*/ 412323 w 508000"/>
                  <a:gd name="connsiteY173" fmla="*/ 205592 h 439659"/>
                  <a:gd name="connsiteX174" fmla="*/ 407767 w 508000"/>
                  <a:gd name="connsiteY174" fmla="*/ 205592 h 439659"/>
                  <a:gd name="connsiteX175" fmla="*/ 407767 w 508000"/>
                  <a:gd name="connsiteY175" fmla="*/ 200466 h 439659"/>
                  <a:gd name="connsiteX176" fmla="*/ 373596 w 508000"/>
                  <a:gd name="connsiteY176" fmla="*/ 200466 h 439659"/>
                  <a:gd name="connsiteX177" fmla="*/ 379291 w 508000"/>
                  <a:gd name="connsiteY177" fmla="*/ 200466 h 439659"/>
                  <a:gd name="connsiteX178" fmla="*/ 384986 w 508000"/>
                  <a:gd name="connsiteY178" fmla="*/ 200466 h 439659"/>
                  <a:gd name="connsiteX179" fmla="*/ 384986 w 508000"/>
                  <a:gd name="connsiteY179" fmla="*/ 205592 h 439659"/>
                  <a:gd name="connsiteX180" fmla="*/ 384986 w 508000"/>
                  <a:gd name="connsiteY180" fmla="*/ 215843 h 439659"/>
                  <a:gd name="connsiteX181" fmla="*/ 384986 w 508000"/>
                  <a:gd name="connsiteY181" fmla="*/ 220968 h 439659"/>
                  <a:gd name="connsiteX182" fmla="*/ 379291 w 508000"/>
                  <a:gd name="connsiteY182" fmla="*/ 220968 h 439659"/>
                  <a:gd name="connsiteX183" fmla="*/ 373596 w 508000"/>
                  <a:gd name="connsiteY183" fmla="*/ 220968 h 439659"/>
                  <a:gd name="connsiteX184" fmla="*/ 373596 w 508000"/>
                  <a:gd name="connsiteY184" fmla="*/ 215843 h 439659"/>
                  <a:gd name="connsiteX185" fmla="*/ 373596 w 508000"/>
                  <a:gd name="connsiteY185" fmla="*/ 205592 h 439659"/>
                  <a:gd name="connsiteX186" fmla="*/ 373596 w 508000"/>
                  <a:gd name="connsiteY186" fmla="*/ 200466 h 439659"/>
                  <a:gd name="connsiteX187" fmla="*/ 123013 w 508000"/>
                  <a:gd name="connsiteY187" fmla="*/ 200466 h 439659"/>
                  <a:gd name="connsiteX188" fmla="*/ 128708 w 508000"/>
                  <a:gd name="connsiteY188" fmla="*/ 200466 h 439659"/>
                  <a:gd name="connsiteX189" fmla="*/ 134403 w 508000"/>
                  <a:gd name="connsiteY189" fmla="*/ 205592 h 439659"/>
                  <a:gd name="connsiteX190" fmla="*/ 134403 w 508000"/>
                  <a:gd name="connsiteY190" fmla="*/ 215843 h 439659"/>
                  <a:gd name="connsiteX191" fmla="*/ 128708 w 508000"/>
                  <a:gd name="connsiteY191" fmla="*/ 220968 h 439659"/>
                  <a:gd name="connsiteX192" fmla="*/ 123013 w 508000"/>
                  <a:gd name="connsiteY192" fmla="*/ 220968 h 439659"/>
                  <a:gd name="connsiteX193" fmla="*/ 123013 w 508000"/>
                  <a:gd name="connsiteY193" fmla="*/ 215843 h 439659"/>
                  <a:gd name="connsiteX194" fmla="*/ 128708 w 508000"/>
                  <a:gd name="connsiteY194" fmla="*/ 215843 h 439659"/>
                  <a:gd name="connsiteX195" fmla="*/ 128708 w 508000"/>
                  <a:gd name="connsiteY195" fmla="*/ 205592 h 439659"/>
                  <a:gd name="connsiteX196" fmla="*/ 123013 w 508000"/>
                  <a:gd name="connsiteY196" fmla="*/ 205592 h 439659"/>
                  <a:gd name="connsiteX197" fmla="*/ 123013 w 508000"/>
                  <a:gd name="connsiteY197" fmla="*/ 200466 h 439659"/>
                  <a:gd name="connsiteX198" fmla="*/ 91121 w 508000"/>
                  <a:gd name="connsiteY198" fmla="*/ 200466 h 439659"/>
                  <a:gd name="connsiteX199" fmla="*/ 95677 w 508000"/>
                  <a:gd name="connsiteY199" fmla="*/ 200466 h 439659"/>
                  <a:gd name="connsiteX200" fmla="*/ 100233 w 508000"/>
                  <a:gd name="connsiteY200" fmla="*/ 200466 h 439659"/>
                  <a:gd name="connsiteX201" fmla="*/ 100233 w 508000"/>
                  <a:gd name="connsiteY201" fmla="*/ 205592 h 439659"/>
                  <a:gd name="connsiteX202" fmla="*/ 100233 w 508000"/>
                  <a:gd name="connsiteY202" fmla="*/ 215843 h 439659"/>
                  <a:gd name="connsiteX203" fmla="*/ 100233 w 508000"/>
                  <a:gd name="connsiteY203" fmla="*/ 220968 h 439659"/>
                  <a:gd name="connsiteX204" fmla="*/ 95677 w 508000"/>
                  <a:gd name="connsiteY204" fmla="*/ 220968 h 439659"/>
                  <a:gd name="connsiteX205" fmla="*/ 91121 w 508000"/>
                  <a:gd name="connsiteY205" fmla="*/ 220968 h 439659"/>
                  <a:gd name="connsiteX206" fmla="*/ 91121 w 508000"/>
                  <a:gd name="connsiteY206" fmla="*/ 215843 h 439659"/>
                  <a:gd name="connsiteX207" fmla="*/ 91121 w 508000"/>
                  <a:gd name="connsiteY207" fmla="*/ 205592 h 439659"/>
                  <a:gd name="connsiteX208" fmla="*/ 91121 w 508000"/>
                  <a:gd name="connsiteY208" fmla="*/ 200466 h 439659"/>
                  <a:gd name="connsiteX209" fmla="*/ 61507 w 508000"/>
                  <a:gd name="connsiteY209" fmla="*/ 200466 h 439659"/>
                  <a:gd name="connsiteX210" fmla="*/ 68341 w 508000"/>
                  <a:gd name="connsiteY210" fmla="*/ 200466 h 439659"/>
                  <a:gd name="connsiteX211" fmla="*/ 68341 w 508000"/>
                  <a:gd name="connsiteY211" fmla="*/ 220968 h 439659"/>
                  <a:gd name="connsiteX212" fmla="*/ 61507 w 508000"/>
                  <a:gd name="connsiteY212" fmla="*/ 220968 h 439659"/>
                  <a:gd name="connsiteX213" fmla="*/ 29614 w 508000"/>
                  <a:gd name="connsiteY213" fmla="*/ 200466 h 439659"/>
                  <a:gd name="connsiteX214" fmla="*/ 35309 w 508000"/>
                  <a:gd name="connsiteY214" fmla="*/ 200466 h 439659"/>
                  <a:gd name="connsiteX215" fmla="*/ 41004 w 508000"/>
                  <a:gd name="connsiteY215" fmla="*/ 205592 h 439659"/>
                  <a:gd name="connsiteX216" fmla="*/ 41004 w 508000"/>
                  <a:gd name="connsiteY216" fmla="*/ 215843 h 439659"/>
                  <a:gd name="connsiteX217" fmla="*/ 35309 w 508000"/>
                  <a:gd name="connsiteY217" fmla="*/ 220968 h 439659"/>
                  <a:gd name="connsiteX218" fmla="*/ 29614 w 508000"/>
                  <a:gd name="connsiteY218" fmla="*/ 220968 h 439659"/>
                  <a:gd name="connsiteX219" fmla="*/ 29614 w 508000"/>
                  <a:gd name="connsiteY219" fmla="*/ 215843 h 439659"/>
                  <a:gd name="connsiteX220" fmla="*/ 35309 w 508000"/>
                  <a:gd name="connsiteY220" fmla="*/ 215843 h 439659"/>
                  <a:gd name="connsiteX221" fmla="*/ 35309 w 508000"/>
                  <a:gd name="connsiteY221" fmla="*/ 205592 h 439659"/>
                  <a:gd name="connsiteX222" fmla="*/ 29614 w 508000"/>
                  <a:gd name="connsiteY222" fmla="*/ 205592 h 439659"/>
                  <a:gd name="connsiteX223" fmla="*/ 29614 w 508000"/>
                  <a:gd name="connsiteY223" fmla="*/ 200466 h 439659"/>
                  <a:gd name="connsiteX224" fmla="*/ 446493 w 508000"/>
                  <a:gd name="connsiteY224" fmla="*/ 176547 h 439659"/>
                  <a:gd name="connsiteX225" fmla="*/ 446493 w 508000"/>
                  <a:gd name="connsiteY225" fmla="*/ 182242 h 439659"/>
                  <a:gd name="connsiteX226" fmla="*/ 440798 w 508000"/>
                  <a:gd name="connsiteY226" fmla="*/ 182242 h 439659"/>
                  <a:gd name="connsiteX227" fmla="*/ 446493 w 508000"/>
                  <a:gd name="connsiteY227" fmla="*/ 176547 h 439659"/>
                  <a:gd name="connsiteX228" fmla="*/ 68341 w 508000"/>
                  <a:gd name="connsiteY228" fmla="*/ 176547 h 439659"/>
                  <a:gd name="connsiteX229" fmla="*/ 68341 w 508000"/>
                  <a:gd name="connsiteY229" fmla="*/ 182242 h 439659"/>
                  <a:gd name="connsiteX230" fmla="*/ 61507 w 508000"/>
                  <a:gd name="connsiteY230" fmla="*/ 182242 h 439659"/>
                  <a:gd name="connsiteX231" fmla="*/ 68341 w 508000"/>
                  <a:gd name="connsiteY231" fmla="*/ 176547 h 439659"/>
                  <a:gd name="connsiteX232" fmla="*/ 435103 w 508000"/>
                  <a:gd name="connsiteY232" fmla="*/ 165157 h 439659"/>
                  <a:gd name="connsiteX233" fmla="*/ 440798 w 508000"/>
                  <a:gd name="connsiteY233" fmla="*/ 165157 h 439659"/>
                  <a:gd name="connsiteX234" fmla="*/ 440798 w 508000"/>
                  <a:gd name="connsiteY234" fmla="*/ 176547 h 439659"/>
                  <a:gd name="connsiteX235" fmla="*/ 440798 w 508000"/>
                  <a:gd name="connsiteY235" fmla="*/ 182242 h 439659"/>
                  <a:gd name="connsiteX236" fmla="*/ 435103 w 508000"/>
                  <a:gd name="connsiteY236" fmla="*/ 176547 h 439659"/>
                  <a:gd name="connsiteX237" fmla="*/ 435103 w 508000"/>
                  <a:gd name="connsiteY237" fmla="*/ 165157 h 439659"/>
                  <a:gd name="connsiteX238" fmla="*/ 473830 w 508000"/>
                  <a:gd name="connsiteY238" fmla="*/ 159462 h 439659"/>
                  <a:gd name="connsiteX239" fmla="*/ 476108 w 508000"/>
                  <a:gd name="connsiteY239" fmla="*/ 159462 h 439659"/>
                  <a:gd name="connsiteX240" fmla="*/ 476108 w 508000"/>
                  <a:gd name="connsiteY240" fmla="*/ 182242 h 439659"/>
                  <a:gd name="connsiteX241" fmla="*/ 473830 w 508000"/>
                  <a:gd name="connsiteY241" fmla="*/ 182242 h 439659"/>
                  <a:gd name="connsiteX242" fmla="*/ 440798 w 508000"/>
                  <a:gd name="connsiteY242" fmla="*/ 159462 h 439659"/>
                  <a:gd name="connsiteX243" fmla="*/ 446493 w 508000"/>
                  <a:gd name="connsiteY243" fmla="*/ 165157 h 439659"/>
                  <a:gd name="connsiteX244" fmla="*/ 440798 w 508000"/>
                  <a:gd name="connsiteY244" fmla="*/ 165157 h 439659"/>
                  <a:gd name="connsiteX245" fmla="*/ 440798 w 508000"/>
                  <a:gd name="connsiteY245" fmla="*/ 159462 h 439659"/>
                  <a:gd name="connsiteX246" fmla="*/ 407767 w 508000"/>
                  <a:gd name="connsiteY246" fmla="*/ 159462 h 439659"/>
                  <a:gd name="connsiteX247" fmla="*/ 412323 w 508000"/>
                  <a:gd name="connsiteY247" fmla="*/ 159462 h 439659"/>
                  <a:gd name="connsiteX248" fmla="*/ 412323 w 508000"/>
                  <a:gd name="connsiteY248" fmla="*/ 182242 h 439659"/>
                  <a:gd name="connsiteX249" fmla="*/ 407767 w 508000"/>
                  <a:gd name="connsiteY249" fmla="*/ 182242 h 439659"/>
                  <a:gd name="connsiteX250" fmla="*/ 378152 w 508000"/>
                  <a:gd name="connsiteY250" fmla="*/ 159462 h 439659"/>
                  <a:gd name="connsiteX251" fmla="*/ 380430 w 508000"/>
                  <a:gd name="connsiteY251" fmla="*/ 159462 h 439659"/>
                  <a:gd name="connsiteX252" fmla="*/ 380430 w 508000"/>
                  <a:gd name="connsiteY252" fmla="*/ 182242 h 439659"/>
                  <a:gd name="connsiteX253" fmla="*/ 378152 w 508000"/>
                  <a:gd name="connsiteY253" fmla="*/ 182242 h 439659"/>
                  <a:gd name="connsiteX254" fmla="*/ 123013 w 508000"/>
                  <a:gd name="connsiteY254" fmla="*/ 159462 h 439659"/>
                  <a:gd name="connsiteX255" fmla="*/ 129847 w 508000"/>
                  <a:gd name="connsiteY255" fmla="*/ 159462 h 439659"/>
                  <a:gd name="connsiteX256" fmla="*/ 129847 w 508000"/>
                  <a:gd name="connsiteY256" fmla="*/ 182242 h 439659"/>
                  <a:gd name="connsiteX257" fmla="*/ 123013 w 508000"/>
                  <a:gd name="connsiteY257" fmla="*/ 182242 h 439659"/>
                  <a:gd name="connsiteX258" fmla="*/ 95677 w 508000"/>
                  <a:gd name="connsiteY258" fmla="*/ 159462 h 439659"/>
                  <a:gd name="connsiteX259" fmla="*/ 97955 w 508000"/>
                  <a:gd name="connsiteY259" fmla="*/ 159462 h 439659"/>
                  <a:gd name="connsiteX260" fmla="*/ 97955 w 508000"/>
                  <a:gd name="connsiteY260" fmla="*/ 182242 h 439659"/>
                  <a:gd name="connsiteX261" fmla="*/ 95677 w 508000"/>
                  <a:gd name="connsiteY261" fmla="*/ 182242 h 439659"/>
                  <a:gd name="connsiteX262" fmla="*/ 61507 w 508000"/>
                  <a:gd name="connsiteY262" fmla="*/ 159462 h 439659"/>
                  <a:gd name="connsiteX263" fmla="*/ 68341 w 508000"/>
                  <a:gd name="connsiteY263" fmla="*/ 165157 h 439659"/>
                  <a:gd name="connsiteX264" fmla="*/ 61507 w 508000"/>
                  <a:gd name="connsiteY264" fmla="*/ 165157 h 439659"/>
                  <a:gd name="connsiteX265" fmla="*/ 61507 w 508000"/>
                  <a:gd name="connsiteY265" fmla="*/ 159462 h 439659"/>
                  <a:gd name="connsiteX266" fmla="*/ 29614 w 508000"/>
                  <a:gd name="connsiteY266" fmla="*/ 159462 h 439659"/>
                  <a:gd name="connsiteX267" fmla="*/ 34170 w 508000"/>
                  <a:gd name="connsiteY267" fmla="*/ 159462 h 439659"/>
                  <a:gd name="connsiteX268" fmla="*/ 34170 w 508000"/>
                  <a:gd name="connsiteY268" fmla="*/ 182242 h 439659"/>
                  <a:gd name="connsiteX269" fmla="*/ 29614 w 508000"/>
                  <a:gd name="connsiteY269" fmla="*/ 182242 h 439659"/>
                  <a:gd name="connsiteX270" fmla="*/ 466996 w 508000"/>
                  <a:gd name="connsiteY270" fmla="*/ 127569 h 439659"/>
                  <a:gd name="connsiteX271" fmla="*/ 472691 w 508000"/>
                  <a:gd name="connsiteY271" fmla="*/ 127569 h 439659"/>
                  <a:gd name="connsiteX272" fmla="*/ 478386 w 508000"/>
                  <a:gd name="connsiteY272" fmla="*/ 127569 h 439659"/>
                  <a:gd name="connsiteX273" fmla="*/ 478386 w 508000"/>
                  <a:gd name="connsiteY273" fmla="*/ 143515 h 439659"/>
                  <a:gd name="connsiteX274" fmla="*/ 472691 w 508000"/>
                  <a:gd name="connsiteY274" fmla="*/ 143515 h 439659"/>
                  <a:gd name="connsiteX275" fmla="*/ 466996 w 508000"/>
                  <a:gd name="connsiteY275" fmla="*/ 143515 h 439659"/>
                  <a:gd name="connsiteX276" fmla="*/ 466996 w 508000"/>
                  <a:gd name="connsiteY276" fmla="*/ 127569 h 439659"/>
                  <a:gd name="connsiteX277" fmla="*/ 435103 w 508000"/>
                  <a:gd name="connsiteY277" fmla="*/ 127569 h 439659"/>
                  <a:gd name="connsiteX278" fmla="*/ 440798 w 508000"/>
                  <a:gd name="connsiteY278" fmla="*/ 127569 h 439659"/>
                  <a:gd name="connsiteX279" fmla="*/ 440798 w 508000"/>
                  <a:gd name="connsiteY279" fmla="*/ 143515 h 439659"/>
                  <a:gd name="connsiteX280" fmla="*/ 435103 w 508000"/>
                  <a:gd name="connsiteY280" fmla="*/ 143515 h 439659"/>
                  <a:gd name="connsiteX281" fmla="*/ 435103 w 508000"/>
                  <a:gd name="connsiteY281" fmla="*/ 127569 h 439659"/>
                  <a:gd name="connsiteX282" fmla="*/ 412323 w 508000"/>
                  <a:gd name="connsiteY282" fmla="*/ 127569 h 439659"/>
                  <a:gd name="connsiteX283" fmla="*/ 416879 w 508000"/>
                  <a:gd name="connsiteY283" fmla="*/ 127569 h 439659"/>
                  <a:gd name="connsiteX284" fmla="*/ 416879 w 508000"/>
                  <a:gd name="connsiteY284" fmla="*/ 143515 h 439659"/>
                  <a:gd name="connsiteX285" fmla="*/ 412323 w 508000"/>
                  <a:gd name="connsiteY285" fmla="*/ 143515 h 439659"/>
                  <a:gd name="connsiteX286" fmla="*/ 373596 w 508000"/>
                  <a:gd name="connsiteY286" fmla="*/ 127569 h 439659"/>
                  <a:gd name="connsiteX287" fmla="*/ 379291 w 508000"/>
                  <a:gd name="connsiteY287" fmla="*/ 127569 h 439659"/>
                  <a:gd name="connsiteX288" fmla="*/ 384986 w 508000"/>
                  <a:gd name="connsiteY288" fmla="*/ 127569 h 439659"/>
                  <a:gd name="connsiteX289" fmla="*/ 384986 w 508000"/>
                  <a:gd name="connsiteY289" fmla="*/ 143515 h 439659"/>
                  <a:gd name="connsiteX290" fmla="*/ 379291 w 508000"/>
                  <a:gd name="connsiteY290" fmla="*/ 143515 h 439659"/>
                  <a:gd name="connsiteX291" fmla="*/ 373596 w 508000"/>
                  <a:gd name="connsiteY291" fmla="*/ 143515 h 439659"/>
                  <a:gd name="connsiteX292" fmla="*/ 373596 w 508000"/>
                  <a:gd name="connsiteY292" fmla="*/ 127569 h 439659"/>
                  <a:gd name="connsiteX293" fmla="*/ 91121 w 508000"/>
                  <a:gd name="connsiteY293" fmla="*/ 127569 h 439659"/>
                  <a:gd name="connsiteX294" fmla="*/ 95677 w 508000"/>
                  <a:gd name="connsiteY294" fmla="*/ 127569 h 439659"/>
                  <a:gd name="connsiteX295" fmla="*/ 100233 w 508000"/>
                  <a:gd name="connsiteY295" fmla="*/ 127569 h 439659"/>
                  <a:gd name="connsiteX296" fmla="*/ 100233 w 508000"/>
                  <a:gd name="connsiteY296" fmla="*/ 143515 h 439659"/>
                  <a:gd name="connsiteX297" fmla="*/ 95677 w 508000"/>
                  <a:gd name="connsiteY297" fmla="*/ 143515 h 439659"/>
                  <a:gd name="connsiteX298" fmla="*/ 91121 w 508000"/>
                  <a:gd name="connsiteY298" fmla="*/ 143515 h 439659"/>
                  <a:gd name="connsiteX299" fmla="*/ 91121 w 508000"/>
                  <a:gd name="connsiteY299" fmla="*/ 127569 h 439659"/>
                  <a:gd name="connsiteX300" fmla="*/ 35309 w 508000"/>
                  <a:gd name="connsiteY300" fmla="*/ 127569 h 439659"/>
                  <a:gd name="connsiteX301" fmla="*/ 41004 w 508000"/>
                  <a:gd name="connsiteY301" fmla="*/ 127569 h 439659"/>
                  <a:gd name="connsiteX302" fmla="*/ 41004 w 508000"/>
                  <a:gd name="connsiteY302" fmla="*/ 143515 h 439659"/>
                  <a:gd name="connsiteX303" fmla="*/ 35309 w 508000"/>
                  <a:gd name="connsiteY303" fmla="*/ 143515 h 439659"/>
                  <a:gd name="connsiteX304" fmla="*/ 407767 w 508000"/>
                  <a:gd name="connsiteY304" fmla="*/ 104220 h 439659"/>
                  <a:gd name="connsiteX305" fmla="*/ 412323 w 508000"/>
                  <a:gd name="connsiteY305" fmla="*/ 104220 h 439659"/>
                  <a:gd name="connsiteX306" fmla="*/ 412323 w 508000"/>
                  <a:gd name="connsiteY306" fmla="*/ 109345 h 439659"/>
                  <a:gd name="connsiteX307" fmla="*/ 407767 w 508000"/>
                  <a:gd name="connsiteY307" fmla="*/ 104220 h 439659"/>
                  <a:gd name="connsiteX308" fmla="*/ 123013 w 508000"/>
                  <a:gd name="connsiteY308" fmla="*/ 104220 h 439659"/>
                  <a:gd name="connsiteX309" fmla="*/ 128708 w 508000"/>
                  <a:gd name="connsiteY309" fmla="*/ 104220 h 439659"/>
                  <a:gd name="connsiteX310" fmla="*/ 128708 w 508000"/>
                  <a:gd name="connsiteY310" fmla="*/ 109345 h 439659"/>
                  <a:gd name="connsiteX311" fmla="*/ 123013 w 508000"/>
                  <a:gd name="connsiteY311" fmla="*/ 104220 h 439659"/>
                  <a:gd name="connsiteX312" fmla="*/ 29614 w 508000"/>
                  <a:gd name="connsiteY312" fmla="*/ 104220 h 439659"/>
                  <a:gd name="connsiteX313" fmla="*/ 35309 w 508000"/>
                  <a:gd name="connsiteY313" fmla="*/ 104220 h 439659"/>
                  <a:gd name="connsiteX314" fmla="*/ 35309 w 508000"/>
                  <a:gd name="connsiteY314" fmla="*/ 109345 h 439659"/>
                  <a:gd name="connsiteX315" fmla="*/ 29614 w 508000"/>
                  <a:gd name="connsiteY315" fmla="*/ 104220 h 439659"/>
                  <a:gd name="connsiteX316" fmla="*/ 466996 w 508000"/>
                  <a:gd name="connsiteY316" fmla="*/ 88843 h 439659"/>
                  <a:gd name="connsiteX317" fmla="*/ 472691 w 508000"/>
                  <a:gd name="connsiteY317" fmla="*/ 88843 h 439659"/>
                  <a:gd name="connsiteX318" fmla="*/ 478386 w 508000"/>
                  <a:gd name="connsiteY318" fmla="*/ 88843 h 439659"/>
                  <a:gd name="connsiteX319" fmla="*/ 478386 w 508000"/>
                  <a:gd name="connsiteY319" fmla="*/ 93969 h 439659"/>
                  <a:gd name="connsiteX320" fmla="*/ 478386 w 508000"/>
                  <a:gd name="connsiteY320" fmla="*/ 104220 h 439659"/>
                  <a:gd name="connsiteX321" fmla="*/ 472691 w 508000"/>
                  <a:gd name="connsiteY321" fmla="*/ 109345 h 439659"/>
                  <a:gd name="connsiteX322" fmla="*/ 466996 w 508000"/>
                  <a:gd name="connsiteY322" fmla="*/ 104220 h 439659"/>
                  <a:gd name="connsiteX323" fmla="*/ 466996 w 508000"/>
                  <a:gd name="connsiteY323" fmla="*/ 93969 h 439659"/>
                  <a:gd name="connsiteX324" fmla="*/ 466996 w 508000"/>
                  <a:gd name="connsiteY324" fmla="*/ 88843 h 439659"/>
                  <a:gd name="connsiteX325" fmla="*/ 439659 w 508000"/>
                  <a:gd name="connsiteY325" fmla="*/ 88843 h 439659"/>
                  <a:gd name="connsiteX326" fmla="*/ 446493 w 508000"/>
                  <a:gd name="connsiteY326" fmla="*/ 88843 h 439659"/>
                  <a:gd name="connsiteX327" fmla="*/ 446493 w 508000"/>
                  <a:gd name="connsiteY327" fmla="*/ 109345 h 439659"/>
                  <a:gd name="connsiteX328" fmla="*/ 439659 w 508000"/>
                  <a:gd name="connsiteY328" fmla="*/ 109345 h 439659"/>
                  <a:gd name="connsiteX329" fmla="*/ 412323 w 508000"/>
                  <a:gd name="connsiteY329" fmla="*/ 88843 h 439659"/>
                  <a:gd name="connsiteX330" fmla="*/ 416879 w 508000"/>
                  <a:gd name="connsiteY330" fmla="*/ 93969 h 439659"/>
                  <a:gd name="connsiteX331" fmla="*/ 416879 w 508000"/>
                  <a:gd name="connsiteY331" fmla="*/ 104220 h 439659"/>
                  <a:gd name="connsiteX332" fmla="*/ 412323 w 508000"/>
                  <a:gd name="connsiteY332" fmla="*/ 104220 h 439659"/>
                  <a:gd name="connsiteX333" fmla="*/ 412323 w 508000"/>
                  <a:gd name="connsiteY333" fmla="*/ 93969 h 439659"/>
                  <a:gd name="connsiteX334" fmla="*/ 412323 w 508000"/>
                  <a:gd name="connsiteY334" fmla="*/ 88843 h 439659"/>
                  <a:gd name="connsiteX335" fmla="*/ 407767 w 508000"/>
                  <a:gd name="connsiteY335" fmla="*/ 88843 h 439659"/>
                  <a:gd name="connsiteX336" fmla="*/ 412323 w 508000"/>
                  <a:gd name="connsiteY336" fmla="*/ 88843 h 439659"/>
                  <a:gd name="connsiteX337" fmla="*/ 407767 w 508000"/>
                  <a:gd name="connsiteY337" fmla="*/ 93969 h 439659"/>
                  <a:gd name="connsiteX338" fmla="*/ 407767 w 508000"/>
                  <a:gd name="connsiteY338" fmla="*/ 88843 h 439659"/>
                  <a:gd name="connsiteX339" fmla="*/ 373596 w 508000"/>
                  <a:gd name="connsiteY339" fmla="*/ 88843 h 439659"/>
                  <a:gd name="connsiteX340" fmla="*/ 379291 w 508000"/>
                  <a:gd name="connsiteY340" fmla="*/ 88843 h 439659"/>
                  <a:gd name="connsiteX341" fmla="*/ 384986 w 508000"/>
                  <a:gd name="connsiteY341" fmla="*/ 88843 h 439659"/>
                  <a:gd name="connsiteX342" fmla="*/ 384986 w 508000"/>
                  <a:gd name="connsiteY342" fmla="*/ 93969 h 439659"/>
                  <a:gd name="connsiteX343" fmla="*/ 384986 w 508000"/>
                  <a:gd name="connsiteY343" fmla="*/ 104220 h 439659"/>
                  <a:gd name="connsiteX344" fmla="*/ 379291 w 508000"/>
                  <a:gd name="connsiteY344" fmla="*/ 109345 h 439659"/>
                  <a:gd name="connsiteX345" fmla="*/ 373596 w 508000"/>
                  <a:gd name="connsiteY345" fmla="*/ 104220 h 439659"/>
                  <a:gd name="connsiteX346" fmla="*/ 373596 w 508000"/>
                  <a:gd name="connsiteY346" fmla="*/ 93969 h 439659"/>
                  <a:gd name="connsiteX347" fmla="*/ 373596 w 508000"/>
                  <a:gd name="connsiteY347" fmla="*/ 88843 h 439659"/>
                  <a:gd name="connsiteX348" fmla="*/ 345121 w 508000"/>
                  <a:gd name="connsiteY348" fmla="*/ 88843 h 439659"/>
                  <a:gd name="connsiteX349" fmla="*/ 345121 w 508000"/>
                  <a:gd name="connsiteY349" fmla="*/ 93969 h 439659"/>
                  <a:gd name="connsiteX350" fmla="*/ 345121 w 508000"/>
                  <a:gd name="connsiteY350" fmla="*/ 104220 h 439659"/>
                  <a:gd name="connsiteX351" fmla="*/ 350816 w 508000"/>
                  <a:gd name="connsiteY351" fmla="*/ 104220 h 439659"/>
                  <a:gd name="connsiteX352" fmla="*/ 345121 w 508000"/>
                  <a:gd name="connsiteY352" fmla="*/ 109345 h 439659"/>
                  <a:gd name="connsiteX353" fmla="*/ 339426 w 508000"/>
                  <a:gd name="connsiteY353" fmla="*/ 99094 h 439659"/>
                  <a:gd name="connsiteX354" fmla="*/ 339426 w 508000"/>
                  <a:gd name="connsiteY354" fmla="*/ 93969 h 439659"/>
                  <a:gd name="connsiteX355" fmla="*/ 345121 w 508000"/>
                  <a:gd name="connsiteY355" fmla="*/ 88843 h 439659"/>
                  <a:gd name="connsiteX356" fmla="*/ 345121 w 508000"/>
                  <a:gd name="connsiteY356" fmla="*/ 88843 h 439659"/>
                  <a:gd name="connsiteX357" fmla="*/ 350816 w 508000"/>
                  <a:gd name="connsiteY357" fmla="*/ 88843 h 439659"/>
                  <a:gd name="connsiteX358" fmla="*/ 350816 w 508000"/>
                  <a:gd name="connsiteY358" fmla="*/ 93969 h 439659"/>
                  <a:gd name="connsiteX359" fmla="*/ 345121 w 508000"/>
                  <a:gd name="connsiteY359" fmla="*/ 88843 h 439659"/>
                  <a:gd name="connsiteX360" fmla="*/ 128708 w 508000"/>
                  <a:gd name="connsiteY360" fmla="*/ 88843 h 439659"/>
                  <a:gd name="connsiteX361" fmla="*/ 134403 w 508000"/>
                  <a:gd name="connsiteY361" fmla="*/ 93969 h 439659"/>
                  <a:gd name="connsiteX362" fmla="*/ 134403 w 508000"/>
                  <a:gd name="connsiteY362" fmla="*/ 104220 h 439659"/>
                  <a:gd name="connsiteX363" fmla="*/ 128708 w 508000"/>
                  <a:gd name="connsiteY363" fmla="*/ 104220 h 439659"/>
                  <a:gd name="connsiteX364" fmla="*/ 128708 w 508000"/>
                  <a:gd name="connsiteY364" fmla="*/ 93969 h 439659"/>
                  <a:gd name="connsiteX365" fmla="*/ 128708 w 508000"/>
                  <a:gd name="connsiteY365" fmla="*/ 88843 h 439659"/>
                  <a:gd name="connsiteX366" fmla="*/ 123013 w 508000"/>
                  <a:gd name="connsiteY366" fmla="*/ 88843 h 439659"/>
                  <a:gd name="connsiteX367" fmla="*/ 128708 w 508000"/>
                  <a:gd name="connsiteY367" fmla="*/ 88843 h 439659"/>
                  <a:gd name="connsiteX368" fmla="*/ 123013 w 508000"/>
                  <a:gd name="connsiteY368" fmla="*/ 93969 h 439659"/>
                  <a:gd name="connsiteX369" fmla="*/ 123013 w 508000"/>
                  <a:gd name="connsiteY369" fmla="*/ 88843 h 439659"/>
                  <a:gd name="connsiteX370" fmla="*/ 91121 w 508000"/>
                  <a:gd name="connsiteY370" fmla="*/ 88843 h 439659"/>
                  <a:gd name="connsiteX371" fmla="*/ 95677 w 508000"/>
                  <a:gd name="connsiteY371" fmla="*/ 88843 h 439659"/>
                  <a:gd name="connsiteX372" fmla="*/ 100233 w 508000"/>
                  <a:gd name="connsiteY372" fmla="*/ 88843 h 439659"/>
                  <a:gd name="connsiteX373" fmla="*/ 100233 w 508000"/>
                  <a:gd name="connsiteY373" fmla="*/ 93969 h 439659"/>
                  <a:gd name="connsiteX374" fmla="*/ 100233 w 508000"/>
                  <a:gd name="connsiteY374" fmla="*/ 104220 h 439659"/>
                  <a:gd name="connsiteX375" fmla="*/ 95677 w 508000"/>
                  <a:gd name="connsiteY375" fmla="*/ 109345 h 439659"/>
                  <a:gd name="connsiteX376" fmla="*/ 91121 w 508000"/>
                  <a:gd name="connsiteY376" fmla="*/ 104220 h 439659"/>
                  <a:gd name="connsiteX377" fmla="*/ 91121 w 508000"/>
                  <a:gd name="connsiteY377" fmla="*/ 93969 h 439659"/>
                  <a:gd name="connsiteX378" fmla="*/ 91121 w 508000"/>
                  <a:gd name="connsiteY378" fmla="*/ 88843 h 439659"/>
                  <a:gd name="connsiteX379" fmla="*/ 61507 w 508000"/>
                  <a:gd name="connsiteY379" fmla="*/ 88843 h 439659"/>
                  <a:gd name="connsiteX380" fmla="*/ 68341 w 508000"/>
                  <a:gd name="connsiteY380" fmla="*/ 88843 h 439659"/>
                  <a:gd name="connsiteX381" fmla="*/ 68341 w 508000"/>
                  <a:gd name="connsiteY381" fmla="*/ 109345 h 439659"/>
                  <a:gd name="connsiteX382" fmla="*/ 61507 w 508000"/>
                  <a:gd name="connsiteY382" fmla="*/ 109345 h 439659"/>
                  <a:gd name="connsiteX383" fmla="*/ 35309 w 508000"/>
                  <a:gd name="connsiteY383" fmla="*/ 88843 h 439659"/>
                  <a:gd name="connsiteX384" fmla="*/ 41004 w 508000"/>
                  <a:gd name="connsiteY384" fmla="*/ 93969 h 439659"/>
                  <a:gd name="connsiteX385" fmla="*/ 41004 w 508000"/>
                  <a:gd name="connsiteY385" fmla="*/ 104220 h 439659"/>
                  <a:gd name="connsiteX386" fmla="*/ 35309 w 508000"/>
                  <a:gd name="connsiteY386" fmla="*/ 104220 h 439659"/>
                  <a:gd name="connsiteX387" fmla="*/ 35309 w 508000"/>
                  <a:gd name="connsiteY387" fmla="*/ 93969 h 439659"/>
                  <a:gd name="connsiteX388" fmla="*/ 35309 w 508000"/>
                  <a:gd name="connsiteY388" fmla="*/ 88843 h 439659"/>
                  <a:gd name="connsiteX389" fmla="*/ 29614 w 508000"/>
                  <a:gd name="connsiteY389" fmla="*/ 88843 h 439659"/>
                  <a:gd name="connsiteX390" fmla="*/ 35309 w 508000"/>
                  <a:gd name="connsiteY390" fmla="*/ 88843 h 439659"/>
                  <a:gd name="connsiteX391" fmla="*/ 29614 w 508000"/>
                  <a:gd name="connsiteY391" fmla="*/ 93969 h 439659"/>
                  <a:gd name="connsiteX392" fmla="*/ 29614 w 508000"/>
                  <a:gd name="connsiteY392" fmla="*/ 88843 h 439659"/>
                  <a:gd name="connsiteX393" fmla="*/ 440798 w 508000"/>
                  <a:gd name="connsiteY393" fmla="*/ 65494 h 439659"/>
                  <a:gd name="connsiteX394" fmla="*/ 446493 w 508000"/>
                  <a:gd name="connsiteY394" fmla="*/ 65494 h 439659"/>
                  <a:gd name="connsiteX395" fmla="*/ 440798 w 508000"/>
                  <a:gd name="connsiteY395" fmla="*/ 70619 h 439659"/>
                  <a:gd name="connsiteX396" fmla="*/ 440798 w 508000"/>
                  <a:gd name="connsiteY396" fmla="*/ 65494 h 439659"/>
                  <a:gd name="connsiteX397" fmla="*/ 312090 w 508000"/>
                  <a:gd name="connsiteY397" fmla="*/ 65494 h 439659"/>
                  <a:gd name="connsiteX398" fmla="*/ 317785 w 508000"/>
                  <a:gd name="connsiteY398" fmla="*/ 65494 h 439659"/>
                  <a:gd name="connsiteX399" fmla="*/ 317785 w 508000"/>
                  <a:gd name="connsiteY399" fmla="*/ 70619 h 439659"/>
                  <a:gd name="connsiteX400" fmla="*/ 312090 w 508000"/>
                  <a:gd name="connsiteY400" fmla="*/ 65494 h 439659"/>
                  <a:gd name="connsiteX401" fmla="*/ 61507 w 508000"/>
                  <a:gd name="connsiteY401" fmla="*/ 65494 h 439659"/>
                  <a:gd name="connsiteX402" fmla="*/ 68341 w 508000"/>
                  <a:gd name="connsiteY402" fmla="*/ 65494 h 439659"/>
                  <a:gd name="connsiteX403" fmla="*/ 61507 w 508000"/>
                  <a:gd name="connsiteY403" fmla="*/ 70619 h 439659"/>
                  <a:gd name="connsiteX404" fmla="*/ 61507 w 508000"/>
                  <a:gd name="connsiteY404" fmla="*/ 65494 h 439659"/>
                  <a:gd name="connsiteX405" fmla="*/ 251234 w 508000"/>
                  <a:gd name="connsiteY405" fmla="*/ 59229 h 439659"/>
                  <a:gd name="connsiteX406" fmla="*/ 350816 w 508000"/>
                  <a:gd name="connsiteY406" fmla="*/ 159462 h 439659"/>
                  <a:gd name="connsiteX407" fmla="*/ 251234 w 508000"/>
                  <a:gd name="connsiteY407" fmla="*/ 259695 h 439659"/>
                  <a:gd name="connsiteX408" fmla="*/ 157184 w 508000"/>
                  <a:gd name="connsiteY408" fmla="*/ 159462 h 439659"/>
                  <a:gd name="connsiteX409" fmla="*/ 251234 w 508000"/>
                  <a:gd name="connsiteY409" fmla="*/ 159462 h 439659"/>
                  <a:gd name="connsiteX410" fmla="*/ 251234 w 508000"/>
                  <a:gd name="connsiteY410" fmla="*/ 59229 h 439659"/>
                  <a:gd name="connsiteX411" fmla="*/ 473830 w 508000"/>
                  <a:gd name="connsiteY411" fmla="*/ 50117 h 439659"/>
                  <a:gd name="connsiteX412" fmla="*/ 476108 w 508000"/>
                  <a:gd name="connsiteY412" fmla="*/ 50117 h 439659"/>
                  <a:gd name="connsiteX413" fmla="*/ 476108 w 508000"/>
                  <a:gd name="connsiteY413" fmla="*/ 70619 h 439659"/>
                  <a:gd name="connsiteX414" fmla="*/ 473830 w 508000"/>
                  <a:gd name="connsiteY414" fmla="*/ 70619 h 439659"/>
                  <a:gd name="connsiteX415" fmla="*/ 440798 w 508000"/>
                  <a:gd name="connsiteY415" fmla="*/ 50117 h 439659"/>
                  <a:gd name="connsiteX416" fmla="*/ 440798 w 508000"/>
                  <a:gd name="connsiteY416" fmla="*/ 55243 h 439659"/>
                  <a:gd name="connsiteX417" fmla="*/ 440798 w 508000"/>
                  <a:gd name="connsiteY417" fmla="*/ 65494 h 439659"/>
                  <a:gd name="connsiteX418" fmla="*/ 435103 w 508000"/>
                  <a:gd name="connsiteY418" fmla="*/ 65494 h 439659"/>
                  <a:gd name="connsiteX419" fmla="*/ 435103 w 508000"/>
                  <a:gd name="connsiteY419" fmla="*/ 55243 h 439659"/>
                  <a:gd name="connsiteX420" fmla="*/ 440798 w 508000"/>
                  <a:gd name="connsiteY420" fmla="*/ 50117 h 439659"/>
                  <a:gd name="connsiteX421" fmla="*/ 440798 w 508000"/>
                  <a:gd name="connsiteY421" fmla="*/ 50117 h 439659"/>
                  <a:gd name="connsiteX422" fmla="*/ 446493 w 508000"/>
                  <a:gd name="connsiteY422" fmla="*/ 50117 h 439659"/>
                  <a:gd name="connsiteX423" fmla="*/ 446493 w 508000"/>
                  <a:gd name="connsiteY423" fmla="*/ 55243 h 439659"/>
                  <a:gd name="connsiteX424" fmla="*/ 440798 w 508000"/>
                  <a:gd name="connsiteY424" fmla="*/ 50117 h 439659"/>
                  <a:gd name="connsiteX425" fmla="*/ 407767 w 508000"/>
                  <a:gd name="connsiteY425" fmla="*/ 50117 h 439659"/>
                  <a:gd name="connsiteX426" fmla="*/ 412323 w 508000"/>
                  <a:gd name="connsiteY426" fmla="*/ 50117 h 439659"/>
                  <a:gd name="connsiteX427" fmla="*/ 412323 w 508000"/>
                  <a:gd name="connsiteY427" fmla="*/ 70619 h 439659"/>
                  <a:gd name="connsiteX428" fmla="*/ 407767 w 508000"/>
                  <a:gd name="connsiteY428" fmla="*/ 70619 h 439659"/>
                  <a:gd name="connsiteX429" fmla="*/ 378152 w 508000"/>
                  <a:gd name="connsiteY429" fmla="*/ 50117 h 439659"/>
                  <a:gd name="connsiteX430" fmla="*/ 380430 w 508000"/>
                  <a:gd name="connsiteY430" fmla="*/ 50117 h 439659"/>
                  <a:gd name="connsiteX431" fmla="*/ 380430 w 508000"/>
                  <a:gd name="connsiteY431" fmla="*/ 70619 h 439659"/>
                  <a:gd name="connsiteX432" fmla="*/ 378152 w 508000"/>
                  <a:gd name="connsiteY432" fmla="*/ 70619 h 439659"/>
                  <a:gd name="connsiteX433" fmla="*/ 346260 w 508000"/>
                  <a:gd name="connsiteY433" fmla="*/ 50117 h 439659"/>
                  <a:gd name="connsiteX434" fmla="*/ 350816 w 508000"/>
                  <a:gd name="connsiteY434" fmla="*/ 50117 h 439659"/>
                  <a:gd name="connsiteX435" fmla="*/ 350816 w 508000"/>
                  <a:gd name="connsiteY435" fmla="*/ 70619 h 439659"/>
                  <a:gd name="connsiteX436" fmla="*/ 346260 w 508000"/>
                  <a:gd name="connsiteY436" fmla="*/ 70619 h 439659"/>
                  <a:gd name="connsiteX437" fmla="*/ 317785 w 508000"/>
                  <a:gd name="connsiteY437" fmla="*/ 50117 h 439659"/>
                  <a:gd name="connsiteX438" fmla="*/ 323480 w 508000"/>
                  <a:gd name="connsiteY438" fmla="*/ 55243 h 439659"/>
                  <a:gd name="connsiteX439" fmla="*/ 323480 w 508000"/>
                  <a:gd name="connsiteY439" fmla="*/ 65494 h 439659"/>
                  <a:gd name="connsiteX440" fmla="*/ 317785 w 508000"/>
                  <a:gd name="connsiteY440" fmla="*/ 65494 h 439659"/>
                  <a:gd name="connsiteX441" fmla="*/ 317785 w 508000"/>
                  <a:gd name="connsiteY441" fmla="*/ 55243 h 439659"/>
                  <a:gd name="connsiteX442" fmla="*/ 317785 w 508000"/>
                  <a:gd name="connsiteY442" fmla="*/ 50117 h 439659"/>
                  <a:gd name="connsiteX443" fmla="*/ 312090 w 508000"/>
                  <a:gd name="connsiteY443" fmla="*/ 50117 h 439659"/>
                  <a:gd name="connsiteX444" fmla="*/ 317785 w 508000"/>
                  <a:gd name="connsiteY444" fmla="*/ 50117 h 439659"/>
                  <a:gd name="connsiteX445" fmla="*/ 312090 w 508000"/>
                  <a:gd name="connsiteY445" fmla="*/ 55243 h 439659"/>
                  <a:gd name="connsiteX446" fmla="*/ 312090 w 508000"/>
                  <a:gd name="connsiteY446" fmla="*/ 50117 h 439659"/>
                  <a:gd name="connsiteX447" fmla="*/ 157184 w 508000"/>
                  <a:gd name="connsiteY447" fmla="*/ 50117 h 439659"/>
                  <a:gd name="connsiteX448" fmla="*/ 161740 w 508000"/>
                  <a:gd name="connsiteY448" fmla="*/ 50117 h 439659"/>
                  <a:gd name="connsiteX449" fmla="*/ 161740 w 508000"/>
                  <a:gd name="connsiteY449" fmla="*/ 70619 h 439659"/>
                  <a:gd name="connsiteX450" fmla="*/ 157184 w 508000"/>
                  <a:gd name="connsiteY450" fmla="*/ 70619 h 439659"/>
                  <a:gd name="connsiteX451" fmla="*/ 123013 w 508000"/>
                  <a:gd name="connsiteY451" fmla="*/ 50117 h 439659"/>
                  <a:gd name="connsiteX452" fmla="*/ 129847 w 508000"/>
                  <a:gd name="connsiteY452" fmla="*/ 50117 h 439659"/>
                  <a:gd name="connsiteX453" fmla="*/ 129847 w 508000"/>
                  <a:gd name="connsiteY453" fmla="*/ 70619 h 439659"/>
                  <a:gd name="connsiteX454" fmla="*/ 123013 w 508000"/>
                  <a:gd name="connsiteY454" fmla="*/ 70619 h 439659"/>
                  <a:gd name="connsiteX455" fmla="*/ 95677 w 508000"/>
                  <a:gd name="connsiteY455" fmla="*/ 50117 h 439659"/>
                  <a:gd name="connsiteX456" fmla="*/ 97955 w 508000"/>
                  <a:gd name="connsiteY456" fmla="*/ 50117 h 439659"/>
                  <a:gd name="connsiteX457" fmla="*/ 97955 w 508000"/>
                  <a:gd name="connsiteY457" fmla="*/ 70619 h 439659"/>
                  <a:gd name="connsiteX458" fmla="*/ 95677 w 508000"/>
                  <a:gd name="connsiteY458" fmla="*/ 70619 h 439659"/>
                  <a:gd name="connsiteX459" fmla="*/ 61507 w 508000"/>
                  <a:gd name="connsiteY459" fmla="*/ 50117 h 439659"/>
                  <a:gd name="connsiteX460" fmla="*/ 68341 w 508000"/>
                  <a:gd name="connsiteY460" fmla="*/ 50117 h 439659"/>
                  <a:gd name="connsiteX461" fmla="*/ 68341 w 508000"/>
                  <a:gd name="connsiteY461" fmla="*/ 55243 h 439659"/>
                  <a:gd name="connsiteX462" fmla="*/ 61507 w 508000"/>
                  <a:gd name="connsiteY462" fmla="*/ 50117 h 439659"/>
                  <a:gd name="connsiteX463" fmla="*/ 29614 w 508000"/>
                  <a:gd name="connsiteY463" fmla="*/ 50117 h 439659"/>
                  <a:gd name="connsiteX464" fmla="*/ 34170 w 508000"/>
                  <a:gd name="connsiteY464" fmla="*/ 50117 h 439659"/>
                  <a:gd name="connsiteX465" fmla="*/ 34170 w 508000"/>
                  <a:gd name="connsiteY465" fmla="*/ 70619 h 439659"/>
                  <a:gd name="connsiteX466" fmla="*/ 29614 w 508000"/>
                  <a:gd name="connsiteY466" fmla="*/ 70619 h 439659"/>
                  <a:gd name="connsiteX467" fmla="*/ 234637 w 508000"/>
                  <a:gd name="connsiteY467" fmla="*/ 43282 h 439659"/>
                  <a:gd name="connsiteX468" fmla="*/ 234637 w 508000"/>
                  <a:gd name="connsiteY468" fmla="*/ 143515 h 439659"/>
                  <a:gd name="connsiteX469" fmla="*/ 138960 w 508000"/>
                  <a:gd name="connsiteY469" fmla="*/ 143515 h 439659"/>
                  <a:gd name="connsiteX470" fmla="*/ 234637 w 508000"/>
                  <a:gd name="connsiteY470" fmla="*/ 43282 h 439659"/>
                  <a:gd name="connsiteX471" fmla="*/ 312615 w 508000"/>
                  <a:gd name="connsiteY471" fmla="*/ 27826 h 439659"/>
                  <a:gd name="connsiteX472" fmla="*/ 318198 w 508000"/>
                  <a:gd name="connsiteY472" fmla="*/ 27826 h 439659"/>
                  <a:gd name="connsiteX473" fmla="*/ 318198 w 508000"/>
                  <a:gd name="connsiteY473" fmla="*/ 33392 h 439659"/>
                  <a:gd name="connsiteX474" fmla="*/ 312615 w 508000"/>
                  <a:gd name="connsiteY474" fmla="*/ 33392 h 439659"/>
                  <a:gd name="connsiteX475" fmla="*/ 312615 w 508000"/>
                  <a:gd name="connsiteY475" fmla="*/ 27826 h 439659"/>
                  <a:gd name="connsiteX476" fmla="*/ 251209 w 508000"/>
                  <a:gd name="connsiteY476" fmla="*/ 27826 h 439659"/>
                  <a:gd name="connsiteX477" fmla="*/ 256791 w 508000"/>
                  <a:gd name="connsiteY477" fmla="*/ 27826 h 439659"/>
                  <a:gd name="connsiteX478" fmla="*/ 256791 w 508000"/>
                  <a:gd name="connsiteY478" fmla="*/ 33392 h 439659"/>
                  <a:gd name="connsiteX479" fmla="*/ 251209 w 508000"/>
                  <a:gd name="connsiteY479" fmla="*/ 33392 h 439659"/>
                  <a:gd name="connsiteX480" fmla="*/ 251209 w 508000"/>
                  <a:gd name="connsiteY480" fmla="*/ 27826 h 439659"/>
                  <a:gd name="connsiteX481" fmla="*/ 156308 w 508000"/>
                  <a:gd name="connsiteY481" fmla="*/ 27826 h 439659"/>
                  <a:gd name="connsiteX482" fmla="*/ 161890 w 508000"/>
                  <a:gd name="connsiteY482" fmla="*/ 27826 h 439659"/>
                  <a:gd name="connsiteX483" fmla="*/ 161890 w 508000"/>
                  <a:gd name="connsiteY483" fmla="*/ 33392 h 439659"/>
                  <a:gd name="connsiteX484" fmla="*/ 156308 w 508000"/>
                  <a:gd name="connsiteY484" fmla="*/ 33392 h 439659"/>
                  <a:gd name="connsiteX485" fmla="*/ 156308 w 508000"/>
                  <a:gd name="connsiteY485" fmla="*/ 27826 h 439659"/>
                  <a:gd name="connsiteX486" fmla="*/ 61407 w 508000"/>
                  <a:gd name="connsiteY486" fmla="*/ 27826 h 439659"/>
                  <a:gd name="connsiteX487" fmla="*/ 66989 w 508000"/>
                  <a:gd name="connsiteY487" fmla="*/ 27826 h 439659"/>
                  <a:gd name="connsiteX488" fmla="*/ 66989 w 508000"/>
                  <a:gd name="connsiteY488" fmla="*/ 33392 h 439659"/>
                  <a:gd name="connsiteX489" fmla="*/ 61407 w 508000"/>
                  <a:gd name="connsiteY489" fmla="*/ 33392 h 439659"/>
                  <a:gd name="connsiteX490" fmla="*/ 61407 w 508000"/>
                  <a:gd name="connsiteY490" fmla="*/ 27826 h 439659"/>
                  <a:gd name="connsiteX491" fmla="*/ 39077 w 508000"/>
                  <a:gd name="connsiteY491" fmla="*/ 16696 h 439659"/>
                  <a:gd name="connsiteX492" fmla="*/ 39077 w 508000"/>
                  <a:gd name="connsiteY492" fmla="*/ 27826 h 439659"/>
                  <a:gd name="connsiteX493" fmla="*/ 33494 w 508000"/>
                  <a:gd name="connsiteY493" fmla="*/ 33392 h 439659"/>
                  <a:gd name="connsiteX494" fmla="*/ 27912 w 508000"/>
                  <a:gd name="connsiteY494" fmla="*/ 33392 h 439659"/>
                  <a:gd name="connsiteX495" fmla="*/ 27912 w 508000"/>
                  <a:gd name="connsiteY495" fmla="*/ 27826 h 439659"/>
                  <a:gd name="connsiteX496" fmla="*/ 33494 w 508000"/>
                  <a:gd name="connsiteY496" fmla="*/ 27826 h 439659"/>
                  <a:gd name="connsiteX497" fmla="*/ 33494 w 508000"/>
                  <a:gd name="connsiteY497" fmla="*/ 22261 h 439659"/>
                  <a:gd name="connsiteX498" fmla="*/ 27912 w 508000"/>
                  <a:gd name="connsiteY498" fmla="*/ 22261 h 439659"/>
                  <a:gd name="connsiteX499" fmla="*/ 16747 w 508000"/>
                  <a:gd name="connsiteY499" fmla="*/ 44523 h 439659"/>
                  <a:gd name="connsiteX500" fmla="*/ 16747 w 508000"/>
                  <a:gd name="connsiteY500" fmla="*/ 267135 h 439659"/>
                  <a:gd name="connsiteX501" fmla="*/ 27912 w 508000"/>
                  <a:gd name="connsiteY501" fmla="*/ 289396 h 439659"/>
                  <a:gd name="connsiteX502" fmla="*/ 27912 w 508000"/>
                  <a:gd name="connsiteY502" fmla="*/ 278265 h 439659"/>
                  <a:gd name="connsiteX503" fmla="*/ 33494 w 508000"/>
                  <a:gd name="connsiteY503" fmla="*/ 278265 h 439659"/>
                  <a:gd name="connsiteX504" fmla="*/ 33494 w 508000"/>
                  <a:gd name="connsiteY504" fmla="*/ 289396 h 439659"/>
                  <a:gd name="connsiteX505" fmla="*/ 44659 w 508000"/>
                  <a:gd name="connsiteY505" fmla="*/ 294961 h 439659"/>
                  <a:gd name="connsiteX506" fmla="*/ 61407 w 508000"/>
                  <a:gd name="connsiteY506" fmla="*/ 294961 h 439659"/>
                  <a:gd name="connsiteX507" fmla="*/ 66989 w 508000"/>
                  <a:gd name="connsiteY507" fmla="*/ 294961 h 439659"/>
                  <a:gd name="connsiteX508" fmla="*/ 94901 w 508000"/>
                  <a:gd name="connsiteY508" fmla="*/ 294961 h 439659"/>
                  <a:gd name="connsiteX509" fmla="*/ 122813 w 508000"/>
                  <a:gd name="connsiteY509" fmla="*/ 294961 h 439659"/>
                  <a:gd name="connsiteX510" fmla="*/ 122813 w 508000"/>
                  <a:gd name="connsiteY510" fmla="*/ 278265 h 439659"/>
                  <a:gd name="connsiteX511" fmla="*/ 128396 w 508000"/>
                  <a:gd name="connsiteY511" fmla="*/ 278265 h 439659"/>
                  <a:gd name="connsiteX512" fmla="*/ 128396 w 508000"/>
                  <a:gd name="connsiteY512" fmla="*/ 294961 h 439659"/>
                  <a:gd name="connsiteX513" fmla="*/ 156308 w 508000"/>
                  <a:gd name="connsiteY513" fmla="*/ 294961 h 439659"/>
                  <a:gd name="connsiteX514" fmla="*/ 156308 w 508000"/>
                  <a:gd name="connsiteY514" fmla="*/ 278265 h 439659"/>
                  <a:gd name="connsiteX515" fmla="*/ 161890 w 508000"/>
                  <a:gd name="connsiteY515" fmla="*/ 278265 h 439659"/>
                  <a:gd name="connsiteX516" fmla="*/ 161890 w 508000"/>
                  <a:gd name="connsiteY516" fmla="*/ 294961 h 439659"/>
                  <a:gd name="connsiteX517" fmla="*/ 184220 w 508000"/>
                  <a:gd name="connsiteY517" fmla="*/ 294961 h 439659"/>
                  <a:gd name="connsiteX518" fmla="*/ 184220 w 508000"/>
                  <a:gd name="connsiteY518" fmla="*/ 283831 h 439659"/>
                  <a:gd name="connsiteX519" fmla="*/ 184220 w 508000"/>
                  <a:gd name="connsiteY519" fmla="*/ 278265 h 439659"/>
                  <a:gd name="connsiteX520" fmla="*/ 189802 w 508000"/>
                  <a:gd name="connsiteY520" fmla="*/ 278265 h 439659"/>
                  <a:gd name="connsiteX521" fmla="*/ 195385 w 508000"/>
                  <a:gd name="connsiteY521" fmla="*/ 278265 h 439659"/>
                  <a:gd name="connsiteX522" fmla="*/ 195385 w 508000"/>
                  <a:gd name="connsiteY522" fmla="*/ 283831 h 439659"/>
                  <a:gd name="connsiteX523" fmla="*/ 195385 w 508000"/>
                  <a:gd name="connsiteY523" fmla="*/ 294961 h 439659"/>
                  <a:gd name="connsiteX524" fmla="*/ 217714 w 508000"/>
                  <a:gd name="connsiteY524" fmla="*/ 294961 h 439659"/>
                  <a:gd name="connsiteX525" fmla="*/ 217714 w 508000"/>
                  <a:gd name="connsiteY525" fmla="*/ 278265 h 439659"/>
                  <a:gd name="connsiteX526" fmla="*/ 223297 w 508000"/>
                  <a:gd name="connsiteY526" fmla="*/ 278265 h 439659"/>
                  <a:gd name="connsiteX527" fmla="*/ 223297 w 508000"/>
                  <a:gd name="connsiteY527" fmla="*/ 294961 h 439659"/>
                  <a:gd name="connsiteX528" fmla="*/ 251209 w 508000"/>
                  <a:gd name="connsiteY528" fmla="*/ 294961 h 439659"/>
                  <a:gd name="connsiteX529" fmla="*/ 251209 w 508000"/>
                  <a:gd name="connsiteY529" fmla="*/ 278265 h 439659"/>
                  <a:gd name="connsiteX530" fmla="*/ 256791 w 508000"/>
                  <a:gd name="connsiteY530" fmla="*/ 278265 h 439659"/>
                  <a:gd name="connsiteX531" fmla="*/ 256791 w 508000"/>
                  <a:gd name="connsiteY531" fmla="*/ 294961 h 439659"/>
                  <a:gd name="connsiteX532" fmla="*/ 284703 w 508000"/>
                  <a:gd name="connsiteY532" fmla="*/ 294961 h 439659"/>
                  <a:gd name="connsiteX533" fmla="*/ 312615 w 508000"/>
                  <a:gd name="connsiteY533" fmla="*/ 294961 h 439659"/>
                  <a:gd name="connsiteX534" fmla="*/ 318198 w 508000"/>
                  <a:gd name="connsiteY534" fmla="*/ 294961 h 439659"/>
                  <a:gd name="connsiteX535" fmla="*/ 318198 w 508000"/>
                  <a:gd name="connsiteY535" fmla="*/ 283831 h 439659"/>
                  <a:gd name="connsiteX536" fmla="*/ 318198 w 508000"/>
                  <a:gd name="connsiteY536" fmla="*/ 278265 h 439659"/>
                  <a:gd name="connsiteX537" fmla="*/ 323780 w 508000"/>
                  <a:gd name="connsiteY537" fmla="*/ 283831 h 439659"/>
                  <a:gd name="connsiteX538" fmla="*/ 323780 w 508000"/>
                  <a:gd name="connsiteY538" fmla="*/ 294961 h 439659"/>
                  <a:gd name="connsiteX539" fmla="*/ 329973 w 508000"/>
                  <a:gd name="connsiteY539" fmla="*/ 294961 h 439659"/>
                  <a:gd name="connsiteX540" fmla="*/ 346110 w 508000"/>
                  <a:gd name="connsiteY540" fmla="*/ 294961 h 439659"/>
                  <a:gd name="connsiteX541" fmla="*/ 346110 w 508000"/>
                  <a:gd name="connsiteY541" fmla="*/ 278265 h 439659"/>
                  <a:gd name="connsiteX542" fmla="*/ 351692 w 508000"/>
                  <a:gd name="connsiteY542" fmla="*/ 278265 h 439659"/>
                  <a:gd name="connsiteX543" fmla="*/ 351692 w 508000"/>
                  <a:gd name="connsiteY543" fmla="*/ 294961 h 439659"/>
                  <a:gd name="connsiteX544" fmla="*/ 379604 w 508000"/>
                  <a:gd name="connsiteY544" fmla="*/ 294961 h 439659"/>
                  <a:gd name="connsiteX545" fmla="*/ 407517 w 508000"/>
                  <a:gd name="connsiteY545" fmla="*/ 294961 h 439659"/>
                  <a:gd name="connsiteX546" fmla="*/ 407517 w 508000"/>
                  <a:gd name="connsiteY546" fmla="*/ 278265 h 439659"/>
                  <a:gd name="connsiteX547" fmla="*/ 413099 w 508000"/>
                  <a:gd name="connsiteY547" fmla="*/ 278265 h 439659"/>
                  <a:gd name="connsiteX548" fmla="*/ 413099 w 508000"/>
                  <a:gd name="connsiteY548" fmla="*/ 294961 h 439659"/>
                  <a:gd name="connsiteX549" fmla="*/ 424874 w 508000"/>
                  <a:gd name="connsiteY549" fmla="*/ 294961 h 439659"/>
                  <a:gd name="connsiteX550" fmla="*/ 435429 w 508000"/>
                  <a:gd name="connsiteY550" fmla="*/ 294961 h 439659"/>
                  <a:gd name="connsiteX551" fmla="*/ 435429 w 508000"/>
                  <a:gd name="connsiteY551" fmla="*/ 283831 h 439659"/>
                  <a:gd name="connsiteX552" fmla="*/ 441011 w 508000"/>
                  <a:gd name="connsiteY552" fmla="*/ 278265 h 439659"/>
                  <a:gd name="connsiteX553" fmla="*/ 441011 w 508000"/>
                  <a:gd name="connsiteY553" fmla="*/ 283831 h 439659"/>
                  <a:gd name="connsiteX554" fmla="*/ 441011 w 508000"/>
                  <a:gd name="connsiteY554" fmla="*/ 294961 h 439659"/>
                  <a:gd name="connsiteX555" fmla="*/ 446593 w 508000"/>
                  <a:gd name="connsiteY555" fmla="*/ 294961 h 439659"/>
                  <a:gd name="connsiteX556" fmla="*/ 463341 w 508000"/>
                  <a:gd name="connsiteY556" fmla="*/ 294961 h 439659"/>
                  <a:gd name="connsiteX557" fmla="*/ 474506 w 508000"/>
                  <a:gd name="connsiteY557" fmla="*/ 289396 h 439659"/>
                  <a:gd name="connsiteX558" fmla="*/ 485670 w 508000"/>
                  <a:gd name="connsiteY558" fmla="*/ 267135 h 439659"/>
                  <a:gd name="connsiteX559" fmla="*/ 485670 w 508000"/>
                  <a:gd name="connsiteY559" fmla="*/ 44523 h 439659"/>
                  <a:gd name="connsiteX560" fmla="*/ 480088 w 508000"/>
                  <a:gd name="connsiteY560" fmla="*/ 22261 h 439659"/>
                  <a:gd name="connsiteX561" fmla="*/ 480088 w 508000"/>
                  <a:gd name="connsiteY561" fmla="*/ 27826 h 439659"/>
                  <a:gd name="connsiteX562" fmla="*/ 480088 w 508000"/>
                  <a:gd name="connsiteY562" fmla="*/ 33392 h 439659"/>
                  <a:gd name="connsiteX563" fmla="*/ 474506 w 508000"/>
                  <a:gd name="connsiteY563" fmla="*/ 33392 h 439659"/>
                  <a:gd name="connsiteX564" fmla="*/ 468923 w 508000"/>
                  <a:gd name="connsiteY564" fmla="*/ 33392 h 439659"/>
                  <a:gd name="connsiteX565" fmla="*/ 468923 w 508000"/>
                  <a:gd name="connsiteY565" fmla="*/ 27826 h 439659"/>
                  <a:gd name="connsiteX566" fmla="*/ 468923 w 508000"/>
                  <a:gd name="connsiteY566" fmla="*/ 16696 h 439659"/>
                  <a:gd name="connsiteX567" fmla="*/ 463341 w 508000"/>
                  <a:gd name="connsiteY567" fmla="*/ 16696 h 439659"/>
                  <a:gd name="connsiteX568" fmla="*/ 446593 w 508000"/>
                  <a:gd name="connsiteY568" fmla="*/ 16696 h 439659"/>
                  <a:gd name="connsiteX569" fmla="*/ 441011 w 508000"/>
                  <a:gd name="connsiteY569" fmla="*/ 16696 h 439659"/>
                  <a:gd name="connsiteX570" fmla="*/ 441011 w 508000"/>
                  <a:gd name="connsiteY570" fmla="*/ 27826 h 439659"/>
                  <a:gd name="connsiteX571" fmla="*/ 446593 w 508000"/>
                  <a:gd name="connsiteY571" fmla="*/ 27826 h 439659"/>
                  <a:gd name="connsiteX572" fmla="*/ 446593 w 508000"/>
                  <a:gd name="connsiteY572" fmla="*/ 33392 h 439659"/>
                  <a:gd name="connsiteX573" fmla="*/ 441011 w 508000"/>
                  <a:gd name="connsiteY573" fmla="*/ 33392 h 439659"/>
                  <a:gd name="connsiteX574" fmla="*/ 435429 w 508000"/>
                  <a:gd name="connsiteY574" fmla="*/ 27826 h 439659"/>
                  <a:gd name="connsiteX575" fmla="*/ 435429 w 508000"/>
                  <a:gd name="connsiteY575" fmla="*/ 16696 h 439659"/>
                  <a:gd name="connsiteX576" fmla="*/ 418681 w 508000"/>
                  <a:gd name="connsiteY576" fmla="*/ 16696 h 439659"/>
                  <a:gd name="connsiteX577" fmla="*/ 418681 w 508000"/>
                  <a:gd name="connsiteY577" fmla="*/ 27826 h 439659"/>
                  <a:gd name="connsiteX578" fmla="*/ 413099 w 508000"/>
                  <a:gd name="connsiteY578" fmla="*/ 33392 h 439659"/>
                  <a:gd name="connsiteX579" fmla="*/ 407517 w 508000"/>
                  <a:gd name="connsiteY579" fmla="*/ 33392 h 439659"/>
                  <a:gd name="connsiteX580" fmla="*/ 407517 w 508000"/>
                  <a:gd name="connsiteY580" fmla="*/ 27826 h 439659"/>
                  <a:gd name="connsiteX581" fmla="*/ 413099 w 508000"/>
                  <a:gd name="connsiteY581" fmla="*/ 27826 h 439659"/>
                  <a:gd name="connsiteX582" fmla="*/ 413099 w 508000"/>
                  <a:gd name="connsiteY582" fmla="*/ 16696 h 439659"/>
                  <a:gd name="connsiteX583" fmla="*/ 407517 w 508000"/>
                  <a:gd name="connsiteY583" fmla="*/ 16696 h 439659"/>
                  <a:gd name="connsiteX584" fmla="*/ 385187 w 508000"/>
                  <a:gd name="connsiteY584" fmla="*/ 16696 h 439659"/>
                  <a:gd name="connsiteX585" fmla="*/ 385187 w 508000"/>
                  <a:gd name="connsiteY585" fmla="*/ 27826 h 439659"/>
                  <a:gd name="connsiteX586" fmla="*/ 385187 w 508000"/>
                  <a:gd name="connsiteY586" fmla="*/ 33392 h 439659"/>
                  <a:gd name="connsiteX587" fmla="*/ 379604 w 508000"/>
                  <a:gd name="connsiteY587" fmla="*/ 33392 h 439659"/>
                  <a:gd name="connsiteX588" fmla="*/ 374022 w 508000"/>
                  <a:gd name="connsiteY588" fmla="*/ 33392 h 439659"/>
                  <a:gd name="connsiteX589" fmla="*/ 374022 w 508000"/>
                  <a:gd name="connsiteY589" fmla="*/ 27826 h 439659"/>
                  <a:gd name="connsiteX590" fmla="*/ 374022 w 508000"/>
                  <a:gd name="connsiteY590" fmla="*/ 16696 h 439659"/>
                  <a:gd name="connsiteX591" fmla="*/ 351692 w 508000"/>
                  <a:gd name="connsiteY591" fmla="*/ 16696 h 439659"/>
                  <a:gd name="connsiteX592" fmla="*/ 346110 w 508000"/>
                  <a:gd name="connsiteY592" fmla="*/ 16696 h 439659"/>
                  <a:gd name="connsiteX593" fmla="*/ 346110 w 508000"/>
                  <a:gd name="connsiteY593" fmla="*/ 27826 h 439659"/>
                  <a:gd name="connsiteX594" fmla="*/ 351692 w 508000"/>
                  <a:gd name="connsiteY594" fmla="*/ 27826 h 439659"/>
                  <a:gd name="connsiteX595" fmla="*/ 351692 w 508000"/>
                  <a:gd name="connsiteY595" fmla="*/ 33392 h 439659"/>
                  <a:gd name="connsiteX596" fmla="*/ 346110 w 508000"/>
                  <a:gd name="connsiteY596" fmla="*/ 33392 h 439659"/>
                  <a:gd name="connsiteX597" fmla="*/ 340528 w 508000"/>
                  <a:gd name="connsiteY597" fmla="*/ 27826 h 439659"/>
                  <a:gd name="connsiteX598" fmla="*/ 340528 w 508000"/>
                  <a:gd name="connsiteY598" fmla="*/ 16696 h 439659"/>
                  <a:gd name="connsiteX599" fmla="*/ 318198 w 508000"/>
                  <a:gd name="connsiteY599" fmla="*/ 16696 h 439659"/>
                  <a:gd name="connsiteX600" fmla="*/ 312615 w 508000"/>
                  <a:gd name="connsiteY600" fmla="*/ 16696 h 439659"/>
                  <a:gd name="connsiteX601" fmla="*/ 290286 w 508000"/>
                  <a:gd name="connsiteY601" fmla="*/ 16696 h 439659"/>
                  <a:gd name="connsiteX602" fmla="*/ 290286 w 508000"/>
                  <a:gd name="connsiteY602" fmla="*/ 27826 h 439659"/>
                  <a:gd name="connsiteX603" fmla="*/ 290286 w 508000"/>
                  <a:gd name="connsiteY603" fmla="*/ 33392 h 439659"/>
                  <a:gd name="connsiteX604" fmla="*/ 284703 w 508000"/>
                  <a:gd name="connsiteY604" fmla="*/ 33392 h 439659"/>
                  <a:gd name="connsiteX605" fmla="*/ 279121 w 508000"/>
                  <a:gd name="connsiteY605" fmla="*/ 33392 h 439659"/>
                  <a:gd name="connsiteX606" fmla="*/ 279121 w 508000"/>
                  <a:gd name="connsiteY606" fmla="*/ 27826 h 439659"/>
                  <a:gd name="connsiteX607" fmla="*/ 279121 w 508000"/>
                  <a:gd name="connsiteY607" fmla="*/ 16696 h 439659"/>
                  <a:gd name="connsiteX608" fmla="*/ 256791 w 508000"/>
                  <a:gd name="connsiteY608" fmla="*/ 16696 h 439659"/>
                  <a:gd name="connsiteX609" fmla="*/ 251209 w 508000"/>
                  <a:gd name="connsiteY609" fmla="*/ 16696 h 439659"/>
                  <a:gd name="connsiteX610" fmla="*/ 228879 w 508000"/>
                  <a:gd name="connsiteY610" fmla="*/ 16696 h 439659"/>
                  <a:gd name="connsiteX611" fmla="*/ 228879 w 508000"/>
                  <a:gd name="connsiteY611" fmla="*/ 27826 h 439659"/>
                  <a:gd name="connsiteX612" fmla="*/ 223297 w 508000"/>
                  <a:gd name="connsiteY612" fmla="*/ 33392 h 439659"/>
                  <a:gd name="connsiteX613" fmla="*/ 217714 w 508000"/>
                  <a:gd name="connsiteY613" fmla="*/ 33392 h 439659"/>
                  <a:gd name="connsiteX614" fmla="*/ 217714 w 508000"/>
                  <a:gd name="connsiteY614" fmla="*/ 27826 h 439659"/>
                  <a:gd name="connsiteX615" fmla="*/ 223297 w 508000"/>
                  <a:gd name="connsiteY615" fmla="*/ 27826 h 439659"/>
                  <a:gd name="connsiteX616" fmla="*/ 223297 w 508000"/>
                  <a:gd name="connsiteY616" fmla="*/ 16696 h 439659"/>
                  <a:gd name="connsiteX617" fmla="*/ 217714 w 508000"/>
                  <a:gd name="connsiteY617" fmla="*/ 16696 h 439659"/>
                  <a:gd name="connsiteX618" fmla="*/ 195385 w 508000"/>
                  <a:gd name="connsiteY618" fmla="*/ 16696 h 439659"/>
                  <a:gd name="connsiteX619" fmla="*/ 195385 w 508000"/>
                  <a:gd name="connsiteY619" fmla="*/ 27826 h 439659"/>
                  <a:gd name="connsiteX620" fmla="*/ 195385 w 508000"/>
                  <a:gd name="connsiteY620" fmla="*/ 33392 h 439659"/>
                  <a:gd name="connsiteX621" fmla="*/ 189802 w 508000"/>
                  <a:gd name="connsiteY621" fmla="*/ 33392 h 439659"/>
                  <a:gd name="connsiteX622" fmla="*/ 184220 w 508000"/>
                  <a:gd name="connsiteY622" fmla="*/ 33392 h 439659"/>
                  <a:gd name="connsiteX623" fmla="*/ 184220 w 508000"/>
                  <a:gd name="connsiteY623" fmla="*/ 27826 h 439659"/>
                  <a:gd name="connsiteX624" fmla="*/ 184220 w 508000"/>
                  <a:gd name="connsiteY624" fmla="*/ 16696 h 439659"/>
                  <a:gd name="connsiteX625" fmla="*/ 161890 w 508000"/>
                  <a:gd name="connsiteY625" fmla="*/ 16696 h 439659"/>
                  <a:gd name="connsiteX626" fmla="*/ 156308 w 508000"/>
                  <a:gd name="connsiteY626" fmla="*/ 16696 h 439659"/>
                  <a:gd name="connsiteX627" fmla="*/ 133978 w 508000"/>
                  <a:gd name="connsiteY627" fmla="*/ 16696 h 439659"/>
                  <a:gd name="connsiteX628" fmla="*/ 133978 w 508000"/>
                  <a:gd name="connsiteY628" fmla="*/ 27826 h 439659"/>
                  <a:gd name="connsiteX629" fmla="*/ 128396 w 508000"/>
                  <a:gd name="connsiteY629" fmla="*/ 33392 h 439659"/>
                  <a:gd name="connsiteX630" fmla="*/ 122813 w 508000"/>
                  <a:gd name="connsiteY630" fmla="*/ 33392 h 439659"/>
                  <a:gd name="connsiteX631" fmla="*/ 122813 w 508000"/>
                  <a:gd name="connsiteY631" fmla="*/ 27826 h 439659"/>
                  <a:gd name="connsiteX632" fmla="*/ 128396 w 508000"/>
                  <a:gd name="connsiteY632" fmla="*/ 27826 h 439659"/>
                  <a:gd name="connsiteX633" fmla="*/ 128396 w 508000"/>
                  <a:gd name="connsiteY633" fmla="*/ 16696 h 439659"/>
                  <a:gd name="connsiteX634" fmla="*/ 122813 w 508000"/>
                  <a:gd name="connsiteY634" fmla="*/ 16696 h 439659"/>
                  <a:gd name="connsiteX635" fmla="*/ 100483 w 508000"/>
                  <a:gd name="connsiteY635" fmla="*/ 16696 h 439659"/>
                  <a:gd name="connsiteX636" fmla="*/ 100483 w 508000"/>
                  <a:gd name="connsiteY636" fmla="*/ 27826 h 439659"/>
                  <a:gd name="connsiteX637" fmla="*/ 100483 w 508000"/>
                  <a:gd name="connsiteY637" fmla="*/ 33392 h 439659"/>
                  <a:gd name="connsiteX638" fmla="*/ 94901 w 508000"/>
                  <a:gd name="connsiteY638" fmla="*/ 33392 h 439659"/>
                  <a:gd name="connsiteX639" fmla="*/ 89319 w 508000"/>
                  <a:gd name="connsiteY639" fmla="*/ 33392 h 439659"/>
                  <a:gd name="connsiteX640" fmla="*/ 89319 w 508000"/>
                  <a:gd name="connsiteY640" fmla="*/ 27826 h 439659"/>
                  <a:gd name="connsiteX641" fmla="*/ 89319 w 508000"/>
                  <a:gd name="connsiteY641" fmla="*/ 16696 h 439659"/>
                  <a:gd name="connsiteX642" fmla="*/ 66989 w 508000"/>
                  <a:gd name="connsiteY642" fmla="*/ 16696 h 439659"/>
                  <a:gd name="connsiteX643" fmla="*/ 61407 w 508000"/>
                  <a:gd name="connsiteY643" fmla="*/ 16696 h 439659"/>
                  <a:gd name="connsiteX644" fmla="*/ 44659 w 508000"/>
                  <a:gd name="connsiteY644" fmla="*/ 16696 h 439659"/>
                  <a:gd name="connsiteX645" fmla="*/ 39077 w 508000"/>
                  <a:gd name="connsiteY645" fmla="*/ 16696 h 439659"/>
                  <a:gd name="connsiteX646" fmla="*/ 44659 w 508000"/>
                  <a:gd name="connsiteY646" fmla="*/ 0 h 439659"/>
                  <a:gd name="connsiteX647" fmla="*/ 463341 w 508000"/>
                  <a:gd name="connsiteY647" fmla="*/ 0 h 439659"/>
                  <a:gd name="connsiteX648" fmla="*/ 508000 w 508000"/>
                  <a:gd name="connsiteY648" fmla="*/ 44523 h 439659"/>
                  <a:gd name="connsiteX649" fmla="*/ 508000 w 508000"/>
                  <a:gd name="connsiteY649" fmla="*/ 322788 h 439659"/>
                  <a:gd name="connsiteX650" fmla="*/ 463341 w 508000"/>
                  <a:gd name="connsiteY650" fmla="*/ 367310 h 439659"/>
                  <a:gd name="connsiteX651" fmla="*/ 273539 w 508000"/>
                  <a:gd name="connsiteY651" fmla="*/ 367310 h 439659"/>
                  <a:gd name="connsiteX652" fmla="*/ 273539 w 508000"/>
                  <a:gd name="connsiteY652" fmla="*/ 400702 h 439659"/>
                  <a:gd name="connsiteX653" fmla="*/ 407517 w 508000"/>
                  <a:gd name="connsiteY653" fmla="*/ 400702 h 439659"/>
                  <a:gd name="connsiteX654" fmla="*/ 424264 w 508000"/>
                  <a:gd name="connsiteY654" fmla="*/ 422963 h 439659"/>
                  <a:gd name="connsiteX655" fmla="*/ 424264 w 508000"/>
                  <a:gd name="connsiteY655" fmla="*/ 439659 h 439659"/>
                  <a:gd name="connsiteX656" fmla="*/ 83736 w 508000"/>
                  <a:gd name="connsiteY656" fmla="*/ 439659 h 439659"/>
                  <a:gd name="connsiteX657" fmla="*/ 83736 w 508000"/>
                  <a:gd name="connsiteY657" fmla="*/ 422963 h 439659"/>
                  <a:gd name="connsiteX658" fmla="*/ 100483 w 508000"/>
                  <a:gd name="connsiteY658" fmla="*/ 400702 h 439659"/>
                  <a:gd name="connsiteX659" fmla="*/ 234462 w 508000"/>
                  <a:gd name="connsiteY659" fmla="*/ 400702 h 439659"/>
                  <a:gd name="connsiteX660" fmla="*/ 234462 w 508000"/>
                  <a:gd name="connsiteY660" fmla="*/ 367310 h 439659"/>
                  <a:gd name="connsiteX661" fmla="*/ 44659 w 508000"/>
                  <a:gd name="connsiteY661" fmla="*/ 367310 h 439659"/>
                  <a:gd name="connsiteX662" fmla="*/ 0 w 508000"/>
                  <a:gd name="connsiteY662" fmla="*/ 322788 h 439659"/>
                  <a:gd name="connsiteX663" fmla="*/ 0 w 508000"/>
                  <a:gd name="connsiteY663" fmla="*/ 44523 h 439659"/>
                  <a:gd name="connsiteX664" fmla="*/ 44659 w 508000"/>
                  <a:gd name="connsiteY664" fmla="*/ 0 h 43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</a:cxnLst>
                <a:rect l="l" t="t" r="r" b="b"/>
                <a:pathLst>
                  <a:path w="508000" h="439659">
                    <a:moveTo>
                      <a:pt x="441011" y="278265"/>
                    </a:moveTo>
                    <a:cubicBezTo>
                      <a:pt x="446593" y="278265"/>
                      <a:pt x="446593" y="278265"/>
                      <a:pt x="446593" y="278265"/>
                    </a:cubicBezTo>
                    <a:cubicBezTo>
                      <a:pt x="446593" y="278265"/>
                      <a:pt x="446593" y="278265"/>
                      <a:pt x="446593" y="283831"/>
                    </a:cubicBezTo>
                    <a:cubicBezTo>
                      <a:pt x="446593" y="278265"/>
                      <a:pt x="441011" y="278265"/>
                      <a:pt x="441011" y="278265"/>
                    </a:cubicBezTo>
                    <a:close/>
                    <a:moveTo>
                      <a:pt x="312615" y="278265"/>
                    </a:moveTo>
                    <a:cubicBezTo>
                      <a:pt x="312615" y="278265"/>
                      <a:pt x="312615" y="278265"/>
                      <a:pt x="318198" y="278265"/>
                    </a:cubicBezTo>
                    <a:cubicBezTo>
                      <a:pt x="312615" y="278265"/>
                      <a:pt x="312615" y="278265"/>
                      <a:pt x="312615" y="283831"/>
                    </a:cubicBezTo>
                    <a:cubicBezTo>
                      <a:pt x="312615" y="278265"/>
                      <a:pt x="312615" y="278265"/>
                      <a:pt x="312615" y="278265"/>
                    </a:cubicBezTo>
                    <a:close/>
                    <a:moveTo>
                      <a:pt x="61407" y="278265"/>
                    </a:moveTo>
                    <a:cubicBezTo>
                      <a:pt x="66989" y="278265"/>
                      <a:pt x="66989" y="278265"/>
                      <a:pt x="66989" y="278265"/>
                    </a:cubicBezTo>
                    <a:cubicBezTo>
                      <a:pt x="66989" y="278265"/>
                      <a:pt x="66989" y="278265"/>
                      <a:pt x="66989" y="283831"/>
                    </a:cubicBezTo>
                    <a:cubicBezTo>
                      <a:pt x="66989" y="278265"/>
                      <a:pt x="66989" y="278265"/>
                      <a:pt x="61407" y="278265"/>
                    </a:cubicBezTo>
                    <a:close/>
                    <a:moveTo>
                      <a:pt x="157184" y="254570"/>
                    </a:moveTo>
                    <a:cubicBezTo>
                      <a:pt x="161740" y="254570"/>
                      <a:pt x="161740" y="254570"/>
                      <a:pt x="161740" y="254570"/>
                    </a:cubicBezTo>
                    <a:cubicBezTo>
                      <a:pt x="161740" y="254570"/>
                      <a:pt x="161740" y="254570"/>
                      <a:pt x="161740" y="259695"/>
                    </a:cubicBezTo>
                    <a:cubicBezTo>
                      <a:pt x="161740" y="259695"/>
                      <a:pt x="161740" y="259695"/>
                      <a:pt x="157184" y="259695"/>
                    </a:cubicBezTo>
                    <a:cubicBezTo>
                      <a:pt x="157184" y="254570"/>
                      <a:pt x="157184" y="254570"/>
                      <a:pt x="157184" y="254570"/>
                    </a:cubicBezTo>
                    <a:close/>
                    <a:moveTo>
                      <a:pt x="61507" y="254570"/>
                    </a:moveTo>
                    <a:cubicBezTo>
                      <a:pt x="68341" y="254570"/>
                      <a:pt x="68341" y="254570"/>
                      <a:pt x="68341" y="254570"/>
                    </a:cubicBezTo>
                    <a:cubicBezTo>
                      <a:pt x="68341" y="254570"/>
                      <a:pt x="68341" y="254570"/>
                      <a:pt x="68341" y="259695"/>
                    </a:cubicBezTo>
                    <a:cubicBezTo>
                      <a:pt x="68341" y="259695"/>
                      <a:pt x="68341" y="259695"/>
                      <a:pt x="61507" y="259695"/>
                    </a:cubicBezTo>
                    <a:cubicBezTo>
                      <a:pt x="61507" y="254570"/>
                      <a:pt x="61507" y="254570"/>
                      <a:pt x="61507" y="254570"/>
                    </a:cubicBezTo>
                    <a:close/>
                    <a:moveTo>
                      <a:pt x="323480" y="243749"/>
                    </a:moveTo>
                    <a:cubicBezTo>
                      <a:pt x="323480" y="243749"/>
                      <a:pt x="323480" y="243749"/>
                      <a:pt x="323480" y="254380"/>
                    </a:cubicBezTo>
                    <a:cubicBezTo>
                      <a:pt x="323480" y="254380"/>
                      <a:pt x="317785" y="254380"/>
                      <a:pt x="317785" y="259695"/>
                    </a:cubicBezTo>
                    <a:cubicBezTo>
                      <a:pt x="312090" y="259695"/>
                      <a:pt x="312090" y="259695"/>
                      <a:pt x="312090" y="259695"/>
                    </a:cubicBezTo>
                    <a:cubicBezTo>
                      <a:pt x="312090" y="254380"/>
                      <a:pt x="312090" y="254380"/>
                      <a:pt x="312090" y="254380"/>
                    </a:cubicBezTo>
                    <a:cubicBezTo>
                      <a:pt x="312090" y="254380"/>
                      <a:pt x="312090" y="254380"/>
                      <a:pt x="317785" y="254380"/>
                    </a:cubicBezTo>
                    <a:lnTo>
                      <a:pt x="317785" y="249065"/>
                    </a:lnTo>
                    <a:cubicBezTo>
                      <a:pt x="317785" y="249065"/>
                      <a:pt x="317785" y="243749"/>
                      <a:pt x="323480" y="243749"/>
                    </a:cubicBezTo>
                    <a:close/>
                    <a:moveTo>
                      <a:pt x="184520" y="243749"/>
                    </a:moveTo>
                    <a:cubicBezTo>
                      <a:pt x="184520" y="243749"/>
                      <a:pt x="190215" y="249065"/>
                      <a:pt x="190215" y="249065"/>
                    </a:cubicBezTo>
                    <a:cubicBezTo>
                      <a:pt x="195910" y="249065"/>
                      <a:pt x="195910" y="249065"/>
                      <a:pt x="195910" y="249065"/>
                    </a:cubicBezTo>
                    <a:cubicBezTo>
                      <a:pt x="195910" y="249065"/>
                      <a:pt x="195910" y="249065"/>
                      <a:pt x="195910" y="254380"/>
                    </a:cubicBezTo>
                    <a:cubicBezTo>
                      <a:pt x="195910" y="254380"/>
                      <a:pt x="195910" y="254380"/>
                      <a:pt x="195910" y="259695"/>
                    </a:cubicBezTo>
                    <a:cubicBezTo>
                      <a:pt x="195910" y="259695"/>
                      <a:pt x="190215" y="259695"/>
                      <a:pt x="190215" y="259695"/>
                    </a:cubicBezTo>
                    <a:cubicBezTo>
                      <a:pt x="190215" y="259695"/>
                      <a:pt x="190215" y="259695"/>
                      <a:pt x="184520" y="259695"/>
                    </a:cubicBezTo>
                    <a:cubicBezTo>
                      <a:pt x="184520" y="254380"/>
                      <a:pt x="184520" y="254380"/>
                      <a:pt x="184520" y="254380"/>
                    </a:cubicBezTo>
                    <a:cubicBezTo>
                      <a:pt x="184520" y="254380"/>
                      <a:pt x="184520" y="254380"/>
                      <a:pt x="184520" y="243749"/>
                    </a:cubicBezTo>
                    <a:close/>
                    <a:moveTo>
                      <a:pt x="466996" y="239193"/>
                    </a:moveTo>
                    <a:cubicBezTo>
                      <a:pt x="472691" y="239193"/>
                      <a:pt x="472691" y="239193"/>
                      <a:pt x="472691" y="239193"/>
                    </a:cubicBezTo>
                    <a:cubicBezTo>
                      <a:pt x="472691" y="239193"/>
                      <a:pt x="472691" y="239193"/>
                      <a:pt x="478386" y="239193"/>
                    </a:cubicBezTo>
                    <a:cubicBezTo>
                      <a:pt x="478386" y="239193"/>
                      <a:pt x="478386" y="244319"/>
                      <a:pt x="478386" y="244319"/>
                    </a:cubicBezTo>
                    <a:cubicBezTo>
                      <a:pt x="478386" y="244319"/>
                      <a:pt x="478386" y="244319"/>
                      <a:pt x="478386" y="254570"/>
                    </a:cubicBezTo>
                    <a:cubicBezTo>
                      <a:pt x="478386" y="254570"/>
                      <a:pt x="478386" y="254570"/>
                      <a:pt x="478386" y="259695"/>
                    </a:cubicBezTo>
                    <a:cubicBezTo>
                      <a:pt x="472691" y="259695"/>
                      <a:pt x="472691" y="259695"/>
                      <a:pt x="472691" y="259695"/>
                    </a:cubicBezTo>
                    <a:cubicBezTo>
                      <a:pt x="472691" y="259695"/>
                      <a:pt x="472691" y="259695"/>
                      <a:pt x="466996" y="259695"/>
                    </a:cubicBezTo>
                    <a:cubicBezTo>
                      <a:pt x="466996" y="254570"/>
                      <a:pt x="466996" y="254570"/>
                      <a:pt x="466996" y="254570"/>
                    </a:cubicBezTo>
                    <a:cubicBezTo>
                      <a:pt x="466996" y="254570"/>
                      <a:pt x="466996" y="254570"/>
                      <a:pt x="466996" y="244319"/>
                    </a:cubicBezTo>
                    <a:cubicBezTo>
                      <a:pt x="466996" y="244319"/>
                      <a:pt x="466996" y="239193"/>
                      <a:pt x="466996" y="239193"/>
                    </a:cubicBezTo>
                    <a:close/>
                    <a:moveTo>
                      <a:pt x="440798" y="239193"/>
                    </a:moveTo>
                    <a:cubicBezTo>
                      <a:pt x="440798" y="239193"/>
                      <a:pt x="440798" y="244319"/>
                      <a:pt x="440798" y="244319"/>
                    </a:cubicBezTo>
                    <a:cubicBezTo>
                      <a:pt x="440798" y="244319"/>
                      <a:pt x="440798" y="244319"/>
                      <a:pt x="440798" y="254570"/>
                    </a:cubicBezTo>
                    <a:cubicBezTo>
                      <a:pt x="446493" y="254570"/>
                      <a:pt x="446493" y="254570"/>
                      <a:pt x="446493" y="254570"/>
                    </a:cubicBezTo>
                    <a:cubicBezTo>
                      <a:pt x="446493" y="254570"/>
                      <a:pt x="446493" y="254570"/>
                      <a:pt x="446493" y="259695"/>
                    </a:cubicBezTo>
                    <a:cubicBezTo>
                      <a:pt x="446493" y="259695"/>
                      <a:pt x="446493" y="259695"/>
                      <a:pt x="440798" y="259695"/>
                    </a:cubicBezTo>
                    <a:cubicBezTo>
                      <a:pt x="440798" y="254570"/>
                      <a:pt x="435103" y="254570"/>
                      <a:pt x="435103" y="254570"/>
                    </a:cubicBezTo>
                    <a:cubicBezTo>
                      <a:pt x="435103" y="254570"/>
                      <a:pt x="435103" y="254570"/>
                      <a:pt x="435103" y="244319"/>
                    </a:cubicBezTo>
                    <a:cubicBezTo>
                      <a:pt x="435103" y="244319"/>
                      <a:pt x="440798" y="239193"/>
                      <a:pt x="440798" y="239193"/>
                    </a:cubicBezTo>
                    <a:close/>
                    <a:moveTo>
                      <a:pt x="440798" y="239193"/>
                    </a:moveTo>
                    <a:cubicBezTo>
                      <a:pt x="446493" y="239193"/>
                      <a:pt x="446493" y="239193"/>
                      <a:pt x="446493" y="239193"/>
                    </a:cubicBezTo>
                    <a:cubicBezTo>
                      <a:pt x="446493" y="239193"/>
                      <a:pt x="446493" y="244319"/>
                      <a:pt x="446493" y="244319"/>
                    </a:cubicBezTo>
                    <a:cubicBezTo>
                      <a:pt x="446493" y="244319"/>
                      <a:pt x="446493" y="239193"/>
                      <a:pt x="440798" y="239193"/>
                    </a:cubicBezTo>
                    <a:close/>
                    <a:moveTo>
                      <a:pt x="412323" y="239193"/>
                    </a:moveTo>
                    <a:cubicBezTo>
                      <a:pt x="412323" y="239193"/>
                      <a:pt x="416879" y="244319"/>
                      <a:pt x="416879" y="244319"/>
                    </a:cubicBezTo>
                    <a:cubicBezTo>
                      <a:pt x="416879" y="244319"/>
                      <a:pt x="416879" y="244319"/>
                      <a:pt x="416879" y="254570"/>
                    </a:cubicBezTo>
                    <a:cubicBezTo>
                      <a:pt x="416879" y="254570"/>
                      <a:pt x="412323" y="254570"/>
                      <a:pt x="412323" y="259695"/>
                    </a:cubicBezTo>
                    <a:cubicBezTo>
                      <a:pt x="407767" y="259695"/>
                      <a:pt x="407767" y="259695"/>
                      <a:pt x="407767" y="259695"/>
                    </a:cubicBezTo>
                    <a:cubicBezTo>
                      <a:pt x="407767" y="254570"/>
                      <a:pt x="407767" y="254570"/>
                      <a:pt x="407767" y="254570"/>
                    </a:cubicBezTo>
                    <a:cubicBezTo>
                      <a:pt x="407767" y="254570"/>
                      <a:pt x="407767" y="254570"/>
                      <a:pt x="412323" y="254570"/>
                    </a:cubicBezTo>
                    <a:lnTo>
                      <a:pt x="412323" y="244319"/>
                    </a:lnTo>
                    <a:cubicBezTo>
                      <a:pt x="412323" y="244319"/>
                      <a:pt x="412323" y="239193"/>
                      <a:pt x="412323" y="239193"/>
                    </a:cubicBezTo>
                    <a:close/>
                    <a:moveTo>
                      <a:pt x="407767" y="239193"/>
                    </a:moveTo>
                    <a:cubicBezTo>
                      <a:pt x="407767" y="239193"/>
                      <a:pt x="407767" y="239193"/>
                      <a:pt x="412323" y="239193"/>
                    </a:cubicBezTo>
                    <a:cubicBezTo>
                      <a:pt x="407767" y="239193"/>
                      <a:pt x="407767" y="244319"/>
                      <a:pt x="407767" y="244319"/>
                    </a:cubicBezTo>
                    <a:cubicBezTo>
                      <a:pt x="407767" y="244319"/>
                      <a:pt x="407767" y="239193"/>
                      <a:pt x="407767" y="239193"/>
                    </a:cubicBezTo>
                    <a:close/>
                    <a:moveTo>
                      <a:pt x="373596" y="239193"/>
                    </a:moveTo>
                    <a:cubicBezTo>
                      <a:pt x="379291" y="239193"/>
                      <a:pt x="379291" y="239193"/>
                      <a:pt x="379291" y="239193"/>
                    </a:cubicBezTo>
                    <a:cubicBezTo>
                      <a:pt x="379291" y="239193"/>
                      <a:pt x="379291" y="239193"/>
                      <a:pt x="384986" y="239193"/>
                    </a:cubicBezTo>
                    <a:cubicBezTo>
                      <a:pt x="384986" y="239193"/>
                      <a:pt x="384986" y="244319"/>
                      <a:pt x="384986" y="244319"/>
                    </a:cubicBezTo>
                    <a:cubicBezTo>
                      <a:pt x="384986" y="244319"/>
                      <a:pt x="384986" y="244319"/>
                      <a:pt x="384986" y="254570"/>
                    </a:cubicBezTo>
                    <a:cubicBezTo>
                      <a:pt x="384986" y="254570"/>
                      <a:pt x="384986" y="254570"/>
                      <a:pt x="384986" y="259695"/>
                    </a:cubicBezTo>
                    <a:cubicBezTo>
                      <a:pt x="379291" y="259695"/>
                      <a:pt x="379291" y="259695"/>
                      <a:pt x="379291" y="259695"/>
                    </a:cubicBezTo>
                    <a:cubicBezTo>
                      <a:pt x="379291" y="259695"/>
                      <a:pt x="379291" y="259695"/>
                      <a:pt x="373596" y="259695"/>
                    </a:cubicBezTo>
                    <a:cubicBezTo>
                      <a:pt x="373596" y="254570"/>
                      <a:pt x="373596" y="254570"/>
                      <a:pt x="373596" y="254570"/>
                    </a:cubicBezTo>
                    <a:cubicBezTo>
                      <a:pt x="373596" y="254570"/>
                      <a:pt x="373596" y="254570"/>
                      <a:pt x="373596" y="244319"/>
                    </a:cubicBezTo>
                    <a:cubicBezTo>
                      <a:pt x="373596" y="244319"/>
                      <a:pt x="373596" y="239193"/>
                      <a:pt x="373596" y="239193"/>
                    </a:cubicBezTo>
                    <a:close/>
                    <a:moveTo>
                      <a:pt x="345121" y="239193"/>
                    </a:moveTo>
                    <a:cubicBezTo>
                      <a:pt x="345121" y="239193"/>
                      <a:pt x="345121" y="244319"/>
                      <a:pt x="345121" y="244319"/>
                    </a:cubicBezTo>
                    <a:cubicBezTo>
                      <a:pt x="345121" y="244319"/>
                      <a:pt x="345121" y="244319"/>
                      <a:pt x="345121" y="254570"/>
                    </a:cubicBezTo>
                    <a:cubicBezTo>
                      <a:pt x="345121" y="254570"/>
                      <a:pt x="350816" y="254570"/>
                      <a:pt x="350816" y="254570"/>
                    </a:cubicBezTo>
                    <a:cubicBezTo>
                      <a:pt x="350816" y="254570"/>
                      <a:pt x="350816" y="254570"/>
                      <a:pt x="350816" y="259695"/>
                    </a:cubicBezTo>
                    <a:cubicBezTo>
                      <a:pt x="350816" y="259695"/>
                      <a:pt x="350816" y="259695"/>
                      <a:pt x="345121" y="259695"/>
                    </a:cubicBezTo>
                    <a:cubicBezTo>
                      <a:pt x="345121" y="254570"/>
                      <a:pt x="339426" y="254570"/>
                      <a:pt x="339426" y="254570"/>
                    </a:cubicBezTo>
                    <a:cubicBezTo>
                      <a:pt x="339426" y="254570"/>
                      <a:pt x="339426" y="254570"/>
                      <a:pt x="339426" y="244319"/>
                    </a:cubicBezTo>
                    <a:cubicBezTo>
                      <a:pt x="339426" y="244319"/>
                      <a:pt x="345121" y="239193"/>
                      <a:pt x="345121" y="239193"/>
                    </a:cubicBezTo>
                    <a:close/>
                    <a:moveTo>
                      <a:pt x="345121" y="239193"/>
                    </a:moveTo>
                    <a:cubicBezTo>
                      <a:pt x="350816" y="239193"/>
                      <a:pt x="350816" y="239193"/>
                      <a:pt x="350816" y="239193"/>
                    </a:cubicBezTo>
                    <a:cubicBezTo>
                      <a:pt x="350816" y="239193"/>
                      <a:pt x="350816" y="244319"/>
                      <a:pt x="350816" y="244319"/>
                    </a:cubicBezTo>
                    <a:cubicBezTo>
                      <a:pt x="350816" y="244319"/>
                      <a:pt x="345121" y="239193"/>
                      <a:pt x="345121" y="239193"/>
                    </a:cubicBezTo>
                    <a:close/>
                    <a:moveTo>
                      <a:pt x="157184" y="239193"/>
                    </a:moveTo>
                    <a:cubicBezTo>
                      <a:pt x="161740" y="239193"/>
                      <a:pt x="161740" y="239193"/>
                      <a:pt x="161740" y="239193"/>
                    </a:cubicBezTo>
                    <a:cubicBezTo>
                      <a:pt x="161740" y="239193"/>
                      <a:pt x="161740" y="244319"/>
                      <a:pt x="161740" y="244319"/>
                    </a:cubicBezTo>
                    <a:cubicBezTo>
                      <a:pt x="161740" y="244319"/>
                      <a:pt x="161740" y="239193"/>
                      <a:pt x="157184" y="239193"/>
                    </a:cubicBezTo>
                    <a:close/>
                    <a:moveTo>
                      <a:pt x="128708" y="239193"/>
                    </a:moveTo>
                    <a:cubicBezTo>
                      <a:pt x="134403" y="239193"/>
                      <a:pt x="134403" y="244319"/>
                      <a:pt x="134403" y="244319"/>
                    </a:cubicBezTo>
                    <a:cubicBezTo>
                      <a:pt x="134403" y="244319"/>
                      <a:pt x="134403" y="244319"/>
                      <a:pt x="134403" y="254570"/>
                    </a:cubicBezTo>
                    <a:cubicBezTo>
                      <a:pt x="134403" y="254570"/>
                      <a:pt x="134403" y="254570"/>
                      <a:pt x="128708" y="259695"/>
                    </a:cubicBezTo>
                    <a:cubicBezTo>
                      <a:pt x="123013" y="259695"/>
                      <a:pt x="123013" y="259695"/>
                      <a:pt x="123013" y="259695"/>
                    </a:cubicBezTo>
                    <a:cubicBezTo>
                      <a:pt x="123013" y="254570"/>
                      <a:pt x="123013" y="254570"/>
                      <a:pt x="123013" y="254570"/>
                    </a:cubicBezTo>
                    <a:cubicBezTo>
                      <a:pt x="123013" y="254570"/>
                      <a:pt x="128708" y="254570"/>
                      <a:pt x="128708" y="254570"/>
                    </a:cubicBezTo>
                    <a:lnTo>
                      <a:pt x="128708" y="244319"/>
                    </a:lnTo>
                    <a:cubicBezTo>
                      <a:pt x="128708" y="244319"/>
                      <a:pt x="128708" y="239193"/>
                      <a:pt x="128708" y="239193"/>
                    </a:cubicBezTo>
                    <a:close/>
                    <a:moveTo>
                      <a:pt x="123013" y="239193"/>
                    </a:moveTo>
                    <a:cubicBezTo>
                      <a:pt x="123013" y="239193"/>
                      <a:pt x="123013" y="239193"/>
                      <a:pt x="128708" y="239193"/>
                    </a:cubicBezTo>
                    <a:cubicBezTo>
                      <a:pt x="128708" y="239193"/>
                      <a:pt x="123013" y="244319"/>
                      <a:pt x="123013" y="244319"/>
                    </a:cubicBezTo>
                    <a:cubicBezTo>
                      <a:pt x="123013" y="244319"/>
                      <a:pt x="123013" y="239193"/>
                      <a:pt x="123013" y="239193"/>
                    </a:cubicBezTo>
                    <a:close/>
                    <a:moveTo>
                      <a:pt x="91121" y="239193"/>
                    </a:moveTo>
                    <a:cubicBezTo>
                      <a:pt x="95677" y="239193"/>
                      <a:pt x="95677" y="239193"/>
                      <a:pt x="95677" y="239193"/>
                    </a:cubicBezTo>
                    <a:cubicBezTo>
                      <a:pt x="95677" y="239193"/>
                      <a:pt x="95677" y="239193"/>
                      <a:pt x="100233" y="239193"/>
                    </a:cubicBezTo>
                    <a:cubicBezTo>
                      <a:pt x="100233" y="239193"/>
                      <a:pt x="100233" y="244319"/>
                      <a:pt x="100233" y="244319"/>
                    </a:cubicBezTo>
                    <a:cubicBezTo>
                      <a:pt x="100233" y="244319"/>
                      <a:pt x="100233" y="244319"/>
                      <a:pt x="100233" y="254570"/>
                    </a:cubicBezTo>
                    <a:cubicBezTo>
                      <a:pt x="100233" y="254570"/>
                      <a:pt x="100233" y="254570"/>
                      <a:pt x="100233" y="259695"/>
                    </a:cubicBezTo>
                    <a:cubicBezTo>
                      <a:pt x="95677" y="259695"/>
                      <a:pt x="95677" y="259695"/>
                      <a:pt x="95677" y="259695"/>
                    </a:cubicBezTo>
                    <a:cubicBezTo>
                      <a:pt x="95677" y="259695"/>
                      <a:pt x="95677" y="259695"/>
                      <a:pt x="91121" y="259695"/>
                    </a:cubicBezTo>
                    <a:cubicBezTo>
                      <a:pt x="91121" y="254570"/>
                      <a:pt x="91121" y="254570"/>
                      <a:pt x="91121" y="254570"/>
                    </a:cubicBezTo>
                    <a:cubicBezTo>
                      <a:pt x="91121" y="254570"/>
                      <a:pt x="91121" y="254570"/>
                      <a:pt x="91121" y="244319"/>
                    </a:cubicBezTo>
                    <a:cubicBezTo>
                      <a:pt x="91121" y="244319"/>
                      <a:pt x="91121" y="239193"/>
                      <a:pt x="91121" y="239193"/>
                    </a:cubicBezTo>
                    <a:close/>
                    <a:moveTo>
                      <a:pt x="61507" y="239193"/>
                    </a:moveTo>
                    <a:cubicBezTo>
                      <a:pt x="68341" y="239193"/>
                      <a:pt x="68341" y="239193"/>
                      <a:pt x="68341" y="239193"/>
                    </a:cubicBezTo>
                    <a:cubicBezTo>
                      <a:pt x="68341" y="239193"/>
                      <a:pt x="68341" y="244319"/>
                      <a:pt x="68341" y="244319"/>
                    </a:cubicBezTo>
                    <a:cubicBezTo>
                      <a:pt x="68341" y="244319"/>
                      <a:pt x="68341" y="239193"/>
                      <a:pt x="61507" y="239193"/>
                    </a:cubicBezTo>
                    <a:close/>
                    <a:moveTo>
                      <a:pt x="35309" y="239193"/>
                    </a:moveTo>
                    <a:cubicBezTo>
                      <a:pt x="41004" y="239193"/>
                      <a:pt x="41004" y="244319"/>
                      <a:pt x="41004" y="244319"/>
                    </a:cubicBezTo>
                    <a:cubicBezTo>
                      <a:pt x="41004" y="244319"/>
                      <a:pt x="41004" y="244319"/>
                      <a:pt x="41004" y="254570"/>
                    </a:cubicBezTo>
                    <a:cubicBezTo>
                      <a:pt x="41004" y="254570"/>
                      <a:pt x="41004" y="254570"/>
                      <a:pt x="35309" y="259695"/>
                    </a:cubicBezTo>
                    <a:cubicBezTo>
                      <a:pt x="29614" y="259695"/>
                      <a:pt x="29614" y="259695"/>
                      <a:pt x="29614" y="259695"/>
                    </a:cubicBezTo>
                    <a:cubicBezTo>
                      <a:pt x="29614" y="254570"/>
                      <a:pt x="29614" y="254570"/>
                      <a:pt x="29614" y="254570"/>
                    </a:cubicBezTo>
                    <a:cubicBezTo>
                      <a:pt x="29614" y="254570"/>
                      <a:pt x="35309" y="254570"/>
                      <a:pt x="35309" y="254570"/>
                    </a:cubicBezTo>
                    <a:lnTo>
                      <a:pt x="35309" y="244319"/>
                    </a:lnTo>
                    <a:cubicBezTo>
                      <a:pt x="35309" y="244319"/>
                      <a:pt x="35309" y="239193"/>
                      <a:pt x="35309" y="239193"/>
                    </a:cubicBezTo>
                    <a:close/>
                    <a:moveTo>
                      <a:pt x="29614" y="239193"/>
                    </a:moveTo>
                    <a:cubicBezTo>
                      <a:pt x="29614" y="239193"/>
                      <a:pt x="29614" y="239193"/>
                      <a:pt x="35309" y="239193"/>
                    </a:cubicBezTo>
                    <a:cubicBezTo>
                      <a:pt x="35309" y="239193"/>
                      <a:pt x="29614" y="244319"/>
                      <a:pt x="29614" y="244319"/>
                    </a:cubicBezTo>
                    <a:cubicBezTo>
                      <a:pt x="29614" y="244319"/>
                      <a:pt x="29614" y="239193"/>
                      <a:pt x="29614" y="239193"/>
                    </a:cubicBezTo>
                    <a:close/>
                    <a:moveTo>
                      <a:pt x="157184" y="215653"/>
                    </a:moveTo>
                    <a:cubicBezTo>
                      <a:pt x="161740" y="215653"/>
                      <a:pt x="161740" y="215653"/>
                      <a:pt x="161740" y="215653"/>
                    </a:cubicBezTo>
                    <a:cubicBezTo>
                      <a:pt x="161740" y="215653"/>
                      <a:pt x="161740" y="215653"/>
                      <a:pt x="161740" y="220968"/>
                    </a:cubicBezTo>
                    <a:cubicBezTo>
                      <a:pt x="161740" y="220968"/>
                      <a:pt x="161740" y="220968"/>
                      <a:pt x="157184" y="220968"/>
                    </a:cubicBezTo>
                    <a:cubicBezTo>
                      <a:pt x="157184" y="220968"/>
                      <a:pt x="157184" y="215653"/>
                      <a:pt x="157184" y="215653"/>
                    </a:cubicBezTo>
                    <a:close/>
                    <a:moveTo>
                      <a:pt x="466996" y="200466"/>
                    </a:moveTo>
                    <a:cubicBezTo>
                      <a:pt x="472691" y="200466"/>
                      <a:pt x="472691" y="200466"/>
                      <a:pt x="472691" y="200466"/>
                    </a:cubicBezTo>
                    <a:cubicBezTo>
                      <a:pt x="472691" y="200466"/>
                      <a:pt x="472691" y="200466"/>
                      <a:pt x="478386" y="200466"/>
                    </a:cubicBezTo>
                    <a:cubicBezTo>
                      <a:pt x="478386" y="200466"/>
                      <a:pt x="478386" y="205592"/>
                      <a:pt x="478386" y="205592"/>
                    </a:cubicBezTo>
                    <a:cubicBezTo>
                      <a:pt x="478386" y="205592"/>
                      <a:pt x="478386" y="205592"/>
                      <a:pt x="478386" y="215843"/>
                    </a:cubicBezTo>
                    <a:cubicBezTo>
                      <a:pt x="478386" y="215843"/>
                      <a:pt x="478386" y="220968"/>
                      <a:pt x="478386" y="220968"/>
                    </a:cubicBezTo>
                    <a:cubicBezTo>
                      <a:pt x="472691" y="220968"/>
                      <a:pt x="472691" y="220968"/>
                      <a:pt x="472691" y="220968"/>
                    </a:cubicBezTo>
                    <a:cubicBezTo>
                      <a:pt x="472691" y="220968"/>
                      <a:pt x="472691" y="220968"/>
                      <a:pt x="466996" y="220968"/>
                    </a:cubicBezTo>
                    <a:cubicBezTo>
                      <a:pt x="466996" y="220968"/>
                      <a:pt x="466996" y="215843"/>
                      <a:pt x="466996" y="215843"/>
                    </a:cubicBezTo>
                    <a:cubicBezTo>
                      <a:pt x="466996" y="215843"/>
                      <a:pt x="466996" y="215843"/>
                      <a:pt x="466996" y="205592"/>
                    </a:cubicBezTo>
                    <a:cubicBezTo>
                      <a:pt x="466996" y="205592"/>
                      <a:pt x="466996" y="200466"/>
                      <a:pt x="466996" y="200466"/>
                    </a:cubicBezTo>
                    <a:close/>
                    <a:moveTo>
                      <a:pt x="439659" y="200466"/>
                    </a:moveTo>
                    <a:lnTo>
                      <a:pt x="446493" y="200466"/>
                    </a:lnTo>
                    <a:lnTo>
                      <a:pt x="446493" y="220968"/>
                    </a:lnTo>
                    <a:lnTo>
                      <a:pt x="439659" y="220968"/>
                    </a:lnTo>
                    <a:close/>
                    <a:moveTo>
                      <a:pt x="407767" y="200466"/>
                    </a:moveTo>
                    <a:cubicBezTo>
                      <a:pt x="407767" y="200466"/>
                      <a:pt x="407767" y="200466"/>
                      <a:pt x="412323" y="200466"/>
                    </a:cubicBezTo>
                    <a:cubicBezTo>
                      <a:pt x="412323" y="200466"/>
                      <a:pt x="416879" y="205592"/>
                      <a:pt x="416879" y="205592"/>
                    </a:cubicBezTo>
                    <a:cubicBezTo>
                      <a:pt x="416879" y="205592"/>
                      <a:pt x="416879" y="205592"/>
                      <a:pt x="416879" y="215843"/>
                    </a:cubicBezTo>
                    <a:cubicBezTo>
                      <a:pt x="416879" y="215843"/>
                      <a:pt x="412323" y="220968"/>
                      <a:pt x="412323" y="220968"/>
                    </a:cubicBezTo>
                    <a:cubicBezTo>
                      <a:pt x="407767" y="220968"/>
                      <a:pt x="407767" y="220968"/>
                      <a:pt x="407767" y="220968"/>
                    </a:cubicBezTo>
                    <a:cubicBezTo>
                      <a:pt x="407767" y="220968"/>
                      <a:pt x="407767" y="215843"/>
                      <a:pt x="407767" y="215843"/>
                    </a:cubicBezTo>
                    <a:cubicBezTo>
                      <a:pt x="407767" y="215843"/>
                      <a:pt x="407767" y="215843"/>
                      <a:pt x="412323" y="215843"/>
                    </a:cubicBezTo>
                    <a:lnTo>
                      <a:pt x="412323" y="205592"/>
                    </a:lnTo>
                    <a:cubicBezTo>
                      <a:pt x="407767" y="205592"/>
                      <a:pt x="407767" y="205592"/>
                      <a:pt x="407767" y="205592"/>
                    </a:cubicBezTo>
                    <a:cubicBezTo>
                      <a:pt x="407767" y="205592"/>
                      <a:pt x="407767" y="200466"/>
                      <a:pt x="407767" y="200466"/>
                    </a:cubicBezTo>
                    <a:close/>
                    <a:moveTo>
                      <a:pt x="373596" y="200466"/>
                    </a:moveTo>
                    <a:cubicBezTo>
                      <a:pt x="379291" y="200466"/>
                      <a:pt x="379291" y="200466"/>
                      <a:pt x="379291" y="200466"/>
                    </a:cubicBezTo>
                    <a:cubicBezTo>
                      <a:pt x="379291" y="200466"/>
                      <a:pt x="379291" y="200466"/>
                      <a:pt x="384986" y="200466"/>
                    </a:cubicBezTo>
                    <a:cubicBezTo>
                      <a:pt x="384986" y="200466"/>
                      <a:pt x="384986" y="205592"/>
                      <a:pt x="384986" y="205592"/>
                    </a:cubicBezTo>
                    <a:cubicBezTo>
                      <a:pt x="384986" y="205592"/>
                      <a:pt x="384986" y="205592"/>
                      <a:pt x="384986" y="215843"/>
                    </a:cubicBezTo>
                    <a:cubicBezTo>
                      <a:pt x="384986" y="215843"/>
                      <a:pt x="384986" y="220968"/>
                      <a:pt x="384986" y="220968"/>
                    </a:cubicBezTo>
                    <a:cubicBezTo>
                      <a:pt x="379291" y="220968"/>
                      <a:pt x="379291" y="220968"/>
                      <a:pt x="379291" y="220968"/>
                    </a:cubicBezTo>
                    <a:cubicBezTo>
                      <a:pt x="379291" y="220968"/>
                      <a:pt x="379291" y="220968"/>
                      <a:pt x="373596" y="220968"/>
                    </a:cubicBezTo>
                    <a:cubicBezTo>
                      <a:pt x="373596" y="220968"/>
                      <a:pt x="373596" y="215843"/>
                      <a:pt x="373596" y="215843"/>
                    </a:cubicBezTo>
                    <a:cubicBezTo>
                      <a:pt x="373596" y="215843"/>
                      <a:pt x="373596" y="215843"/>
                      <a:pt x="373596" y="205592"/>
                    </a:cubicBezTo>
                    <a:cubicBezTo>
                      <a:pt x="373596" y="205592"/>
                      <a:pt x="373596" y="200466"/>
                      <a:pt x="373596" y="200466"/>
                    </a:cubicBezTo>
                    <a:close/>
                    <a:moveTo>
                      <a:pt x="123013" y="200466"/>
                    </a:moveTo>
                    <a:cubicBezTo>
                      <a:pt x="123013" y="200466"/>
                      <a:pt x="123013" y="200466"/>
                      <a:pt x="128708" y="200466"/>
                    </a:cubicBezTo>
                    <a:cubicBezTo>
                      <a:pt x="134403" y="200466"/>
                      <a:pt x="134403" y="205592"/>
                      <a:pt x="134403" y="205592"/>
                    </a:cubicBezTo>
                    <a:cubicBezTo>
                      <a:pt x="134403" y="205592"/>
                      <a:pt x="134403" y="205592"/>
                      <a:pt x="134403" y="215843"/>
                    </a:cubicBezTo>
                    <a:cubicBezTo>
                      <a:pt x="134403" y="215843"/>
                      <a:pt x="134403" y="220968"/>
                      <a:pt x="128708" y="220968"/>
                    </a:cubicBezTo>
                    <a:cubicBezTo>
                      <a:pt x="123013" y="220968"/>
                      <a:pt x="123013" y="220968"/>
                      <a:pt x="123013" y="220968"/>
                    </a:cubicBezTo>
                    <a:cubicBezTo>
                      <a:pt x="123013" y="220968"/>
                      <a:pt x="123013" y="215843"/>
                      <a:pt x="123013" y="215843"/>
                    </a:cubicBezTo>
                    <a:cubicBezTo>
                      <a:pt x="123013" y="215843"/>
                      <a:pt x="128708" y="215843"/>
                      <a:pt x="128708" y="215843"/>
                    </a:cubicBezTo>
                    <a:lnTo>
                      <a:pt x="128708" y="205592"/>
                    </a:lnTo>
                    <a:cubicBezTo>
                      <a:pt x="128708" y="205592"/>
                      <a:pt x="123013" y="205592"/>
                      <a:pt x="123013" y="205592"/>
                    </a:cubicBezTo>
                    <a:cubicBezTo>
                      <a:pt x="123013" y="205592"/>
                      <a:pt x="123013" y="200466"/>
                      <a:pt x="123013" y="200466"/>
                    </a:cubicBezTo>
                    <a:close/>
                    <a:moveTo>
                      <a:pt x="91121" y="200466"/>
                    </a:moveTo>
                    <a:cubicBezTo>
                      <a:pt x="95677" y="200466"/>
                      <a:pt x="95677" y="200466"/>
                      <a:pt x="95677" y="200466"/>
                    </a:cubicBezTo>
                    <a:cubicBezTo>
                      <a:pt x="95677" y="200466"/>
                      <a:pt x="95677" y="200466"/>
                      <a:pt x="100233" y="200466"/>
                    </a:cubicBezTo>
                    <a:cubicBezTo>
                      <a:pt x="100233" y="200466"/>
                      <a:pt x="100233" y="205592"/>
                      <a:pt x="100233" y="205592"/>
                    </a:cubicBezTo>
                    <a:cubicBezTo>
                      <a:pt x="100233" y="205592"/>
                      <a:pt x="100233" y="205592"/>
                      <a:pt x="100233" y="215843"/>
                    </a:cubicBezTo>
                    <a:cubicBezTo>
                      <a:pt x="100233" y="215843"/>
                      <a:pt x="100233" y="220968"/>
                      <a:pt x="100233" y="220968"/>
                    </a:cubicBezTo>
                    <a:cubicBezTo>
                      <a:pt x="95677" y="220968"/>
                      <a:pt x="95677" y="220968"/>
                      <a:pt x="95677" y="220968"/>
                    </a:cubicBezTo>
                    <a:cubicBezTo>
                      <a:pt x="95677" y="220968"/>
                      <a:pt x="95677" y="220968"/>
                      <a:pt x="91121" y="220968"/>
                    </a:cubicBezTo>
                    <a:cubicBezTo>
                      <a:pt x="91121" y="220968"/>
                      <a:pt x="91121" y="215843"/>
                      <a:pt x="91121" y="215843"/>
                    </a:cubicBezTo>
                    <a:cubicBezTo>
                      <a:pt x="91121" y="215843"/>
                      <a:pt x="91121" y="215843"/>
                      <a:pt x="91121" y="205592"/>
                    </a:cubicBezTo>
                    <a:cubicBezTo>
                      <a:pt x="91121" y="205592"/>
                      <a:pt x="91121" y="200466"/>
                      <a:pt x="91121" y="200466"/>
                    </a:cubicBezTo>
                    <a:close/>
                    <a:moveTo>
                      <a:pt x="61507" y="200466"/>
                    </a:moveTo>
                    <a:lnTo>
                      <a:pt x="68341" y="200466"/>
                    </a:lnTo>
                    <a:lnTo>
                      <a:pt x="68341" y="220968"/>
                    </a:lnTo>
                    <a:lnTo>
                      <a:pt x="61507" y="220968"/>
                    </a:lnTo>
                    <a:close/>
                    <a:moveTo>
                      <a:pt x="29614" y="200466"/>
                    </a:moveTo>
                    <a:cubicBezTo>
                      <a:pt x="29614" y="200466"/>
                      <a:pt x="29614" y="200466"/>
                      <a:pt x="35309" y="200466"/>
                    </a:cubicBezTo>
                    <a:cubicBezTo>
                      <a:pt x="41004" y="200466"/>
                      <a:pt x="41004" y="205592"/>
                      <a:pt x="41004" y="205592"/>
                    </a:cubicBezTo>
                    <a:cubicBezTo>
                      <a:pt x="41004" y="205592"/>
                      <a:pt x="41004" y="205592"/>
                      <a:pt x="41004" y="215843"/>
                    </a:cubicBezTo>
                    <a:cubicBezTo>
                      <a:pt x="41004" y="215843"/>
                      <a:pt x="35309" y="220968"/>
                      <a:pt x="35309" y="220968"/>
                    </a:cubicBezTo>
                    <a:cubicBezTo>
                      <a:pt x="29614" y="220968"/>
                      <a:pt x="29614" y="220968"/>
                      <a:pt x="29614" y="220968"/>
                    </a:cubicBezTo>
                    <a:cubicBezTo>
                      <a:pt x="29614" y="220968"/>
                      <a:pt x="29614" y="215843"/>
                      <a:pt x="29614" y="215843"/>
                    </a:cubicBezTo>
                    <a:cubicBezTo>
                      <a:pt x="29614" y="215843"/>
                      <a:pt x="35309" y="215843"/>
                      <a:pt x="35309" y="215843"/>
                    </a:cubicBezTo>
                    <a:lnTo>
                      <a:pt x="35309" y="205592"/>
                    </a:lnTo>
                    <a:cubicBezTo>
                      <a:pt x="35309" y="205592"/>
                      <a:pt x="29614" y="205592"/>
                      <a:pt x="29614" y="205592"/>
                    </a:cubicBezTo>
                    <a:cubicBezTo>
                      <a:pt x="29614" y="205592"/>
                      <a:pt x="29614" y="200466"/>
                      <a:pt x="29614" y="200466"/>
                    </a:cubicBezTo>
                    <a:close/>
                    <a:moveTo>
                      <a:pt x="446493" y="176547"/>
                    </a:moveTo>
                    <a:cubicBezTo>
                      <a:pt x="446493" y="182242"/>
                      <a:pt x="446493" y="182242"/>
                      <a:pt x="446493" y="182242"/>
                    </a:cubicBezTo>
                    <a:cubicBezTo>
                      <a:pt x="446493" y="182242"/>
                      <a:pt x="446493" y="182242"/>
                      <a:pt x="440798" y="182242"/>
                    </a:cubicBezTo>
                    <a:cubicBezTo>
                      <a:pt x="446493" y="182242"/>
                      <a:pt x="446493" y="182242"/>
                      <a:pt x="446493" y="176547"/>
                    </a:cubicBezTo>
                    <a:close/>
                    <a:moveTo>
                      <a:pt x="68341" y="176547"/>
                    </a:moveTo>
                    <a:cubicBezTo>
                      <a:pt x="68341" y="182242"/>
                      <a:pt x="68341" y="182242"/>
                      <a:pt x="68341" y="182242"/>
                    </a:cubicBezTo>
                    <a:cubicBezTo>
                      <a:pt x="68341" y="182242"/>
                      <a:pt x="68341" y="182242"/>
                      <a:pt x="61507" y="182242"/>
                    </a:cubicBezTo>
                    <a:cubicBezTo>
                      <a:pt x="68341" y="182242"/>
                      <a:pt x="68341" y="182242"/>
                      <a:pt x="68341" y="176547"/>
                    </a:cubicBezTo>
                    <a:close/>
                    <a:moveTo>
                      <a:pt x="435103" y="165157"/>
                    </a:moveTo>
                    <a:cubicBezTo>
                      <a:pt x="435103" y="165157"/>
                      <a:pt x="440798" y="165157"/>
                      <a:pt x="440798" y="165157"/>
                    </a:cubicBezTo>
                    <a:cubicBezTo>
                      <a:pt x="440798" y="165157"/>
                      <a:pt x="440798" y="165157"/>
                      <a:pt x="440798" y="176547"/>
                    </a:cubicBezTo>
                    <a:cubicBezTo>
                      <a:pt x="440798" y="182242"/>
                      <a:pt x="440798" y="182242"/>
                      <a:pt x="440798" y="182242"/>
                    </a:cubicBezTo>
                    <a:cubicBezTo>
                      <a:pt x="440798" y="182242"/>
                      <a:pt x="435103" y="182242"/>
                      <a:pt x="435103" y="176547"/>
                    </a:cubicBezTo>
                    <a:cubicBezTo>
                      <a:pt x="435103" y="176547"/>
                      <a:pt x="435103" y="176547"/>
                      <a:pt x="435103" y="165157"/>
                    </a:cubicBezTo>
                    <a:close/>
                    <a:moveTo>
                      <a:pt x="473830" y="159462"/>
                    </a:moveTo>
                    <a:lnTo>
                      <a:pt x="476108" y="159462"/>
                    </a:lnTo>
                    <a:lnTo>
                      <a:pt x="476108" y="182242"/>
                    </a:lnTo>
                    <a:lnTo>
                      <a:pt x="473830" y="182242"/>
                    </a:lnTo>
                    <a:close/>
                    <a:moveTo>
                      <a:pt x="440798" y="159462"/>
                    </a:moveTo>
                    <a:cubicBezTo>
                      <a:pt x="446493" y="159462"/>
                      <a:pt x="446493" y="159462"/>
                      <a:pt x="446493" y="165157"/>
                    </a:cubicBezTo>
                    <a:cubicBezTo>
                      <a:pt x="446493" y="165157"/>
                      <a:pt x="446493" y="165157"/>
                      <a:pt x="440798" y="165157"/>
                    </a:cubicBezTo>
                    <a:cubicBezTo>
                      <a:pt x="440798" y="159462"/>
                      <a:pt x="440798" y="159462"/>
                      <a:pt x="440798" y="159462"/>
                    </a:cubicBezTo>
                    <a:close/>
                    <a:moveTo>
                      <a:pt x="407767" y="159462"/>
                    </a:moveTo>
                    <a:lnTo>
                      <a:pt x="412323" y="159462"/>
                    </a:lnTo>
                    <a:lnTo>
                      <a:pt x="412323" y="182242"/>
                    </a:lnTo>
                    <a:lnTo>
                      <a:pt x="407767" y="182242"/>
                    </a:lnTo>
                    <a:close/>
                    <a:moveTo>
                      <a:pt x="378152" y="159462"/>
                    </a:moveTo>
                    <a:lnTo>
                      <a:pt x="380430" y="159462"/>
                    </a:lnTo>
                    <a:lnTo>
                      <a:pt x="380430" y="182242"/>
                    </a:lnTo>
                    <a:lnTo>
                      <a:pt x="378152" y="182242"/>
                    </a:lnTo>
                    <a:close/>
                    <a:moveTo>
                      <a:pt x="123013" y="159462"/>
                    </a:moveTo>
                    <a:lnTo>
                      <a:pt x="129847" y="159462"/>
                    </a:lnTo>
                    <a:lnTo>
                      <a:pt x="129847" y="182242"/>
                    </a:lnTo>
                    <a:lnTo>
                      <a:pt x="123013" y="182242"/>
                    </a:lnTo>
                    <a:close/>
                    <a:moveTo>
                      <a:pt x="95677" y="159462"/>
                    </a:moveTo>
                    <a:lnTo>
                      <a:pt x="97955" y="159462"/>
                    </a:lnTo>
                    <a:lnTo>
                      <a:pt x="97955" y="182242"/>
                    </a:lnTo>
                    <a:lnTo>
                      <a:pt x="95677" y="182242"/>
                    </a:lnTo>
                    <a:close/>
                    <a:moveTo>
                      <a:pt x="61507" y="159462"/>
                    </a:moveTo>
                    <a:cubicBezTo>
                      <a:pt x="68341" y="159462"/>
                      <a:pt x="68341" y="159462"/>
                      <a:pt x="68341" y="165157"/>
                    </a:cubicBezTo>
                    <a:cubicBezTo>
                      <a:pt x="68341" y="165157"/>
                      <a:pt x="68341" y="165157"/>
                      <a:pt x="61507" y="165157"/>
                    </a:cubicBezTo>
                    <a:cubicBezTo>
                      <a:pt x="61507" y="159462"/>
                      <a:pt x="61507" y="159462"/>
                      <a:pt x="61507" y="159462"/>
                    </a:cubicBezTo>
                    <a:close/>
                    <a:moveTo>
                      <a:pt x="29614" y="159462"/>
                    </a:moveTo>
                    <a:lnTo>
                      <a:pt x="34170" y="159462"/>
                    </a:lnTo>
                    <a:lnTo>
                      <a:pt x="34170" y="182242"/>
                    </a:lnTo>
                    <a:lnTo>
                      <a:pt x="29614" y="182242"/>
                    </a:lnTo>
                    <a:close/>
                    <a:moveTo>
                      <a:pt x="466996" y="127569"/>
                    </a:moveTo>
                    <a:cubicBezTo>
                      <a:pt x="472691" y="127569"/>
                      <a:pt x="472691" y="127569"/>
                      <a:pt x="472691" y="127569"/>
                    </a:cubicBezTo>
                    <a:cubicBezTo>
                      <a:pt x="472691" y="127569"/>
                      <a:pt x="472691" y="127569"/>
                      <a:pt x="478386" y="127569"/>
                    </a:cubicBezTo>
                    <a:cubicBezTo>
                      <a:pt x="478386" y="127569"/>
                      <a:pt x="478386" y="127569"/>
                      <a:pt x="478386" y="143515"/>
                    </a:cubicBezTo>
                    <a:cubicBezTo>
                      <a:pt x="472691" y="143515"/>
                      <a:pt x="472691" y="143515"/>
                      <a:pt x="472691" y="143515"/>
                    </a:cubicBezTo>
                    <a:cubicBezTo>
                      <a:pt x="472691" y="143515"/>
                      <a:pt x="472691" y="143515"/>
                      <a:pt x="466996" y="143515"/>
                    </a:cubicBezTo>
                    <a:cubicBezTo>
                      <a:pt x="466996" y="143515"/>
                      <a:pt x="466996" y="143515"/>
                      <a:pt x="466996" y="127569"/>
                    </a:cubicBezTo>
                    <a:close/>
                    <a:moveTo>
                      <a:pt x="435103" y="127569"/>
                    </a:moveTo>
                    <a:cubicBezTo>
                      <a:pt x="435103" y="127569"/>
                      <a:pt x="440798" y="127569"/>
                      <a:pt x="440798" y="127569"/>
                    </a:cubicBezTo>
                    <a:cubicBezTo>
                      <a:pt x="440798" y="127569"/>
                      <a:pt x="440798" y="127569"/>
                      <a:pt x="440798" y="143515"/>
                    </a:cubicBezTo>
                    <a:cubicBezTo>
                      <a:pt x="440798" y="143515"/>
                      <a:pt x="435103" y="143515"/>
                      <a:pt x="435103" y="143515"/>
                    </a:cubicBezTo>
                    <a:cubicBezTo>
                      <a:pt x="435103" y="143515"/>
                      <a:pt x="435103" y="143515"/>
                      <a:pt x="435103" y="127569"/>
                    </a:cubicBezTo>
                    <a:close/>
                    <a:moveTo>
                      <a:pt x="412323" y="127569"/>
                    </a:moveTo>
                    <a:cubicBezTo>
                      <a:pt x="412323" y="127569"/>
                      <a:pt x="416879" y="127569"/>
                      <a:pt x="416879" y="127569"/>
                    </a:cubicBezTo>
                    <a:cubicBezTo>
                      <a:pt x="416879" y="127569"/>
                      <a:pt x="416879" y="127569"/>
                      <a:pt x="416879" y="143515"/>
                    </a:cubicBezTo>
                    <a:cubicBezTo>
                      <a:pt x="416879" y="143515"/>
                      <a:pt x="412323" y="143515"/>
                      <a:pt x="412323" y="143515"/>
                    </a:cubicBezTo>
                    <a:close/>
                    <a:moveTo>
                      <a:pt x="373596" y="127569"/>
                    </a:moveTo>
                    <a:cubicBezTo>
                      <a:pt x="379291" y="127569"/>
                      <a:pt x="379291" y="127569"/>
                      <a:pt x="379291" y="127569"/>
                    </a:cubicBezTo>
                    <a:cubicBezTo>
                      <a:pt x="379291" y="127569"/>
                      <a:pt x="379291" y="127569"/>
                      <a:pt x="384986" y="127569"/>
                    </a:cubicBezTo>
                    <a:cubicBezTo>
                      <a:pt x="384986" y="127569"/>
                      <a:pt x="384986" y="127569"/>
                      <a:pt x="384986" y="143515"/>
                    </a:cubicBezTo>
                    <a:cubicBezTo>
                      <a:pt x="379291" y="143515"/>
                      <a:pt x="379291" y="143515"/>
                      <a:pt x="379291" y="143515"/>
                    </a:cubicBezTo>
                    <a:cubicBezTo>
                      <a:pt x="379291" y="143515"/>
                      <a:pt x="379291" y="143515"/>
                      <a:pt x="373596" y="143515"/>
                    </a:cubicBezTo>
                    <a:cubicBezTo>
                      <a:pt x="373596" y="143515"/>
                      <a:pt x="373596" y="143515"/>
                      <a:pt x="373596" y="127569"/>
                    </a:cubicBezTo>
                    <a:close/>
                    <a:moveTo>
                      <a:pt x="91121" y="127569"/>
                    </a:moveTo>
                    <a:cubicBezTo>
                      <a:pt x="95677" y="127569"/>
                      <a:pt x="95677" y="127569"/>
                      <a:pt x="95677" y="127569"/>
                    </a:cubicBezTo>
                    <a:cubicBezTo>
                      <a:pt x="95677" y="127569"/>
                      <a:pt x="95677" y="127569"/>
                      <a:pt x="100233" y="127569"/>
                    </a:cubicBezTo>
                    <a:cubicBezTo>
                      <a:pt x="100233" y="127569"/>
                      <a:pt x="100233" y="127569"/>
                      <a:pt x="100233" y="143515"/>
                    </a:cubicBezTo>
                    <a:cubicBezTo>
                      <a:pt x="95677" y="143515"/>
                      <a:pt x="95677" y="143515"/>
                      <a:pt x="95677" y="143515"/>
                    </a:cubicBezTo>
                    <a:cubicBezTo>
                      <a:pt x="95677" y="143515"/>
                      <a:pt x="95677" y="143515"/>
                      <a:pt x="91121" y="143515"/>
                    </a:cubicBezTo>
                    <a:cubicBezTo>
                      <a:pt x="91121" y="143515"/>
                      <a:pt x="91121" y="143515"/>
                      <a:pt x="91121" y="127569"/>
                    </a:cubicBezTo>
                    <a:close/>
                    <a:moveTo>
                      <a:pt x="35309" y="127569"/>
                    </a:moveTo>
                    <a:cubicBezTo>
                      <a:pt x="41004" y="127569"/>
                      <a:pt x="41004" y="127569"/>
                      <a:pt x="41004" y="127569"/>
                    </a:cubicBezTo>
                    <a:cubicBezTo>
                      <a:pt x="41004" y="127569"/>
                      <a:pt x="41004" y="127569"/>
                      <a:pt x="41004" y="143515"/>
                    </a:cubicBezTo>
                    <a:cubicBezTo>
                      <a:pt x="41004" y="143515"/>
                      <a:pt x="41004" y="143515"/>
                      <a:pt x="35309" y="143515"/>
                    </a:cubicBezTo>
                    <a:close/>
                    <a:moveTo>
                      <a:pt x="407767" y="104220"/>
                    </a:moveTo>
                    <a:cubicBezTo>
                      <a:pt x="407767" y="104220"/>
                      <a:pt x="407767" y="104220"/>
                      <a:pt x="412323" y="104220"/>
                    </a:cubicBezTo>
                    <a:cubicBezTo>
                      <a:pt x="412323" y="109345"/>
                      <a:pt x="412323" y="109345"/>
                      <a:pt x="412323" y="109345"/>
                    </a:cubicBezTo>
                    <a:cubicBezTo>
                      <a:pt x="407767" y="109345"/>
                      <a:pt x="407767" y="109345"/>
                      <a:pt x="407767" y="104220"/>
                    </a:cubicBezTo>
                    <a:close/>
                    <a:moveTo>
                      <a:pt x="123013" y="104220"/>
                    </a:moveTo>
                    <a:cubicBezTo>
                      <a:pt x="123013" y="104220"/>
                      <a:pt x="128708" y="104220"/>
                      <a:pt x="128708" y="104220"/>
                    </a:cubicBezTo>
                    <a:cubicBezTo>
                      <a:pt x="128708" y="109345"/>
                      <a:pt x="128708" y="109345"/>
                      <a:pt x="128708" y="109345"/>
                    </a:cubicBezTo>
                    <a:cubicBezTo>
                      <a:pt x="123013" y="109345"/>
                      <a:pt x="123013" y="109345"/>
                      <a:pt x="123013" y="104220"/>
                    </a:cubicBezTo>
                    <a:close/>
                    <a:moveTo>
                      <a:pt x="29614" y="104220"/>
                    </a:moveTo>
                    <a:cubicBezTo>
                      <a:pt x="29614" y="104220"/>
                      <a:pt x="35309" y="104220"/>
                      <a:pt x="35309" y="104220"/>
                    </a:cubicBezTo>
                    <a:cubicBezTo>
                      <a:pt x="35309" y="109345"/>
                      <a:pt x="35309" y="109345"/>
                      <a:pt x="35309" y="109345"/>
                    </a:cubicBezTo>
                    <a:cubicBezTo>
                      <a:pt x="29614" y="109345"/>
                      <a:pt x="29614" y="109345"/>
                      <a:pt x="29614" y="104220"/>
                    </a:cubicBezTo>
                    <a:close/>
                    <a:moveTo>
                      <a:pt x="466996" y="88843"/>
                    </a:moveTo>
                    <a:cubicBezTo>
                      <a:pt x="472691" y="88843"/>
                      <a:pt x="472691" y="88843"/>
                      <a:pt x="472691" y="88843"/>
                    </a:cubicBezTo>
                    <a:cubicBezTo>
                      <a:pt x="472691" y="88843"/>
                      <a:pt x="472691" y="88843"/>
                      <a:pt x="478386" y="88843"/>
                    </a:cubicBezTo>
                    <a:cubicBezTo>
                      <a:pt x="478386" y="88843"/>
                      <a:pt x="478386" y="88843"/>
                      <a:pt x="478386" y="93969"/>
                    </a:cubicBezTo>
                    <a:cubicBezTo>
                      <a:pt x="478386" y="93969"/>
                      <a:pt x="478386" y="93969"/>
                      <a:pt x="478386" y="104220"/>
                    </a:cubicBezTo>
                    <a:cubicBezTo>
                      <a:pt x="472691" y="109345"/>
                      <a:pt x="472691" y="109345"/>
                      <a:pt x="472691" y="109345"/>
                    </a:cubicBezTo>
                    <a:cubicBezTo>
                      <a:pt x="472691" y="109345"/>
                      <a:pt x="472691" y="109345"/>
                      <a:pt x="466996" y="104220"/>
                    </a:cubicBezTo>
                    <a:cubicBezTo>
                      <a:pt x="466996" y="104220"/>
                      <a:pt x="466996" y="104220"/>
                      <a:pt x="466996" y="93969"/>
                    </a:cubicBezTo>
                    <a:cubicBezTo>
                      <a:pt x="466996" y="88843"/>
                      <a:pt x="466996" y="88843"/>
                      <a:pt x="466996" y="88843"/>
                    </a:cubicBezTo>
                    <a:close/>
                    <a:moveTo>
                      <a:pt x="439659" y="88843"/>
                    </a:moveTo>
                    <a:lnTo>
                      <a:pt x="446493" y="88843"/>
                    </a:lnTo>
                    <a:lnTo>
                      <a:pt x="446493" y="109345"/>
                    </a:lnTo>
                    <a:lnTo>
                      <a:pt x="439659" y="109345"/>
                    </a:lnTo>
                    <a:close/>
                    <a:moveTo>
                      <a:pt x="412323" y="88843"/>
                    </a:moveTo>
                    <a:cubicBezTo>
                      <a:pt x="412323" y="88843"/>
                      <a:pt x="416879" y="88843"/>
                      <a:pt x="416879" y="93969"/>
                    </a:cubicBezTo>
                    <a:cubicBezTo>
                      <a:pt x="416879" y="93969"/>
                      <a:pt x="416879" y="93969"/>
                      <a:pt x="416879" y="104220"/>
                    </a:cubicBezTo>
                    <a:cubicBezTo>
                      <a:pt x="416879" y="104220"/>
                      <a:pt x="412323" y="104220"/>
                      <a:pt x="412323" y="104220"/>
                    </a:cubicBezTo>
                    <a:lnTo>
                      <a:pt x="412323" y="93969"/>
                    </a:lnTo>
                    <a:cubicBezTo>
                      <a:pt x="412323" y="88843"/>
                      <a:pt x="412323" y="88843"/>
                      <a:pt x="412323" y="88843"/>
                    </a:cubicBezTo>
                    <a:close/>
                    <a:moveTo>
                      <a:pt x="407767" y="88843"/>
                    </a:moveTo>
                    <a:cubicBezTo>
                      <a:pt x="407767" y="88843"/>
                      <a:pt x="407767" y="88843"/>
                      <a:pt x="412323" y="88843"/>
                    </a:cubicBezTo>
                    <a:cubicBezTo>
                      <a:pt x="407767" y="88843"/>
                      <a:pt x="407767" y="88843"/>
                      <a:pt x="407767" y="93969"/>
                    </a:cubicBezTo>
                    <a:cubicBezTo>
                      <a:pt x="407767" y="88843"/>
                      <a:pt x="407767" y="88843"/>
                      <a:pt x="407767" y="88843"/>
                    </a:cubicBezTo>
                    <a:close/>
                    <a:moveTo>
                      <a:pt x="373596" y="88843"/>
                    </a:moveTo>
                    <a:cubicBezTo>
                      <a:pt x="379291" y="88843"/>
                      <a:pt x="379291" y="88843"/>
                      <a:pt x="379291" y="88843"/>
                    </a:cubicBezTo>
                    <a:cubicBezTo>
                      <a:pt x="379291" y="88843"/>
                      <a:pt x="379291" y="88843"/>
                      <a:pt x="384986" y="88843"/>
                    </a:cubicBezTo>
                    <a:cubicBezTo>
                      <a:pt x="384986" y="88843"/>
                      <a:pt x="384986" y="88843"/>
                      <a:pt x="384986" y="93969"/>
                    </a:cubicBezTo>
                    <a:cubicBezTo>
                      <a:pt x="384986" y="93969"/>
                      <a:pt x="384986" y="93969"/>
                      <a:pt x="384986" y="104220"/>
                    </a:cubicBezTo>
                    <a:cubicBezTo>
                      <a:pt x="379291" y="109345"/>
                      <a:pt x="379291" y="109345"/>
                      <a:pt x="379291" y="109345"/>
                    </a:cubicBezTo>
                    <a:cubicBezTo>
                      <a:pt x="379291" y="109345"/>
                      <a:pt x="379291" y="109345"/>
                      <a:pt x="373596" y="104220"/>
                    </a:cubicBezTo>
                    <a:cubicBezTo>
                      <a:pt x="373596" y="104220"/>
                      <a:pt x="373596" y="104220"/>
                      <a:pt x="373596" y="93969"/>
                    </a:cubicBezTo>
                    <a:cubicBezTo>
                      <a:pt x="373596" y="88843"/>
                      <a:pt x="373596" y="88843"/>
                      <a:pt x="373596" y="88843"/>
                    </a:cubicBezTo>
                    <a:close/>
                    <a:moveTo>
                      <a:pt x="345121" y="88843"/>
                    </a:moveTo>
                    <a:cubicBezTo>
                      <a:pt x="345121" y="88843"/>
                      <a:pt x="345121" y="88843"/>
                      <a:pt x="345121" y="93969"/>
                    </a:cubicBezTo>
                    <a:cubicBezTo>
                      <a:pt x="345121" y="93969"/>
                      <a:pt x="345121" y="93969"/>
                      <a:pt x="345121" y="104220"/>
                    </a:cubicBezTo>
                    <a:cubicBezTo>
                      <a:pt x="345121" y="104220"/>
                      <a:pt x="350816" y="104220"/>
                      <a:pt x="350816" y="104220"/>
                    </a:cubicBezTo>
                    <a:cubicBezTo>
                      <a:pt x="350816" y="109345"/>
                      <a:pt x="350816" y="109345"/>
                      <a:pt x="345121" y="109345"/>
                    </a:cubicBezTo>
                    <a:cubicBezTo>
                      <a:pt x="345121" y="104220"/>
                      <a:pt x="345121" y="99094"/>
                      <a:pt x="339426" y="99094"/>
                    </a:cubicBezTo>
                    <a:cubicBezTo>
                      <a:pt x="339426" y="99094"/>
                      <a:pt x="339426" y="99094"/>
                      <a:pt x="339426" y="93969"/>
                    </a:cubicBezTo>
                    <a:cubicBezTo>
                      <a:pt x="339426" y="88843"/>
                      <a:pt x="345121" y="88843"/>
                      <a:pt x="345121" y="88843"/>
                    </a:cubicBezTo>
                    <a:close/>
                    <a:moveTo>
                      <a:pt x="345121" y="88843"/>
                    </a:moveTo>
                    <a:cubicBezTo>
                      <a:pt x="350816" y="88843"/>
                      <a:pt x="350816" y="88843"/>
                      <a:pt x="350816" y="88843"/>
                    </a:cubicBezTo>
                    <a:cubicBezTo>
                      <a:pt x="350816" y="88843"/>
                      <a:pt x="350816" y="88843"/>
                      <a:pt x="350816" y="93969"/>
                    </a:cubicBezTo>
                    <a:cubicBezTo>
                      <a:pt x="350816" y="88843"/>
                      <a:pt x="345121" y="88843"/>
                      <a:pt x="345121" y="88843"/>
                    </a:cubicBezTo>
                    <a:close/>
                    <a:moveTo>
                      <a:pt x="128708" y="88843"/>
                    </a:moveTo>
                    <a:cubicBezTo>
                      <a:pt x="134403" y="88843"/>
                      <a:pt x="134403" y="88843"/>
                      <a:pt x="134403" y="93969"/>
                    </a:cubicBezTo>
                    <a:cubicBezTo>
                      <a:pt x="134403" y="93969"/>
                      <a:pt x="134403" y="93969"/>
                      <a:pt x="134403" y="104220"/>
                    </a:cubicBezTo>
                    <a:cubicBezTo>
                      <a:pt x="134403" y="104220"/>
                      <a:pt x="134403" y="104220"/>
                      <a:pt x="128708" y="104220"/>
                    </a:cubicBezTo>
                    <a:lnTo>
                      <a:pt x="128708" y="93969"/>
                    </a:lnTo>
                    <a:cubicBezTo>
                      <a:pt x="128708" y="88843"/>
                      <a:pt x="128708" y="88843"/>
                      <a:pt x="128708" y="88843"/>
                    </a:cubicBezTo>
                    <a:close/>
                    <a:moveTo>
                      <a:pt x="123013" y="88843"/>
                    </a:moveTo>
                    <a:cubicBezTo>
                      <a:pt x="123013" y="88843"/>
                      <a:pt x="123013" y="88843"/>
                      <a:pt x="128708" y="88843"/>
                    </a:cubicBezTo>
                    <a:cubicBezTo>
                      <a:pt x="128708" y="88843"/>
                      <a:pt x="123013" y="88843"/>
                      <a:pt x="123013" y="93969"/>
                    </a:cubicBezTo>
                    <a:cubicBezTo>
                      <a:pt x="123013" y="88843"/>
                      <a:pt x="123013" y="88843"/>
                      <a:pt x="123013" y="88843"/>
                    </a:cubicBezTo>
                    <a:close/>
                    <a:moveTo>
                      <a:pt x="91121" y="88843"/>
                    </a:moveTo>
                    <a:cubicBezTo>
                      <a:pt x="95677" y="88843"/>
                      <a:pt x="95677" y="88843"/>
                      <a:pt x="95677" y="88843"/>
                    </a:cubicBezTo>
                    <a:cubicBezTo>
                      <a:pt x="95677" y="88843"/>
                      <a:pt x="95677" y="88843"/>
                      <a:pt x="100233" y="88843"/>
                    </a:cubicBezTo>
                    <a:cubicBezTo>
                      <a:pt x="100233" y="88843"/>
                      <a:pt x="100233" y="88843"/>
                      <a:pt x="100233" y="93969"/>
                    </a:cubicBezTo>
                    <a:cubicBezTo>
                      <a:pt x="100233" y="93969"/>
                      <a:pt x="100233" y="93969"/>
                      <a:pt x="100233" y="104220"/>
                    </a:cubicBezTo>
                    <a:cubicBezTo>
                      <a:pt x="95677" y="109345"/>
                      <a:pt x="95677" y="109345"/>
                      <a:pt x="95677" y="109345"/>
                    </a:cubicBezTo>
                    <a:cubicBezTo>
                      <a:pt x="95677" y="109345"/>
                      <a:pt x="95677" y="109345"/>
                      <a:pt x="91121" y="104220"/>
                    </a:cubicBezTo>
                    <a:cubicBezTo>
                      <a:pt x="91121" y="104220"/>
                      <a:pt x="91121" y="104220"/>
                      <a:pt x="91121" y="93969"/>
                    </a:cubicBezTo>
                    <a:cubicBezTo>
                      <a:pt x="91121" y="88843"/>
                      <a:pt x="91121" y="88843"/>
                      <a:pt x="91121" y="88843"/>
                    </a:cubicBezTo>
                    <a:close/>
                    <a:moveTo>
                      <a:pt x="61507" y="88843"/>
                    </a:moveTo>
                    <a:lnTo>
                      <a:pt x="68341" y="88843"/>
                    </a:lnTo>
                    <a:lnTo>
                      <a:pt x="68341" y="109345"/>
                    </a:lnTo>
                    <a:lnTo>
                      <a:pt x="61507" y="109345"/>
                    </a:lnTo>
                    <a:close/>
                    <a:moveTo>
                      <a:pt x="35309" y="88843"/>
                    </a:moveTo>
                    <a:cubicBezTo>
                      <a:pt x="41004" y="88843"/>
                      <a:pt x="41004" y="88843"/>
                      <a:pt x="41004" y="93969"/>
                    </a:cubicBezTo>
                    <a:cubicBezTo>
                      <a:pt x="41004" y="93969"/>
                      <a:pt x="41004" y="93969"/>
                      <a:pt x="41004" y="104220"/>
                    </a:cubicBezTo>
                    <a:cubicBezTo>
                      <a:pt x="41004" y="104220"/>
                      <a:pt x="41004" y="104220"/>
                      <a:pt x="35309" y="104220"/>
                    </a:cubicBezTo>
                    <a:lnTo>
                      <a:pt x="35309" y="93969"/>
                    </a:lnTo>
                    <a:cubicBezTo>
                      <a:pt x="35309" y="88843"/>
                      <a:pt x="35309" y="88843"/>
                      <a:pt x="35309" y="88843"/>
                    </a:cubicBezTo>
                    <a:close/>
                    <a:moveTo>
                      <a:pt x="29614" y="88843"/>
                    </a:moveTo>
                    <a:cubicBezTo>
                      <a:pt x="29614" y="88843"/>
                      <a:pt x="29614" y="88843"/>
                      <a:pt x="35309" y="88843"/>
                    </a:cubicBezTo>
                    <a:cubicBezTo>
                      <a:pt x="35309" y="88843"/>
                      <a:pt x="29614" y="88843"/>
                      <a:pt x="29614" y="93969"/>
                    </a:cubicBezTo>
                    <a:cubicBezTo>
                      <a:pt x="29614" y="88843"/>
                      <a:pt x="29614" y="88843"/>
                      <a:pt x="29614" y="88843"/>
                    </a:cubicBezTo>
                    <a:close/>
                    <a:moveTo>
                      <a:pt x="440798" y="65494"/>
                    </a:moveTo>
                    <a:cubicBezTo>
                      <a:pt x="446493" y="65494"/>
                      <a:pt x="446493" y="65494"/>
                      <a:pt x="446493" y="65494"/>
                    </a:cubicBezTo>
                    <a:cubicBezTo>
                      <a:pt x="446493" y="70619"/>
                      <a:pt x="446493" y="70619"/>
                      <a:pt x="440798" y="70619"/>
                    </a:cubicBezTo>
                    <a:cubicBezTo>
                      <a:pt x="440798" y="70619"/>
                      <a:pt x="440798" y="70619"/>
                      <a:pt x="440798" y="65494"/>
                    </a:cubicBezTo>
                    <a:close/>
                    <a:moveTo>
                      <a:pt x="312090" y="65494"/>
                    </a:moveTo>
                    <a:cubicBezTo>
                      <a:pt x="312090" y="65494"/>
                      <a:pt x="312090" y="65494"/>
                      <a:pt x="317785" y="65494"/>
                    </a:cubicBezTo>
                    <a:cubicBezTo>
                      <a:pt x="317785" y="70619"/>
                      <a:pt x="317785" y="70619"/>
                      <a:pt x="317785" y="70619"/>
                    </a:cubicBezTo>
                    <a:cubicBezTo>
                      <a:pt x="312090" y="70619"/>
                      <a:pt x="312090" y="70619"/>
                      <a:pt x="312090" y="65494"/>
                    </a:cubicBezTo>
                    <a:close/>
                    <a:moveTo>
                      <a:pt x="61507" y="65494"/>
                    </a:moveTo>
                    <a:cubicBezTo>
                      <a:pt x="68341" y="65494"/>
                      <a:pt x="68341" y="65494"/>
                      <a:pt x="68341" y="65494"/>
                    </a:cubicBezTo>
                    <a:cubicBezTo>
                      <a:pt x="68341" y="70619"/>
                      <a:pt x="68341" y="70619"/>
                      <a:pt x="61507" y="70619"/>
                    </a:cubicBezTo>
                    <a:cubicBezTo>
                      <a:pt x="61507" y="70619"/>
                      <a:pt x="61507" y="70619"/>
                      <a:pt x="61507" y="65494"/>
                    </a:cubicBezTo>
                    <a:close/>
                    <a:moveTo>
                      <a:pt x="251234" y="59229"/>
                    </a:moveTo>
                    <a:cubicBezTo>
                      <a:pt x="306557" y="59229"/>
                      <a:pt x="350816" y="103777"/>
                      <a:pt x="350816" y="159462"/>
                    </a:cubicBezTo>
                    <a:cubicBezTo>
                      <a:pt x="350816" y="215147"/>
                      <a:pt x="306557" y="259695"/>
                      <a:pt x="251234" y="259695"/>
                    </a:cubicBezTo>
                    <a:cubicBezTo>
                      <a:pt x="201443" y="259695"/>
                      <a:pt x="157184" y="215147"/>
                      <a:pt x="157184" y="159462"/>
                    </a:cubicBezTo>
                    <a:cubicBezTo>
                      <a:pt x="157184" y="159462"/>
                      <a:pt x="157184" y="159462"/>
                      <a:pt x="251234" y="159462"/>
                    </a:cubicBezTo>
                    <a:cubicBezTo>
                      <a:pt x="251234" y="159462"/>
                      <a:pt x="251234" y="159462"/>
                      <a:pt x="251234" y="59229"/>
                    </a:cubicBezTo>
                    <a:close/>
                    <a:moveTo>
                      <a:pt x="473830" y="50117"/>
                    </a:moveTo>
                    <a:lnTo>
                      <a:pt x="476108" y="50117"/>
                    </a:lnTo>
                    <a:lnTo>
                      <a:pt x="476108" y="70619"/>
                    </a:lnTo>
                    <a:lnTo>
                      <a:pt x="473830" y="70619"/>
                    </a:lnTo>
                    <a:close/>
                    <a:moveTo>
                      <a:pt x="440798" y="50117"/>
                    </a:moveTo>
                    <a:cubicBezTo>
                      <a:pt x="440798" y="50117"/>
                      <a:pt x="440798" y="50117"/>
                      <a:pt x="440798" y="55243"/>
                    </a:cubicBezTo>
                    <a:cubicBezTo>
                      <a:pt x="440798" y="55243"/>
                      <a:pt x="440798" y="55243"/>
                      <a:pt x="440798" y="65494"/>
                    </a:cubicBezTo>
                    <a:cubicBezTo>
                      <a:pt x="440798" y="65494"/>
                      <a:pt x="435103" y="65494"/>
                      <a:pt x="435103" y="65494"/>
                    </a:cubicBezTo>
                    <a:cubicBezTo>
                      <a:pt x="435103" y="65494"/>
                      <a:pt x="435103" y="65494"/>
                      <a:pt x="435103" y="55243"/>
                    </a:cubicBezTo>
                    <a:cubicBezTo>
                      <a:pt x="435103" y="50117"/>
                      <a:pt x="440798" y="50117"/>
                      <a:pt x="440798" y="50117"/>
                    </a:cubicBezTo>
                    <a:close/>
                    <a:moveTo>
                      <a:pt x="440798" y="50117"/>
                    </a:moveTo>
                    <a:cubicBezTo>
                      <a:pt x="446493" y="50117"/>
                      <a:pt x="446493" y="50117"/>
                      <a:pt x="446493" y="50117"/>
                    </a:cubicBezTo>
                    <a:cubicBezTo>
                      <a:pt x="446493" y="50117"/>
                      <a:pt x="446493" y="50117"/>
                      <a:pt x="446493" y="55243"/>
                    </a:cubicBezTo>
                    <a:cubicBezTo>
                      <a:pt x="446493" y="50117"/>
                      <a:pt x="446493" y="50117"/>
                      <a:pt x="440798" y="50117"/>
                    </a:cubicBezTo>
                    <a:close/>
                    <a:moveTo>
                      <a:pt x="407767" y="50117"/>
                    </a:moveTo>
                    <a:lnTo>
                      <a:pt x="412323" y="50117"/>
                    </a:lnTo>
                    <a:lnTo>
                      <a:pt x="412323" y="70619"/>
                    </a:lnTo>
                    <a:lnTo>
                      <a:pt x="407767" y="70619"/>
                    </a:lnTo>
                    <a:close/>
                    <a:moveTo>
                      <a:pt x="378152" y="50117"/>
                    </a:moveTo>
                    <a:lnTo>
                      <a:pt x="380430" y="50117"/>
                    </a:lnTo>
                    <a:lnTo>
                      <a:pt x="380430" y="70619"/>
                    </a:lnTo>
                    <a:lnTo>
                      <a:pt x="378152" y="70619"/>
                    </a:lnTo>
                    <a:close/>
                    <a:moveTo>
                      <a:pt x="346260" y="50117"/>
                    </a:moveTo>
                    <a:lnTo>
                      <a:pt x="350816" y="50117"/>
                    </a:lnTo>
                    <a:lnTo>
                      <a:pt x="350816" y="70619"/>
                    </a:lnTo>
                    <a:lnTo>
                      <a:pt x="346260" y="70619"/>
                    </a:lnTo>
                    <a:close/>
                    <a:moveTo>
                      <a:pt x="317785" y="50117"/>
                    </a:moveTo>
                    <a:cubicBezTo>
                      <a:pt x="317785" y="50117"/>
                      <a:pt x="323480" y="50117"/>
                      <a:pt x="323480" y="55243"/>
                    </a:cubicBezTo>
                    <a:cubicBezTo>
                      <a:pt x="323480" y="55243"/>
                      <a:pt x="323480" y="55243"/>
                      <a:pt x="323480" y="65494"/>
                    </a:cubicBezTo>
                    <a:cubicBezTo>
                      <a:pt x="323480" y="65494"/>
                      <a:pt x="317785" y="65494"/>
                      <a:pt x="317785" y="65494"/>
                    </a:cubicBezTo>
                    <a:cubicBezTo>
                      <a:pt x="317785" y="65494"/>
                      <a:pt x="317785" y="65494"/>
                      <a:pt x="317785" y="55243"/>
                    </a:cubicBezTo>
                    <a:cubicBezTo>
                      <a:pt x="317785" y="50117"/>
                      <a:pt x="317785" y="50117"/>
                      <a:pt x="317785" y="50117"/>
                    </a:cubicBezTo>
                    <a:close/>
                    <a:moveTo>
                      <a:pt x="312090" y="50117"/>
                    </a:moveTo>
                    <a:cubicBezTo>
                      <a:pt x="312090" y="50117"/>
                      <a:pt x="312090" y="50117"/>
                      <a:pt x="317785" y="50117"/>
                    </a:cubicBezTo>
                    <a:cubicBezTo>
                      <a:pt x="312090" y="50117"/>
                      <a:pt x="312090" y="50117"/>
                      <a:pt x="312090" y="55243"/>
                    </a:cubicBezTo>
                    <a:cubicBezTo>
                      <a:pt x="312090" y="50117"/>
                      <a:pt x="312090" y="50117"/>
                      <a:pt x="312090" y="50117"/>
                    </a:cubicBezTo>
                    <a:close/>
                    <a:moveTo>
                      <a:pt x="157184" y="50117"/>
                    </a:moveTo>
                    <a:lnTo>
                      <a:pt x="161740" y="50117"/>
                    </a:lnTo>
                    <a:lnTo>
                      <a:pt x="161740" y="70619"/>
                    </a:lnTo>
                    <a:lnTo>
                      <a:pt x="157184" y="70619"/>
                    </a:lnTo>
                    <a:close/>
                    <a:moveTo>
                      <a:pt x="123013" y="50117"/>
                    </a:moveTo>
                    <a:lnTo>
                      <a:pt x="129847" y="50117"/>
                    </a:lnTo>
                    <a:lnTo>
                      <a:pt x="129847" y="70619"/>
                    </a:lnTo>
                    <a:lnTo>
                      <a:pt x="123013" y="70619"/>
                    </a:lnTo>
                    <a:close/>
                    <a:moveTo>
                      <a:pt x="95677" y="50117"/>
                    </a:moveTo>
                    <a:lnTo>
                      <a:pt x="97955" y="50117"/>
                    </a:lnTo>
                    <a:lnTo>
                      <a:pt x="97955" y="70619"/>
                    </a:lnTo>
                    <a:lnTo>
                      <a:pt x="95677" y="70619"/>
                    </a:lnTo>
                    <a:close/>
                    <a:moveTo>
                      <a:pt x="61507" y="50117"/>
                    </a:moveTo>
                    <a:cubicBezTo>
                      <a:pt x="68341" y="50117"/>
                      <a:pt x="68341" y="50117"/>
                      <a:pt x="68341" y="50117"/>
                    </a:cubicBezTo>
                    <a:cubicBezTo>
                      <a:pt x="68341" y="50117"/>
                      <a:pt x="68341" y="50117"/>
                      <a:pt x="68341" y="55243"/>
                    </a:cubicBezTo>
                    <a:cubicBezTo>
                      <a:pt x="68341" y="50117"/>
                      <a:pt x="68341" y="50117"/>
                      <a:pt x="61507" y="50117"/>
                    </a:cubicBezTo>
                    <a:close/>
                    <a:moveTo>
                      <a:pt x="29614" y="50117"/>
                    </a:moveTo>
                    <a:lnTo>
                      <a:pt x="34170" y="50117"/>
                    </a:lnTo>
                    <a:lnTo>
                      <a:pt x="34170" y="70619"/>
                    </a:lnTo>
                    <a:lnTo>
                      <a:pt x="29614" y="70619"/>
                    </a:lnTo>
                    <a:close/>
                    <a:moveTo>
                      <a:pt x="234637" y="43282"/>
                    </a:moveTo>
                    <a:lnTo>
                      <a:pt x="234637" y="143515"/>
                    </a:lnTo>
                    <a:cubicBezTo>
                      <a:pt x="234637" y="143515"/>
                      <a:pt x="234637" y="143515"/>
                      <a:pt x="138960" y="143515"/>
                    </a:cubicBezTo>
                    <a:cubicBezTo>
                      <a:pt x="138960" y="87830"/>
                      <a:pt x="178356" y="43282"/>
                      <a:pt x="234637" y="43282"/>
                    </a:cubicBezTo>
                    <a:close/>
                    <a:moveTo>
                      <a:pt x="312615" y="27826"/>
                    </a:moveTo>
                    <a:cubicBezTo>
                      <a:pt x="312615" y="27826"/>
                      <a:pt x="312615" y="27826"/>
                      <a:pt x="318198" y="27826"/>
                    </a:cubicBezTo>
                    <a:cubicBezTo>
                      <a:pt x="318198" y="27826"/>
                      <a:pt x="318198" y="27826"/>
                      <a:pt x="318198" y="33392"/>
                    </a:cubicBezTo>
                    <a:cubicBezTo>
                      <a:pt x="312615" y="33392"/>
                      <a:pt x="312615" y="33392"/>
                      <a:pt x="312615" y="33392"/>
                    </a:cubicBezTo>
                    <a:cubicBezTo>
                      <a:pt x="312615" y="27826"/>
                      <a:pt x="312615" y="27826"/>
                      <a:pt x="312615" y="27826"/>
                    </a:cubicBezTo>
                    <a:close/>
                    <a:moveTo>
                      <a:pt x="251209" y="27826"/>
                    </a:moveTo>
                    <a:cubicBezTo>
                      <a:pt x="256791" y="27826"/>
                      <a:pt x="256791" y="27826"/>
                      <a:pt x="256791" y="27826"/>
                    </a:cubicBezTo>
                    <a:cubicBezTo>
                      <a:pt x="256791" y="27826"/>
                      <a:pt x="256791" y="27826"/>
                      <a:pt x="256791" y="33392"/>
                    </a:cubicBezTo>
                    <a:cubicBezTo>
                      <a:pt x="256791" y="33392"/>
                      <a:pt x="256791" y="33392"/>
                      <a:pt x="251209" y="33392"/>
                    </a:cubicBezTo>
                    <a:cubicBezTo>
                      <a:pt x="251209" y="27826"/>
                      <a:pt x="251209" y="27826"/>
                      <a:pt x="251209" y="27826"/>
                    </a:cubicBezTo>
                    <a:close/>
                    <a:moveTo>
                      <a:pt x="156308" y="27826"/>
                    </a:moveTo>
                    <a:cubicBezTo>
                      <a:pt x="161890" y="27826"/>
                      <a:pt x="161890" y="27826"/>
                      <a:pt x="161890" y="27826"/>
                    </a:cubicBezTo>
                    <a:cubicBezTo>
                      <a:pt x="161890" y="27826"/>
                      <a:pt x="161890" y="27826"/>
                      <a:pt x="161890" y="33392"/>
                    </a:cubicBezTo>
                    <a:cubicBezTo>
                      <a:pt x="161890" y="33392"/>
                      <a:pt x="161890" y="33392"/>
                      <a:pt x="156308" y="33392"/>
                    </a:cubicBezTo>
                    <a:cubicBezTo>
                      <a:pt x="156308" y="27826"/>
                      <a:pt x="156308" y="27826"/>
                      <a:pt x="156308" y="27826"/>
                    </a:cubicBezTo>
                    <a:close/>
                    <a:moveTo>
                      <a:pt x="61407" y="27826"/>
                    </a:moveTo>
                    <a:cubicBezTo>
                      <a:pt x="66989" y="27826"/>
                      <a:pt x="66989" y="27826"/>
                      <a:pt x="66989" y="27826"/>
                    </a:cubicBezTo>
                    <a:cubicBezTo>
                      <a:pt x="66989" y="27826"/>
                      <a:pt x="66989" y="27826"/>
                      <a:pt x="66989" y="33392"/>
                    </a:cubicBezTo>
                    <a:cubicBezTo>
                      <a:pt x="66989" y="33392"/>
                      <a:pt x="66989" y="33392"/>
                      <a:pt x="61407" y="33392"/>
                    </a:cubicBezTo>
                    <a:cubicBezTo>
                      <a:pt x="61407" y="27826"/>
                      <a:pt x="61407" y="27826"/>
                      <a:pt x="61407" y="27826"/>
                    </a:cubicBezTo>
                    <a:close/>
                    <a:moveTo>
                      <a:pt x="39077" y="16696"/>
                    </a:moveTo>
                    <a:cubicBezTo>
                      <a:pt x="39077" y="16696"/>
                      <a:pt x="39077" y="16696"/>
                      <a:pt x="39077" y="27826"/>
                    </a:cubicBezTo>
                    <a:cubicBezTo>
                      <a:pt x="39077" y="27826"/>
                      <a:pt x="39077" y="27826"/>
                      <a:pt x="33494" y="33392"/>
                    </a:cubicBezTo>
                    <a:cubicBezTo>
                      <a:pt x="27912" y="33392"/>
                      <a:pt x="27912" y="33392"/>
                      <a:pt x="27912" y="33392"/>
                    </a:cubicBezTo>
                    <a:cubicBezTo>
                      <a:pt x="27912" y="27826"/>
                      <a:pt x="27912" y="27826"/>
                      <a:pt x="27912" y="27826"/>
                    </a:cubicBezTo>
                    <a:cubicBezTo>
                      <a:pt x="27912" y="27826"/>
                      <a:pt x="33494" y="27826"/>
                      <a:pt x="33494" y="27826"/>
                    </a:cubicBezTo>
                    <a:cubicBezTo>
                      <a:pt x="33494" y="27826"/>
                      <a:pt x="33494" y="27826"/>
                      <a:pt x="33494" y="22261"/>
                    </a:cubicBezTo>
                    <a:cubicBezTo>
                      <a:pt x="33494" y="22261"/>
                      <a:pt x="33494" y="22261"/>
                      <a:pt x="27912" y="22261"/>
                    </a:cubicBezTo>
                    <a:cubicBezTo>
                      <a:pt x="22330" y="27826"/>
                      <a:pt x="16747" y="33392"/>
                      <a:pt x="16747" y="44523"/>
                    </a:cubicBezTo>
                    <a:cubicBezTo>
                      <a:pt x="16747" y="44523"/>
                      <a:pt x="16747" y="44523"/>
                      <a:pt x="16747" y="267135"/>
                    </a:cubicBezTo>
                    <a:cubicBezTo>
                      <a:pt x="16747" y="278265"/>
                      <a:pt x="22330" y="283831"/>
                      <a:pt x="27912" y="289396"/>
                    </a:cubicBezTo>
                    <a:cubicBezTo>
                      <a:pt x="27912" y="289396"/>
                      <a:pt x="27912" y="289396"/>
                      <a:pt x="27912" y="278265"/>
                    </a:cubicBezTo>
                    <a:cubicBezTo>
                      <a:pt x="27912" y="278265"/>
                      <a:pt x="27912" y="278265"/>
                      <a:pt x="33494" y="278265"/>
                    </a:cubicBezTo>
                    <a:cubicBezTo>
                      <a:pt x="33494" y="278265"/>
                      <a:pt x="33494" y="278265"/>
                      <a:pt x="33494" y="289396"/>
                    </a:cubicBezTo>
                    <a:cubicBezTo>
                      <a:pt x="39077" y="294961"/>
                      <a:pt x="39077" y="294961"/>
                      <a:pt x="44659" y="294961"/>
                    </a:cubicBezTo>
                    <a:cubicBezTo>
                      <a:pt x="44659" y="294961"/>
                      <a:pt x="44659" y="294961"/>
                      <a:pt x="61407" y="294961"/>
                    </a:cubicBezTo>
                    <a:cubicBezTo>
                      <a:pt x="61407" y="294961"/>
                      <a:pt x="61407" y="294961"/>
                      <a:pt x="66989" y="294961"/>
                    </a:cubicBezTo>
                    <a:cubicBezTo>
                      <a:pt x="66989" y="294961"/>
                      <a:pt x="66989" y="294961"/>
                      <a:pt x="94901" y="294961"/>
                    </a:cubicBezTo>
                    <a:cubicBezTo>
                      <a:pt x="94901" y="294961"/>
                      <a:pt x="94901" y="294961"/>
                      <a:pt x="122813" y="294961"/>
                    </a:cubicBezTo>
                    <a:cubicBezTo>
                      <a:pt x="122813" y="294961"/>
                      <a:pt x="122813" y="294961"/>
                      <a:pt x="122813" y="278265"/>
                    </a:cubicBezTo>
                    <a:cubicBezTo>
                      <a:pt x="122813" y="278265"/>
                      <a:pt x="122813" y="278265"/>
                      <a:pt x="128396" y="278265"/>
                    </a:cubicBezTo>
                    <a:cubicBezTo>
                      <a:pt x="128396" y="278265"/>
                      <a:pt x="128396" y="278265"/>
                      <a:pt x="128396" y="294961"/>
                    </a:cubicBezTo>
                    <a:cubicBezTo>
                      <a:pt x="128396" y="294961"/>
                      <a:pt x="128396" y="294961"/>
                      <a:pt x="156308" y="294961"/>
                    </a:cubicBezTo>
                    <a:cubicBezTo>
                      <a:pt x="156308" y="294961"/>
                      <a:pt x="156308" y="294961"/>
                      <a:pt x="156308" y="278265"/>
                    </a:cubicBezTo>
                    <a:cubicBezTo>
                      <a:pt x="156308" y="278265"/>
                      <a:pt x="156308" y="278265"/>
                      <a:pt x="161890" y="278265"/>
                    </a:cubicBezTo>
                    <a:cubicBezTo>
                      <a:pt x="161890" y="278265"/>
                      <a:pt x="161890" y="278265"/>
                      <a:pt x="161890" y="294961"/>
                    </a:cubicBezTo>
                    <a:cubicBezTo>
                      <a:pt x="161890" y="294961"/>
                      <a:pt x="161890" y="294961"/>
                      <a:pt x="184220" y="294961"/>
                    </a:cubicBezTo>
                    <a:cubicBezTo>
                      <a:pt x="184220" y="294961"/>
                      <a:pt x="184220" y="294961"/>
                      <a:pt x="184220" y="283831"/>
                    </a:cubicBezTo>
                    <a:cubicBezTo>
                      <a:pt x="184220" y="278265"/>
                      <a:pt x="184220" y="278265"/>
                      <a:pt x="184220" y="278265"/>
                    </a:cubicBezTo>
                    <a:cubicBezTo>
                      <a:pt x="189802" y="278265"/>
                      <a:pt x="189802" y="278265"/>
                      <a:pt x="189802" y="278265"/>
                    </a:cubicBezTo>
                    <a:cubicBezTo>
                      <a:pt x="189802" y="278265"/>
                      <a:pt x="195385" y="278265"/>
                      <a:pt x="195385" y="278265"/>
                    </a:cubicBezTo>
                    <a:cubicBezTo>
                      <a:pt x="195385" y="278265"/>
                      <a:pt x="195385" y="278265"/>
                      <a:pt x="195385" y="283831"/>
                    </a:cubicBezTo>
                    <a:cubicBezTo>
                      <a:pt x="195385" y="283831"/>
                      <a:pt x="195385" y="283831"/>
                      <a:pt x="195385" y="294961"/>
                    </a:cubicBezTo>
                    <a:cubicBezTo>
                      <a:pt x="195385" y="294961"/>
                      <a:pt x="195385" y="294961"/>
                      <a:pt x="217714" y="294961"/>
                    </a:cubicBezTo>
                    <a:cubicBezTo>
                      <a:pt x="217714" y="294961"/>
                      <a:pt x="217714" y="294961"/>
                      <a:pt x="217714" y="278265"/>
                    </a:cubicBezTo>
                    <a:cubicBezTo>
                      <a:pt x="217714" y="278265"/>
                      <a:pt x="217714" y="278265"/>
                      <a:pt x="223297" y="278265"/>
                    </a:cubicBezTo>
                    <a:cubicBezTo>
                      <a:pt x="223297" y="278265"/>
                      <a:pt x="223297" y="278265"/>
                      <a:pt x="223297" y="294961"/>
                    </a:cubicBezTo>
                    <a:cubicBezTo>
                      <a:pt x="223297" y="294961"/>
                      <a:pt x="223297" y="294961"/>
                      <a:pt x="251209" y="294961"/>
                    </a:cubicBezTo>
                    <a:cubicBezTo>
                      <a:pt x="251209" y="294961"/>
                      <a:pt x="251209" y="294961"/>
                      <a:pt x="251209" y="278265"/>
                    </a:cubicBezTo>
                    <a:cubicBezTo>
                      <a:pt x="251209" y="278265"/>
                      <a:pt x="251209" y="278265"/>
                      <a:pt x="256791" y="278265"/>
                    </a:cubicBezTo>
                    <a:cubicBezTo>
                      <a:pt x="256791" y="278265"/>
                      <a:pt x="256791" y="278265"/>
                      <a:pt x="256791" y="294961"/>
                    </a:cubicBezTo>
                    <a:cubicBezTo>
                      <a:pt x="256791" y="294961"/>
                      <a:pt x="256791" y="294961"/>
                      <a:pt x="284703" y="294961"/>
                    </a:cubicBezTo>
                    <a:cubicBezTo>
                      <a:pt x="284703" y="294961"/>
                      <a:pt x="284703" y="294961"/>
                      <a:pt x="312615" y="294961"/>
                    </a:cubicBezTo>
                    <a:cubicBezTo>
                      <a:pt x="312615" y="294961"/>
                      <a:pt x="312615" y="294961"/>
                      <a:pt x="318198" y="294961"/>
                    </a:cubicBezTo>
                    <a:cubicBezTo>
                      <a:pt x="318198" y="294961"/>
                      <a:pt x="318198" y="294961"/>
                      <a:pt x="318198" y="283831"/>
                    </a:cubicBezTo>
                    <a:cubicBezTo>
                      <a:pt x="318198" y="278265"/>
                      <a:pt x="318198" y="278265"/>
                      <a:pt x="318198" y="278265"/>
                    </a:cubicBezTo>
                    <a:cubicBezTo>
                      <a:pt x="318198" y="278265"/>
                      <a:pt x="323780" y="278265"/>
                      <a:pt x="323780" y="283831"/>
                    </a:cubicBezTo>
                    <a:cubicBezTo>
                      <a:pt x="323780" y="283831"/>
                      <a:pt x="323780" y="283831"/>
                      <a:pt x="323780" y="294961"/>
                    </a:cubicBezTo>
                    <a:lnTo>
                      <a:pt x="329973" y="294961"/>
                    </a:lnTo>
                    <a:cubicBezTo>
                      <a:pt x="333898" y="294961"/>
                      <a:pt x="339132" y="294961"/>
                      <a:pt x="346110" y="294961"/>
                    </a:cubicBezTo>
                    <a:cubicBezTo>
                      <a:pt x="346110" y="294961"/>
                      <a:pt x="346110" y="294961"/>
                      <a:pt x="346110" y="278265"/>
                    </a:cubicBezTo>
                    <a:cubicBezTo>
                      <a:pt x="346110" y="278265"/>
                      <a:pt x="346110" y="278265"/>
                      <a:pt x="351692" y="278265"/>
                    </a:cubicBezTo>
                    <a:cubicBezTo>
                      <a:pt x="351692" y="278265"/>
                      <a:pt x="351692" y="278265"/>
                      <a:pt x="351692" y="294961"/>
                    </a:cubicBezTo>
                    <a:cubicBezTo>
                      <a:pt x="351692" y="294961"/>
                      <a:pt x="351692" y="294961"/>
                      <a:pt x="379604" y="294961"/>
                    </a:cubicBezTo>
                    <a:cubicBezTo>
                      <a:pt x="379604" y="294961"/>
                      <a:pt x="379604" y="294961"/>
                      <a:pt x="407517" y="294961"/>
                    </a:cubicBezTo>
                    <a:cubicBezTo>
                      <a:pt x="407517" y="294961"/>
                      <a:pt x="407517" y="294961"/>
                      <a:pt x="407517" y="278265"/>
                    </a:cubicBezTo>
                    <a:cubicBezTo>
                      <a:pt x="407517" y="278265"/>
                      <a:pt x="407517" y="278265"/>
                      <a:pt x="413099" y="278265"/>
                    </a:cubicBezTo>
                    <a:cubicBezTo>
                      <a:pt x="413099" y="278265"/>
                      <a:pt x="413099" y="278265"/>
                      <a:pt x="413099" y="294961"/>
                    </a:cubicBezTo>
                    <a:cubicBezTo>
                      <a:pt x="413099" y="294961"/>
                      <a:pt x="413099" y="294961"/>
                      <a:pt x="424874" y="294961"/>
                    </a:cubicBezTo>
                    <a:lnTo>
                      <a:pt x="435429" y="294961"/>
                    </a:lnTo>
                    <a:cubicBezTo>
                      <a:pt x="435429" y="294961"/>
                      <a:pt x="435429" y="294961"/>
                      <a:pt x="435429" y="283831"/>
                    </a:cubicBezTo>
                    <a:cubicBezTo>
                      <a:pt x="435429" y="278265"/>
                      <a:pt x="441011" y="278265"/>
                      <a:pt x="441011" y="278265"/>
                    </a:cubicBezTo>
                    <a:cubicBezTo>
                      <a:pt x="441011" y="278265"/>
                      <a:pt x="441011" y="278265"/>
                      <a:pt x="441011" y="283831"/>
                    </a:cubicBezTo>
                    <a:cubicBezTo>
                      <a:pt x="441011" y="283831"/>
                      <a:pt x="441011" y="283831"/>
                      <a:pt x="441011" y="294961"/>
                    </a:cubicBezTo>
                    <a:cubicBezTo>
                      <a:pt x="441011" y="294961"/>
                      <a:pt x="441011" y="294961"/>
                      <a:pt x="446593" y="294961"/>
                    </a:cubicBezTo>
                    <a:cubicBezTo>
                      <a:pt x="446593" y="294961"/>
                      <a:pt x="446593" y="294961"/>
                      <a:pt x="463341" y="294961"/>
                    </a:cubicBezTo>
                    <a:cubicBezTo>
                      <a:pt x="463341" y="294961"/>
                      <a:pt x="468923" y="294961"/>
                      <a:pt x="474506" y="289396"/>
                    </a:cubicBezTo>
                    <a:cubicBezTo>
                      <a:pt x="485670" y="283831"/>
                      <a:pt x="485670" y="278265"/>
                      <a:pt x="485670" y="267135"/>
                    </a:cubicBezTo>
                    <a:cubicBezTo>
                      <a:pt x="485670" y="267135"/>
                      <a:pt x="485670" y="267135"/>
                      <a:pt x="485670" y="44523"/>
                    </a:cubicBezTo>
                    <a:cubicBezTo>
                      <a:pt x="485670" y="33392"/>
                      <a:pt x="485670" y="27826"/>
                      <a:pt x="480088" y="22261"/>
                    </a:cubicBezTo>
                    <a:cubicBezTo>
                      <a:pt x="480088" y="22261"/>
                      <a:pt x="480088" y="22261"/>
                      <a:pt x="480088" y="27826"/>
                    </a:cubicBezTo>
                    <a:cubicBezTo>
                      <a:pt x="480088" y="27826"/>
                      <a:pt x="480088" y="27826"/>
                      <a:pt x="480088" y="33392"/>
                    </a:cubicBezTo>
                    <a:cubicBezTo>
                      <a:pt x="474506" y="33392"/>
                      <a:pt x="474506" y="33392"/>
                      <a:pt x="474506" y="33392"/>
                    </a:cubicBezTo>
                    <a:cubicBezTo>
                      <a:pt x="474506" y="33392"/>
                      <a:pt x="474506" y="33392"/>
                      <a:pt x="468923" y="33392"/>
                    </a:cubicBezTo>
                    <a:cubicBezTo>
                      <a:pt x="468923" y="27826"/>
                      <a:pt x="468923" y="27826"/>
                      <a:pt x="468923" y="27826"/>
                    </a:cubicBezTo>
                    <a:cubicBezTo>
                      <a:pt x="468923" y="27826"/>
                      <a:pt x="468923" y="27826"/>
                      <a:pt x="468923" y="16696"/>
                    </a:cubicBezTo>
                    <a:cubicBezTo>
                      <a:pt x="468923" y="16696"/>
                      <a:pt x="463341" y="16696"/>
                      <a:pt x="463341" y="16696"/>
                    </a:cubicBezTo>
                    <a:cubicBezTo>
                      <a:pt x="463341" y="16696"/>
                      <a:pt x="463341" y="16696"/>
                      <a:pt x="446593" y="16696"/>
                    </a:cubicBezTo>
                    <a:cubicBezTo>
                      <a:pt x="446593" y="16696"/>
                      <a:pt x="446593" y="16696"/>
                      <a:pt x="441011" y="16696"/>
                    </a:cubicBezTo>
                    <a:lnTo>
                      <a:pt x="441011" y="27826"/>
                    </a:lnTo>
                    <a:cubicBezTo>
                      <a:pt x="446593" y="27826"/>
                      <a:pt x="446593" y="27826"/>
                      <a:pt x="446593" y="27826"/>
                    </a:cubicBezTo>
                    <a:cubicBezTo>
                      <a:pt x="446593" y="27826"/>
                      <a:pt x="446593" y="27826"/>
                      <a:pt x="446593" y="33392"/>
                    </a:cubicBezTo>
                    <a:cubicBezTo>
                      <a:pt x="446593" y="33392"/>
                      <a:pt x="446593" y="33392"/>
                      <a:pt x="441011" y="33392"/>
                    </a:cubicBezTo>
                    <a:cubicBezTo>
                      <a:pt x="441011" y="27826"/>
                      <a:pt x="435429" y="27826"/>
                      <a:pt x="435429" y="27826"/>
                    </a:cubicBezTo>
                    <a:cubicBezTo>
                      <a:pt x="435429" y="27826"/>
                      <a:pt x="435429" y="27826"/>
                      <a:pt x="435429" y="16696"/>
                    </a:cubicBezTo>
                    <a:cubicBezTo>
                      <a:pt x="435429" y="16696"/>
                      <a:pt x="435429" y="16696"/>
                      <a:pt x="418681" y="16696"/>
                    </a:cubicBezTo>
                    <a:cubicBezTo>
                      <a:pt x="418681" y="16696"/>
                      <a:pt x="418681" y="16696"/>
                      <a:pt x="418681" y="27826"/>
                    </a:cubicBezTo>
                    <a:cubicBezTo>
                      <a:pt x="418681" y="27826"/>
                      <a:pt x="413099" y="27826"/>
                      <a:pt x="413099" y="33392"/>
                    </a:cubicBezTo>
                    <a:cubicBezTo>
                      <a:pt x="407517" y="33392"/>
                      <a:pt x="407517" y="33392"/>
                      <a:pt x="407517" y="33392"/>
                    </a:cubicBezTo>
                    <a:cubicBezTo>
                      <a:pt x="407517" y="27826"/>
                      <a:pt x="407517" y="27826"/>
                      <a:pt x="407517" y="27826"/>
                    </a:cubicBezTo>
                    <a:cubicBezTo>
                      <a:pt x="407517" y="27826"/>
                      <a:pt x="407517" y="27826"/>
                      <a:pt x="413099" y="27826"/>
                    </a:cubicBezTo>
                    <a:cubicBezTo>
                      <a:pt x="413099" y="27826"/>
                      <a:pt x="413099" y="27826"/>
                      <a:pt x="413099" y="16696"/>
                    </a:cubicBezTo>
                    <a:cubicBezTo>
                      <a:pt x="413099" y="16696"/>
                      <a:pt x="413099" y="16696"/>
                      <a:pt x="407517" y="16696"/>
                    </a:cubicBezTo>
                    <a:cubicBezTo>
                      <a:pt x="407517" y="16696"/>
                      <a:pt x="407517" y="16696"/>
                      <a:pt x="385187" y="16696"/>
                    </a:cubicBezTo>
                    <a:cubicBezTo>
                      <a:pt x="385187" y="16696"/>
                      <a:pt x="385187" y="16696"/>
                      <a:pt x="385187" y="27826"/>
                    </a:cubicBezTo>
                    <a:cubicBezTo>
                      <a:pt x="385187" y="27826"/>
                      <a:pt x="385187" y="27826"/>
                      <a:pt x="385187" y="33392"/>
                    </a:cubicBezTo>
                    <a:cubicBezTo>
                      <a:pt x="379604" y="33392"/>
                      <a:pt x="379604" y="33392"/>
                      <a:pt x="379604" y="33392"/>
                    </a:cubicBezTo>
                    <a:cubicBezTo>
                      <a:pt x="379604" y="33392"/>
                      <a:pt x="379604" y="33392"/>
                      <a:pt x="374022" y="33392"/>
                    </a:cubicBezTo>
                    <a:cubicBezTo>
                      <a:pt x="374022" y="27826"/>
                      <a:pt x="374022" y="27826"/>
                      <a:pt x="374022" y="27826"/>
                    </a:cubicBezTo>
                    <a:cubicBezTo>
                      <a:pt x="374022" y="27826"/>
                      <a:pt x="374022" y="27826"/>
                      <a:pt x="374022" y="16696"/>
                    </a:cubicBezTo>
                    <a:cubicBezTo>
                      <a:pt x="374022" y="16696"/>
                      <a:pt x="374022" y="16696"/>
                      <a:pt x="351692" y="16696"/>
                    </a:cubicBezTo>
                    <a:cubicBezTo>
                      <a:pt x="351692" y="16696"/>
                      <a:pt x="351692" y="16696"/>
                      <a:pt x="346110" y="16696"/>
                    </a:cubicBezTo>
                    <a:lnTo>
                      <a:pt x="346110" y="27826"/>
                    </a:lnTo>
                    <a:cubicBezTo>
                      <a:pt x="346110" y="27826"/>
                      <a:pt x="351692" y="27826"/>
                      <a:pt x="351692" y="27826"/>
                    </a:cubicBezTo>
                    <a:cubicBezTo>
                      <a:pt x="351692" y="27826"/>
                      <a:pt x="351692" y="27826"/>
                      <a:pt x="351692" y="33392"/>
                    </a:cubicBezTo>
                    <a:cubicBezTo>
                      <a:pt x="351692" y="33392"/>
                      <a:pt x="351692" y="33392"/>
                      <a:pt x="346110" y="33392"/>
                    </a:cubicBezTo>
                    <a:cubicBezTo>
                      <a:pt x="340528" y="27826"/>
                      <a:pt x="340528" y="27826"/>
                      <a:pt x="340528" y="27826"/>
                    </a:cubicBezTo>
                    <a:cubicBezTo>
                      <a:pt x="340528" y="27826"/>
                      <a:pt x="340528" y="27826"/>
                      <a:pt x="340528" y="16696"/>
                    </a:cubicBezTo>
                    <a:cubicBezTo>
                      <a:pt x="340528" y="16696"/>
                      <a:pt x="340528" y="16696"/>
                      <a:pt x="318198" y="16696"/>
                    </a:cubicBezTo>
                    <a:cubicBezTo>
                      <a:pt x="318198" y="16696"/>
                      <a:pt x="318198" y="16696"/>
                      <a:pt x="312615" y="16696"/>
                    </a:cubicBezTo>
                    <a:cubicBezTo>
                      <a:pt x="312615" y="16696"/>
                      <a:pt x="312615" y="16696"/>
                      <a:pt x="290286" y="16696"/>
                    </a:cubicBezTo>
                    <a:cubicBezTo>
                      <a:pt x="290286" y="16696"/>
                      <a:pt x="290286" y="16696"/>
                      <a:pt x="290286" y="27826"/>
                    </a:cubicBezTo>
                    <a:cubicBezTo>
                      <a:pt x="290286" y="27826"/>
                      <a:pt x="290286" y="27826"/>
                      <a:pt x="290286" y="33392"/>
                    </a:cubicBezTo>
                    <a:cubicBezTo>
                      <a:pt x="284703" y="33392"/>
                      <a:pt x="284703" y="33392"/>
                      <a:pt x="284703" y="33392"/>
                    </a:cubicBezTo>
                    <a:cubicBezTo>
                      <a:pt x="284703" y="33392"/>
                      <a:pt x="279121" y="33392"/>
                      <a:pt x="279121" y="33392"/>
                    </a:cubicBezTo>
                    <a:cubicBezTo>
                      <a:pt x="279121" y="27826"/>
                      <a:pt x="279121" y="27826"/>
                      <a:pt x="279121" y="27826"/>
                    </a:cubicBezTo>
                    <a:cubicBezTo>
                      <a:pt x="279121" y="27826"/>
                      <a:pt x="279121" y="27826"/>
                      <a:pt x="279121" y="16696"/>
                    </a:cubicBezTo>
                    <a:cubicBezTo>
                      <a:pt x="279121" y="16696"/>
                      <a:pt x="279121" y="16696"/>
                      <a:pt x="256791" y="16696"/>
                    </a:cubicBezTo>
                    <a:cubicBezTo>
                      <a:pt x="256791" y="16696"/>
                      <a:pt x="256791" y="16696"/>
                      <a:pt x="251209" y="16696"/>
                    </a:cubicBezTo>
                    <a:cubicBezTo>
                      <a:pt x="251209" y="16696"/>
                      <a:pt x="251209" y="16696"/>
                      <a:pt x="228879" y="16696"/>
                    </a:cubicBezTo>
                    <a:cubicBezTo>
                      <a:pt x="228879" y="16696"/>
                      <a:pt x="228879" y="16696"/>
                      <a:pt x="228879" y="27826"/>
                    </a:cubicBezTo>
                    <a:cubicBezTo>
                      <a:pt x="228879" y="27826"/>
                      <a:pt x="228879" y="27826"/>
                      <a:pt x="223297" y="33392"/>
                    </a:cubicBezTo>
                    <a:cubicBezTo>
                      <a:pt x="223297" y="33392"/>
                      <a:pt x="217714" y="33392"/>
                      <a:pt x="217714" y="33392"/>
                    </a:cubicBezTo>
                    <a:cubicBezTo>
                      <a:pt x="217714" y="27826"/>
                      <a:pt x="217714" y="27826"/>
                      <a:pt x="217714" y="27826"/>
                    </a:cubicBezTo>
                    <a:cubicBezTo>
                      <a:pt x="217714" y="27826"/>
                      <a:pt x="223297" y="27826"/>
                      <a:pt x="223297" y="27826"/>
                    </a:cubicBezTo>
                    <a:cubicBezTo>
                      <a:pt x="223297" y="27826"/>
                      <a:pt x="223297" y="27826"/>
                      <a:pt x="223297" y="16696"/>
                    </a:cubicBezTo>
                    <a:cubicBezTo>
                      <a:pt x="223297" y="16696"/>
                      <a:pt x="223297" y="16696"/>
                      <a:pt x="217714" y="16696"/>
                    </a:cubicBezTo>
                    <a:cubicBezTo>
                      <a:pt x="217714" y="16696"/>
                      <a:pt x="217714" y="16696"/>
                      <a:pt x="195385" y="16696"/>
                    </a:cubicBezTo>
                    <a:cubicBezTo>
                      <a:pt x="195385" y="16696"/>
                      <a:pt x="195385" y="16696"/>
                      <a:pt x="195385" y="27826"/>
                    </a:cubicBezTo>
                    <a:cubicBezTo>
                      <a:pt x="195385" y="27826"/>
                      <a:pt x="195385" y="27826"/>
                      <a:pt x="195385" y="33392"/>
                    </a:cubicBezTo>
                    <a:cubicBezTo>
                      <a:pt x="195385" y="33392"/>
                      <a:pt x="189802" y="33392"/>
                      <a:pt x="189802" y="33392"/>
                    </a:cubicBezTo>
                    <a:cubicBezTo>
                      <a:pt x="189802" y="33392"/>
                      <a:pt x="189802" y="33392"/>
                      <a:pt x="184220" y="33392"/>
                    </a:cubicBezTo>
                    <a:cubicBezTo>
                      <a:pt x="184220" y="27826"/>
                      <a:pt x="184220" y="27826"/>
                      <a:pt x="184220" y="27826"/>
                    </a:cubicBezTo>
                    <a:cubicBezTo>
                      <a:pt x="184220" y="27826"/>
                      <a:pt x="184220" y="27826"/>
                      <a:pt x="184220" y="16696"/>
                    </a:cubicBezTo>
                    <a:cubicBezTo>
                      <a:pt x="184220" y="16696"/>
                      <a:pt x="184220" y="16696"/>
                      <a:pt x="161890" y="16696"/>
                    </a:cubicBezTo>
                    <a:cubicBezTo>
                      <a:pt x="161890" y="16696"/>
                      <a:pt x="161890" y="16696"/>
                      <a:pt x="156308" y="16696"/>
                    </a:cubicBezTo>
                    <a:cubicBezTo>
                      <a:pt x="156308" y="16696"/>
                      <a:pt x="156308" y="16696"/>
                      <a:pt x="133978" y="16696"/>
                    </a:cubicBezTo>
                    <a:cubicBezTo>
                      <a:pt x="133978" y="16696"/>
                      <a:pt x="133978" y="16696"/>
                      <a:pt x="133978" y="27826"/>
                    </a:cubicBezTo>
                    <a:cubicBezTo>
                      <a:pt x="133978" y="27826"/>
                      <a:pt x="133978" y="27826"/>
                      <a:pt x="128396" y="33392"/>
                    </a:cubicBezTo>
                    <a:cubicBezTo>
                      <a:pt x="122813" y="33392"/>
                      <a:pt x="122813" y="33392"/>
                      <a:pt x="122813" y="33392"/>
                    </a:cubicBezTo>
                    <a:cubicBezTo>
                      <a:pt x="122813" y="27826"/>
                      <a:pt x="122813" y="27826"/>
                      <a:pt x="122813" y="27826"/>
                    </a:cubicBezTo>
                    <a:cubicBezTo>
                      <a:pt x="122813" y="27826"/>
                      <a:pt x="128396" y="27826"/>
                      <a:pt x="128396" y="27826"/>
                    </a:cubicBezTo>
                    <a:cubicBezTo>
                      <a:pt x="128396" y="27826"/>
                      <a:pt x="128396" y="27826"/>
                      <a:pt x="128396" y="16696"/>
                    </a:cubicBezTo>
                    <a:cubicBezTo>
                      <a:pt x="128396" y="16696"/>
                      <a:pt x="128396" y="16696"/>
                      <a:pt x="122813" y="16696"/>
                    </a:cubicBezTo>
                    <a:cubicBezTo>
                      <a:pt x="122813" y="16696"/>
                      <a:pt x="122813" y="16696"/>
                      <a:pt x="100483" y="16696"/>
                    </a:cubicBezTo>
                    <a:cubicBezTo>
                      <a:pt x="100483" y="16696"/>
                      <a:pt x="100483" y="16696"/>
                      <a:pt x="100483" y="27826"/>
                    </a:cubicBezTo>
                    <a:cubicBezTo>
                      <a:pt x="100483" y="27826"/>
                      <a:pt x="100483" y="27826"/>
                      <a:pt x="100483" y="33392"/>
                    </a:cubicBezTo>
                    <a:cubicBezTo>
                      <a:pt x="94901" y="33392"/>
                      <a:pt x="94901" y="33392"/>
                      <a:pt x="94901" y="33392"/>
                    </a:cubicBezTo>
                    <a:cubicBezTo>
                      <a:pt x="94901" y="33392"/>
                      <a:pt x="94901" y="33392"/>
                      <a:pt x="89319" y="33392"/>
                    </a:cubicBezTo>
                    <a:cubicBezTo>
                      <a:pt x="89319" y="27826"/>
                      <a:pt x="89319" y="27826"/>
                      <a:pt x="89319" y="27826"/>
                    </a:cubicBezTo>
                    <a:cubicBezTo>
                      <a:pt x="89319" y="27826"/>
                      <a:pt x="89319" y="27826"/>
                      <a:pt x="89319" y="16696"/>
                    </a:cubicBezTo>
                    <a:cubicBezTo>
                      <a:pt x="89319" y="16696"/>
                      <a:pt x="89319" y="16696"/>
                      <a:pt x="66989" y="16696"/>
                    </a:cubicBezTo>
                    <a:cubicBezTo>
                      <a:pt x="66989" y="16696"/>
                      <a:pt x="66989" y="16696"/>
                      <a:pt x="61407" y="16696"/>
                    </a:cubicBezTo>
                    <a:cubicBezTo>
                      <a:pt x="61407" y="16696"/>
                      <a:pt x="61407" y="16696"/>
                      <a:pt x="44659" y="16696"/>
                    </a:cubicBezTo>
                    <a:cubicBezTo>
                      <a:pt x="39077" y="16696"/>
                      <a:pt x="39077" y="16696"/>
                      <a:pt x="39077" y="16696"/>
                    </a:cubicBezTo>
                    <a:close/>
                    <a:moveTo>
                      <a:pt x="44659" y="0"/>
                    </a:moveTo>
                    <a:cubicBezTo>
                      <a:pt x="44659" y="0"/>
                      <a:pt x="44659" y="0"/>
                      <a:pt x="463341" y="0"/>
                    </a:cubicBezTo>
                    <a:cubicBezTo>
                      <a:pt x="485670" y="0"/>
                      <a:pt x="508000" y="22261"/>
                      <a:pt x="508000" y="44523"/>
                    </a:cubicBezTo>
                    <a:cubicBezTo>
                      <a:pt x="508000" y="44523"/>
                      <a:pt x="508000" y="44523"/>
                      <a:pt x="508000" y="322788"/>
                    </a:cubicBezTo>
                    <a:cubicBezTo>
                      <a:pt x="508000" y="345049"/>
                      <a:pt x="485670" y="367310"/>
                      <a:pt x="463341" y="367310"/>
                    </a:cubicBezTo>
                    <a:cubicBezTo>
                      <a:pt x="463341" y="367310"/>
                      <a:pt x="463341" y="367310"/>
                      <a:pt x="273539" y="367310"/>
                    </a:cubicBezTo>
                    <a:cubicBezTo>
                      <a:pt x="273539" y="367310"/>
                      <a:pt x="273539" y="367310"/>
                      <a:pt x="273539" y="400702"/>
                    </a:cubicBezTo>
                    <a:cubicBezTo>
                      <a:pt x="273539" y="400702"/>
                      <a:pt x="273539" y="400702"/>
                      <a:pt x="407517" y="400702"/>
                    </a:cubicBezTo>
                    <a:cubicBezTo>
                      <a:pt x="407517" y="400702"/>
                      <a:pt x="407517" y="400702"/>
                      <a:pt x="424264" y="422963"/>
                    </a:cubicBezTo>
                    <a:cubicBezTo>
                      <a:pt x="424264" y="422963"/>
                      <a:pt x="424264" y="422963"/>
                      <a:pt x="424264" y="439659"/>
                    </a:cubicBezTo>
                    <a:cubicBezTo>
                      <a:pt x="424264" y="439659"/>
                      <a:pt x="424264" y="439659"/>
                      <a:pt x="83736" y="439659"/>
                    </a:cubicBezTo>
                    <a:cubicBezTo>
                      <a:pt x="83736" y="439659"/>
                      <a:pt x="83736" y="439659"/>
                      <a:pt x="83736" y="422963"/>
                    </a:cubicBezTo>
                    <a:cubicBezTo>
                      <a:pt x="83736" y="422963"/>
                      <a:pt x="83736" y="422963"/>
                      <a:pt x="100483" y="400702"/>
                    </a:cubicBezTo>
                    <a:cubicBezTo>
                      <a:pt x="100483" y="400702"/>
                      <a:pt x="100483" y="400702"/>
                      <a:pt x="234462" y="400702"/>
                    </a:cubicBezTo>
                    <a:cubicBezTo>
                      <a:pt x="234462" y="400702"/>
                      <a:pt x="234462" y="400702"/>
                      <a:pt x="234462" y="367310"/>
                    </a:cubicBezTo>
                    <a:cubicBezTo>
                      <a:pt x="234462" y="367310"/>
                      <a:pt x="234462" y="367310"/>
                      <a:pt x="44659" y="367310"/>
                    </a:cubicBezTo>
                    <a:cubicBezTo>
                      <a:pt x="22330" y="367310"/>
                      <a:pt x="0" y="345049"/>
                      <a:pt x="0" y="322788"/>
                    </a:cubicBezTo>
                    <a:cubicBezTo>
                      <a:pt x="0" y="322788"/>
                      <a:pt x="0" y="322788"/>
                      <a:pt x="0" y="44523"/>
                    </a:cubicBezTo>
                    <a:cubicBezTo>
                      <a:pt x="0" y="22261"/>
                      <a:pt x="22330" y="0"/>
                      <a:pt x="446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83432" y="3861048"/>
              <a:ext cx="864096" cy="864096"/>
              <a:chOff x="6600056" y="1484784"/>
              <a:chExt cx="864096" cy="864096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6600056" y="1484784"/>
                <a:ext cx="864096" cy="864096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任意多边形: 形状 20"/>
              <p:cNvSpPr>
                <a:spLocks noChangeAspect="1"/>
              </p:cNvSpPr>
              <p:nvPr/>
            </p:nvSpPr>
            <p:spPr bwMode="auto">
              <a:xfrm>
                <a:off x="6831304" y="1725625"/>
                <a:ext cx="401600" cy="382414"/>
              </a:xfrm>
              <a:custGeom>
                <a:avLst/>
                <a:gdLst>
                  <a:gd name="connsiteX0" fmla="*/ 384794 w 508000"/>
                  <a:gd name="connsiteY0" fmla="*/ 273731 h 483729"/>
                  <a:gd name="connsiteX1" fmla="*/ 353563 w 508000"/>
                  <a:gd name="connsiteY1" fmla="*/ 304966 h 483729"/>
                  <a:gd name="connsiteX2" fmla="*/ 384794 w 508000"/>
                  <a:gd name="connsiteY2" fmla="*/ 336028 h 483729"/>
                  <a:gd name="connsiteX3" fmla="*/ 415853 w 508000"/>
                  <a:gd name="connsiteY3" fmla="*/ 304966 h 483729"/>
                  <a:gd name="connsiteX4" fmla="*/ 384794 w 508000"/>
                  <a:gd name="connsiteY4" fmla="*/ 273731 h 483729"/>
                  <a:gd name="connsiteX5" fmla="*/ 336747 w 508000"/>
                  <a:gd name="connsiteY5" fmla="*/ 237348 h 483729"/>
                  <a:gd name="connsiteX6" fmla="*/ 488781 w 508000"/>
                  <a:gd name="connsiteY6" fmla="*/ 237348 h 483729"/>
                  <a:gd name="connsiteX7" fmla="*/ 490497 w 508000"/>
                  <a:gd name="connsiteY7" fmla="*/ 237520 h 483729"/>
                  <a:gd name="connsiteX8" fmla="*/ 498734 w 508000"/>
                  <a:gd name="connsiteY8" fmla="*/ 240094 h 483729"/>
                  <a:gd name="connsiteX9" fmla="*/ 508000 w 508000"/>
                  <a:gd name="connsiteY9" fmla="*/ 256569 h 483729"/>
                  <a:gd name="connsiteX10" fmla="*/ 508000 w 508000"/>
                  <a:gd name="connsiteY10" fmla="*/ 353362 h 483729"/>
                  <a:gd name="connsiteX11" fmla="*/ 498734 w 508000"/>
                  <a:gd name="connsiteY11" fmla="*/ 369837 h 483729"/>
                  <a:gd name="connsiteX12" fmla="*/ 490497 w 508000"/>
                  <a:gd name="connsiteY12" fmla="*/ 372412 h 483729"/>
                  <a:gd name="connsiteX13" fmla="*/ 488781 w 508000"/>
                  <a:gd name="connsiteY13" fmla="*/ 372583 h 483729"/>
                  <a:gd name="connsiteX14" fmla="*/ 336747 w 508000"/>
                  <a:gd name="connsiteY14" fmla="*/ 372583 h 483729"/>
                  <a:gd name="connsiteX15" fmla="*/ 317528 w 508000"/>
                  <a:gd name="connsiteY15" fmla="*/ 353362 h 483729"/>
                  <a:gd name="connsiteX16" fmla="*/ 317528 w 508000"/>
                  <a:gd name="connsiteY16" fmla="*/ 256569 h 483729"/>
                  <a:gd name="connsiteX17" fmla="*/ 336747 w 508000"/>
                  <a:gd name="connsiteY17" fmla="*/ 237348 h 483729"/>
                  <a:gd name="connsiteX18" fmla="*/ 19225 w 508000"/>
                  <a:gd name="connsiteY18" fmla="*/ 126314 h 483729"/>
                  <a:gd name="connsiteX19" fmla="*/ 463117 w 508000"/>
                  <a:gd name="connsiteY19" fmla="*/ 126314 h 483729"/>
                  <a:gd name="connsiteX20" fmla="*/ 482342 w 508000"/>
                  <a:gd name="connsiteY20" fmla="*/ 145541 h 483729"/>
                  <a:gd name="connsiteX21" fmla="*/ 482342 w 508000"/>
                  <a:gd name="connsiteY21" fmla="*/ 220045 h 483729"/>
                  <a:gd name="connsiteX22" fmla="*/ 336781 w 508000"/>
                  <a:gd name="connsiteY22" fmla="*/ 220045 h 483729"/>
                  <a:gd name="connsiteX23" fmla="*/ 300219 w 508000"/>
                  <a:gd name="connsiteY23" fmla="*/ 256611 h 483729"/>
                  <a:gd name="connsiteX24" fmla="*/ 300219 w 508000"/>
                  <a:gd name="connsiteY24" fmla="*/ 353261 h 483729"/>
                  <a:gd name="connsiteX25" fmla="*/ 336781 w 508000"/>
                  <a:gd name="connsiteY25" fmla="*/ 389826 h 483729"/>
                  <a:gd name="connsiteX26" fmla="*/ 482170 w 508000"/>
                  <a:gd name="connsiteY26" fmla="*/ 389826 h 483729"/>
                  <a:gd name="connsiteX27" fmla="*/ 482170 w 508000"/>
                  <a:gd name="connsiteY27" fmla="*/ 464502 h 483729"/>
                  <a:gd name="connsiteX28" fmla="*/ 462945 w 508000"/>
                  <a:gd name="connsiteY28" fmla="*/ 483729 h 483729"/>
                  <a:gd name="connsiteX29" fmla="*/ 19225 w 508000"/>
                  <a:gd name="connsiteY29" fmla="*/ 483729 h 483729"/>
                  <a:gd name="connsiteX30" fmla="*/ 0 w 508000"/>
                  <a:gd name="connsiteY30" fmla="*/ 464502 h 483729"/>
                  <a:gd name="connsiteX31" fmla="*/ 0 w 508000"/>
                  <a:gd name="connsiteY31" fmla="*/ 145541 h 483729"/>
                  <a:gd name="connsiteX32" fmla="*/ 2575 w 508000"/>
                  <a:gd name="connsiteY32" fmla="*/ 135756 h 483729"/>
                  <a:gd name="connsiteX33" fmla="*/ 19225 w 508000"/>
                  <a:gd name="connsiteY33" fmla="*/ 126314 h 483729"/>
                  <a:gd name="connsiteX34" fmla="*/ 395948 w 508000"/>
                  <a:gd name="connsiteY34" fmla="*/ 38585 h 483729"/>
                  <a:gd name="connsiteX35" fmla="*/ 414482 w 508000"/>
                  <a:gd name="connsiteY35" fmla="*/ 53008 h 483729"/>
                  <a:gd name="connsiteX36" fmla="*/ 428898 w 508000"/>
                  <a:gd name="connsiteY36" fmla="*/ 109844 h 483729"/>
                  <a:gd name="connsiteX37" fmla="*/ 112266 w 508000"/>
                  <a:gd name="connsiteY37" fmla="*/ 109844 h 483729"/>
                  <a:gd name="connsiteX38" fmla="*/ 302932 w 508000"/>
                  <a:gd name="connsiteY38" fmla="*/ 61422 h 483729"/>
                  <a:gd name="connsiteX39" fmla="*/ 391142 w 508000"/>
                  <a:gd name="connsiteY39" fmla="*/ 39100 h 483729"/>
                  <a:gd name="connsiteX40" fmla="*/ 395948 w 508000"/>
                  <a:gd name="connsiteY40" fmla="*/ 38585 h 483729"/>
                  <a:gd name="connsiteX41" fmla="*/ 263751 w 508000"/>
                  <a:gd name="connsiteY41" fmla="*/ 783 h 483729"/>
                  <a:gd name="connsiteX42" fmla="*/ 275118 w 508000"/>
                  <a:gd name="connsiteY42" fmla="*/ 10120 h 483729"/>
                  <a:gd name="connsiteX43" fmla="*/ 294335 w 508000"/>
                  <a:gd name="connsiteY43" fmla="*/ 45665 h 483729"/>
                  <a:gd name="connsiteX44" fmla="*/ 67677 w 508000"/>
                  <a:gd name="connsiteY44" fmla="*/ 103189 h 483729"/>
                  <a:gd name="connsiteX45" fmla="*/ 59270 w 508000"/>
                  <a:gd name="connsiteY45" fmla="*/ 105250 h 483729"/>
                  <a:gd name="connsiteX46" fmla="*/ 249038 w 508000"/>
                  <a:gd name="connsiteY46" fmla="*/ 2392 h 483729"/>
                  <a:gd name="connsiteX47" fmla="*/ 263751 w 508000"/>
                  <a:gd name="connsiteY47" fmla="*/ 783 h 483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08000" h="483729">
                    <a:moveTo>
                      <a:pt x="384794" y="273731"/>
                    </a:moveTo>
                    <a:cubicBezTo>
                      <a:pt x="367463" y="273731"/>
                      <a:pt x="353563" y="287804"/>
                      <a:pt x="353563" y="304966"/>
                    </a:cubicBezTo>
                    <a:cubicBezTo>
                      <a:pt x="353563" y="322127"/>
                      <a:pt x="367463" y="336028"/>
                      <a:pt x="384794" y="336028"/>
                    </a:cubicBezTo>
                    <a:cubicBezTo>
                      <a:pt x="401953" y="336028"/>
                      <a:pt x="415853" y="322127"/>
                      <a:pt x="415853" y="304966"/>
                    </a:cubicBezTo>
                    <a:cubicBezTo>
                      <a:pt x="415853" y="287632"/>
                      <a:pt x="401953" y="273731"/>
                      <a:pt x="384794" y="273731"/>
                    </a:cubicBezTo>
                    <a:close/>
                    <a:moveTo>
                      <a:pt x="336747" y="237348"/>
                    </a:moveTo>
                    <a:cubicBezTo>
                      <a:pt x="336747" y="237348"/>
                      <a:pt x="336747" y="237348"/>
                      <a:pt x="488781" y="237348"/>
                    </a:cubicBezTo>
                    <a:cubicBezTo>
                      <a:pt x="489468" y="237348"/>
                      <a:pt x="489811" y="237348"/>
                      <a:pt x="490497" y="237520"/>
                    </a:cubicBezTo>
                    <a:cubicBezTo>
                      <a:pt x="493414" y="237691"/>
                      <a:pt x="496160" y="238549"/>
                      <a:pt x="498734" y="240094"/>
                    </a:cubicBezTo>
                    <a:cubicBezTo>
                      <a:pt x="504225" y="243526"/>
                      <a:pt x="508000" y="249533"/>
                      <a:pt x="508000" y="256569"/>
                    </a:cubicBezTo>
                    <a:cubicBezTo>
                      <a:pt x="508000" y="256569"/>
                      <a:pt x="508000" y="256569"/>
                      <a:pt x="508000" y="353362"/>
                    </a:cubicBezTo>
                    <a:cubicBezTo>
                      <a:pt x="508000" y="360398"/>
                      <a:pt x="504225" y="366405"/>
                      <a:pt x="498734" y="369837"/>
                    </a:cubicBezTo>
                    <a:cubicBezTo>
                      <a:pt x="496160" y="371382"/>
                      <a:pt x="493414" y="372240"/>
                      <a:pt x="490497" y="372412"/>
                    </a:cubicBezTo>
                    <a:cubicBezTo>
                      <a:pt x="489811" y="372412"/>
                      <a:pt x="489468" y="372583"/>
                      <a:pt x="488781" y="372583"/>
                    </a:cubicBezTo>
                    <a:cubicBezTo>
                      <a:pt x="488781" y="372583"/>
                      <a:pt x="488781" y="372583"/>
                      <a:pt x="336747" y="372583"/>
                    </a:cubicBezTo>
                    <a:cubicBezTo>
                      <a:pt x="326108" y="372583"/>
                      <a:pt x="317528" y="363831"/>
                      <a:pt x="317528" y="353362"/>
                    </a:cubicBezTo>
                    <a:cubicBezTo>
                      <a:pt x="317528" y="353362"/>
                      <a:pt x="317528" y="353362"/>
                      <a:pt x="317528" y="256569"/>
                    </a:cubicBezTo>
                    <a:cubicBezTo>
                      <a:pt x="317528" y="246101"/>
                      <a:pt x="326108" y="237348"/>
                      <a:pt x="336747" y="237348"/>
                    </a:cubicBezTo>
                    <a:close/>
                    <a:moveTo>
                      <a:pt x="19225" y="126314"/>
                    </a:moveTo>
                    <a:cubicBezTo>
                      <a:pt x="19225" y="126314"/>
                      <a:pt x="19225" y="126314"/>
                      <a:pt x="463117" y="126314"/>
                    </a:cubicBezTo>
                    <a:cubicBezTo>
                      <a:pt x="473588" y="126314"/>
                      <a:pt x="482342" y="134897"/>
                      <a:pt x="482342" y="145541"/>
                    </a:cubicBezTo>
                    <a:cubicBezTo>
                      <a:pt x="482342" y="145541"/>
                      <a:pt x="482342" y="145541"/>
                      <a:pt x="482342" y="220045"/>
                    </a:cubicBezTo>
                    <a:cubicBezTo>
                      <a:pt x="482342" y="220045"/>
                      <a:pt x="482342" y="220045"/>
                      <a:pt x="336781" y="220045"/>
                    </a:cubicBezTo>
                    <a:cubicBezTo>
                      <a:pt x="316698" y="220045"/>
                      <a:pt x="300219" y="236525"/>
                      <a:pt x="300219" y="256611"/>
                    </a:cubicBezTo>
                    <a:cubicBezTo>
                      <a:pt x="300219" y="256611"/>
                      <a:pt x="300219" y="256611"/>
                      <a:pt x="300219" y="353261"/>
                    </a:cubicBezTo>
                    <a:cubicBezTo>
                      <a:pt x="300219" y="373518"/>
                      <a:pt x="316698" y="389826"/>
                      <a:pt x="336781" y="389826"/>
                    </a:cubicBezTo>
                    <a:cubicBezTo>
                      <a:pt x="336781" y="389826"/>
                      <a:pt x="336781" y="389826"/>
                      <a:pt x="482170" y="389826"/>
                    </a:cubicBezTo>
                    <a:cubicBezTo>
                      <a:pt x="482170" y="389826"/>
                      <a:pt x="482170" y="389826"/>
                      <a:pt x="482170" y="464502"/>
                    </a:cubicBezTo>
                    <a:cubicBezTo>
                      <a:pt x="482170" y="474974"/>
                      <a:pt x="473588" y="483729"/>
                      <a:pt x="462945" y="483729"/>
                    </a:cubicBezTo>
                    <a:cubicBezTo>
                      <a:pt x="462945" y="483729"/>
                      <a:pt x="462945" y="483729"/>
                      <a:pt x="19225" y="483729"/>
                    </a:cubicBezTo>
                    <a:cubicBezTo>
                      <a:pt x="8583" y="483729"/>
                      <a:pt x="0" y="474974"/>
                      <a:pt x="0" y="464502"/>
                    </a:cubicBezTo>
                    <a:cubicBezTo>
                      <a:pt x="0" y="464502"/>
                      <a:pt x="0" y="464502"/>
                      <a:pt x="0" y="145541"/>
                    </a:cubicBezTo>
                    <a:cubicBezTo>
                      <a:pt x="0" y="141936"/>
                      <a:pt x="1030" y="138674"/>
                      <a:pt x="2575" y="135756"/>
                    </a:cubicBezTo>
                    <a:cubicBezTo>
                      <a:pt x="6008" y="130091"/>
                      <a:pt x="12187" y="126314"/>
                      <a:pt x="19225" y="126314"/>
                    </a:cubicBezTo>
                    <a:close/>
                    <a:moveTo>
                      <a:pt x="395948" y="38585"/>
                    </a:moveTo>
                    <a:cubicBezTo>
                      <a:pt x="404357" y="38585"/>
                      <a:pt x="412251" y="44251"/>
                      <a:pt x="414482" y="53008"/>
                    </a:cubicBezTo>
                    <a:cubicBezTo>
                      <a:pt x="414482" y="53008"/>
                      <a:pt x="414482" y="53008"/>
                      <a:pt x="428898" y="109844"/>
                    </a:cubicBezTo>
                    <a:cubicBezTo>
                      <a:pt x="428898" y="109844"/>
                      <a:pt x="428898" y="109844"/>
                      <a:pt x="112266" y="109844"/>
                    </a:cubicBezTo>
                    <a:cubicBezTo>
                      <a:pt x="112266" y="109844"/>
                      <a:pt x="112266" y="109844"/>
                      <a:pt x="302932" y="61422"/>
                    </a:cubicBezTo>
                    <a:cubicBezTo>
                      <a:pt x="302932" y="61422"/>
                      <a:pt x="302932" y="61422"/>
                      <a:pt x="391142" y="39100"/>
                    </a:cubicBezTo>
                    <a:cubicBezTo>
                      <a:pt x="392687" y="38757"/>
                      <a:pt x="394403" y="38585"/>
                      <a:pt x="395948" y="38585"/>
                    </a:cubicBezTo>
                    <a:close/>
                    <a:moveTo>
                      <a:pt x="263751" y="783"/>
                    </a:moveTo>
                    <a:cubicBezTo>
                      <a:pt x="268469" y="2178"/>
                      <a:pt x="272630" y="5397"/>
                      <a:pt x="275118" y="10120"/>
                    </a:cubicBezTo>
                    <a:cubicBezTo>
                      <a:pt x="275118" y="10120"/>
                      <a:pt x="275118" y="10120"/>
                      <a:pt x="294335" y="45665"/>
                    </a:cubicBezTo>
                    <a:cubicBezTo>
                      <a:pt x="294335" y="45665"/>
                      <a:pt x="294335" y="45665"/>
                      <a:pt x="67677" y="103189"/>
                    </a:cubicBezTo>
                    <a:cubicBezTo>
                      <a:pt x="67677" y="103189"/>
                      <a:pt x="67677" y="103189"/>
                      <a:pt x="59270" y="105250"/>
                    </a:cubicBezTo>
                    <a:cubicBezTo>
                      <a:pt x="59270" y="105250"/>
                      <a:pt x="59270" y="105250"/>
                      <a:pt x="249038" y="2392"/>
                    </a:cubicBezTo>
                    <a:cubicBezTo>
                      <a:pt x="253757" y="-183"/>
                      <a:pt x="259033" y="-613"/>
                      <a:pt x="263751" y="7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289286" y="3861048"/>
              <a:ext cx="864096" cy="864096"/>
              <a:chOff x="6600056" y="2611782"/>
              <a:chExt cx="864096" cy="864096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6600056" y="2611782"/>
                <a:ext cx="864096" cy="864096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任意多边形: 形状 18"/>
              <p:cNvSpPr>
                <a:spLocks noChangeAspect="1"/>
              </p:cNvSpPr>
              <p:nvPr/>
            </p:nvSpPr>
            <p:spPr bwMode="auto">
              <a:xfrm>
                <a:off x="6831304" y="2843030"/>
                <a:ext cx="401600" cy="401600"/>
              </a:xfrm>
              <a:custGeom>
                <a:avLst/>
                <a:gdLst>
                  <a:gd name="connsiteX0" fmla="*/ 304145 w 508000"/>
                  <a:gd name="connsiteY0" fmla="*/ 402460 h 508000"/>
                  <a:gd name="connsiteX1" fmla="*/ 321059 w 508000"/>
                  <a:gd name="connsiteY1" fmla="*/ 426292 h 508000"/>
                  <a:gd name="connsiteX2" fmla="*/ 361651 w 508000"/>
                  <a:gd name="connsiteY2" fmla="*/ 480764 h 508000"/>
                  <a:gd name="connsiteX3" fmla="*/ 253405 w 508000"/>
                  <a:gd name="connsiteY3" fmla="*/ 508000 h 508000"/>
                  <a:gd name="connsiteX4" fmla="*/ 185751 w 508000"/>
                  <a:gd name="connsiteY4" fmla="*/ 497787 h 508000"/>
                  <a:gd name="connsiteX5" fmla="*/ 304145 w 508000"/>
                  <a:gd name="connsiteY5" fmla="*/ 402460 h 508000"/>
                  <a:gd name="connsiteX6" fmla="*/ 291291 w 508000"/>
                  <a:gd name="connsiteY6" fmla="*/ 348986 h 508000"/>
                  <a:gd name="connsiteX7" fmla="*/ 308378 w 508000"/>
                  <a:gd name="connsiteY7" fmla="*/ 348986 h 508000"/>
                  <a:gd name="connsiteX8" fmla="*/ 315213 w 508000"/>
                  <a:gd name="connsiteY8" fmla="*/ 358837 h 508000"/>
                  <a:gd name="connsiteX9" fmla="*/ 304961 w 508000"/>
                  <a:gd name="connsiteY9" fmla="*/ 368687 h 508000"/>
                  <a:gd name="connsiteX10" fmla="*/ 291291 w 508000"/>
                  <a:gd name="connsiteY10" fmla="*/ 348986 h 508000"/>
                  <a:gd name="connsiteX11" fmla="*/ 223414 w 508000"/>
                  <a:gd name="connsiteY11" fmla="*/ 348986 h 508000"/>
                  <a:gd name="connsiteX12" fmla="*/ 250565 w 508000"/>
                  <a:gd name="connsiteY12" fmla="*/ 348986 h 508000"/>
                  <a:gd name="connsiteX13" fmla="*/ 253959 w 508000"/>
                  <a:gd name="connsiteY13" fmla="*/ 348986 h 508000"/>
                  <a:gd name="connsiteX14" fmla="*/ 264140 w 508000"/>
                  <a:gd name="connsiteY14" fmla="*/ 348986 h 508000"/>
                  <a:gd name="connsiteX15" fmla="*/ 291291 w 508000"/>
                  <a:gd name="connsiteY15" fmla="*/ 385985 h 508000"/>
                  <a:gd name="connsiteX16" fmla="*/ 158931 w 508000"/>
                  <a:gd name="connsiteY16" fmla="*/ 486892 h 508000"/>
                  <a:gd name="connsiteX17" fmla="*/ 118205 w 508000"/>
                  <a:gd name="connsiteY17" fmla="*/ 466711 h 508000"/>
                  <a:gd name="connsiteX18" fmla="*/ 172506 w 508000"/>
                  <a:gd name="connsiteY18" fmla="*/ 372531 h 508000"/>
                  <a:gd name="connsiteX19" fmla="*/ 186082 w 508000"/>
                  <a:gd name="connsiteY19" fmla="*/ 375895 h 508000"/>
                  <a:gd name="connsiteX20" fmla="*/ 223414 w 508000"/>
                  <a:gd name="connsiteY20" fmla="*/ 348986 h 508000"/>
                  <a:gd name="connsiteX21" fmla="*/ 493928 w 508000"/>
                  <a:gd name="connsiteY21" fmla="*/ 332100 h 508000"/>
                  <a:gd name="connsiteX22" fmla="*/ 382299 w 508000"/>
                  <a:gd name="connsiteY22" fmla="*/ 470006 h 508000"/>
                  <a:gd name="connsiteX23" fmla="*/ 318028 w 508000"/>
                  <a:gd name="connsiteY23" fmla="*/ 385917 h 508000"/>
                  <a:gd name="connsiteX24" fmla="*/ 334941 w 508000"/>
                  <a:gd name="connsiteY24" fmla="*/ 372463 h 508000"/>
                  <a:gd name="connsiteX25" fmla="*/ 348472 w 508000"/>
                  <a:gd name="connsiteY25" fmla="*/ 375826 h 508000"/>
                  <a:gd name="connsiteX26" fmla="*/ 389065 w 508000"/>
                  <a:gd name="connsiteY26" fmla="*/ 342191 h 508000"/>
                  <a:gd name="connsiteX27" fmla="*/ 493928 w 508000"/>
                  <a:gd name="connsiteY27" fmla="*/ 332100 h 508000"/>
                  <a:gd name="connsiteX28" fmla="*/ 2814 w 508000"/>
                  <a:gd name="connsiteY28" fmla="*/ 301141 h 508000"/>
                  <a:gd name="connsiteX29" fmla="*/ 145973 w 508000"/>
                  <a:gd name="connsiteY29" fmla="*/ 338291 h 508000"/>
                  <a:gd name="connsiteX30" fmla="*/ 156199 w 508000"/>
                  <a:gd name="connsiteY30" fmla="*/ 358555 h 508000"/>
                  <a:gd name="connsiteX31" fmla="*/ 98254 w 508000"/>
                  <a:gd name="connsiteY31" fmla="*/ 453119 h 508000"/>
                  <a:gd name="connsiteX32" fmla="*/ 2814 w 508000"/>
                  <a:gd name="connsiteY32" fmla="*/ 301141 h 508000"/>
                  <a:gd name="connsiteX33" fmla="*/ 223589 w 508000"/>
                  <a:gd name="connsiteY33" fmla="*/ 291291 h 508000"/>
                  <a:gd name="connsiteX34" fmla="*/ 247667 w 508000"/>
                  <a:gd name="connsiteY34" fmla="*/ 327878 h 508000"/>
                  <a:gd name="connsiteX35" fmla="*/ 227028 w 508000"/>
                  <a:gd name="connsiteY35" fmla="*/ 327878 h 508000"/>
                  <a:gd name="connsiteX36" fmla="*/ 216709 w 508000"/>
                  <a:gd name="connsiteY36" fmla="*/ 304595 h 508000"/>
                  <a:gd name="connsiteX37" fmla="*/ 223589 w 508000"/>
                  <a:gd name="connsiteY37" fmla="*/ 291291 h 508000"/>
                  <a:gd name="connsiteX38" fmla="*/ 426916 w 508000"/>
                  <a:gd name="connsiteY38" fmla="*/ 246260 h 508000"/>
                  <a:gd name="connsiteX39" fmla="*/ 481263 w 508000"/>
                  <a:gd name="connsiteY39" fmla="*/ 310672 h 508000"/>
                  <a:gd name="connsiteX40" fmla="*/ 389552 w 508000"/>
                  <a:gd name="connsiteY40" fmla="*/ 320842 h 508000"/>
                  <a:gd name="connsiteX41" fmla="*/ 382759 w 508000"/>
                  <a:gd name="connsiteY41" fmla="*/ 307282 h 508000"/>
                  <a:gd name="connsiteX42" fmla="*/ 426916 w 508000"/>
                  <a:gd name="connsiteY42" fmla="*/ 246260 h 508000"/>
                  <a:gd name="connsiteX43" fmla="*/ 447490 w 508000"/>
                  <a:gd name="connsiteY43" fmla="*/ 236410 h 508000"/>
                  <a:gd name="connsiteX44" fmla="*/ 508000 w 508000"/>
                  <a:gd name="connsiteY44" fmla="*/ 256851 h 508000"/>
                  <a:gd name="connsiteX45" fmla="*/ 501277 w 508000"/>
                  <a:gd name="connsiteY45" fmla="*/ 301141 h 508000"/>
                  <a:gd name="connsiteX46" fmla="*/ 447490 w 508000"/>
                  <a:gd name="connsiteY46" fmla="*/ 236410 h 508000"/>
                  <a:gd name="connsiteX47" fmla="*/ 172473 w 508000"/>
                  <a:gd name="connsiteY47" fmla="*/ 212488 h 508000"/>
                  <a:gd name="connsiteX48" fmla="*/ 199528 w 508000"/>
                  <a:gd name="connsiteY48" fmla="*/ 260151 h 508000"/>
                  <a:gd name="connsiteX49" fmla="*/ 209673 w 508000"/>
                  <a:gd name="connsiteY49" fmla="*/ 273769 h 508000"/>
                  <a:gd name="connsiteX50" fmla="*/ 196146 w 508000"/>
                  <a:gd name="connsiteY50" fmla="*/ 290792 h 508000"/>
                  <a:gd name="connsiteX51" fmla="*/ 186000 w 508000"/>
                  <a:gd name="connsiteY51" fmla="*/ 290792 h 508000"/>
                  <a:gd name="connsiteX52" fmla="*/ 145418 w 508000"/>
                  <a:gd name="connsiteY52" fmla="*/ 318028 h 508000"/>
                  <a:gd name="connsiteX53" fmla="*/ 0 w 508000"/>
                  <a:gd name="connsiteY53" fmla="*/ 273769 h 508000"/>
                  <a:gd name="connsiteX54" fmla="*/ 0 w 508000"/>
                  <a:gd name="connsiteY54" fmla="*/ 253342 h 508000"/>
                  <a:gd name="connsiteX55" fmla="*/ 0 w 508000"/>
                  <a:gd name="connsiteY55" fmla="*/ 229510 h 508000"/>
                  <a:gd name="connsiteX56" fmla="*/ 172473 w 508000"/>
                  <a:gd name="connsiteY56" fmla="*/ 212488 h 508000"/>
                  <a:gd name="connsiteX57" fmla="*/ 284146 w 508000"/>
                  <a:gd name="connsiteY57" fmla="*/ 209673 h 508000"/>
                  <a:gd name="connsiteX58" fmla="*/ 413717 w 508000"/>
                  <a:gd name="connsiteY58" fmla="*/ 226559 h 508000"/>
                  <a:gd name="connsiteX59" fmla="*/ 365980 w 508000"/>
                  <a:gd name="connsiteY59" fmla="*/ 294105 h 508000"/>
                  <a:gd name="connsiteX60" fmla="*/ 348932 w 508000"/>
                  <a:gd name="connsiteY60" fmla="*/ 290728 h 508000"/>
                  <a:gd name="connsiteX61" fmla="*/ 304605 w 508000"/>
                  <a:gd name="connsiteY61" fmla="*/ 324501 h 508000"/>
                  <a:gd name="connsiteX62" fmla="*/ 273917 w 508000"/>
                  <a:gd name="connsiteY62" fmla="*/ 327878 h 508000"/>
                  <a:gd name="connsiteX63" fmla="*/ 236410 w 508000"/>
                  <a:gd name="connsiteY63" fmla="*/ 273842 h 508000"/>
                  <a:gd name="connsiteX64" fmla="*/ 263688 w 508000"/>
                  <a:gd name="connsiteY64" fmla="*/ 233314 h 508000"/>
                  <a:gd name="connsiteX65" fmla="*/ 284146 w 508000"/>
                  <a:gd name="connsiteY65" fmla="*/ 209673 h 508000"/>
                  <a:gd name="connsiteX66" fmla="*/ 257518 w 508000"/>
                  <a:gd name="connsiteY66" fmla="*/ 209673 h 508000"/>
                  <a:gd name="connsiteX67" fmla="*/ 247433 w 508000"/>
                  <a:gd name="connsiteY67" fmla="*/ 223095 h 508000"/>
                  <a:gd name="connsiteX68" fmla="*/ 223901 w 508000"/>
                  <a:gd name="connsiteY68" fmla="*/ 253296 h 508000"/>
                  <a:gd name="connsiteX69" fmla="*/ 220540 w 508000"/>
                  <a:gd name="connsiteY69" fmla="*/ 246585 h 508000"/>
                  <a:gd name="connsiteX70" fmla="*/ 197008 w 508000"/>
                  <a:gd name="connsiteY70" fmla="*/ 213028 h 508000"/>
                  <a:gd name="connsiteX71" fmla="*/ 257518 w 508000"/>
                  <a:gd name="connsiteY71" fmla="*/ 209673 h 508000"/>
                  <a:gd name="connsiteX72" fmla="*/ 335564 w 508000"/>
                  <a:gd name="connsiteY72" fmla="*/ 154792 h 508000"/>
                  <a:gd name="connsiteX73" fmla="*/ 355698 w 508000"/>
                  <a:gd name="connsiteY73" fmla="*/ 158256 h 508000"/>
                  <a:gd name="connsiteX74" fmla="*/ 365765 w 508000"/>
                  <a:gd name="connsiteY74" fmla="*/ 158256 h 508000"/>
                  <a:gd name="connsiteX75" fmla="*/ 379187 w 508000"/>
                  <a:gd name="connsiteY75" fmla="*/ 179039 h 508000"/>
                  <a:gd name="connsiteX76" fmla="*/ 392610 w 508000"/>
                  <a:gd name="connsiteY76" fmla="*/ 199822 h 508000"/>
                  <a:gd name="connsiteX77" fmla="*/ 305363 w 508000"/>
                  <a:gd name="connsiteY77" fmla="*/ 189430 h 508000"/>
                  <a:gd name="connsiteX78" fmla="*/ 335564 w 508000"/>
                  <a:gd name="connsiteY78" fmla="*/ 154792 h 508000"/>
                  <a:gd name="connsiteX79" fmla="*/ 483912 w 508000"/>
                  <a:gd name="connsiteY79" fmla="*/ 151978 h 508000"/>
                  <a:gd name="connsiteX80" fmla="*/ 503778 w 508000"/>
                  <a:gd name="connsiteY80" fmla="*/ 233596 h 508000"/>
                  <a:gd name="connsiteX81" fmla="*/ 447490 w 508000"/>
                  <a:gd name="connsiteY81" fmla="*/ 213191 h 508000"/>
                  <a:gd name="connsiteX82" fmla="*/ 483912 w 508000"/>
                  <a:gd name="connsiteY82" fmla="*/ 151978 h 508000"/>
                  <a:gd name="connsiteX83" fmla="*/ 436962 w 508000"/>
                  <a:gd name="connsiteY83" fmla="*/ 77396 h 508000"/>
                  <a:gd name="connsiteX84" fmla="*/ 474227 w 508000"/>
                  <a:gd name="connsiteY84" fmla="*/ 127944 h 508000"/>
                  <a:gd name="connsiteX85" fmla="*/ 426799 w 508000"/>
                  <a:gd name="connsiteY85" fmla="*/ 205451 h 508000"/>
                  <a:gd name="connsiteX86" fmla="*/ 423411 w 508000"/>
                  <a:gd name="connsiteY86" fmla="*/ 205451 h 508000"/>
                  <a:gd name="connsiteX87" fmla="*/ 396310 w 508000"/>
                  <a:gd name="connsiteY87" fmla="*/ 168382 h 508000"/>
                  <a:gd name="connsiteX88" fmla="*/ 382759 w 508000"/>
                  <a:gd name="connsiteY88" fmla="*/ 148163 h 508000"/>
                  <a:gd name="connsiteX89" fmla="*/ 399698 w 508000"/>
                  <a:gd name="connsiteY89" fmla="*/ 117834 h 508000"/>
                  <a:gd name="connsiteX90" fmla="*/ 396310 w 508000"/>
                  <a:gd name="connsiteY90" fmla="*/ 104355 h 508000"/>
                  <a:gd name="connsiteX91" fmla="*/ 436962 w 508000"/>
                  <a:gd name="connsiteY91" fmla="*/ 77396 h 508000"/>
                  <a:gd name="connsiteX92" fmla="*/ 111079 w 508000"/>
                  <a:gd name="connsiteY92" fmla="*/ 43623 h 508000"/>
                  <a:gd name="connsiteX93" fmla="*/ 161828 w 508000"/>
                  <a:gd name="connsiteY93" fmla="*/ 192729 h 508000"/>
                  <a:gd name="connsiteX94" fmla="*/ 2814 w 508000"/>
                  <a:gd name="connsiteY94" fmla="*/ 209673 h 508000"/>
                  <a:gd name="connsiteX95" fmla="*/ 111079 w 508000"/>
                  <a:gd name="connsiteY95" fmla="*/ 43623 h 508000"/>
                  <a:gd name="connsiteX96" fmla="*/ 310992 w 508000"/>
                  <a:gd name="connsiteY96" fmla="*/ 5629 h 508000"/>
                  <a:gd name="connsiteX97" fmla="*/ 419347 w 508000"/>
                  <a:gd name="connsiteY97" fmla="*/ 63442 h 508000"/>
                  <a:gd name="connsiteX98" fmla="*/ 382100 w 508000"/>
                  <a:gd name="connsiteY98" fmla="*/ 87247 h 508000"/>
                  <a:gd name="connsiteX99" fmla="*/ 355011 w 508000"/>
                  <a:gd name="connsiteY99" fmla="*/ 77045 h 508000"/>
                  <a:gd name="connsiteX100" fmla="*/ 344853 w 508000"/>
                  <a:gd name="connsiteY100" fmla="*/ 77045 h 508000"/>
                  <a:gd name="connsiteX101" fmla="*/ 310992 w 508000"/>
                  <a:gd name="connsiteY101" fmla="*/ 5629 h 508000"/>
                  <a:gd name="connsiteX102" fmla="*/ 253733 w 508000"/>
                  <a:gd name="connsiteY102" fmla="*/ 0 h 508000"/>
                  <a:gd name="connsiteX103" fmla="*/ 284303 w 508000"/>
                  <a:gd name="connsiteY103" fmla="*/ 3367 h 508000"/>
                  <a:gd name="connsiteX104" fmla="*/ 325063 w 508000"/>
                  <a:gd name="connsiteY104" fmla="*/ 90915 h 508000"/>
                  <a:gd name="connsiteX105" fmla="*/ 314873 w 508000"/>
                  <a:gd name="connsiteY105" fmla="*/ 117853 h 508000"/>
                  <a:gd name="connsiteX106" fmla="*/ 321666 w 508000"/>
                  <a:gd name="connsiteY106" fmla="*/ 141424 h 508000"/>
                  <a:gd name="connsiteX107" fmla="*/ 274113 w 508000"/>
                  <a:gd name="connsiteY107" fmla="*/ 188565 h 508000"/>
                  <a:gd name="connsiteX108" fmla="*/ 270716 w 508000"/>
                  <a:gd name="connsiteY108" fmla="*/ 188565 h 508000"/>
                  <a:gd name="connsiteX109" fmla="*/ 185799 w 508000"/>
                  <a:gd name="connsiteY109" fmla="*/ 188565 h 508000"/>
                  <a:gd name="connsiteX110" fmla="*/ 128055 w 508000"/>
                  <a:gd name="connsiteY110" fmla="*/ 33672 h 508000"/>
                  <a:gd name="connsiteX111" fmla="*/ 253733 w 508000"/>
                  <a:gd name="connsiteY111" fmla="*/ 0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508000" h="508000">
                    <a:moveTo>
                      <a:pt x="304145" y="402460"/>
                    </a:moveTo>
                    <a:cubicBezTo>
                      <a:pt x="307528" y="409269"/>
                      <a:pt x="314293" y="419483"/>
                      <a:pt x="321059" y="426292"/>
                    </a:cubicBezTo>
                    <a:cubicBezTo>
                      <a:pt x="337972" y="450123"/>
                      <a:pt x="351503" y="467146"/>
                      <a:pt x="361651" y="480764"/>
                    </a:cubicBezTo>
                    <a:cubicBezTo>
                      <a:pt x="327824" y="497787"/>
                      <a:pt x="290614" y="508000"/>
                      <a:pt x="253405" y="508000"/>
                    </a:cubicBezTo>
                    <a:cubicBezTo>
                      <a:pt x="229726" y="508000"/>
                      <a:pt x="206047" y="504596"/>
                      <a:pt x="185751" y="497787"/>
                    </a:cubicBezTo>
                    <a:cubicBezTo>
                      <a:pt x="216195" y="477359"/>
                      <a:pt x="260170" y="446719"/>
                      <a:pt x="304145" y="402460"/>
                    </a:cubicBezTo>
                    <a:close/>
                    <a:moveTo>
                      <a:pt x="291291" y="348986"/>
                    </a:moveTo>
                    <a:cubicBezTo>
                      <a:pt x="298126" y="348986"/>
                      <a:pt x="301543" y="348986"/>
                      <a:pt x="308378" y="348986"/>
                    </a:cubicBezTo>
                    <a:cubicBezTo>
                      <a:pt x="311796" y="352270"/>
                      <a:pt x="311796" y="355553"/>
                      <a:pt x="315213" y="358837"/>
                    </a:cubicBezTo>
                    <a:cubicBezTo>
                      <a:pt x="311796" y="362120"/>
                      <a:pt x="308378" y="365404"/>
                      <a:pt x="304961" y="368687"/>
                    </a:cubicBezTo>
                    <a:cubicBezTo>
                      <a:pt x="301543" y="362120"/>
                      <a:pt x="294708" y="355553"/>
                      <a:pt x="291291" y="348986"/>
                    </a:cubicBezTo>
                    <a:close/>
                    <a:moveTo>
                      <a:pt x="223414" y="348986"/>
                    </a:moveTo>
                    <a:cubicBezTo>
                      <a:pt x="233596" y="348986"/>
                      <a:pt x="243777" y="348986"/>
                      <a:pt x="250565" y="348986"/>
                    </a:cubicBezTo>
                    <a:cubicBezTo>
                      <a:pt x="250565" y="348986"/>
                      <a:pt x="250565" y="348986"/>
                      <a:pt x="253959" y="348986"/>
                    </a:cubicBezTo>
                    <a:cubicBezTo>
                      <a:pt x="257353" y="348986"/>
                      <a:pt x="260746" y="348986"/>
                      <a:pt x="264140" y="348986"/>
                    </a:cubicBezTo>
                    <a:cubicBezTo>
                      <a:pt x="274322" y="362440"/>
                      <a:pt x="281109" y="372531"/>
                      <a:pt x="291291" y="385985"/>
                    </a:cubicBezTo>
                    <a:cubicBezTo>
                      <a:pt x="240383" y="436439"/>
                      <a:pt x="186082" y="470074"/>
                      <a:pt x="158931" y="486892"/>
                    </a:cubicBezTo>
                    <a:cubicBezTo>
                      <a:pt x="145356" y="480165"/>
                      <a:pt x="131780" y="473438"/>
                      <a:pt x="118205" y="466711"/>
                    </a:cubicBezTo>
                    <a:cubicBezTo>
                      <a:pt x="128387" y="446529"/>
                      <a:pt x="148750" y="412894"/>
                      <a:pt x="172506" y="372531"/>
                    </a:cubicBezTo>
                    <a:cubicBezTo>
                      <a:pt x="175900" y="372531"/>
                      <a:pt x="179294" y="375895"/>
                      <a:pt x="186082" y="375895"/>
                    </a:cubicBezTo>
                    <a:cubicBezTo>
                      <a:pt x="203051" y="375895"/>
                      <a:pt x="216626" y="362440"/>
                      <a:pt x="223414" y="348986"/>
                    </a:cubicBezTo>
                    <a:close/>
                    <a:moveTo>
                      <a:pt x="493928" y="332100"/>
                    </a:moveTo>
                    <a:cubicBezTo>
                      <a:pt x="473632" y="389281"/>
                      <a:pt x="433040" y="439734"/>
                      <a:pt x="382299" y="470006"/>
                    </a:cubicBezTo>
                    <a:cubicBezTo>
                      <a:pt x="365386" y="449825"/>
                      <a:pt x="345090" y="419553"/>
                      <a:pt x="318028" y="385917"/>
                    </a:cubicBezTo>
                    <a:cubicBezTo>
                      <a:pt x="324793" y="382554"/>
                      <a:pt x="328176" y="375826"/>
                      <a:pt x="334941" y="372463"/>
                    </a:cubicBezTo>
                    <a:cubicBezTo>
                      <a:pt x="338324" y="372463"/>
                      <a:pt x="341707" y="375826"/>
                      <a:pt x="348472" y="375826"/>
                    </a:cubicBezTo>
                    <a:cubicBezTo>
                      <a:pt x="365386" y="375826"/>
                      <a:pt x="382299" y="362372"/>
                      <a:pt x="389065" y="342191"/>
                    </a:cubicBezTo>
                    <a:cubicBezTo>
                      <a:pt x="429657" y="342191"/>
                      <a:pt x="466866" y="335464"/>
                      <a:pt x="493928" y="332100"/>
                    </a:cubicBezTo>
                    <a:close/>
                    <a:moveTo>
                      <a:pt x="2814" y="301141"/>
                    </a:moveTo>
                    <a:cubicBezTo>
                      <a:pt x="33491" y="311273"/>
                      <a:pt x="84619" y="328159"/>
                      <a:pt x="145973" y="338291"/>
                    </a:cubicBezTo>
                    <a:cubicBezTo>
                      <a:pt x="145973" y="348423"/>
                      <a:pt x="149382" y="355178"/>
                      <a:pt x="156199" y="358555"/>
                    </a:cubicBezTo>
                    <a:cubicBezTo>
                      <a:pt x="128931" y="399083"/>
                      <a:pt x="111888" y="432855"/>
                      <a:pt x="98254" y="453119"/>
                    </a:cubicBezTo>
                    <a:cubicBezTo>
                      <a:pt x="50534" y="415969"/>
                      <a:pt x="16448" y="361932"/>
                      <a:pt x="2814" y="301141"/>
                    </a:cubicBezTo>
                    <a:close/>
                    <a:moveTo>
                      <a:pt x="223589" y="291291"/>
                    </a:moveTo>
                    <a:cubicBezTo>
                      <a:pt x="230468" y="304595"/>
                      <a:pt x="240787" y="314574"/>
                      <a:pt x="247667" y="327878"/>
                    </a:cubicBezTo>
                    <a:cubicBezTo>
                      <a:pt x="240787" y="327878"/>
                      <a:pt x="233908" y="327878"/>
                      <a:pt x="227028" y="327878"/>
                    </a:cubicBezTo>
                    <a:cubicBezTo>
                      <a:pt x="227028" y="317900"/>
                      <a:pt x="220149" y="311248"/>
                      <a:pt x="216709" y="304595"/>
                    </a:cubicBezTo>
                    <a:cubicBezTo>
                      <a:pt x="220149" y="301269"/>
                      <a:pt x="220149" y="297943"/>
                      <a:pt x="223589" y="291291"/>
                    </a:cubicBezTo>
                    <a:close/>
                    <a:moveTo>
                      <a:pt x="426916" y="246260"/>
                    </a:moveTo>
                    <a:cubicBezTo>
                      <a:pt x="443899" y="266601"/>
                      <a:pt x="464280" y="290331"/>
                      <a:pt x="481263" y="310672"/>
                    </a:cubicBezTo>
                    <a:cubicBezTo>
                      <a:pt x="454089" y="314062"/>
                      <a:pt x="423519" y="317452"/>
                      <a:pt x="389552" y="320842"/>
                    </a:cubicBezTo>
                    <a:cubicBezTo>
                      <a:pt x="386156" y="317452"/>
                      <a:pt x="386156" y="314062"/>
                      <a:pt x="382759" y="307282"/>
                    </a:cubicBezTo>
                    <a:cubicBezTo>
                      <a:pt x="399742" y="286941"/>
                      <a:pt x="413329" y="266601"/>
                      <a:pt x="426916" y="246260"/>
                    </a:cubicBezTo>
                    <a:close/>
                    <a:moveTo>
                      <a:pt x="447490" y="236410"/>
                    </a:moveTo>
                    <a:cubicBezTo>
                      <a:pt x="471022" y="243224"/>
                      <a:pt x="491192" y="250038"/>
                      <a:pt x="508000" y="256851"/>
                    </a:cubicBezTo>
                    <a:cubicBezTo>
                      <a:pt x="508000" y="270479"/>
                      <a:pt x="504638" y="287514"/>
                      <a:pt x="501277" y="301141"/>
                    </a:cubicBezTo>
                    <a:cubicBezTo>
                      <a:pt x="484468" y="284107"/>
                      <a:pt x="464298" y="260258"/>
                      <a:pt x="447490" y="236410"/>
                    </a:cubicBezTo>
                    <a:close/>
                    <a:moveTo>
                      <a:pt x="172473" y="212488"/>
                    </a:moveTo>
                    <a:cubicBezTo>
                      <a:pt x="182618" y="229510"/>
                      <a:pt x="189382" y="243129"/>
                      <a:pt x="199528" y="260151"/>
                    </a:cubicBezTo>
                    <a:cubicBezTo>
                      <a:pt x="202909" y="263556"/>
                      <a:pt x="206291" y="266960"/>
                      <a:pt x="209673" y="273769"/>
                    </a:cubicBezTo>
                    <a:cubicBezTo>
                      <a:pt x="206291" y="280578"/>
                      <a:pt x="202909" y="287387"/>
                      <a:pt x="196146" y="290792"/>
                    </a:cubicBezTo>
                    <a:cubicBezTo>
                      <a:pt x="192764" y="290792"/>
                      <a:pt x="189382" y="290792"/>
                      <a:pt x="186000" y="290792"/>
                    </a:cubicBezTo>
                    <a:cubicBezTo>
                      <a:pt x="165709" y="290792"/>
                      <a:pt x="152182" y="301006"/>
                      <a:pt x="145418" y="318028"/>
                    </a:cubicBezTo>
                    <a:cubicBezTo>
                      <a:pt x="81164" y="304410"/>
                      <a:pt x="30436" y="287387"/>
                      <a:pt x="0" y="273769"/>
                    </a:cubicBezTo>
                    <a:cubicBezTo>
                      <a:pt x="0" y="266960"/>
                      <a:pt x="0" y="260151"/>
                      <a:pt x="0" y="253342"/>
                    </a:cubicBezTo>
                    <a:cubicBezTo>
                      <a:pt x="0" y="246533"/>
                      <a:pt x="0" y="236319"/>
                      <a:pt x="0" y="229510"/>
                    </a:cubicBezTo>
                    <a:cubicBezTo>
                      <a:pt x="33818" y="226106"/>
                      <a:pt x="98073" y="215892"/>
                      <a:pt x="172473" y="212488"/>
                    </a:cubicBezTo>
                    <a:close/>
                    <a:moveTo>
                      <a:pt x="284146" y="209673"/>
                    </a:moveTo>
                    <a:cubicBezTo>
                      <a:pt x="331883" y="209673"/>
                      <a:pt x="372800" y="216427"/>
                      <a:pt x="413717" y="226559"/>
                    </a:cubicBezTo>
                    <a:cubicBezTo>
                      <a:pt x="400078" y="250201"/>
                      <a:pt x="383029" y="270464"/>
                      <a:pt x="365980" y="294105"/>
                    </a:cubicBezTo>
                    <a:cubicBezTo>
                      <a:pt x="362571" y="290728"/>
                      <a:pt x="355751" y="290728"/>
                      <a:pt x="348932" y="290728"/>
                    </a:cubicBezTo>
                    <a:cubicBezTo>
                      <a:pt x="325064" y="290728"/>
                      <a:pt x="308015" y="304237"/>
                      <a:pt x="304605" y="324501"/>
                    </a:cubicBezTo>
                    <a:cubicBezTo>
                      <a:pt x="294376" y="327878"/>
                      <a:pt x="284146" y="327878"/>
                      <a:pt x="273917" y="327878"/>
                    </a:cubicBezTo>
                    <a:cubicBezTo>
                      <a:pt x="260278" y="307614"/>
                      <a:pt x="250049" y="290728"/>
                      <a:pt x="236410" y="273842"/>
                    </a:cubicBezTo>
                    <a:cubicBezTo>
                      <a:pt x="246639" y="260332"/>
                      <a:pt x="253459" y="246823"/>
                      <a:pt x="263688" y="233314"/>
                    </a:cubicBezTo>
                    <a:cubicBezTo>
                      <a:pt x="270508" y="226559"/>
                      <a:pt x="277327" y="216427"/>
                      <a:pt x="284146" y="209673"/>
                    </a:cubicBezTo>
                    <a:close/>
                    <a:moveTo>
                      <a:pt x="257518" y="209673"/>
                    </a:moveTo>
                    <a:cubicBezTo>
                      <a:pt x="254156" y="213028"/>
                      <a:pt x="250795" y="216384"/>
                      <a:pt x="247433" y="223095"/>
                    </a:cubicBezTo>
                    <a:cubicBezTo>
                      <a:pt x="240710" y="233162"/>
                      <a:pt x="230625" y="243229"/>
                      <a:pt x="223901" y="253296"/>
                    </a:cubicBezTo>
                    <a:cubicBezTo>
                      <a:pt x="223901" y="253296"/>
                      <a:pt x="220540" y="249941"/>
                      <a:pt x="220540" y="246585"/>
                    </a:cubicBezTo>
                    <a:cubicBezTo>
                      <a:pt x="210455" y="236518"/>
                      <a:pt x="203731" y="223095"/>
                      <a:pt x="197008" y="213028"/>
                    </a:cubicBezTo>
                    <a:cubicBezTo>
                      <a:pt x="217178" y="209673"/>
                      <a:pt x="237348" y="209673"/>
                      <a:pt x="257518" y="209673"/>
                    </a:cubicBezTo>
                    <a:close/>
                    <a:moveTo>
                      <a:pt x="335564" y="154792"/>
                    </a:moveTo>
                    <a:cubicBezTo>
                      <a:pt x="342275" y="158256"/>
                      <a:pt x="348986" y="158256"/>
                      <a:pt x="355698" y="158256"/>
                    </a:cubicBezTo>
                    <a:cubicBezTo>
                      <a:pt x="359053" y="158256"/>
                      <a:pt x="362409" y="158256"/>
                      <a:pt x="365765" y="158256"/>
                    </a:cubicBezTo>
                    <a:cubicBezTo>
                      <a:pt x="369120" y="165183"/>
                      <a:pt x="372476" y="172111"/>
                      <a:pt x="379187" y="179039"/>
                    </a:cubicBezTo>
                    <a:cubicBezTo>
                      <a:pt x="382543" y="185966"/>
                      <a:pt x="385899" y="192894"/>
                      <a:pt x="392610" y="199822"/>
                    </a:cubicBezTo>
                    <a:cubicBezTo>
                      <a:pt x="365765" y="196358"/>
                      <a:pt x="335564" y="189430"/>
                      <a:pt x="305363" y="189430"/>
                    </a:cubicBezTo>
                    <a:cubicBezTo>
                      <a:pt x="315430" y="175575"/>
                      <a:pt x="325497" y="165183"/>
                      <a:pt x="335564" y="154792"/>
                    </a:cubicBezTo>
                    <a:close/>
                    <a:moveTo>
                      <a:pt x="483912" y="151978"/>
                    </a:moveTo>
                    <a:cubicBezTo>
                      <a:pt x="493845" y="175783"/>
                      <a:pt x="503778" y="202989"/>
                      <a:pt x="503778" y="233596"/>
                    </a:cubicBezTo>
                    <a:cubicBezTo>
                      <a:pt x="490534" y="226794"/>
                      <a:pt x="470667" y="219993"/>
                      <a:pt x="447490" y="213191"/>
                    </a:cubicBezTo>
                    <a:cubicBezTo>
                      <a:pt x="460734" y="189386"/>
                      <a:pt x="473978" y="168982"/>
                      <a:pt x="483912" y="151978"/>
                    </a:cubicBezTo>
                    <a:close/>
                    <a:moveTo>
                      <a:pt x="436962" y="77396"/>
                    </a:moveTo>
                    <a:cubicBezTo>
                      <a:pt x="450513" y="94245"/>
                      <a:pt x="464064" y="107725"/>
                      <a:pt x="474227" y="127944"/>
                    </a:cubicBezTo>
                    <a:cubicBezTo>
                      <a:pt x="460676" y="148163"/>
                      <a:pt x="443738" y="175122"/>
                      <a:pt x="426799" y="205451"/>
                    </a:cubicBezTo>
                    <a:cubicBezTo>
                      <a:pt x="423411" y="205451"/>
                      <a:pt x="423411" y="205451"/>
                      <a:pt x="423411" y="205451"/>
                    </a:cubicBezTo>
                    <a:cubicBezTo>
                      <a:pt x="413248" y="191971"/>
                      <a:pt x="406473" y="181862"/>
                      <a:pt x="396310" y="168382"/>
                    </a:cubicBezTo>
                    <a:cubicBezTo>
                      <a:pt x="392922" y="161643"/>
                      <a:pt x="389534" y="154903"/>
                      <a:pt x="382759" y="148163"/>
                    </a:cubicBezTo>
                    <a:cubicBezTo>
                      <a:pt x="392922" y="141423"/>
                      <a:pt x="399698" y="131314"/>
                      <a:pt x="399698" y="117834"/>
                    </a:cubicBezTo>
                    <a:cubicBezTo>
                      <a:pt x="399698" y="114464"/>
                      <a:pt x="396310" y="111095"/>
                      <a:pt x="396310" y="104355"/>
                    </a:cubicBezTo>
                    <a:cubicBezTo>
                      <a:pt x="409861" y="94245"/>
                      <a:pt x="423411" y="84136"/>
                      <a:pt x="436962" y="77396"/>
                    </a:cubicBezTo>
                    <a:close/>
                    <a:moveTo>
                      <a:pt x="111079" y="43623"/>
                    </a:moveTo>
                    <a:cubicBezTo>
                      <a:pt x="121229" y="80899"/>
                      <a:pt x="138145" y="138509"/>
                      <a:pt x="161828" y="192729"/>
                    </a:cubicBezTo>
                    <a:cubicBezTo>
                      <a:pt x="94162" y="196118"/>
                      <a:pt x="36647" y="202895"/>
                      <a:pt x="2814" y="209673"/>
                    </a:cubicBezTo>
                    <a:cubicBezTo>
                      <a:pt x="16347" y="141897"/>
                      <a:pt x="53563" y="80899"/>
                      <a:pt x="111079" y="43623"/>
                    </a:cubicBezTo>
                    <a:close/>
                    <a:moveTo>
                      <a:pt x="310992" y="5629"/>
                    </a:moveTo>
                    <a:cubicBezTo>
                      <a:pt x="351625" y="15831"/>
                      <a:pt x="388872" y="36236"/>
                      <a:pt x="419347" y="63442"/>
                    </a:cubicBezTo>
                    <a:cubicBezTo>
                      <a:pt x="409189" y="70243"/>
                      <a:pt x="395644" y="77045"/>
                      <a:pt x="382100" y="87247"/>
                    </a:cubicBezTo>
                    <a:cubicBezTo>
                      <a:pt x="375328" y="80445"/>
                      <a:pt x="365170" y="77045"/>
                      <a:pt x="355011" y="77045"/>
                    </a:cubicBezTo>
                    <a:cubicBezTo>
                      <a:pt x="351625" y="77045"/>
                      <a:pt x="348239" y="77045"/>
                      <a:pt x="344853" y="77045"/>
                    </a:cubicBezTo>
                    <a:cubicBezTo>
                      <a:pt x="327922" y="49839"/>
                      <a:pt x="317764" y="26033"/>
                      <a:pt x="310992" y="5629"/>
                    </a:cubicBezTo>
                    <a:close/>
                    <a:moveTo>
                      <a:pt x="253733" y="0"/>
                    </a:moveTo>
                    <a:cubicBezTo>
                      <a:pt x="263923" y="0"/>
                      <a:pt x="274113" y="0"/>
                      <a:pt x="284303" y="3367"/>
                    </a:cubicBezTo>
                    <a:cubicBezTo>
                      <a:pt x="294493" y="23570"/>
                      <a:pt x="308080" y="53876"/>
                      <a:pt x="325063" y="90915"/>
                    </a:cubicBezTo>
                    <a:cubicBezTo>
                      <a:pt x="318270" y="97650"/>
                      <a:pt x="314873" y="107751"/>
                      <a:pt x="314873" y="117853"/>
                    </a:cubicBezTo>
                    <a:cubicBezTo>
                      <a:pt x="314873" y="124587"/>
                      <a:pt x="318270" y="134689"/>
                      <a:pt x="321666" y="141424"/>
                    </a:cubicBezTo>
                    <a:cubicBezTo>
                      <a:pt x="304683" y="154893"/>
                      <a:pt x="291096" y="171729"/>
                      <a:pt x="274113" y="188565"/>
                    </a:cubicBezTo>
                    <a:cubicBezTo>
                      <a:pt x="274113" y="188565"/>
                      <a:pt x="270716" y="188565"/>
                      <a:pt x="270716" y="188565"/>
                    </a:cubicBezTo>
                    <a:cubicBezTo>
                      <a:pt x="243542" y="188565"/>
                      <a:pt x="212972" y="188565"/>
                      <a:pt x="185799" y="188565"/>
                    </a:cubicBezTo>
                    <a:cubicBezTo>
                      <a:pt x="158625" y="134689"/>
                      <a:pt x="138245" y="70712"/>
                      <a:pt x="128055" y="33672"/>
                    </a:cubicBezTo>
                    <a:cubicBezTo>
                      <a:pt x="165419" y="10102"/>
                      <a:pt x="209576" y="0"/>
                      <a:pt x="2537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900994" y="3861048"/>
              <a:ext cx="864096" cy="864096"/>
              <a:chOff x="6600056" y="4865778"/>
              <a:chExt cx="864096" cy="864096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6600056" y="4865778"/>
                <a:ext cx="864096" cy="864096"/>
              </a:xfrm>
              <a:prstGeom prst="ellipse">
                <a:avLst/>
              </a:prstGeom>
              <a:solidFill>
                <a:schemeClr val="bg1">
                  <a:alpha val="1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任意多边形: 形状 16"/>
              <p:cNvSpPr>
                <a:spLocks noChangeAspect="1"/>
              </p:cNvSpPr>
              <p:nvPr/>
            </p:nvSpPr>
            <p:spPr bwMode="auto">
              <a:xfrm>
                <a:off x="6831304" y="5133940"/>
                <a:ext cx="401600" cy="327772"/>
              </a:xfrm>
              <a:custGeom>
                <a:avLst/>
                <a:gdLst>
                  <a:gd name="connsiteX0" fmla="*/ 130130 w 508000"/>
                  <a:gd name="connsiteY0" fmla="*/ 314926 h 414610"/>
                  <a:gd name="connsiteX1" fmla="*/ 207920 w 508000"/>
                  <a:gd name="connsiteY1" fmla="*/ 327583 h 414610"/>
                  <a:gd name="connsiteX2" fmla="*/ 52339 w 508000"/>
                  <a:gd name="connsiteY2" fmla="*/ 327583 h 414610"/>
                  <a:gd name="connsiteX3" fmla="*/ 130130 w 508000"/>
                  <a:gd name="connsiteY3" fmla="*/ 314926 h 414610"/>
                  <a:gd name="connsiteX4" fmla="*/ 130130 w 508000"/>
                  <a:gd name="connsiteY4" fmla="*/ 243364 h 414610"/>
                  <a:gd name="connsiteX5" fmla="*/ 207920 w 508000"/>
                  <a:gd name="connsiteY5" fmla="*/ 255534 h 414610"/>
                  <a:gd name="connsiteX6" fmla="*/ 52339 w 508000"/>
                  <a:gd name="connsiteY6" fmla="*/ 255534 h 414610"/>
                  <a:gd name="connsiteX7" fmla="*/ 130130 w 508000"/>
                  <a:gd name="connsiteY7" fmla="*/ 243364 h 414610"/>
                  <a:gd name="connsiteX8" fmla="*/ 372875 w 508000"/>
                  <a:gd name="connsiteY8" fmla="*/ 242403 h 414610"/>
                  <a:gd name="connsiteX9" fmla="*/ 400550 w 508000"/>
                  <a:gd name="connsiteY9" fmla="*/ 259928 h 414610"/>
                  <a:gd name="connsiteX10" fmla="*/ 428226 w 508000"/>
                  <a:gd name="connsiteY10" fmla="*/ 242403 h 414610"/>
                  <a:gd name="connsiteX11" fmla="*/ 457843 w 508000"/>
                  <a:gd name="connsiteY11" fmla="*/ 271124 h 414610"/>
                  <a:gd name="connsiteX12" fmla="*/ 451532 w 508000"/>
                  <a:gd name="connsiteY12" fmla="*/ 293030 h 414610"/>
                  <a:gd name="connsiteX13" fmla="*/ 400550 w 508000"/>
                  <a:gd name="connsiteY13" fmla="*/ 335382 h 414610"/>
                  <a:gd name="connsiteX14" fmla="*/ 349569 w 508000"/>
                  <a:gd name="connsiteY14" fmla="*/ 293030 h 414610"/>
                  <a:gd name="connsiteX15" fmla="*/ 343258 w 508000"/>
                  <a:gd name="connsiteY15" fmla="*/ 271124 h 414610"/>
                  <a:gd name="connsiteX16" fmla="*/ 372875 w 508000"/>
                  <a:gd name="connsiteY16" fmla="*/ 242403 h 414610"/>
                  <a:gd name="connsiteX17" fmla="*/ 130130 w 508000"/>
                  <a:gd name="connsiteY17" fmla="*/ 171315 h 414610"/>
                  <a:gd name="connsiteX18" fmla="*/ 207920 w 508000"/>
                  <a:gd name="connsiteY18" fmla="*/ 183972 h 414610"/>
                  <a:gd name="connsiteX19" fmla="*/ 52339 w 508000"/>
                  <a:gd name="connsiteY19" fmla="*/ 183972 h 414610"/>
                  <a:gd name="connsiteX20" fmla="*/ 130130 w 508000"/>
                  <a:gd name="connsiteY20" fmla="*/ 171315 h 414610"/>
                  <a:gd name="connsiteX21" fmla="*/ 130130 w 508000"/>
                  <a:gd name="connsiteY21" fmla="*/ 99753 h 414610"/>
                  <a:gd name="connsiteX22" fmla="*/ 207920 w 508000"/>
                  <a:gd name="connsiteY22" fmla="*/ 112410 h 414610"/>
                  <a:gd name="connsiteX23" fmla="*/ 52339 w 508000"/>
                  <a:gd name="connsiteY23" fmla="*/ 112410 h 414610"/>
                  <a:gd name="connsiteX24" fmla="*/ 130130 w 508000"/>
                  <a:gd name="connsiteY24" fmla="*/ 99753 h 414610"/>
                  <a:gd name="connsiteX25" fmla="*/ 322230 w 508000"/>
                  <a:gd name="connsiteY25" fmla="*/ 85796 h 414610"/>
                  <a:gd name="connsiteX26" fmla="*/ 349955 w 508000"/>
                  <a:gd name="connsiteY26" fmla="*/ 102810 h 414610"/>
                  <a:gd name="connsiteX27" fmla="*/ 378166 w 508000"/>
                  <a:gd name="connsiteY27" fmla="*/ 85796 h 414610"/>
                  <a:gd name="connsiteX28" fmla="*/ 407350 w 508000"/>
                  <a:gd name="connsiteY28" fmla="*/ 114478 h 414610"/>
                  <a:gd name="connsiteX29" fmla="*/ 401026 w 508000"/>
                  <a:gd name="connsiteY29" fmla="*/ 136353 h 414610"/>
                  <a:gd name="connsiteX30" fmla="*/ 349955 w 508000"/>
                  <a:gd name="connsiteY30" fmla="*/ 178160 h 414610"/>
                  <a:gd name="connsiteX31" fmla="*/ 298884 w 508000"/>
                  <a:gd name="connsiteY31" fmla="*/ 136353 h 414610"/>
                  <a:gd name="connsiteX32" fmla="*/ 292560 w 508000"/>
                  <a:gd name="connsiteY32" fmla="*/ 114478 h 414610"/>
                  <a:gd name="connsiteX33" fmla="*/ 322230 w 508000"/>
                  <a:gd name="connsiteY33" fmla="*/ 85796 h 414610"/>
                  <a:gd name="connsiteX34" fmla="*/ 378205 w 508000"/>
                  <a:gd name="connsiteY34" fmla="*/ 28711 h 414610"/>
                  <a:gd name="connsiteX35" fmla="*/ 284869 w 508000"/>
                  <a:gd name="connsiteY35" fmla="*/ 39904 h 414610"/>
                  <a:gd name="connsiteX36" fmla="*/ 268827 w 508000"/>
                  <a:gd name="connsiteY36" fmla="*/ 58882 h 414610"/>
                  <a:gd name="connsiteX37" fmla="*/ 268827 w 508000"/>
                  <a:gd name="connsiteY37" fmla="*/ 369840 h 414610"/>
                  <a:gd name="connsiteX38" fmla="*/ 284869 w 508000"/>
                  <a:gd name="connsiteY38" fmla="*/ 386385 h 414610"/>
                  <a:gd name="connsiteX39" fmla="*/ 377233 w 508000"/>
                  <a:gd name="connsiteY39" fmla="*/ 382979 h 414610"/>
                  <a:gd name="connsiteX40" fmla="*/ 471541 w 508000"/>
                  <a:gd name="connsiteY40" fmla="*/ 386385 h 414610"/>
                  <a:gd name="connsiteX41" fmla="*/ 487583 w 508000"/>
                  <a:gd name="connsiteY41" fmla="*/ 369840 h 414610"/>
                  <a:gd name="connsiteX42" fmla="*/ 487583 w 508000"/>
                  <a:gd name="connsiteY42" fmla="*/ 58882 h 414610"/>
                  <a:gd name="connsiteX43" fmla="*/ 471541 w 508000"/>
                  <a:gd name="connsiteY43" fmla="*/ 39904 h 414610"/>
                  <a:gd name="connsiteX44" fmla="*/ 378205 w 508000"/>
                  <a:gd name="connsiteY44" fmla="*/ 28711 h 414610"/>
                  <a:gd name="connsiteX45" fmla="*/ 129795 w 508000"/>
                  <a:gd name="connsiteY45" fmla="*/ 28711 h 414610"/>
                  <a:gd name="connsiteX46" fmla="*/ 36459 w 508000"/>
                  <a:gd name="connsiteY46" fmla="*/ 39904 h 414610"/>
                  <a:gd name="connsiteX47" fmla="*/ 20417 w 508000"/>
                  <a:gd name="connsiteY47" fmla="*/ 58882 h 414610"/>
                  <a:gd name="connsiteX48" fmla="*/ 20417 w 508000"/>
                  <a:gd name="connsiteY48" fmla="*/ 369840 h 414610"/>
                  <a:gd name="connsiteX49" fmla="*/ 36459 w 508000"/>
                  <a:gd name="connsiteY49" fmla="*/ 386385 h 414610"/>
                  <a:gd name="connsiteX50" fmla="*/ 128823 w 508000"/>
                  <a:gd name="connsiteY50" fmla="*/ 382979 h 414610"/>
                  <a:gd name="connsiteX51" fmla="*/ 222645 w 508000"/>
                  <a:gd name="connsiteY51" fmla="*/ 386385 h 414610"/>
                  <a:gd name="connsiteX52" fmla="*/ 239173 w 508000"/>
                  <a:gd name="connsiteY52" fmla="*/ 369840 h 414610"/>
                  <a:gd name="connsiteX53" fmla="*/ 239173 w 508000"/>
                  <a:gd name="connsiteY53" fmla="*/ 58882 h 414610"/>
                  <a:gd name="connsiteX54" fmla="*/ 223131 w 508000"/>
                  <a:gd name="connsiteY54" fmla="*/ 39904 h 414610"/>
                  <a:gd name="connsiteX55" fmla="*/ 129795 w 508000"/>
                  <a:gd name="connsiteY55" fmla="*/ 28711 h 414610"/>
                  <a:gd name="connsiteX56" fmla="*/ 126878 w 508000"/>
                  <a:gd name="connsiteY56" fmla="*/ 0 h 414610"/>
                  <a:gd name="connsiteX57" fmla="*/ 254243 w 508000"/>
                  <a:gd name="connsiteY57" fmla="*/ 11679 h 414610"/>
                  <a:gd name="connsiteX58" fmla="*/ 381122 w 508000"/>
                  <a:gd name="connsiteY58" fmla="*/ 0 h 414610"/>
                  <a:gd name="connsiteX59" fmla="*/ 489041 w 508000"/>
                  <a:gd name="connsiteY59" fmla="*/ 13139 h 414610"/>
                  <a:gd name="connsiteX60" fmla="*/ 508000 w 508000"/>
                  <a:gd name="connsiteY60" fmla="*/ 35038 h 414610"/>
                  <a:gd name="connsiteX61" fmla="*/ 508000 w 508000"/>
                  <a:gd name="connsiteY61" fmla="*/ 395631 h 414610"/>
                  <a:gd name="connsiteX62" fmla="*/ 489041 w 508000"/>
                  <a:gd name="connsiteY62" fmla="*/ 414610 h 414610"/>
                  <a:gd name="connsiteX63" fmla="*/ 379663 w 508000"/>
                  <a:gd name="connsiteY63" fmla="*/ 410717 h 414610"/>
                  <a:gd name="connsiteX64" fmla="*/ 125906 w 508000"/>
                  <a:gd name="connsiteY64" fmla="*/ 410717 h 414610"/>
                  <a:gd name="connsiteX65" fmla="*/ 18959 w 508000"/>
                  <a:gd name="connsiteY65" fmla="*/ 414610 h 414610"/>
                  <a:gd name="connsiteX66" fmla="*/ 0 w 508000"/>
                  <a:gd name="connsiteY66" fmla="*/ 395631 h 414610"/>
                  <a:gd name="connsiteX67" fmla="*/ 0 w 508000"/>
                  <a:gd name="connsiteY67" fmla="*/ 35038 h 414610"/>
                  <a:gd name="connsiteX68" fmla="*/ 18959 w 508000"/>
                  <a:gd name="connsiteY68" fmla="*/ 13139 h 414610"/>
                  <a:gd name="connsiteX69" fmla="*/ 126878 w 508000"/>
                  <a:gd name="connsiteY69" fmla="*/ 0 h 41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08000" h="414610">
                    <a:moveTo>
                      <a:pt x="130130" y="314926"/>
                    </a:moveTo>
                    <a:cubicBezTo>
                      <a:pt x="183610" y="314926"/>
                      <a:pt x="207920" y="327583"/>
                      <a:pt x="207920" y="327583"/>
                    </a:cubicBezTo>
                    <a:lnTo>
                      <a:pt x="52339" y="327583"/>
                    </a:lnTo>
                    <a:cubicBezTo>
                      <a:pt x="52339" y="327583"/>
                      <a:pt x="76649" y="314926"/>
                      <a:pt x="130130" y="314926"/>
                    </a:cubicBezTo>
                    <a:close/>
                    <a:moveTo>
                      <a:pt x="130130" y="243364"/>
                    </a:moveTo>
                    <a:cubicBezTo>
                      <a:pt x="183610" y="243364"/>
                      <a:pt x="207920" y="255534"/>
                      <a:pt x="207920" y="255534"/>
                    </a:cubicBezTo>
                    <a:lnTo>
                      <a:pt x="52339" y="255534"/>
                    </a:lnTo>
                    <a:cubicBezTo>
                      <a:pt x="52339" y="255534"/>
                      <a:pt x="76649" y="243364"/>
                      <a:pt x="130130" y="243364"/>
                    </a:cubicBezTo>
                    <a:close/>
                    <a:moveTo>
                      <a:pt x="372875" y="242403"/>
                    </a:moveTo>
                    <a:cubicBezTo>
                      <a:pt x="388898" y="242403"/>
                      <a:pt x="398608" y="259928"/>
                      <a:pt x="400550" y="259928"/>
                    </a:cubicBezTo>
                    <a:cubicBezTo>
                      <a:pt x="402978" y="259928"/>
                      <a:pt x="412689" y="242403"/>
                      <a:pt x="428226" y="242403"/>
                    </a:cubicBezTo>
                    <a:cubicBezTo>
                      <a:pt x="444249" y="242403"/>
                      <a:pt x="456872" y="255547"/>
                      <a:pt x="457843" y="271124"/>
                    </a:cubicBezTo>
                    <a:cubicBezTo>
                      <a:pt x="458329" y="280374"/>
                      <a:pt x="455416" y="287189"/>
                      <a:pt x="451532" y="293030"/>
                    </a:cubicBezTo>
                    <a:cubicBezTo>
                      <a:pt x="443277" y="305687"/>
                      <a:pt x="408319" y="335382"/>
                      <a:pt x="400550" y="335382"/>
                    </a:cubicBezTo>
                    <a:cubicBezTo>
                      <a:pt x="393267" y="335382"/>
                      <a:pt x="357824" y="305687"/>
                      <a:pt x="349569" y="293030"/>
                    </a:cubicBezTo>
                    <a:cubicBezTo>
                      <a:pt x="345685" y="287189"/>
                      <a:pt x="342772" y="280374"/>
                      <a:pt x="343258" y="271124"/>
                    </a:cubicBezTo>
                    <a:cubicBezTo>
                      <a:pt x="344229" y="255547"/>
                      <a:pt x="356852" y="242403"/>
                      <a:pt x="372875" y="242403"/>
                    </a:cubicBezTo>
                    <a:close/>
                    <a:moveTo>
                      <a:pt x="130130" y="171315"/>
                    </a:moveTo>
                    <a:cubicBezTo>
                      <a:pt x="183610" y="171315"/>
                      <a:pt x="207920" y="183972"/>
                      <a:pt x="207920" y="183972"/>
                    </a:cubicBezTo>
                    <a:lnTo>
                      <a:pt x="52339" y="183972"/>
                    </a:lnTo>
                    <a:cubicBezTo>
                      <a:pt x="52339" y="183972"/>
                      <a:pt x="76649" y="171315"/>
                      <a:pt x="130130" y="171315"/>
                    </a:cubicBezTo>
                    <a:close/>
                    <a:moveTo>
                      <a:pt x="130130" y="99753"/>
                    </a:moveTo>
                    <a:cubicBezTo>
                      <a:pt x="183610" y="99753"/>
                      <a:pt x="207920" y="112410"/>
                      <a:pt x="207920" y="112410"/>
                    </a:cubicBezTo>
                    <a:lnTo>
                      <a:pt x="52339" y="112410"/>
                    </a:lnTo>
                    <a:cubicBezTo>
                      <a:pt x="52339" y="112410"/>
                      <a:pt x="76649" y="99753"/>
                      <a:pt x="130130" y="99753"/>
                    </a:cubicBezTo>
                    <a:close/>
                    <a:moveTo>
                      <a:pt x="322230" y="85796"/>
                    </a:moveTo>
                    <a:cubicBezTo>
                      <a:pt x="338768" y="85796"/>
                      <a:pt x="348009" y="102810"/>
                      <a:pt x="349955" y="102810"/>
                    </a:cubicBezTo>
                    <a:cubicBezTo>
                      <a:pt x="352387" y="102810"/>
                      <a:pt x="362115" y="85796"/>
                      <a:pt x="378166" y="85796"/>
                    </a:cubicBezTo>
                    <a:cubicBezTo>
                      <a:pt x="393731" y="85796"/>
                      <a:pt x="406863" y="98435"/>
                      <a:pt x="407350" y="114478"/>
                    </a:cubicBezTo>
                    <a:cubicBezTo>
                      <a:pt x="407836" y="123228"/>
                      <a:pt x="405404" y="130034"/>
                      <a:pt x="401026" y="136353"/>
                    </a:cubicBezTo>
                    <a:cubicBezTo>
                      <a:pt x="392758" y="148992"/>
                      <a:pt x="357737" y="178160"/>
                      <a:pt x="349955" y="178160"/>
                    </a:cubicBezTo>
                    <a:cubicBezTo>
                      <a:pt x="342659" y="178160"/>
                      <a:pt x="307152" y="148506"/>
                      <a:pt x="298884" y="136353"/>
                    </a:cubicBezTo>
                    <a:cubicBezTo>
                      <a:pt x="294992" y="130034"/>
                      <a:pt x="292074" y="123228"/>
                      <a:pt x="292560" y="114478"/>
                    </a:cubicBezTo>
                    <a:cubicBezTo>
                      <a:pt x="293533" y="98435"/>
                      <a:pt x="306666" y="85796"/>
                      <a:pt x="322230" y="85796"/>
                    </a:cubicBezTo>
                    <a:close/>
                    <a:moveTo>
                      <a:pt x="378205" y="28711"/>
                    </a:moveTo>
                    <a:cubicBezTo>
                      <a:pt x="319870" y="28711"/>
                      <a:pt x="284869" y="39904"/>
                      <a:pt x="284869" y="39904"/>
                    </a:cubicBezTo>
                    <a:cubicBezTo>
                      <a:pt x="276119" y="41364"/>
                      <a:pt x="268827" y="50123"/>
                      <a:pt x="268827" y="58882"/>
                    </a:cubicBezTo>
                    <a:cubicBezTo>
                      <a:pt x="268827" y="58882"/>
                      <a:pt x="268827" y="58882"/>
                      <a:pt x="268827" y="369840"/>
                    </a:cubicBezTo>
                    <a:cubicBezTo>
                      <a:pt x="268827" y="378599"/>
                      <a:pt x="276119" y="386385"/>
                      <a:pt x="284869" y="386385"/>
                    </a:cubicBezTo>
                    <a:cubicBezTo>
                      <a:pt x="284869" y="386385"/>
                      <a:pt x="320842" y="382979"/>
                      <a:pt x="377233" y="382979"/>
                    </a:cubicBezTo>
                    <a:cubicBezTo>
                      <a:pt x="437026" y="382979"/>
                      <a:pt x="435567" y="386385"/>
                      <a:pt x="471541" y="386385"/>
                    </a:cubicBezTo>
                    <a:cubicBezTo>
                      <a:pt x="480291" y="386385"/>
                      <a:pt x="487583" y="378599"/>
                      <a:pt x="487583" y="369840"/>
                    </a:cubicBezTo>
                    <a:lnTo>
                      <a:pt x="487583" y="58882"/>
                    </a:lnTo>
                    <a:cubicBezTo>
                      <a:pt x="487583" y="50123"/>
                      <a:pt x="480291" y="41364"/>
                      <a:pt x="471541" y="39904"/>
                    </a:cubicBezTo>
                    <a:cubicBezTo>
                      <a:pt x="471541" y="39904"/>
                      <a:pt x="436540" y="28711"/>
                      <a:pt x="378205" y="28711"/>
                    </a:cubicBezTo>
                    <a:close/>
                    <a:moveTo>
                      <a:pt x="129795" y="28711"/>
                    </a:moveTo>
                    <a:cubicBezTo>
                      <a:pt x="71460" y="28711"/>
                      <a:pt x="36459" y="39904"/>
                      <a:pt x="36459" y="39904"/>
                    </a:cubicBezTo>
                    <a:cubicBezTo>
                      <a:pt x="27709" y="41364"/>
                      <a:pt x="20417" y="50123"/>
                      <a:pt x="20417" y="58882"/>
                    </a:cubicBezTo>
                    <a:cubicBezTo>
                      <a:pt x="20417" y="58882"/>
                      <a:pt x="20417" y="58882"/>
                      <a:pt x="20417" y="369840"/>
                    </a:cubicBezTo>
                    <a:cubicBezTo>
                      <a:pt x="20417" y="378599"/>
                      <a:pt x="27709" y="386385"/>
                      <a:pt x="36459" y="386385"/>
                    </a:cubicBezTo>
                    <a:cubicBezTo>
                      <a:pt x="36459" y="386385"/>
                      <a:pt x="72433" y="382979"/>
                      <a:pt x="128823" y="382979"/>
                    </a:cubicBezTo>
                    <a:cubicBezTo>
                      <a:pt x="188616" y="382979"/>
                      <a:pt x="187158" y="386385"/>
                      <a:pt x="222645" y="386385"/>
                    </a:cubicBezTo>
                    <a:cubicBezTo>
                      <a:pt x="231881" y="386385"/>
                      <a:pt x="239173" y="378599"/>
                      <a:pt x="239173" y="369840"/>
                    </a:cubicBezTo>
                    <a:lnTo>
                      <a:pt x="239173" y="58882"/>
                    </a:lnTo>
                    <a:cubicBezTo>
                      <a:pt x="239173" y="50123"/>
                      <a:pt x="231881" y="41364"/>
                      <a:pt x="223131" y="39904"/>
                    </a:cubicBezTo>
                    <a:cubicBezTo>
                      <a:pt x="223131" y="39904"/>
                      <a:pt x="188130" y="28711"/>
                      <a:pt x="129795" y="28711"/>
                    </a:cubicBezTo>
                    <a:close/>
                    <a:moveTo>
                      <a:pt x="126878" y="0"/>
                    </a:moveTo>
                    <a:cubicBezTo>
                      <a:pt x="160907" y="0"/>
                      <a:pt x="240632" y="11679"/>
                      <a:pt x="254243" y="11679"/>
                    </a:cubicBezTo>
                    <a:cubicBezTo>
                      <a:pt x="277091" y="11679"/>
                      <a:pt x="347093" y="0"/>
                      <a:pt x="381122" y="0"/>
                    </a:cubicBezTo>
                    <a:cubicBezTo>
                      <a:pt x="448693" y="0"/>
                      <a:pt x="489041" y="13139"/>
                      <a:pt x="489041" y="13139"/>
                    </a:cubicBezTo>
                    <a:cubicBezTo>
                      <a:pt x="499250" y="15086"/>
                      <a:pt x="508000" y="24818"/>
                      <a:pt x="508000" y="35038"/>
                    </a:cubicBezTo>
                    <a:cubicBezTo>
                      <a:pt x="508000" y="35038"/>
                      <a:pt x="508000" y="35038"/>
                      <a:pt x="508000" y="395631"/>
                    </a:cubicBezTo>
                    <a:cubicBezTo>
                      <a:pt x="508000" y="406337"/>
                      <a:pt x="499250" y="414610"/>
                      <a:pt x="489041" y="414610"/>
                    </a:cubicBezTo>
                    <a:cubicBezTo>
                      <a:pt x="447234" y="414610"/>
                      <a:pt x="449179" y="410717"/>
                      <a:pt x="379663" y="410717"/>
                    </a:cubicBezTo>
                    <a:cubicBezTo>
                      <a:pt x="379663" y="410717"/>
                      <a:pt x="379663" y="410717"/>
                      <a:pt x="125906" y="410717"/>
                    </a:cubicBezTo>
                    <a:cubicBezTo>
                      <a:pt x="60279" y="410717"/>
                      <a:pt x="18959" y="414610"/>
                      <a:pt x="18959" y="414610"/>
                    </a:cubicBezTo>
                    <a:cubicBezTo>
                      <a:pt x="8750" y="414610"/>
                      <a:pt x="0" y="406337"/>
                      <a:pt x="0" y="395631"/>
                    </a:cubicBezTo>
                    <a:cubicBezTo>
                      <a:pt x="0" y="395631"/>
                      <a:pt x="0" y="395631"/>
                      <a:pt x="0" y="35038"/>
                    </a:cubicBezTo>
                    <a:cubicBezTo>
                      <a:pt x="0" y="24818"/>
                      <a:pt x="8264" y="15086"/>
                      <a:pt x="18959" y="13139"/>
                    </a:cubicBezTo>
                    <a:cubicBezTo>
                      <a:pt x="18959" y="13139"/>
                      <a:pt x="59307" y="0"/>
                      <a:pt x="1268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19139" y="1194907"/>
              <a:ext cx="5160838" cy="2543874"/>
              <a:chOff x="2495600" y="3260341"/>
              <a:chExt cx="2952328" cy="1040712"/>
            </a:xfrm>
          </p:grpSpPr>
          <p:sp>
            <p:nvSpPr>
              <p:cNvPr id="14" name="文本框 24"/>
              <p:cNvSpPr txBox="1"/>
              <p:nvPr/>
            </p:nvSpPr>
            <p:spPr bwMode="auto">
              <a:xfrm>
                <a:off x="2495600" y="3260341"/>
                <a:ext cx="2952328" cy="328565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5" name="矩形 14"/>
              <p:cNvSpPr>
                <a:spLocks/>
              </p:cNvSpPr>
              <p:nvPr/>
            </p:nvSpPr>
            <p:spPr bwMode="auto">
              <a:xfrm>
                <a:off x="2495600" y="3588904"/>
                <a:ext cx="2952328" cy="712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此部分内容作为文字排版占位显示（建议使用主题字体）。如需更改请在（设置形状格式）菜单下（文本选项）中调整。</a:t>
                </a:r>
              </a:p>
            </p:txBody>
          </p:sp>
        </p:grpSp>
        <p:sp>
          <p:nvSpPr>
            <p:cNvPr id="10" name="文本框 29"/>
            <p:cNvSpPr txBox="1"/>
            <p:nvPr/>
          </p:nvSpPr>
          <p:spPr>
            <a:xfrm>
              <a:off x="839416" y="4847411"/>
              <a:ext cx="1152128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11" name="文本框 30"/>
            <p:cNvSpPr txBox="1"/>
            <p:nvPr/>
          </p:nvSpPr>
          <p:spPr>
            <a:xfrm>
              <a:off x="2145270" y="4847411"/>
              <a:ext cx="1152128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12" name="文本框 31"/>
            <p:cNvSpPr txBox="1"/>
            <p:nvPr/>
          </p:nvSpPr>
          <p:spPr>
            <a:xfrm>
              <a:off x="3451124" y="4847411"/>
              <a:ext cx="1152128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13" name="文本框 32"/>
            <p:cNvSpPr txBox="1"/>
            <p:nvPr/>
          </p:nvSpPr>
          <p:spPr>
            <a:xfrm>
              <a:off x="4756978" y="4847411"/>
              <a:ext cx="1152128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08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2417bf5-f768-40d2-b7a4-2c5f7ff8c9ab"/>
          <p:cNvGrpSpPr>
            <a:grpSpLocks noChangeAspect="1"/>
          </p:cNvGrpSpPr>
          <p:nvPr/>
        </p:nvGrpSpPr>
        <p:grpSpPr>
          <a:xfrm>
            <a:off x="2382015" y="1808820"/>
            <a:ext cx="8818590" cy="3945456"/>
            <a:chOff x="2382015" y="1808820"/>
            <a:chExt cx="8818590" cy="3945456"/>
          </a:xfrm>
        </p:grpSpPr>
        <p:sp>
          <p:nvSpPr>
            <p:cNvPr id="7" name="Freeform: Shape 7"/>
            <p:cNvSpPr>
              <a:spLocks/>
            </p:cNvSpPr>
            <p:nvPr/>
          </p:nvSpPr>
          <p:spPr bwMode="auto">
            <a:xfrm>
              <a:off x="3293250" y="2714345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4204484" y="4181217"/>
              <a:ext cx="465138" cy="435769"/>
              <a:chOff x="3613710" y="4303892"/>
              <a:chExt cx="465138" cy="435769"/>
            </a:xfrm>
            <a:solidFill>
              <a:schemeClr val="bg1"/>
            </a:solidFill>
          </p:grpSpPr>
          <p:sp>
            <p:nvSpPr>
              <p:cNvPr id="25" name="Freeform: Shape 9"/>
              <p:cNvSpPr>
                <a:spLocks/>
              </p:cNvSpPr>
              <p:nvPr/>
            </p:nvSpPr>
            <p:spPr bwMode="auto">
              <a:xfrm>
                <a:off x="3672447" y="4361836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10"/>
              <p:cNvSpPr>
                <a:spLocks/>
              </p:cNvSpPr>
              <p:nvPr/>
            </p:nvSpPr>
            <p:spPr bwMode="auto">
              <a:xfrm>
                <a:off x="3613710" y="4303892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11"/>
            <p:cNvGrpSpPr/>
            <p:nvPr/>
          </p:nvGrpSpPr>
          <p:grpSpPr>
            <a:xfrm>
              <a:off x="2382015" y="4211552"/>
              <a:ext cx="465138" cy="391319"/>
              <a:chOff x="1791241" y="4334227"/>
              <a:chExt cx="465138" cy="391319"/>
            </a:xfrm>
            <a:solidFill>
              <a:schemeClr val="bg1"/>
            </a:solidFill>
          </p:grpSpPr>
          <p:sp>
            <p:nvSpPr>
              <p:cNvPr id="22" name="Freeform: Shape 12"/>
              <p:cNvSpPr>
                <a:spLocks/>
              </p:cNvSpPr>
              <p:nvPr/>
            </p:nvSpPr>
            <p:spPr bwMode="auto">
              <a:xfrm>
                <a:off x="1907922" y="4435827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13"/>
              <p:cNvSpPr>
                <a:spLocks/>
              </p:cNvSpPr>
              <p:nvPr/>
            </p:nvSpPr>
            <p:spPr bwMode="auto">
              <a:xfrm>
                <a:off x="1965866" y="4493771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14"/>
              <p:cNvSpPr>
                <a:spLocks/>
              </p:cNvSpPr>
              <p:nvPr/>
            </p:nvSpPr>
            <p:spPr bwMode="auto">
              <a:xfrm>
                <a:off x="1791241" y="4334227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Rectangle 16"/>
            <p:cNvSpPr/>
            <p:nvPr/>
          </p:nvSpPr>
          <p:spPr>
            <a:xfrm>
              <a:off x="6167482" y="1808820"/>
              <a:ext cx="914400" cy="9144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+mn-cs"/>
                </a:rPr>
                <a:t>01</a:t>
              </a:r>
            </a:p>
          </p:txBody>
        </p:sp>
        <p:sp>
          <p:nvSpPr>
            <p:cNvPr id="11" name="Rectangle 19"/>
            <p:cNvSpPr/>
            <p:nvPr/>
          </p:nvSpPr>
          <p:spPr>
            <a:xfrm>
              <a:off x="6167482" y="3324348"/>
              <a:ext cx="914400" cy="9144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12" name="Rectangle 22"/>
            <p:cNvSpPr/>
            <p:nvPr/>
          </p:nvSpPr>
          <p:spPr>
            <a:xfrm>
              <a:off x="6167482" y="4839876"/>
              <a:ext cx="914400" cy="91440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+mn-cs"/>
                </a:rPr>
                <a:t>03</a:t>
              </a:r>
            </a:p>
          </p:txBody>
        </p:sp>
        <p:grpSp>
          <p:nvGrpSpPr>
            <p:cNvPr id="13" name="Group 36"/>
            <p:cNvGrpSpPr/>
            <p:nvPr/>
          </p:nvGrpSpPr>
          <p:grpSpPr>
            <a:xfrm>
              <a:off x="7081882" y="1863545"/>
              <a:ext cx="4118723" cy="784830"/>
              <a:chOff x="7081882" y="1863545"/>
              <a:chExt cx="4118723" cy="784830"/>
            </a:xfrm>
          </p:grpSpPr>
          <p:sp>
            <p:nvSpPr>
              <p:cNvPr id="20" name="TextBox 25"/>
              <p:cNvSpPr txBox="1"/>
              <p:nvPr/>
            </p:nvSpPr>
            <p:spPr>
              <a:xfrm>
                <a:off x="7081882" y="1863545"/>
                <a:ext cx="4118723" cy="276999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21" name="Rectangle 26"/>
              <p:cNvSpPr/>
              <p:nvPr/>
            </p:nvSpPr>
            <p:spPr>
              <a:xfrm>
                <a:off x="7081882" y="2140544"/>
                <a:ext cx="4118723" cy="507831"/>
              </a:xfrm>
              <a:prstGeom prst="rect">
                <a:avLst/>
              </a:prstGeom>
            </p:spPr>
            <p:txBody>
              <a:bodyPr wrap="square" lIns="216000" tIns="0" rIns="216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14" name="Group 37"/>
            <p:cNvGrpSpPr/>
            <p:nvPr/>
          </p:nvGrpSpPr>
          <p:grpSpPr>
            <a:xfrm>
              <a:off x="7081882" y="3379327"/>
              <a:ext cx="4118723" cy="784830"/>
              <a:chOff x="7081882" y="3379327"/>
              <a:chExt cx="4118723" cy="784830"/>
            </a:xfrm>
          </p:grpSpPr>
          <p:sp>
            <p:nvSpPr>
              <p:cNvPr id="18" name="TextBox 28"/>
              <p:cNvSpPr txBox="1"/>
              <p:nvPr/>
            </p:nvSpPr>
            <p:spPr>
              <a:xfrm>
                <a:off x="7081882" y="3379327"/>
                <a:ext cx="4118723" cy="276999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9" name="Rectangle 29"/>
              <p:cNvSpPr/>
              <p:nvPr/>
            </p:nvSpPr>
            <p:spPr>
              <a:xfrm>
                <a:off x="7081882" y="3656326"/>
                <a:ext cx="4118723" cy="507831"/>
              </a:xfrm>
              <a:prstGeom prst="rect">
                <a:avLst/>
              </a:prstGeom>
            </p:spPr>
            <p:txBody>
              <a:bodyPr wrap="square" lIns="216000" tIns="0" rIns="216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7081882" y="4895109"/>
              <a:ext cx="4118723" cy="784830"/>
              <a:chOff x="7081882" y="4895109"/>
              <a:chExt cx="4118723" cy="784830"/>
            </a:xfrm>
          </p:grpSpPr>
          <p:sp>
            <p:nvSpPr>
              <p:cNvPr id="16" name="TextBox 31"/>
              <p:cNvSpPr txBox="1"/>
              <p:nvPr/>
            </p:nvSpPr>
            <p:spPr>
              <a:xfrm>
                <a:off x="7081882" y="4895109"/>
                <a:ext cx="4118723" cy="276999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7" name="Rectangle 32"/>
              <p:cNvSpPr/>
              <p:nvPr/>
            </p:nvSpPr>
            <p:spPr>
              <a:xfrm>
                <a:off x="7081882" y="5172108"/>
                <a:ext cx="4118723" cy="507831"/>
              </a:xfrm>
              <a:prstGeom prst="rect">
                <a:avLst/>
              </a:prstGeom>
            </p:spPr>
            <p:txBody>
              <a:bodyPr wrap="square" lIns="216000" tIns="0" rIns="216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</p:grp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r="16682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r="11950"/>
          <a:stretch>
            <a:fillRect/>
          </a:stretch>
        </p:blipFill>
        <p:spPr/>
      </p:pic>
      <p:pic>
        <p:nvPicPr>
          <p:cNvPr id="31" name="图片占位符 30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r="11450"/>
          <a:stretch>
            <a:fillRect/>
          </a:stretch>
        </p:blipFill>
        <p:spPr/>
      </p:pic>
      <p:grpSp>
        <p:nvGrpSpPr>
          <p:cNvPr id="32" name="组合 31"/>
          <p:cNvGrpSpPr/>
          <p:nvPr/>
        </p:nvGrpSpPr>
        <p:grpSpPr>
          <a:xfrm>
            <a:off x="4772561" y="318255"/>
            <a:ext cx="2646878" cy="629704"/>
            <a:chOff x="457200" y="184826"/>
            <a:chExt cx="2646878" cy="629704"/>
          </a:xfrm>
        </p:grpSpPr>
        <p:sp>
          <p:nvSpPr>
            <p:cNvPr id="33" name="文本框 32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511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da70e02-a150-40a1-94db-1194d577b9d9"/>
          <p:cNvGrpSpPr>
            <a:grpSpLocks noChangeAspect="1"/>
          </p:cNvGrpSpPr>
          <p:nvPr/>
        </p:nvGrpSpPr>
        <p:grpSpPr>
          <a:xfrm>
            <a:off x="1036286" y="1995333"/>
            <a:ext cx="10057419" cy="3593907"/>
            <a:chOff x="1036286" y="1995333"/>
            <a:chExt cx="10057419" cy="3593907"/>
          </a:xfrm>
        </p:grpSpPr>
        <p:sp>
          <p:nvSpPr>
            <p:cNvPr id="4" name="Arrow: Left-Right 31"/>
            <p:cNvSpPr/>
            <p:nvPr/>
          </p:nvSpPr>
          <p:spPr>
            <a:xfrm>
              <a:off x="7388784" y="3746041"/>
              <a:ext cx="554451" cy="168235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Arrow: Left-Right 32"/>
            <p:cNvSpPr/>
            <p:nvPr/>
          </p:nvSpPr>
          <p:spPr>
            <a:xfrm rot="18900000">
              <a:off x="7112600" y="3062195"/>
              <a:ext cx="638568" cy="168235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Arrow: Left-Right 33"/>
            <p:cNvSpPr/>
            <p:nvPr/>
          </p:nvSpPr>
          <p:spPr>
            <a:xfrm rot="2700000" flipV="1">
              <a:off x="7112600" y="4374184"/>
              <a:ext cx="638568" cy="168235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35"/>
            <p:cNvSpPr/>
            <p:nvPr/>
          </p:nvSpPr>
          <p:spPr>
            <a:xfrm>
              <a:off x="6328859" y="3311317"/>
              <a:ext cx="961939" cy="96193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36"/>
            <p:cNvSpPr txBox="1">
              <a:spLocks/>
            </p:cNvSpPr>
            <p:nvPr/>
          </p:nvSpPr>
          <p:spPr>
            <a:xfrm>
              <a:off x="6328860" y="3830160"/>
              <a:ext cx="961939" cy="243971"/>
            </a:xfrm>
            <a:prstGeom prst="rect">
              <a:avLst/>
            </a:prstGeom>
          </p:spPr>
          <p:txBody>
            <a:bodyPr vert="horz" wrap="none">
              <a:normAutofit fontScale="92500" lnSpcReduction="20000"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5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关键词</a:t>
              </a:r>
            </a:p>
          </p:txBody>
        </p:sp>
        <p:sp>
          <p:nvSpPr>
            <p:cNvPr id="9" name="Freeform: Shape 37"/>
            <p:cNvSpPr>
              <a:spLocks/>
            </p:cNvSpPr>
            <p:nvPr/>
          </p:nvSpPr>
          <p:spPr bwMode="auto">
            <a:xfrm>
              <a:off x="6669463" y="3532945"/>
              <a:ext cx="295028" cy="252593"/>
            </a:xfrm>
            <a:custGeom>
              <a:avLst/>
              <a:gdLst>
                <a:gd name="T0" fmla="*/ 259046022 w 21600"/>
                <a:gd name="T1" fmla="*/ 121588502 h 21600"/>
                <a:gd name="T2" fmla="*/ 259046022 w 21600"/>
                <a:gd name="T3" fmla="*/ 105226481 h 21600"/>
                <a:gd name="T4" fmla="*/ 239823076 w 21600"/>
                <a:gd name="T5" fmla="*/ 77110490 h 21600"/>
                <a:gd name="T6" fmla="*/ 186223862 w 21600"/>
                <a:gd name="T7" fmla="*/ 43829736 h 21600"/>
                <a:gd name="T8" fmla="*/ 166165689 w 21600"/>
                <a:gd name="T9" fmla="*/ 29170478 h 21600"/>
                <a:gd name="T10" fmla="*/ 159655912 w 21600"/>
                <a:gd name="T11" fmla="*/ 18378005 h 21600"/>
                <a:gd name="T12" fmla="*/ 159655912 w 21600"/>
                <a:gd name="T13" fmla="*/ 18306686 h 21600"/>
                <a:gd name="T14" fmla="*/ 159655912 w 21600"/>
                <a:gd name="T15" fmla="*/ 0 h 21600"/>
                <a:gd name="T16" fmla="*/ 126685736 w 21600"/>
                <a:gd name="T17" fmla="*/ 0 h 21600"/>
                <a:gd name="T18" fmla="*/ 126685736 w 21600"/>
                <a:gd name="T19" fmla="*/ 7010 h 21600"/>
                <a:gd name="T20" fmla="*/ 126685736 w 21600"/>
                <a:gd name="T21" fmla="*/ 18314449 h 21600"/>
                <a:gd name="T22" fmla="*/ 126685736 w 21600"/>
                <a:gd name="T23" fmla="*/ 18385768 h 21600"/>
                <a:gd name="T24" fmla="*/ 120175960 w 21600"/>
                <a:gd name="T25" fmla="*/ 29184405 h 21600"/>
                <a:gd name="T26" fmla="*/ 100117787 w 21600"/>
                <a:gd name="T27" fmla="*/ 43844509 h 21600"/>
                <a:gd name="T28" fmla="*/ 46519839 w 21600"/>
                <a:gd name="T29" fmla="*/ 77117499 h 21600"/>
                <a:gd name="T30" fmla="*/ 27296893 w 21600"/>
                <a:gd name="T31" fmla="*/ 105240491 h 21600"/>
                <a:gd name="T32" fmla="*/ 27296893 w 21600"/>
                <a:gd name="T33" fmla="*/ 121595512 h 21600"/>
                <a:gd name="T34" fmla="*/ 0 w 21600"/>
                <a:gd name="T35" fmla="*/ 121595512 h 21600"/>
                <a:gd name="T36" fmla="*/ 43483029 w 21600"/>
                <a:gd name="T37" fmla="*/ 153864397 h 21600"/>
                <a:gd name="T38" fmla="*/ 86847348 w 21600"/>
                <a:gd name="T39" fmla="*/ 121595512 h 21600"/>
                <a:gd name="T40" fmla="*/ 60280664 w 21600"/>
                <a:gd name="T41" fmla="*/ 121595512 h 21600"/>
                <a:gd name="T42" fmla="*/ 60280664 w 21600"/>
                <a:gd name="T43" fmla="*/ 105240491 h 21600"/>
                <a:gd name="T44" fmla="*/ 60280664 w 21600"/>
                <a:gd name="T45" fmla="*/ 105147400 h 21600"/>
                <a:gd name="T46" fmla="*/ 66723773 w 21600"/>
                <a:gd name="T47" fmla="*/ 94712354 h 21600"/>
                <a:gd name="T48" fmla="*/ 86835030 w 21600"/>
                <a:gd name="T49" fmla="*/ 80194969 h 21600"/>
                <a:gd name="T50" fmla="*/ 126526262 w 21600"/>
                <a:gd name="T51" fmla="*/ 56480866 h 21600"/>
                <a:gd name="T52" fmla="*/ 126526262 w 21600"/>
                <a:gd name="T53" fmla="*/ 121588502 h 21600"/>
                <a:gd name="T54" fmla="*/ 99693960 w 21600"/>
                <a:gd name="T55" fmla="*/ 121588502 h 21600"/>
                <a:gd name="T56" fmla="*/ 143217743 w 21600"/>
                <a:gd name="T57" fmla="*/ 153864397 h 21600"/>
                <a:gd name="T58" fmla="*/ 186661273 w 21600"/>
                <a:gd name="T59" fmla="*/ 121588502 h 21600"/>
                <a:gd name="T60" fmla="*/ 159510152 w 21600"/>
                <a:gd name="T61" fmla="*/ 121588502 h 21600"/>
                <a:gd name="T62" fmla="*/ 159510152 w 21600"/>
                <a:gd name="T63" fmla="*/ 56274591 h 21600"/>
                <a:gd name="T64" fmla="*/ 199520215 w 21600"/>
                <a:gd name="T65" fmla="*/ 80180289 h 21600"/>
                <a:gd name="T66" fmla="*/ 219631460 w 21600"/>
                <a:gd name="T67" fmla="*/ 94704591 h 21600"/>
                <a:gd name="T68" fmla="*/ 226074569 w 21600"/>
                <a:gd name="T69" fmla="*/ 105140390 h 21600"/>
                <a:gd name="T70" fmla="*/ 226074569 w 21600"/>
                <a:gd name="T71" fmla="*/ 105233481 h 21600"/>
                <a:gd name="T72" fmla="*/ 226074569 w 21600"/>
                <a:gd name="T73" fmla="*/ 121588502 h 21600"/>
                <a:gd name="T74" fmla="*/ 199507778 w 21600"/>
                <a:gd name="T75" fmla="*/ 121588502 h 21600"/>
                <a:gd name="T76" fmla="*/ 242872215 w 21600"/>
                <a:gd name="T77" fmla="*/ 153850470 h 21600"/>
                <a:gd name="T78" fmla="*/ 286355233 w 21600"/>
                <a:gd name="T79" fmla="*/ 121588502 h 21600"/>
                <a:gd name="T80" fmla="*/ 259046022 w 21600"/>
                <a:gd name="T81" fmla="*/ 121588502 h 21600"/>
                <a:gd name="T82" fmla="*/ 259046022 w 21600"/>
                <a:gd name="T83" fmla="*/ 121588502 h 216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600" h="21600">
                  <a:moveTo>
                    <a:pt x="19540" y="17069"/>
                  </a:moveTo>
                  <a:cubicBezTo>
                    <a:pt x="19540" y="16473"/>
                    <a:pt x="19540" y="15944"/>
                    <a:pt x="19540" y="14772"/>
                  </a:cubicBezTo>
                  <a:cubicBezTo>
                    <a:pt x="19526" y="13214"/>
                    <a:pt x="18865" y="11949"/>
                    <a:pt x="18090" y="10825"/>
                  </a:cubicBezTo>
                  <a:cubicBezTo>
                    <a:pt x="16910" y="9139"/>
                    <a:pt x="15307" y="7618"/>
                    <a:pt x="14047" y="6153"/>
                  </a:cubicBezTo>
                  <a:cubicBezTo>
                    <a:pt x="13419" y="5427"/>
                    <a:pt x="12881" y="4722"/>
                    <a:pt x="12534" y="4095"/>
                  </a:cubicBezTo>
                  <a:cubicBezTo>
                    <a:pt x="12185" y="3471"/>
                    <a:pt x="12043" y="2962"/>
                    <a:pt x="12043" y="2580"/>
                  </a:cubicBezTo>
                  <a:cubicBezTo>
                    <a:pt x="12043" y="2577"/>
                    <a:pt x="12043" y="2573"/>
                    <a:pt x="12043" y="2570"/>
                  </a:cubicBezTo>
                  <a:cubicBezTo>
                    <a:pt x="12043" y="1413"/>
                    <a:pt x="12043" y="589"/>
                    <a:pt x="12043" y="0"/>
                  </a:cubicBezTo>
                  <a:lnTo>
                    <a:pt x="9556" y="0"/>
                  </a:lnTo>
                  <a:cubicBezTo>
                    <a:pt x="9556" y="0"/>
                    <a:pt x="9556" y="1"/>
                    <a:pt x="9556" y="1"/>
                  </a:cubicBezTo>
                  <a:cubicBezTo>
                    <a:pt x="9556" y="591"/>
                    <a:pt x="9556" y="1415"/>
                    <a:pt x="9556" y="2571"/>
                  </a:cubicBezTo>
                  <a:cubicBezTo>
                    <a:pt x="9556" y="2574"/>
                    <a:pt x="9556" y="2578"/>
                    <a:pt x="9556" y="2581"/>
                  </a:cubicBezTo>
                  <a:cubicBezTo>
                    <a:pt x="9556" y="2963"/>
                    <a:pt x="9414" y="3472"/>
                    <a:pt x="9065" y="4097"/>
                  </a:cubicBezTo>
                  <a:cubicBezTo>
                    <a:pt x="8718" y="4723"/>
                    <a:pt x="8180" y="5428"/>
                    <a:pt x="7552" y="6155"/>
                  </a:cubicBezTo>
                  <a:cubicBezTo>
                    <a:pt x="6292" y="7619"/>
                    <a:pt x="4689" y="9140"/>
                    <a:pt x="3509" y="10826"/>
                  </a:cubicBezTo>
                  <a:cubicBezTo>
                    <a:pt x="2734" y="11950"/>
                    <a:pt x="2073" y="13215"/>
                    <a:pt x="2059" y="14774"/>
                  </a:cubicBezTo>
                  <a:cubicBezTo>
                    <a:pt x="2059" y="15946"/>
                    <a:pt x="2059" y="16475"/>
                    <a:pt x="2059" y="17070"/>
                  </a:cubicBezTo>
                  <a:lnTo>
                    <a:pt x="0" y="17070"/>
                  </a:lnTo>
                  <a:lnTo>
                    <a:pt x="3280" y="21600"/>
                  </a:lnTo>
                  <a:lnTo>
                    <a:pt x="6551" y="17070"/>
                  </a:lnTo>
                  <a:lnTo>
                    <a:pt x="4547" y="17070"/>
                  </a:lnTo>
                  <a:cubicBezTo>
                    <a:pt x="4547" y="16475"/>
                    <a:pt x="4547" y="15946"/>
                    <a:pt x="4547" y="14774"/>
                  </a:cubicBezTo>
                  <a:cubicBezTo>
                    <a:pt x="4547" y="14769"/>
                    <a:pt x="4547" y="14765"/>
                    <a:pt x="4547" y="14761"/>
                  </a:cubicBezTo>
                  <a:cubicBezTo>
                    <a:pt x="4547" y="14404"/>
                    <a:pt x="4685" y="13910"/>
                    <a:pt x="5033" y="13296"/>
                  </a:cubicBezTo>
                  <a:cubicBezTo>
                    <a:pt x="5381" y="12679"/>
                    <a:pt x="5919" y="11980"/>
                    <a:pt x="6550" y="11258"/>
                  </a:cubicBezTo>
                  <a:cubicBezTo>
                    <a:pt x="7464" y="10197"/>
                    <a:pt x="8559" y="9102"/>
                    <a:pt x="9544" y="7929"/>
                  </a:cubicBezTo>
                  <a:lnTo>
                    <a:pt x="9544" y="17069"/>
                  </a:lnTo>
                  <a:lnTo>
                    <a:pt x="7520" y="17069"/>
                  </a:lnTo>
                  <a:lnTo>
                    <a:pt x="10803" y="21600"/>
                  </a:lnTo>
                  <a:lnTo>
                    <a:pt x="14080" y="17069"/>
                  </a:lnTo>
                  <a:lnTo>
                    <a:pt x="12032" y="17069"/>
                  </a:lnTo>
                  <a:lnTo>
                    <a:pt x="12032" y="7900"/>
                  </a:lnTo>
                  <a:cubicBezTo>
                    <a:pt x="13023" y="9084"/>
                    <a:pt x="14128" y="10188"/>
                    <a:pt x="15050" y="11256"/>
                  </a:cubicBezTo>
                  <a:cubicBezTo>
                    <a:pt x="15681" y="11979"/>
                    <a:pt x="16219" y="12678"/>
                    <a:pt x="16567" y="13295"/>
                  </a:cubicBezTo>
                  <a:cubicBezTo>
                    <a:pt x="16915" y="13908"/>
                    <a:pt x="17053" y="14403"/>
                    <a:pt x="17053" y="14760"/>
                  </a:cubicBezTo>
                  <a:cubicBezTo>
                    <a:pt x="17053" y="14764"/>
                    <a:pt x="17053" y="14768"/>
                    <a:pt x="17053" y="14773"/>
                  </a:cubicBezTo>
                  <a:cubicBezTo>
                    <a:pt x="17053" y="15945"/>
                    <a:pt x="17053" y="16473"/>
                    <a:pt x="17053" y="17069"/>
                  </a:cubicBezTo>
                  <a:lnTo>
                    <a:pt x="15049" y="17069"/>
                  </a:lnTo>
                  <a:lnTo>
                    <a:pt x="18320" y="21598"/>
                  </a:lnTo>
                  <a:lnTo>
                    <a:pt x="21600" y="17069"/>
                  </a:lnTo>
                  <a:lnTo>
                    <a:pt x="19540" y="17069"/>
                  </a:lnTo>
                  <a:close/>
                  <a:moveTo>
                    <a:pt x="19540" y="1706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39"/>
            <p:cNvSpPr/>
            <p:nvPr/>
          </p:nvSpPr>
          <p:spPr>
            <a:xfrm>
              <a:off x="7598081" y="1995333"/>
              <a:ext cx="961939" cy="961939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>
              <a:innerShdw dist="25400" dir="5400000">
                <a:schemeClr val="tx1">
                  <a:alpha val="15000"/>
                </a:scheme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40"/>
            <p:cNvSpPr txBox="1">
              <a:spLocks/>
            </p:cNvSpPr>
            <p:nvPr/>
          </p:nvSpPr>
          <p:spPr>
            <a:xfrm>
              <a:off x="7598083" y="2514176"/>
              <a:ext cx="961939" cy="243971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1" b="1" i="0" u="none" strike="noStrike" kern="1200" cap="none" spc="0" normalizeH="0" baseline="0" noProof="0">
                  <a:ln>
                    <a:noFill/>
                  </a:ln>
                  <a:solidFill>
                    <a:srgbClr val="414B56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关键词</a:t>
              </a:r>
            </a:p>
          </p:txBody>
        </p: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7899338" y="2236597"/>
              <a:ext cx="359431" cy="173599"/>
              <a:chOff x="0" y="0"/>
              <a:chExt cx="576" cy="277"/>
            </a:xfrm>
            <a:solidFill>
              <a:schemeClr val="tx2"/>
            </a:solidFill>
          </p:grpSpPr>
          <p:sp>
            <p:nvSpPr>
              <p:cNvPr id="66" name="Freeform: Shape 42"/>
              <p:cNvSpPr>
                <a:spLocks/>
              </p:cNvSpPr>
              <p:nvPr/>
            </p:nvSpPr>
            <p:spPr bwMode="auto">
              <a:xfrm>
                <a:off x="416" y="72"/>
                <a:ext cx="160" cy="202"/>
              </a:xfrm>
              <a:custGeom>
                <a:avLst/>
                <a:gdLst>
                  <a:gd name="T0" fmla="*/ 0 w 21471"/>
                  <a:gd name="T1" fmla="*/ 0 h 21600"/>
                  <a:gd name="T2" fmla="*/ 0 w 21471"/>
                  <a:gd name="T3" fmla="*/ 0 h 21600"/>
                  <a:gd name="T4" fmla="*/ 0 w 21471"/>
                  <a:gd name="T5" fmla="*/ 0 h 21600"/>
                  <a:gd name="T6" fmla="*/ 0 w 21471"/>
                  <a:gd name="T7" fmla="*/ 0 h 21600"/>
                  <a:gd name="T8" fmla="*/ 0 w 21471"/>
                  <a:gd name="T9" fmla="*/ 0 h 21600"/>
                  <a:gd name="T10" fmla="*/ 0 w 21471"/>
                  <a:gd name="T11" fmla="*/ 0 h 21600"/>
                  <a:gd name="T12" fmla="*/ 0 w 21471"/>
                  <a:gd name="T13" fmla="*/ 0 h 21600"/>
                  <a:gd name="T14" fmla="*/ 0 w 21471"/>
                  <a:gd name="T15" fmla="*/ 0 h 21600"/>
                  <a:gd name="T16" fmla="*/ 0 w 21471"/>
                  <a:gd name="T17" fmla="*/ 0 h 21600"/>
                  <a:gd name="T18" fmla="*/ 0 w 21471"/>
                  <a:gd name="T19" fmla="*/ 0 h 21600"/>
                  <a:gd name="T20" fmla="*/ 0 w 21471"/>
                  <a:gd name="T21" fmla="*/ 0 h 21600"/>
                  <a:gd name="T22" fmla="*/ 0 w 21471"/>
                  <a:gd name="T23" fmla="*/ 0 h 21600"/>
                  <a:gd name="T24" fmla="*/ 0 w 21471"/>
                  <a:gd name="T25" fmla="*/ 0 h 21600"/>
                  <a:gd name="T26" fmla="*/ 0 w 21471"/>
                  <a:gd name="T27" fmla="*/ 0 h 21600"/>
                  <a:gd name="T28" fmla="*/ 0 w 21471"/>
                  <a:gd name="T29" fmla="*/ 0 h 21600"/>
                  <a:gd name="T30" fmla="*/ 0 w 21471"/>
                  <a:gd name="T31" fmla="*/ 0 h 21600"/>
                  <a:gd name="T32" fmla="*/ 0 w 21471"/>
                  <a:gd name="T33" fmla="*/ 0 h 21600"/>
                  <a:gd name="T34" fmla="*/ 0 w 21471"/>
                  <a:gd name="T35" fmla="*/ 0 h 21600"/>
                  <a:gd name="T36" fmla="*/ 0 w 21471"/>
                  <a:gd name="T37" fmla="*/ 0 h 21600"/>
                  <a:gd name="T38" fmla="*/ 0 w 21471"/>
                  <a:gd name="T39" fmla="*/ 0 h 216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1471" h="21600">
                    <a:moveTo>
                      <a:pt x="21471" y="19054"/>
                    </a:moveTo>
                    <a:cubicBezTo>
                      <a:pt x="21471" y="19054"/>
                      <a:pt x="21453" y="17550"/>
                      <a:pt x="17605" y="16182"/>
                    </a:cubicBezTo>
                    <a:cubicBezTo>
                      <a:pt x="15742" y="15518"/>
                      <a:pt x="12975" y="13809"/>
                      <a:pt x="8879" y="13221"/>
                    </a:cubicBezTo>
                    <a:cubicBezTo>
                      <a:pt x="9926" y="12323"/>
                      <a:pt x="10720" y="10919"/>
                      <a:pt x="11535" y="9255"/>
                    </a:cubicBezTo>
                    <a:cubicBezTo>
                      <a:pt x="12007" y="8291"/>
                      <a:pt x="11927" y="7470"/>
                      <a:pt x="11927" y="6301"/>
                    </a:cubicBezTo>
                    <a:cubicBezTo>
                      <a:pt x="11927" y="5435"/>
                      <a:pt x="12129" y="4048"/>
                      <a:pt x="11862" y="3286"/>
                    </a:cubicBezTo>
                    <a:cubicBezTo>
                      <a:pt x="10957" y="711"/>
                      <a:pt x="8675" y="0"/>
                      <a:pt x="6000" y="0"/>
                    </a:cubicBezTo>
                    <a:cubicBezTo>
                      <a:pt x="3324" y="0"/>
                      <a:pt x="1039" y="714"/>
                      <a:pt x="137" y="3295"/>
                    </a:cubicBezTo>
                    <a:cubicBezTo>
                      <a:pt x="-129" y="4055"/>
                      <a:pt x="75" y="5439"/>
                      <a:pt x="75" y="6302"/>
                    </a:cubicBezTo>
                    <a:cubicBezTo>
                      <a:pt x="75" y="7473"/>
                      <a:pt x="-5" y="8298"/>
                      <a:pt x="469" y="9264"/>
                    </a:cubicBezTo>
                    <a:cubicBezTo>
                      <a:pt x="1142" y="10633"/>
                      <a:pt x="1789" y="11815"/>
                      <a:pt x="2574" y="12690"/>
                    </a:cubicBezTo>
                    <a:cubicBezTo>
                      <a:pt x="7111" y="14881"/>
                      <a:pt x="7535" y="17307"/>
                      <a:pt x="7544" y="18077"/>
                    </a:cubicBezTo>
                    <a:lnTo>
                      <a:pt x="7544" y="18090"/>
                    </a:lnTo>
                    <a:lnTo>
                      <a:pt x="7544" y="18102"/>
                    </a:lnTo>
                    <a:lnTo>
                      <a:pt x="7544" y="21597"/>
                    </a:lnTo>
                    <a:lnTo>
                      <a:pt x="7544" y="21600"/>
                    </a:lnTo>
                    <a:lnTo>
                      <a:pt x="21470" y="21599"/>
                    </a:lnTo>
                    <a:lnTo>
                      <a:pt x="21470" y="19054"/>
                    </a:lnTo>
                    <a:lnTo>
                      <a:pt x="21471" y="19054"/>
                    </a:lnTo>
                    <a:close/>
                    <a:moveTo>
                      <a:pt x="21471" y="19054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43"/>
              <p:cNvSpPr>
                <a:spLocks/>
              </p:cNvSpPr>
              <p:nvPr/>
            </p:nvSpPr>
            <p:spPr bwMode="auto">
              <a:xfrm>
                <a:off x="0" y="72"/>
                <a:ext cx="160" cy="202"/>
              </a:xfrm>
              <a:custGeom>
                <a:avLst/>
                <a:gdLst>
                  <a:gd name="T0" fmla="*/ 0 w 21470"/>
                  <a:gd name="T1" fmla="*/ 0 h 21600"/>
                  <a:gd name="T2" fmla="*/ 0 w 21470"/>
                  <a:gd name="T3" fmla="*/ 0 h 21600"/>
                  <a:gd name="T4" fmla="*/ 0 w 21470"/>
                  <a:gd name="T5" fmla="*/ 0 h 21600"/>
                  <a:gd name="T6" fmla="*/ 0 w 21470"/>
                  <a:gd name="T7" fmla="*/ 0 h 21600"/>
                  <a:gd name="T8" fmla="*/ 0 w 21470"/>
                  <a:gd name="T9" fmla="*/ 0 h 21600"/>
                  <a:gd name="T10" fmla="*/ 0 w 21470"/>
                  <a:gd name="T11" fmla="*/ 0 h 21600"/>
                  <a:gd name="T12" fmla="*/ 0 w 21470"/>
                  <a:gd name="T13" fmla="*/ 0 h 21600"/>
                  <a:gd name="T14" fmla="*/ 0 w 21470"/>
                  <a:gd name="T15" fmla="*/ 0 h 21600"/>
                  <a:gd name="T16" fmla="*/ 0 w 21470"/>
                  <a:gd name="T17" fmla="*/ 0 h 21600"/>
                  <a:gd name="T18" fmla="*/ 0 w 21470"/>
                  <a:gd name="T19" fmla="*/ 0 h 21600"/>
                  <a:gd name="T20" fmla="*/ 0 w 21470"/>
                  <a:gd name="T21" fmla="*/ 0 h 21600"/>
                  <a:gd name="T22" fmla="*/ 0 w 21470"/>
                  <a:gd name="T23" fmla="*/ 0 h 21600"/>
                  <a:gd name="T24" fmla="*/ 0 w 21470"/>
                  <a:gd name="T25" fmla="*/ 0 h 21600"/>
                  <a:gd name="T26" fmla="*/ 0 w 21470"/>
                  <a:gd name="T27" fmla="*/ 0 h 21600"/>
                  <a:gd name="T28" fmla="*/ 0 w 21470"/>
                  <a:gd name="T29" fmla="*/ 0 h 21600"/>
                  <a:gd name="T30" fmla="*/ 0 w 21470"/>
                  <a:gd name="T31" fmla="*/ 0 h 21600"/>
                  <a:gd name="T32" fmla="*/ 0 w 21470"/>
                  <a:gd name="T33" fmla="*/ 0 h 21600"/>
                  <a:gd name="T34" fmla="*/ 0 w 2147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470" h="21600">
                    <a:moveTo>
                      <a:pt x="13940" y="18086"/>
                    </a:moveTo>
                    <a:lnTo>
                      <a:pt x="13940" y="18072"/>
                    </a:lnTo>
                    <a:cubicBezTo>
                      <a:pt x="13950" y="17309"/>
                      <a:pt x="14371" y="14916"/>
                      <a:pt x="18830" y="12738"/>
                    </a:cubicBezTo>
                    <a:cubicBezTo>
                      <a:pt x="19647" y="11854"/>
                      <a:pt x="20318" y="10647"/>
                      <a:pt x="21003" y="9254"/>
                    </a:cubicBezTo>
                    <a:cubicBezTo>
                      <a:pt x="21477" y="8291"/>
                      <a:pt x="21396" y="7469"/>
                      <a:pt x="21396" y="6300"/>
                    </a:cubicBezTo>
                    <a:cubicBezTo>
                      <a:pt x="21396" y="5435"/>
                      <a:pt x="21600" y="4048"/>
                      <a:pt x="21331" y="3286"/>
                    </a:cubicBezTo>
                    <a:cubicBezTo>
                      <a:pt x="20423" y="711"/>
                      <a:pt x="18134" y="0"/>
                      <a:pt x="15449" y="0"/>
                    </a:cubicBezTo>
                    <a:cubicBezTo>
                      <a:pt x="12763" y="0"/>
                      <a:pt x="10471" y="714"/>
                      <a:pt x="9566" y="3295"/>
                    </a:cubicBezTo>
                    <a:cubicBezTo>
                      <a:pt x="9299" y="4055"/>
                      <a:pt x="9503" y="5438"/>
                      <a:pt x="9503" y="6301"/>
                    </a:cubicBezTo>
                    <a:cubicBezTo>
                      <a:pt x="9503" y="7472"/>
                      <a:pt x="9424" y="8298"/>
                      <a:pt x="9899" y="9263"/>
                    </a:cubicBezTo>
                    <a:cubicBezTo>
                      <a:pt x="10724" y="10935"/>
                      <a:pt x="11507" y="12337"/>
                      <a:pt x="12555" y="13231"/>
                    </a:cubicBezTo>
                    <a:cubicBezTo>
                      <a:pt x="8478" y="13828"/>
                      <a:pt x="5723" y="15526"/>
                      <a:pt x="3864" y="16187"/>
                    </a:cubicBezTo>
                    <a:cubicBezTo>
                      <a:pt x="17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101"/>
                    </a:lnTo>
                    <a:lnTo>
                      <a:pt x="13940" y="18086"/>
                    </a:lnTo>
                    <a:close/>
                    <a:moveTo>
                      <a:pt x="13940" y="18086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44"/>
              <p:cNvSpPr>
                <a:spLocks/>
              </p:cNvSpPr>
              <p:nvPr/>
            </p:nvSpPr>
            <p:spPr bwMode="auto">
              <a:xfrm>
                <a:off x="127" y="0"/>
                <a:ext cx="318" cy="2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8895" y="16181"/>
                    </a:moveTo>
                    <a:cubicBezTo>
                      <a:pt x="17590" y="15518"/>
                      <a:pt x="15654" y="13809"/>
                      <a:pt x="12789" y="13221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9"/>
                      <a:pt x="14876" y="3287"/>
                    </a:cubicBezTo>
                    <a:cubicBezTo>
                      <a:pt x="14244" y="711"/>
                      <a:pt x="12646" y="0"/>
                      <a:pt x="10774" y="0"/>
                    </a:cubicBezTo>
                    <a:cubicBezTo>
                      <a:pt x="8902" y="0"/>
                      <a:pt x="7302" y="714"/>
                      <a:pt x="6671" y="3294"/>
                    </a:cubicBezTo>
                    <a:cubicBezTo>
                      <a:pt x="6485" y="4055"/>
                      <a:pt x="6628" y="5438"/>
                      <a:pt x="6628" y="6300"/>
                    </a:cubicBezTo>
                    <a:cubicBezTo>
                      <a:pt x="6628" y="7474"/>
                      <a:pt x="6572" y="8297"/>
                      <a:pt x="6904" y="9263"/>
                    </a:cubicBezTo>
                    <a:cubicBezTo>
                      <a:pt x="7479" y="10935"/>
                      <a:pt x="8025" y="12336"/>
                      <a:pt x="8756" y="13231"/>
                    </a:cubicBezTo>
                    <a:cubicBezTo>
                      <a:pt x="5913" y="13829"/>
                      <a:pt x="3991" y="15526"/>
                      <a:pt x="2696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1"/>
                    </a:cubicBezTo>
                    <a:close/>
                    <a:moveTo>
                      <a:pt x="18895" y="16181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Oval 46"/>
            <p:cNvSpPr/>
            <p:nvPr/>
          </p:nvSpPr>
          <p:spPr>
            <a:xfrm>
              <a:off x="8079052" y="3311317"/>
              <a:ext cx="961939" cy="961939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  <a:effectLst>
              <a:innerShdw dist="25400" dir="5400000">
                <a:schemeClr val="tx1">
                  <a:alpha val="15000"/>
                </a:scheme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47"/>
            <p:cNvSpPr txBox="1">
              <a:spLocks/>
            </p:cNvSpPr>
            <p:nvPr/>
          </p:nvSpPr>
          <p:spPr>
            <a:xfrm>
              <a:off x="8079053" y="3830160"/>
              <a:ext cx="961939" cy="243971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1" b="1" i="0" u="none" strike="noStrike" kern="1200" cap="none" spc="0" normalizeH="0" baseline="0" noProof="0">
                  <a:ln>
                    <a:noFill/>
                  </a:ln>
                  <a:solidFill>
                    <a:srgbClr val="3D4242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关键词</a:t>
              </a:r>
            </a:p>
          </p:txBody>
        </p: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8380306" y="3592417"/>
              <a:ext cx="359431" cy="180939"/>
              <a:chOff x="0" y="0"/>
              <a:chExt cx="576" cy="293"/>
            </a:xfrm>
            <a:solidFill>
              <a:schemeClr val="tx2"/>
            </a:solidFill>
          </p:grpSpPr>
          <p:sp>
            <p:nvSpPr>
              <p:cNvPr id="63" name="Freeform: Shape 49"/>
              <p:cNvSpPr>
                <a:spLocks/>
              </p:cNvSpPr>
              <p:nvPr/>
            </p:nvSpPr>
            <p:spPr bwMode="auto">
              <a:xfrm>
                <a:off x="0" y="0"/>
                <a:ext cx="576" cy="2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1600" h="21600">
                    <a:moveTo>
                      <a:pt x="19872" y="8288"/>
                    </a:moveTo>
                    <a:lnTo>
                      <a:pt x="18950" y="8288"/>
                    </a:lnTo>
                    <a:cubicBezTo>
                      <a:pt x="18337" y="5361"/>
                      <a:pt x="16769" y="0"/>
                      <a:pt x="16272" y="0"/>
                    </a:cubicBezTo>
                    <a:lnTo>
                      <a:pt x="8628" y="0"/>
                    </a:lnTo>
                    <a:cubicBezTo>
                      <a:pt x="8131" y="0"/>
                      <a:pt x="5990" y="5361"/>
                      <a:pt x="5146" y="8288"/>
                    </a:cubicBezTo>
                    <a:lnTo>
                      <a:pt x="4128" y="8288"/>
                    </a:lnTo>
                    <a:cubicBezTo>
                      <a:pt x="3505" y="8288"/>
                      <a:pt x="0" y="8700"/>
                      <a:pt x="0" y="12439"/>
                    </a:cubicBezTo>
                    <a:lnTo>
                      <a:pt x="0" y="18890"/>
                    </a:lnTo>
                    <a:cubicBezTo>
                      <a:pt x="0" y="20113"/>
                      <a:pt x="339" y="21134"/>
                      <a:pt x="802" y="21472"/>
                    </a:cubicBezTo>
                    <a:cubicBezTo>
                      <a:pt x="820" y="17204"/>
                      <a:pt x="2270" y="13745"/>
                      <a:pt x="4051" y="13745"/>
                    </a:cubicBezTo>
                    <a:cubicBezTo>
                      <a:pt x="5843" y="13745"/>
                      <a:pt x="7300" y="17247"/>
                      <a:pt x="7300" y="21552"/>
                    </a:cubicBezTo>
                    <a:cubicBezTo>
                      <a:pt x="7300" y="21569"/>
                      <a:pt x="7299" y="21584"/>
                      <a:pt x="7299" y="21600"/>
                    </a:cubicBezTo>
                    <a:lnTo>
                      <a:pt x="14201" y="21600"/>
                    </a:lnTo>
                    <a:cubicBezTo>
                      <a:pt x="14201" y="21584"/>
                      <a:pt x="14200" y="21568"/>
                      <a:pt x="14200" y="21552"/>
                    </a:cubicBezTo>
                    <a:cubicBezTo>
                      <a:pt x="14200" y="17247"/>
                      <a:pt x="15658" y="13745"/>
                      <a:pt x="17450" y="13745"/>
                    </a:cubicBezTo>
                    <a:cubicBezTo>
                      <a:pt x="19241" y="13745"/>
                      <a:pt x="20698" y="17243"/>
                      <a:pt x="20700" y="21545"/>
                    </a:cubicBezTo>
                    <a:cubicBezTo>
                      <a:pt x="21214" y="21289"/>
                      <a:pt x="21600" y="20199"/>
                      <a:pt x="21600" y="18889"/>
                    </a:cubicBezTo>
                    <a:lnTo>
                      <a:pt x="21600" y="11718"/>
                    </a:lnTo>
                    <a:cubicBezTo>
                      <a:pt x="21600" y="10222"/>
                      <a:pt x="20495" y="8288"/>
                      <a:pt x="19872" y="8288"/>
                    </a:cubicBezTo>
                    <a:close/>
                    <a:moveTo>
                      <a:pt x="15715" y="2222"/>
                    </a:moveTo>
                    <a:cubicBezTo>
                      <a:pt x="16112" y="2222"/>
                      <a:pt x="16650" y="4767"/>
                      <a:pt x="17475" y="7799"/>
                    </a:cubicBezTo>
                    <a:lnTo>
                      <a:pt x="13060" y="7799"/>
                    </a:lnTo>
                    <a:lnTo>
                      <a:pt x="13056" y="2222"/>
                    </a:lnTo>
                    <a:lnTo>
                      <a:pt x="15715" y="2222"/>
                    </a:lnTo>
                    <a:close/>
                    <a:moveTo>
                      <a:pt x="9225" y="2222"/>
                    </a:moveTo>
                    <a:lnTo>
                      <a:pt x="11700" y="2222"/>
                    </a:lnTo>
                    <a:lnTo>
                      <a:pt x="11700" y="7799"/>
                    </a:lnTo>
                    <a:lnTo>
                      <a:pt x="6961" y="7799"/>
                    </a:lnTo>
                    <a:cubicBezTo>
                      <a:pt x="7957" y="4930"/>
                      <a:pt x="8827" y="2222"/>
                      <a:pt x="9225" y="2222"/>
                    </a:cubicBezTo>
                    <a:close/>
                    <a:moveTo>
                      <a:pt x="9225" y="2222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50"/>
              <p:cNvSpPr>
                <a:spLocks/>
              </p:cNvSpPr>
              <p:nvPr/>
            </p:nvSpPr>
            <p:spPr bwMode="auto">
              <a:xfrm>
                <a:off x="48" y="184"/>
                <a:ext cx="109" cy="109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51"/>
              <p:cNvSpPr>
                <a:spLocks/>
              </p:cNvSpPr>
              <p:nvPr/>
            </p:nvSpPr>
            <p:spPr bwMode="auto">
              <a:xfrm>
                <a:off x="408" y="184"/>
                <a:ext cx="109" cy="109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Oval 53"/>
            <p:cNvSpPr/>
            <p:nvPr/>
          </p:nvSpPr>
          <p:spPr>
            <a:xfrm>
              <a:off x="7598081" y="4627301"/>
              <a:ext cx="961939" cy="961939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  <a:effectLst>
              <a:innerShdw dist="25400" dir="5400000">
                <a:schemeClr val="tx1">
                  <a:alpha val="15000"/>
                </a:scheme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54"/>
            <p:cNvSpPr txBox="1">
              <a:spLocks/>
            </p:cNvSpPr>
            <p:nvPr/>
          </p:nvSpPr>
          <p:spPr>
            <a:xfrm>
              <a:off x="7598083" y="5146144"/>
              <a:ext cx="961939" cy="243971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1" b="1" i="0" u="none" strike="noStrike" kern="1200" cap="none" spc="0" normalizeH="0" baseline="0" noProof="0">
                  <a:ln>
                    <a:noFill/>
                  </a:ln>
                  <a:solidFill>
                    <a:srgbClr val="32353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关键词</a:t>
              </a:r>
            </a:p>
          </p:txBody>
        </p: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7931400" y="4877469"/>
              <a:ext cx="297048" cy="236426"/>
              <a:chOff x="0" y="0"/>
              <a:chExt cx="576" cy="457"/>
            </a:xfrm>
            <a:solidFill>
              <a:schemeClr val="tx2"/>
            </a:solidFill>
          </p:grpSpPr>
          <p:sp>
            <p:nvSpPr>
              <p:cNvPr id="60" name="Freeform: Shape 56"/>
              <p:cNvSpPr>
                <a:spLocks/>
              </p:cNvSpPr>
              <p:nvPr/>
            </p:nvSpPr>
            <p:spPr bwMode="auto">
              <a:xfrm>
                <a:off x="0" y="256"/>
                <a:ext cx="576" cy="20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3057" y="3767"/>
                    </a:moveTo>
                    <a:lnTo>
                      <a:pt x="13057" y="6344"/>
                    </a:lnTo>
                    <a:lnTo>
                      <a:pt x="12157" y="6344"/>
                    </a:lnTo>
                    <a:lnTo>
                      <a:pt x="9437" y="6344"/>
                    </a:lnTo>
                    <a:lnTo>
                      <a:pt x="8537" y="6344"/>
                    </a:lnTo>
                    <a:lnTo>
                      <a:pt x="8537" y="3767"/>
                    </a:lnTo>
                    <a:lnTo>
                      <a:pt x="8537" y="0"/>
                    </a:lnTo>
                    <a:lnTo>
                      <a:pt x="0" y="0"/>
                    </a:lnTo>
                    <a:lnTo>
                      <a:pt x="0" y="18508"/>
                    </a:lnTo>
                    <a:cubicBezTo>
                      <a:pt x="0" y="20208"/>
                      <a:pt x="486" y="21600"/>
                      <a:pt x="1080" y="21600"/>
                    </a:cubicBezTo>
                    <a:lnTo>
                      <a:pt x="20520" y="21600"/>
                    </a:lnTo>
                    <a:cubicBezTo>
                      <a:pt x="21114" y="21600"/>
                      <a:pt x="21600" y="20209"/>
                      <a:pt x="21600" y="18508"/>
                    </a:cubicBezTo>
                    <a:lnTo>
                      <a:pt x="21600" y="0"/>
                    </a:lnTo>
                    <a:lnTo>
                      <a:pt x="13058" y="0"/>
                    </a:lnTo>
                    <a:lnTo>
                      <a:pt x="13058" y="3767"/>
                    </a:lnTo>
                    <a:lnTo>
                      <a:pt x="13057" y="3767"/>
                    </a:lnTo>
                    <a:close/>
                    <a:moveTo>
                      <a:pt x="13057" y="3767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57"/>
              <p:cNvSpPr>
                <a:spLocks/>
              </p:cNvSpPr>
              <p:nvPr/>
            </p:nvSpPr>
            <p:spPr bwMode="auto">
              <a:xfrm>
                <a:off x="0" y="0"/>
                <a:ext cx="576" cy="2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8537" y="19498"/>
                    </a:moveTo>
                    <a:lnTo>
                      <a:pt x="8537" y="17154"/>
                    </a:lnTo>
                    <a:lnTo>
                      <a:pt x="9437" y="17154"/>
                    </a:lnTo>
                    <a:lnTo>
                      <a:pt x="12158" y="17154"/>
                    </a:lnTo>
                    <a:lnTo>
                      <a:pt x="13058" y="17154"/>
                    </a:lnTo>
                    <a:lnTo>
                      <a:pt x="13058" y="19498"/>
                    </a:lnTo>
                    <a:lnTo>
                      <a:pt x="13058" y="21600"/>
                    </a:lnTo>
                    <a:lnTo>
                      <a:pt x="21600" y="21600"/>
                    </a:lnTo>
                    <a:lnTo>
                      <a:pt x="21600" y="12207"/>
                    </a:lnTo>
                    <a:cubicBezTo>
                      <a:pt x="21600" y="10661"/>
                      <a:pt x="21114" y="9394"/>
                      <a:pt x="20520" y="9394"/>
                    </a:cubicBezTo>
                    <a:lnTo>
                      <a:pt x="14850" y="9394"/>
                    </a:lnTo>
                    <a:lnTo>
                      <a:pt x="14850" y="2813"/>
                    </a:lnTo>
                    <a:cubicBezTo>
                      <a:pt x="14850" y="1267"/>
                      <a:pt x="14364" y="0"/>
                      <a:pt x="13770" y="0"/>
                    </a:cubicBezTo>
                    <a:lnTo>
                      <a:pt x="7830" y="0"/>
                    </a:lnTo>
                    <a:cubicBezTo>
                      <a:pt x="7236" y="0"/>
                      <a:pt x="6750" y="1266"/>
                      <a:pt x="6750" y="2813"/>
                    </a:cubicBezTo>
                    <a:lnTo>
                      <a:pt x="6750" y="9394"/>
                    </a:lnTo>
                    <a:lnTo>
                      <a:pt x="1080" y="9394"/>
                    </a:lnTo>
                    <a:cubicBezTo>
                      <a:pt x="486" y="9394"/>
                      <a:pt x="0" y="10660"/>
                      <a:pt x="0" y="12207"/>
                    </a:cubicBezTo>
                    <a:lnTo>
                      <a:pt x="0" y="21600"/>
                    </a:lnTo>
                    <a:lnTo>
                      <a:pt x="8537" y="21600"/>
                    </a:lnTo>
                    <a:lnTo>
                      <a:pt x="8537" y="19498"/>
                    </a:lnTo>
                    <a:close/>
                    <a:moveTo>
                      <a:pt x="8550" y="6721"/>
                    </a:moveTo>
                    <a:cubicBezTo>
                      <a:pt x="8550" y="5174"/>
                      <a:pt x="9036" y="3908"/>
                      <a:pt x="9630" y="3908"/>
                    </a:cubicBezTo>
                    <a:lnTo>
                      <a:pt x="11970" y="3908"/>
                    </a:lnTo>
                    <a:cubicBezTo>
                      <a:pt x="12564" y="3908"/>
                      <a:pt x="13050" y="5173"/>
                      <a:pt x="13050" y="6721"/>
                    </a:cubicBezTo>
                    <a:lnTo>
                      <a:pt x="13050" y="9395"/>
                    </a:lnTo>
                    <a:lnTo>
                      <a:pt x="8550" y="9395"/>
                    </a:lnTo>
                    <a:lnTo>
                      <a:pt x="8550" y="6721"/>
                    </a:lnTo>
                    <a:close/>
                    <a:moveTo>
                      <a:pt x="8550" y="6721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ectangle 58"/>
              <p:cNvSpPr>
                <a:spLocks/>
              </p:cNvSpPr>
              <p:nvPr/>
            </p:nvSpPr>
            <p:spPr bwMode="auto">
              <a:xfrm>
                <a:off x="256" y="200"/>
                <a:ext cx="72" cy="9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Arrow: Left-Right 59"/>
            <p:cNvSpPr/>
            <p:nvPr/>
          </p:nvSpPr>
          <p:spPr>
            <a:xfrm flipH="1">
              <a:off x="4174517" y="3746041"/>
              <a:ext cx="554451" cy="168235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Arrow: Left-Right 60"/>
            <p:cNvSpPr/>
            <p:nvPr/>
          </p:nvSpPr>
          <p:spPr>
            <a:xfrm rot="2700000" flipH="1">
              <a:off x="4302149" y="3062195"/>
              <a:ext cx="638568" cy="168235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Arrow: Left-Right 61"/>
            <p:cNvSpPr/>
            <p:nvPr/>
          </p:nvSpPr>
          <p:spPr>
            <a:xfrm rot="18900000" flipH="1" flipV="1">
              <a:off x="4302149" y="4374183"/>
              <a:ext cx="638568" cy="168235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2" name="Arrow: Left-Right 62"/>
            <p:cNvSpPr/>
            <p:nvPr/>
          </p:nvSpPr>
          <p:spPr>
            <a:xfrm>
              <a:off x="5885758" y="3746041"/>
              <a:ext cx="342351" cy="168235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64"/>
            <p:cNvSpPr/>
            <p:nvPr/>
          </p:nvSpPr>
          <p:spPr>
            <a:xfrm>
              <a:off x="4825829" y="3311317"/>
              <a:ext cx="961939" cy="9619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65"/>
            <p:cNvSpPr txBox="1">
              <a:spLocks/>
            </p:cNvSpPr>
            <p:nvPr/>
          </p:nvSpPr>
          <p:spPr>
            <a:xfrm>
              <a:off x="4825831" y="3830160"/>
              <a:ext cx="961939" cy="243971"/>
            </a:xfrm>
            <a:prstGeom prst="rect">
              <a:avLst/>
            </a:prstGeom>
          </p:spPr>
          <p:txBody>
            <a:bodyPr vert="horz" wrap="none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51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关键词</a:t>
              </a:r>
            </a:p>
          </p:txBody>
        </p:sp>
        <p:grpSp>
          <p:nvGrpSpPr>
            <p:cNvPr id="25" name="Group 66"/>
            <p:cNvGrpSpPr>
              <a:grpSpLocks/>
            </p:cNvGrpSpPr>
            <p:nvPr/>
          </p:nvGrpSpPr>
          <p:grpSpPr bwMode="auto">
            <a:xfrm>
              <a:off x="5174203" y="3525481"/>
              <a:ext cx="270780" cy="270780"/>
              <a:chOff x="0" y="0"/>
              <a:chExt cx="573" cy="574"/>
            </a:xfrm>
            <a:solidFill>
              <a:schemeClr val="bg1"/>
            </a:solidFill>
          </p:grpSpPr>
          <p:sp>
            <p:nvSpPr>
              <p:cNvPr id="58" name="Freeform: Shape 67"/>
              <p:cNvSpPr>
                <a:spLocks/>
              </p:cNvSpPr>
              <p:nvPr/>
            </p:nvSpPr>
            <p:spPr bwMode="auto">
              <a:xfrm>
                <a:off x="0" y="104"/>
                <a:ext cx="470" cy="4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1600" h="21600">
                    <a:moveTo>
                      <a:pt x="16781" y="0"/>
                    </a:moveTo>
                    <a:lnTo>
                      <a:pt x="2322" y="14460"/>
                    </a:lnTo>
                    <a:lnTo>
                      <a:pt x="2320" y="14460"/>
                    </a:lnTo>
                    <a:lnTo>
                      <a:pt x="2320" y="14462"/>
                    </a:lnTo>
                    <a:lnTo>
                      <a:pt x="2319" y="14462"/>
                    </a:lnTo>
                    <a:lnTo>
                      <a:pt x="2320" y="14462"/>
                    </a:lnTo>
                    <a:lnTo>
                      <a:pt x="0" y="21600"/>
                    </a:lnTo>
                    <a:lnTo>
                      <a:pt x="7138" y="19281"/>
                    </a:lnTo>
                    <a:lnTo>
                      <a:pt x="7138" y="19282"/>
                    </a:lnTo>
                    <a:lnTo>
                      <a:pt x="7139" y="19281"/>
                    </a:lnTo>
                    <a:lnTo>
                      <a:pt x="7140" y="19281"/>
                    </a:lnTo>
                    <a:lnTo>
                      <a:pt x="7140" y="19280"/>
                    </a:lnTo>
                    <a:lnTo>
                      <a:pt x="21600" y="4819"/>
                    </a:lnTo>
                    <a:lnTo>
                      <a:pt x="16781" y="0"/>
                    </a:lnTo>
                    <a:close/>
                    <a:moveTo>
                      <a:pt x="5635" y="15236"/>
                    </a:moveTo>
                    <a:lnTo>
                      <a:pt x="4841" y="14442"/>
                    </a:lnTo>
                    <a:lnTo>
                      <a:pt x="16794" y="2489"/>
                    </a:lnTo>
                    <a:lnTo>
                      <a:pt x="17588" y="3282"/>
                    </a:lnTo>
                    <a:lnTo>
                      <a:pt x="5635" y="15236"/>
                    </a:lnTo>
                    <a:close/>
                    <a:moveTo>
                      <a:pt x="5635" y="15236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68"/>
              <p:cNvSpPr>
                <a:spLocks/>
              </p:cNvSpPr>
              <p:nvPr/>
            </p:nvSpPr>
            <p:spPr bwMode="auto">
              <a:xfrm>
                <a:off x="400" y="0"/>
                <a:ext cx="173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7"/>
                    </a:moveTo>
                    <a:lnTo>
                      <a:pt x="8574" y="0"/>
                    </a:lnTo>
                    <a:lnTo>
                      <a:pt x="21600" y="13023"/>
                    </a:lnTo>
                    <a:lnTo>
                      <a:pt x="13026" y="21600"/>
                    </a:lnTo>
                    <a:lnTo>
                      <a:pt x="0" y="8577"/>
                    </a:lnTo>
                    <a:close/>
                    <a:moveTo>
                      <a:pt x="0" y="857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Oval 70"/>
            <p:cNvSpPr/>
            <p:nvPr/>
          </p:nvSpPr>
          <p:spPr>
            <a:xfrm flipH="1">
              <a:off x="3503164" y="4627301"/>
              <a:ext cx="961939" cy="961939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  <a:effectLst>
              <a:innerShdw dist="25400" dir="5400000">
                <a:schemeClr val="tx1">
                  <a:alpha val="15000"/>
                </a:scheme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71"/>
            <p:cNvSpPr txBox="1">
              <a:spLocks/>
            </p:cNvSpPr>
            <p:nvPr/>
          </p:nvSpPr>
          <p:spPr>
            <a:xfrm>
              <a:off x="3503164" y="5146144"/>
              <a:ext cx="961939" cy="243971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1" b="1" i="0" u="none" strike="noStrike" kern="1200" cap="none" spc="0" normalizeH="0" baseline="0" noProof="0">
                  <a:ln>
                    <a:noFill/>
                  </a:ln>
                  <a:solidFill>
                    <a:srgbClr val="21293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关键词</a:t>
              </a:r>
            </a:p>
          </p:txBody>
        </p:sp>
        <p:grpSp>
          <p:nvGrpSpPr>
            <p:cNvPr id="28" name="Group 72"/>
            <p:cNvGrpSpPr>
              <a:grpSpLocks/>
            </p:cNvGrpSpPr>
            <p:nvPr/>
          </p:nvGrpSpPr>
          <p:grpSpPr bwMode="auto">
            <a:xfrm>
              <a:off x="3839011" y="4851491"/>
              <a:ext cx="299072" cy="252592"/>
              <a:chOff x="0" y="0"/>
              <a:chExt cx="581" cy="488"/>
            </a:xfrm>
            <a:solidFill>
              <a:schemeClr val="bg2"/>
            </a:solidFill>
          </p:grpSpPr>
          <p:sp>
            <p:nvSpPr>
              <p:cNvPr id="56" name="Freeform: Shape 73"/>
              <p:cNvSpPr>
                <a:spLocks/>
              </p:cNvSpPr>
              <p:nvPr/>
            </p:nvSpPr>
            <p:spPr bwMode="auto">
              <a:xfrm>
                <a:off x="200" y="0"/>
                <a:ext cx="381" cy="400"/>
              </a:xfrm>
              <a:custGeom>
                <a:avLst/>
                <a:gdLst>
                  <a:gd name="T0" fmla="*/ 0 w 21040"/>
                  <a:gd name="T1" fmla="*/ 0 h 20606"/>
                  <a:gd name="T2" fmla="*/ 0 w 21040"/>
                  <a:gd name="T3" fmla="*/ 0 h 20606"/>
                  <a:gd name="T4" fmla="*/ 0 w 21040"/>
                  <a:gd name="T5" fmla="*/ 0 h 20606"/>
                  <a:gd name="T6" fmla="*/ 0 w 21040"/>
                  <a:gd name="T7" fmla="*/ 0 h 20606"/>
                  <a:gd name="T8" fmla="*/ 0 w 21040"/>
                  <a:gd name="T9" fmla="*/ 0 h 20606"/>
                  <a:gd name="T10" fmla="*/ 0 w 21040"/>
                  <a:gd name="T11" fmla="*/ 0 h 20606"/>
                  <a:gd name="T12" fmla="*/ 0 w 21040"/>
                  <a:gd name="T13" fmla="*/ 0 h 20606"/>
                  <a:gd name="T14" fmla="*/ 0 w 21040"/>
                  <a:gd name="T15" fmla="*/ 0 h 20606"/>
                  <a:gd name="T16" fmla="*/ 0 w 21040"/>
                  <a:gd name="T17" fmla="*/ 0 h 20606"/>
                  <a:gd name="T18" fmla="*/ 0 w 21040"/>
                  <a:gd name="T19" fmla="*/ 0 h 20606"/>
                  <a:gd name="T20" fmla="*/ 0 w 21040"/>
                  <a:gd name="T21" fmla="*/ 0 h 206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040" h="20606">
                    <a:moveTo>
                      <a:pt x="20987" y="10157"/>
                    </a:moveTo>
                    <a:cubicBezTo>
                      <a:pt x="21600" y="5281"/>
                      <a:pt x="16771" y="773"/>
                      <a:pt x="10201" y="88"/>
                    </a:cubicBezTo>
                    <a:cubicBezTo>
                      <a:pt x="6178" y="-332"/>
                      <a:pt x="2437" y="782"/>
                      <a:pt x="0" y="2826"/>
                    </a:cubicBezTo>
                    <a:cubicBezTo>
                      <a:pt x="547" y="2777"/>
                      <a:pt x="1097" y="2748"/>
                      <a:pt x="1641" y="2748"/>
                    </a:cubicBezTo>
                    <a:cubicBezTo>
                      <a:pt x="4904" y="2748"/>
                      <a:pt x="8033" y="3641"/>
                      <a:pt x="10451" y="5264"/>
                    </a:cubicBezTo>
                    <a:cubicBezTo>
                      <a:pt x="13013" y="6984"/>
                      <a:pt x="14608" y="9400"/>
                      <a:pt x="14942" y="12067"/>
                    </a:cubicBezTo>
                    <a:cubicBezTo>
                      <a:pt x="15241" y="14439"/>
                      <a:pt x="14503" y="16856"/>
                      <a:pt x="12867" y="18912"/>
                    </a:cubicBezTo>
                    <a:cubicBezTo>
                      <a:pt x="16239" y="21268"/>
                      <a:pt x="19327" y="20635"/>
                      <a:pt x="18610" y="20131"/>
                    </a:cubicBezTo>
                    <a:cubicBezTo>
                      <a:pt x="16607" y="18721"/>
                      <a:pt x="16181" y="17345"/>
                      <a:pt x="16307" y="16265"/>
                    </a:cubicBezTo>
                    <a:cubicBezTo>
                      <a:pt x="18883" y="14899"/>
                      <a:pt x="20664" y="12734"/>
                      <a:pt x="20987" y="10157"/>
                    </a:cubicBezTo>
                    <a:close/>
                    <a:moveTo>
                      <a:pt x="20987" y="10157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74"/>
              <p:cNvSpPr>
                <a:spLocks/>
              </p:cNvSpPr>
              <p:nvPr/>
            </p:nvSpPr>
            <p:spPr bwMode="auto">
              <a:xfrm>
                <a:off x="0" y="88"/>
                <a:ext cx="433" cy="400"/>
              </a:xfrm>
              <a:custGeom>
                <a:avLst/>
                <a:gdLst>
                  <a:gd name="T0" fmla="*/ 0 w 20633"/>
                  <a:gd name="T1" fmla="*/ 0 h 21600"/>
                  <a:gd name="T2" fmla="*/ 0 w 20633"/>
                  <a:gd name="T3" fmla="*/ 0 h 21600"/>
                  <a:gd name="T4" fmla="*/ 0 w 20633"/>
                  <a:gd name="T5" fmla="*/ 0 h 21600"/>
                  <a:gd name="T6" fmla="*/ 0 w 20633"/>
                  <a:gd name="T7" fmla="*/ 0 h 21600"/>
                  <a:gd name="T8" fmla="*/ 0 w 20633"/>
                  <a:gd name="T9" fmla="*/ 0 h 21600"/>
                  <a:gd name="T10" fmla="*/ 0 w 20633"/>
                  <a:gd name="T11" fmla="*/ 0 h 21600"/>
                  <a:gd name="T12" fmla="*/ 0 w 20633"/>
                  <a:gd name="T13" fmla="*/ 0 h 21600"/>
                  <a:gd name="T14" fmla="*/ 0 w 20633"/>
                  <a:gd name="T15" fmla="*/ 0 h 21600"/>
                  <a:gd name="T16" fmla="*/ 0 w 20633"/>
                  <a:gd name="T17" fmla="*/ 0 h 21600"/>
                  <a:gd name="T18" fmla="*/ 0 w 20633"/>
                  <a:gd name="T19" fmla="*/ 0 h 21600"/>
                  <a:gd name="T20" fmla="*/ 0 w 20633"/>
                  <a:gd name="T21" fmla="*/ 0 h 21600"/>
                  <a:gd name="T22" fmla="*/ 0 w 20633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633" h="21600">
                    <a:moveTo>
                      <a:pt x="20588" y="8045"/>
                    </a:moveTo>
                    <a:cubicBezTo>
                      <a:pt x="20105" y="3375"/>
                      <a:pt x="15867" y="0"/>
                      <a:pt x="10813" y="0"/>
                    </a:cubicBezTo>
                    <a:cubicBezTo>
                      <a:pt x="10335" y="0"/>
                      <a:pt x="9850" y="30"/>
                      <a:pt x="9360" y="92"/>
                    </a:cubicBezTo>
                    <a:cubicBezTo>
                      <a:pt x="3687" y="811"/>
                      <a:pt x="-483" y="5536"/>
                      <a:pt x="45" y="10647"/>
                    </a:cubicBezTo>
                    <a:cubicBezTo>
                      <a:pt x="325" y="13349"/>
                      <a:pt x="1863" y="15617"/>
                      <a:pt x="4088" y="17049"/>
                    </a:cubicBezTo>
                    <a:cubicBezTo>
                      <a:pt x="4197" y="18181"/>
                      <a:pt x="3829" y="19624"/>
                      <a:pt x="2099" y="21102"/>
                    </a:cubicBezTo>
                    <a:cubicBezTo>
                      <a:pt x="1822" y="21338"/>
                      <a:pt x="2199" y="21600"/>
                      <a:pt x="2959" y="21600"/>
                    </a:cubicBezTo>
                    <a:cubicBezTo>
                      <a:pt x="4145" y="21600"/>
                      <a:pt x="6264" y="20961"/>
                      <a:pt x="8295" y="18585"/>
                    </a:cubicBezTo>
                    <a:cubicBezTo>
                      <a:pt x="8797" y="18655"/>
                      <a:pt x="9311" y="18690"/>
                      <a:pt x="9833" y="18690"/>
                    </a:cubicBezTo>
                    <a:cubicBezTo>
                      <a:pt x="10307" y="18690"/>
                      <a:pt x="10789" y="18661"/>
                      <a:pt x="11274" y="18599"/>
                    </a:cubicBezTo>
                    <a:cubicBezTo>
                      <a:pt x="16947" y="17881"/>
                      <a:pt x="21117" y="13156"/>
                      <a:pt x="20588" y="8045"/>
                    </a:cubicBezTo>
                    <a:close/>
                    <a:moveTo>
                      <a:pt x="20588" y="8045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Oval 76"/>
            <p:cNvSpPr/>
            <p:nvPr/>
          </p:nvSpPr>
          <p:spPr>
            <a:xfrm flipH="1">
              <a:off x="3503164" y="1995333"/>
              <a:ext cx="961939" cy="96193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>
              <a:innerShdw dist="25400" dir="5400000">
                <a:schemeClr val="tx1">
                  <a:alpha val="15000"/>
                </a:scheme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77"/>
            <p:cNvSpPr txBox="1">
              <a:spLocks/>
            </p:cNvSpPr>
            <p:nvPr/>
          </p:nvSpPr>
          <p:spPr>
            <a:xfrm>
              <a:off x="3503164" y="2514176"/>
              <a:ext cx="961939" cy="243971"/>
            </a:xfrm>
            <a:prstGeom prst="rect">
              <a:avLst/>
            </a:prstGeom>
            <a:noFill/>
          </p:spPr>
          <p:txBody>
            <a:bodyPr vert="horz" wrap="none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1" b="1" i="0" u="none" strike="noStrike" kern="1200" cap="none" spc="0" normalizeH="0" baseline="0" noProof="0">
                  <a:ln>
                    <a:noFill/>
                  </a:ln>
                  <a:solidFill>
                    <a:srgbClr val="606A74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关键词</a:t>
              </a:r>
            </a:p>
          </p:txBody>
        </p:sp>
        <p:sp>
          <p:nvSpPr>
            <p:cNvPr id="31" name="Freeform: Shape 78"/>
            <p:cNvSpPr>
              <a:spLocks/>
            </p:cNvSpPr>
            <p:nvPr/>
          </p:nvSpPr>
          <p:spPr bwMode="auto">
            <a:xfrm>
              <a:off x="3839363" y="2271943"/>
              <a:ext cx="295028" cy="185908"/>
            </a:xfrm>
            <a:custGeom>
              <a:avLst/>
              <a:gdLst>
                <a:gd name="T0" fmla="*/ 205817445 w 21600"/>
                <a:gd name="T1" fmla="*/ 12896655 h 21600"/>
                <a:gd name="T2" fmla="*/ 205817445 w 21600"/>
                <a:gd name="T3" fmla="*/ 3873124 h 21600"/>
                <a:gd name="T4" fmla="*/ 190413453 w 21600"/>
                <a:gd name="T5" fmla="*/ 0 h 21600"/>
                <a:gd name="T6" fmla="*/ 15405247 w 21600"/>
                <a:gd name="T7" fmla="*/ 0 h 21600"/>
                <a:gd name="T8" fmla="*/ 0 w 21600"/>
                <a:gd name="T9" fmla="*/ 3873124 h 21600"/>
                <a:gd name="T10" fmla="*/ 0 w 21600"/>
                <a:gd name="T11" fmla="*/ 41275556 h 21600"/>
                <a:gd name="T12" fmla="*/ 15405247 w 21600"/>
                <a:gd name="T13" fmla="*/ 45148680 h 21600"/>
                <a:gd name="T14" fmla="*/ 190413453 w 21600"/>
                <a:gd name="T15" fmla="*/ 45148680 h 21600"/>
                <a:gd name="T16" fmla="*/ 205817445 w 21600"/>
                <a:gd name="T17" fmla="*/ 41275556 h 21600"/>
                <a:gd name="T18" fmla="*/ 205817445 w 21600"/>
                <a:gd name="T19" fmla="*/ 32367006 h 21600"/>
                <a:gd name="T20" fmla="*/ 205817445 w 21600"/>
                <a:gd name="T21" fmla="*/ 32488207 h 21600"/>
                <a:gd name="T22" fmla="*/ 286355233 w 21600"/>
                <a:gd name="T23" fmla="*/ 41984108 h 21600"/>
                <a:gd name="T24" fmla="*/ 286355233 w 21600"/>
                <a:gd name="T25" fmla="*/ 3315119 h 21600"/>
                <a:gd name="T26" fmla="*/ 205817445 w 21600"/>
                <a:gd name="T27" fmla="*/ 12896655 h 21600"/>
                <a:gd name="T28" fmla="*/ 205817445 w 21600"/>
                <a:gd name="T29" fmla="*/ 12896655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15525" y="6170"/>
                  </a:moveTo>
                  <a:lnTo>
                    <a:pt x="15525" y="1853"/>
                  </a:lnTo>
                  <a:cubicBezTo>
                    <a:pt x="15525" y="834"/>
                    <a:pt x="15002" y="0"/>
                    <a:pt x="14363" y="0"/>
                  </a:cubicBezTo>
                  <a:lnTo>
                    <a:pt x="1162" y="0"/>
                  </a:lnTo>
                  <a:cubicBezTo>
                    <a:pt x="523" y="0"/>
                    <a:pt x="0" y="834"/>
                    <a:pt x="0" y="1853"/>
                  </a:cubicBezTo>
                  <a:lnTo>
                    <a:pt x="0" y="19747"/>
                  </a:lnTo>
                  <a:cubicBezTo>
                    <a:pt x="0" y="20766"/>
                    <a:pt x="523" y="21600"/>
                    <a:pt x="1162" y="21600"/>
                  </a:cubicBezTo>
                  <a:lnTo>
                    <a:pt x="14363" y="21600"/>
                  </a:lnTo>
                  <a:cubicBezTo>
                    <a:pt x="15002" y="21600"/>
                    <a:pt x="15525" y="20766"/>
                    <a:pt x="15525" y="19747"/>
                  </a:cubicBezTo>
                  <a:lnTo>
                    <a:pt x="15525" y="15485"/>
                  </a:lnTo>
                  <a:lnTo>
                    <a:pt x="15525" y="15543"/>
                  </a:lnTo>
                  <a:lnTo>
                    <a:pt x="21600" y="20086"/>
                  </a:lnTo>
                  <a:lnTo>
                    <a:pt x="21600" y="1586"/>
                  </a:lnTo>
                  <a:lnTo>
                    <a:pt x="15525" y="6170"/>
                  </a:lnTo>
                  <a:close/>
                  <a:moveTo>
                    <a:pt x="15525" y="617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80"/>
            <p:cNvSpPr/>
            <p:nvPr/>
          </p:nvSpPr>
          <p:spPr>
            <a:xfrm flipH="1">
              <a:off x="3088997" y="3311317"/>
              <a:ext cx="961939" cy="961939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>
              <a:innerShdw dist="25400" dir="5400000">
                <a:schemeClr val="tx1">
                  <a:alpha val="15000"/>
                </a:scheme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81"/>
            <p:cNvSpPr txBox="1">
              <a:spLocks/>
            </p:cNvSpPr>
            <p:nvPr/>
          </p:nvSpPr>
          <p:spPr>
            <a:xfrm>
              <a:off x="3088997" y="3830160"/>
              <a:ext cx="961939" cy="243971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1" b="1" i="0" u="none" strike="noStrike" kern="1200" cap="none" spc="0" normalizeH="0" baseline="0" noProof="0">
                  <a:ln>
                    <a:noFill/>
                  </a:ln>
                  <a:solidFill>
                    <a:srgbClr val="6A757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关键词</a:t>
              </a:r>
            </a:p>
          </p:txBody>
        </p:sp>
        <p:grpSp>
          <p:nvGrpSpPr>
            <p:cNvPr id="34" name="Group 82"/>
            <p:cNvGrpSpPr>
              <a:grpSpLocks/>
            </p:cNvGrpSpPr>
            <p:nvPr/>
          </p:nvGrpSpPr>
          <p:grpSpPr bwMode="auto">
            <a:xfrm>
              <a:off x="3421853" y="3565272"/>
              <a:ext cx="295028" cy="242489"/>
              <a:chOff x="0" y="0"/>
              <a:chExt cx="575" cy="471"/>
            </a:xfrm>
            <a:solidFill>
              <a:schemeClr val="bg2"/>
            </a:solidFill>
          </p:grpSpPr>
          <p:sp>
            <p:nvSpPr>
              <p:cNvPr id="53" name="Freeform: Shape 83"/>
              <p:cNvSpPr>
                <a:spLocks/>
              </p:cNvSpPr>
              <p:nvPr/>
            </p:nvSpPr>
            <p:spPr bwMode="auto">
              <a:xfrm>
                <a:off x="0" y="0"/>
                <a:ext cx="575" cy="360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w 21600"/>
                  <a:gd name="T7" fmla="*/ 0 h 21599"/>
                  <a:gd name="T8" fmla="*/ 0 w 21600"/>
                  <a:gd name="T9" fmla="*/ 0 h 21599"/>
                  <a:gd name="T10" fmla="*/ 0 w 21600"/>
                  <a:gd name="T11" fmla="*/ 0 h 21599"/>
                  <a:gd name="T12" fmla="*/ 0 w 21600"/>
                  <a:gd name="T13" fmla="*/ 0 h 21599"/>
                  <a:gd name="T14" fmla="*/ 0 w 21600"/>
                  <a:gd name="T15" fmla="*/ 0 h 21599"/>
                  <a:gd name="T16" fmla="*/ 0 w 21600"/>
                  <a:gd name="T17" fmla="*/ 0 h 21599"/>
                  <a:gd name="T18" fmla="*/ 0 w 21600"/>
                  <a:gd name="T19" fmla="*/ 0 h 21599"/>
                  <a:gd name="T20" fmla="*/ 0 w 21600"/>
                  <a:gd name="T21" fmla="*/ 0 h 21599"/>
                  <a:gd name="T22" fmla="*/ 0 w 21600"/>
                  <a:gd name="T23" fmla="*/ 0 h 215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599">
                    <a:moveTo>
                      <a:pt x="10801" y="0"/>
                    </a:moveTo>
                    <a:cubicBezTo>
                      <a:pt x="4862" y="-1"/>
                      <a:pt x="42" y="7647"/>
                      <a:pt x="0" y="17101"/>
                    </a:cubicBezTo>
                    <a:cubicBezTo>
                      <a:pt x="0" y="17119"/>
                      <a:pt x="0" y="20342"/>
                      <a:pt x="0" y="21599"/>
                    </a:cubicBezTo>
                    <a:lnTo>
                      <a:pt x="2161" y="21599"/>
                    </a:lnTo>
                    <a:cubicBezTo>
                      <a:pt x="2161" y="20338"/>
                      <a:pt x="2161" y="17101"/>
                      <a:pt x="2161" y="17068"/>
                    </a:cubicBezTo>
                    <a:cubicBezTo>
                      <a:pt x="2216" y="9539"/>
                      <a:pt x="6069" y="3447"/>
                      <a:pt x="10801" y="3446"/>
                    </a:cubicBezTo>
                    <a:cubicBezTo>
                      <a:pt x="15533" y="3447"/>
                      <a:pt x="19387" y="9545"/>
                      <a:pt x="19439" y="17072"/>
                    </a:cubicBezTo>
                    <a:cubicBezTo>
                      <a:pt x="19439" y="17109"/>
                      <a:pt x="19439" y="20347"/>
                      <a:pt x="19440" y="21599"/>
                    </a:cubicBezTo>
                    <a:lnTo>
                      <a:pt x="21600" y="21599"/>
                    </a:lnTo>
                    <a:cubicBezTo>
                      <a:pt x="21600" y="20341"/>
                      <a:pt x="21600" y="17106"/>
                      <a:pt x="21600" y="17093"/>
                    </a:cubicBezTo>
                    <a:cubicBezTo>
                      <a:pt x="21555" y="7642"/>
                      <a:pt x="16738" y="-1"/>
                      <a:pt x="10801" y="0"/>
                    </a:cubicBezTo>
                    <a:close/>
                    <a:moveTo>
                      <a:pt x="10801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84"/>
              <p:cNvSpPr>
                <a:spLocks/>
              </p:cNvSpPr>
              <p:nvPr/>
            </p:nvSpPr>
            <p:spPr bwMode="auto">
              <a:xfrm>
                <a:off x="96" y="256"/>
                <a:ext cx="83" cy="2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15504" y="0"/>
                    </a:moveTo>
                    <a:lnTo>
                      <a:pt x="6098" y="0"/>
                    </a:lnTo>
                    <a:cubicBezTo>
                      <a:pt x="2743" y="0"/>
                      <a:pt x="0" y="1068"/>
                      <a:pt x="0" y="2372"/>
                    </a:cubicBezTo>
                    <a:lnTo>
                      <a:pt x="0" y="19228"/>
                    </a:lnTo>
                    <a:cubicBezTo>
                      <a:pt x="0" y="20533"/>
                      <a:pt x="2743" y="21600"/>
                      <a:pt x="6098" y="21600"/>
                    </a:cubicBezTo>
                    <a:lnTo>
                      <a:pt x="15504" y="21600"/>
                    </a:lnTo>
                    <a:cubicBezTo>
                      <a:pt x="18859" y="21600"/>
                      <a:pt x="21600" y="20533"/>
                      <a:pt x="21600" y="19228"/>
                    </a:cubicBezTo>
                    <a:lnTo>
                      <a:pt x="21600" y="2372"/>
                    </a:lnTo>
                    <a:cubicBezTo>
                      <a:pt x="21600" y="1068"/>
                      <a:pt x="18859" y="0"/>
                      <a:pt x="15504" y="0"/>
                    </a:cubicBezTo>
                    <a:close/>
                    <a:moveTo>
                      <a:pt x="15504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85"/>
              <p:cNvSpPr>
                <a:spLocks/>
              </p:cNvSpPr>
              <p:nvPr/>
            </p:nvSpPr>
            <p:spPr bwMode="auto">
              <a:xfrm>
                <a:off x="392" y="256"/>
                <a:ext cx="83" cy="2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15502" y="0"/>
                    </a:moveTo>
                    <a:lnTo>
                      <a:pt x="6098" y="0"/>
                    </a:lnTo>
                    <a:cubicBezTo>
                      <a:pt x="2743" y="0"/>
                      <a:pt x="0" y="1068"/>
                      <a:pt x="0" y="2372"/>
                    </a:cubicBezTo>
                    <a:lnTo>
                      <a:pt x="0" y="19228"/>
                    </a:lnTo>
                    <a:cubicBezTo>
                      <a:pt x="0" y="20533"/>
                      <a:pt x="2743" y="21600"/>
                      <a:pt x="6098" y="21600"/>
                    </a:cubicBezTo>
                    <a:lnTo>
                      <a:pt x="15502" y="21600"/>
                    </a:lnTo>
                    <a:cubicBezTo>
                      <a:pt x="18857" y="21600"/>
                      <a:pt x="21600" y="20533"/>
                      <a:pt x="21600" y="19228"/>
                    </a:cubicBezTo>
                    <a:lnTo>
                      <a:pt x="21600" y="2372"/>
                    </a:lnTo>
                    <a:cubicBezTo>
                      <a:pt x="21600" y="1068"/>
                      <a:pt x="18857" y="0"/>
                      <a:pt x="15502" y="0"/>
                    </a:cubicBezTo>
                    <a:close/>
                    <a:moveTo>
                      <a:pt x="15502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63"/>
            <p:cNvGrpSpPr/>
            <p:nvPr/>
          </p:nvGrpSpPr>
          <p:grpSpPr>
            <a:xfrm>
              <a:off x="8560021" y="2192651"/>
              <a:ext cx="2052713" cy="593624"/>
              <a:chOff x="5391685" y="5488955"/>
              <a:chExt cx="1549107" cy="593624"/>
            </a:xfrm>
          </p:grpSpPr>
          <p:sp>
            <p:nvSpPr>
              <p:cNvPr id="51" name="Rectangle 69"/>
              <p:cNvSpPr/>
              <p:nvPr/>
            </p:nvSpPr>
            <p:spPr>
              <a:xfrm>
                <a:off x="5391685" y="5488955"/>
                <a:ext cx="1549107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414B56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52" name="Rectangle 75"/>
              <p:cNvSpPr/>
              <p:nvPr/>
            </p:nvSpPr>
            <p:spPr>
              <a:xfrm>
                <a:off x="5391685" y="5735176"/>
                <a:ext cx="1549107" cy="347403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36" name="Group 79"/>
            <p:cNvGrpSpPr/>
            <p:nvPr/>
          </p:nvGrpSpPr>
          <p:grpSpPr>
            <a:xfrm>
              <a:off x="9040992" y="3545641"/>
              <a:ext cx="2052713" cy="593624"/>
              <a:chOff x="5391685" y="5488955"/>
              <a:chExt cx="1549107" cy="593624"/>
            </a:xfrm>
          </p:grpSpPr>
          <p:sp>
            <p:nvSpPr>
              <p:cNvPr id="49" name="Rectangle 92"/>
              <p:cNvSpPr/>
              <p:nvPr/>
            </p:nvSpPr>
            <p:spPr>
              <a:xfrm>
                <a:off x="5391685" y="5488955"/>
                <a:ext cx="1549107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3D4242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50" name="Rectangle 93"/>
              <p:cNvSpPr/>
              <p:nvPr/>
            </p:nvSpPr>
            <p:spPr>
              <a:xfrm>
                <a:off x="5391685" y="5735176"/>
                <a:ext cx="1549107" cy="347403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37" name="Group 94"/>
            <p:cNvGrpSpPr/>
            <p:nvPr/>
          </p:nvGrpSpPr>
          <p:grpSpPr>
            <a:xfrm>
              <a:off x="8560021" y="4861592"/>
              <a:ext cx="2052713" cy="593624"/>
              <a:chOff x="5391685" y="5488955"/>
              <a:chExt cx="1549107" cy="593624"/>
            </a:xfrm>
          </p:grpSpPr>
          <p:sp>
            <p:nvSpPr>
              <p:cNvPr id="47" name="Rectangle 95"/>
              <p:cNvSpPr/>
              <p:nvPr/>
            </p:nvSpPr>
            <p:spPr>
              <a:xfrm>
                <a:off x="5391685" y="5488955"/>
                <a:ext cx="1549107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323531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48" name="Rectangle 96"/>
              <p:cNvSpPr/>
              <p:nvPr/>
            </p:nvSpPr>
            <p:spPr>
              <a:xfrm>
                <a:off x="5391685" y="5735176"/>
                <a:ext cx="1549107" cy="347403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38" name="Group 97"/>
            <p:cNvGrpSpPr/>
            <p:nvPr/>
          </p:nvGrpSpPr>
          <p:grpSpPr>
            <a:xfrm>
              <a:off x="1450453" y="2183735"/>
              <a:ext cx="2052713" cy="593624"/>
              <a:chOff x="5391685" y="5488955"/>
              <a:chExt cx="1549107" cy="593624"/>
            </a:xfrm>
          </p:grpSpPr>
          <p:sp>
            <p:nvSpPr>
              <p:cNvPr id="45" name="Rectangle 98"/>
              <p:cNvSpPr/>
              <p:nvPr/>
            </p:nvSpPr>
            <p:spPr>
              <a:xfrm>
                <a:off x="5391685" y="5488955"/>
                <a:ext cx="1549107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606A74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46" name="Rectangle 99"/>
              <p:cNvSpPr/>
              <p:nvPr/>
            </p:nvSpPr>
            <p:spPr>
              <a:xfrm>
                <a:off x="5391685" y="5735176"/>
                <a:ext cx="1549107" cy="347403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39" name="Group 100"/>
            <p:cNvGrpSpPr/>
            <p:nvPr/>
          </p:nvGrpSpPr>
          <p:grpSpPr>
            <a:xfrm>
              <a:off x="1036286" y="3495475"/>
              <a:ext cx="2052713" cy="593624"/>
              <a:chOff x="5391685" y="5488955"/>
              <a:chExt cx="1549107" cy="593624"/>
            </a:xfrm>
          </p:grpSpPr>
          <p:sp>
            <p:nvSpPr>
              <p:cNvPr id="43" name="Rectangle 101"/>
              <p:cNvSpPr/>
              <p:nvPr/>
            </p:nvSpPr>
            <p:spPr>
              <a:xfrm>
                <a:off x="5391685" y="5488955"/>
                <a:ext cx="1549107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6A757F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44" name="Rectangle 102"/>
              <p:cNvSpPr/>
              <p:nvPr/>
            </p:nvSpPr>
            <p:spPr>
              <a:xfrm>
                <a:off x="5391685" y="5735176"/>
                <a:ext cx="1549107" cy="347403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40" name="Group 103"/>
            <p:cNvGrpSpPr/>
            <p:nvPr/>
          </p:nvGrpSpPr>
          <p:grpSpPr>
            <a:xfrm>
              <a:off x="1450453" y="4807271"/>
              <a:ext cx="2052713" cy="593624"/>
              <a:chOff x="5391685" y="5488955"/>
              <a:chExt cx="1549107" cy="593624"/>
            </a:xfrm>
          </p:grpSpPr>
          <p:sp>
            <p:nvSpPr>
              <p:cNvPr id="41" name="Rectangle 104"/>
              <p:cNvSpPr/>
              <p:nvPr/>
            </p:nvSpPr>
            <p:spPr>
              <a:xfrm>
                <a:off x="5391685" y="5488955"/>
                <a:ext cx="1549107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21293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42" name="Rectangle 105"/>
              <p:cNvSpPr/>
              <p:nvPr/>
            </p:nvSpPr>
            <p:spPr>
              <a:xfrm>
                <a:off x="5391685" y="5735176"/>
                <a:ext cx="1549107" cy="347403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351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矩形 162"/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100000">
                <a:srgbClr val="B73262"/>
              </a:gs>
              <a:gs pos="0">
                <a:srgbClr val="DD58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9" name="图片 1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6" name="文本框 135"/>
          <p:cNvSpPr txBox="1"/>
          <p:nvPr/>
        </p:nvSpPr>
        <p:spPr>
          <a:xfrm>
            <a:off x="4737579" y="3437869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此处添加目录标题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86521" y="1859339"/>
            <a:ext cx="14830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03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803262" y="1819186"/>
            <a:ext cx="1934316" cy="2986264"/>
            <a:chOff x="2425" y="-11"/>
            <a:chExt cx="2806" cy="4332"/>
          </a:xfrm>
          <a:solidFill>
            <a:schemeClr val="bg1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254" y="694"/>
              <a:ext cx="1225" cy="264"/>
            </a:xfrm>
            <a:custGeom>
              <a:avLst/>
              <a:gdLst>
                <a:gd name="T0" fmla="*/ 857 w 872"/>
                <a:gd name="T1" fmla="*/ 6 h 188"/>
                <a:gd name="T2" fmla="*/ 13 w 872"/>
                <a:gd name="T3" fmla="*/ 118 h 188"/>
                <a:gd name="T4" fmla="*/ 9 w 872"/>
                <a:gd name="T5" fmla="*/ 132 h 188"/>
                <a:gd name="T6" fmla="*/ 864 w 872"/>
                <a:gd name="T7" fmla="*/ 18 h 188"/>
                <a:gd name="T8" fmla="*/ 857 w 872"/>
                <a:gd name="T9" fmla="*/ 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2" h="188">
                  <a:moveTo>
                    <a:pt x="857" y="6"/>
                  </a:moveTo>
                  <a:cubicBezTo>
                    <a:pt x="621" y="173"/>
                    <a:pt x="286" y="168"/>
                    <a:pt x="13" y="118"/>
                  </a:cubicBezTo>
                  <a:cubicBezTo>
                    <a:pt x="4" y="116"/>
                    <a:pt x="0" y="130"/>
                    <a:pt x="9" y="132"/>
                  </a:cubicBezTo>
                  <a:cubicBezTo>
                    <a:pt x="286" y="183"/>
                    <a:pt x="625" y="188"/>
                    <a:pt x="864" y="18"/>
                  </a:cubicBezTo>
                  <a:cubicBezTo>
                    <a:pt x="872" y="13"/>
                    <a:pt x="865" y="0"/>
                    <a:pt x="85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254" y="694"/>
              <a:ext cx="1224" cy="272"/>
            </a:xfrm>
            <a:custGeom>
              <a:avLst/>
              <a:gdLst>
                <a:gd name="T0" fmla="*/ 333 w 871"/>
                <a:gd name="T1" fmla="*/ 166 h 194"/>
                <a:gd name="T2" fmla="*/ 9 w 871"/>
                <a:gd name="T3" fmla="*/ 135 h 194"/>
                <a:gd name="T4" fmla="*/ 1 w 871"/>
                <a:gd name="T5" fmla="*/ 124 h 194"/>
                <a:gd name="T6" fmla="*/ 14 w 871"/>
                <a:gd name="T7" fmla="*/ 115 h 194"/>
                <a:gd name="T8" fmla="*/ 855 w 871"/>
                <a:gd name="T9" fmla="*/ 3 h 194"/>
                <a:gd name="T10" fmla="*/ 855 w 871"/>
                <a:gd name="T11" fmla="*/ 3 h 194"/>
                <a:gd name="T12" fmla="*/ 868 w 871"/>
                <a:gd name="T13" fmla="*/ 6 h 194"/>
                <a:gd name="T14" fmla="*/ 866 w 871"/>
                <a:gd name="T15" fmla="*/ 21 h 194"/>
                <a:gd name="T16" fmla="*/ 333 w 871"/>
                <a:gd name="T17" fmla="*/ 166 h 194"/>
                <a:gd name="T18" fmla="*/ 12 w 871"/>
                <a:gd name="T19" fmla="*/ 120 h 194"/>
                <a:gd name="T20" fmla="*/ 7 w 871"/>
                <a:gd name="T21" fmla="*/ 125 h 194"/>
                <a:gd name="T22" fmla="*/ 10 w 871"/>
                <a:gd name="T23" fmla="*/ 129 h 194"/>
                <a:gd name="T24" fmla="*/ 863 w 871"/>
                <a:gd name="T25" fmla="*/ 16 h 194"/>
                <a:gd name="T26" fmla="*/ 864 w 871"/>
                <a:gd name="T27" fmla="*/ 9 h 194"/>
                <a:gd name="T28" fmla="*/ 858 w 871"/>
                <a:gd name="T29" fmla="*/ 8 h 194"/>
                <a:gd name="T30" fmla="*/ 858 w 871"/>
                <a:gd name="T31" fmla="*/ 8 h 194"/>
                <a:gd name="T32" fmla="*/ 13 w 871"/>
                <a:gd name="T33" fmla="*/ 120 h 194"/>
                <a:gd name="T34" fmla="*/ 12 w 871"/>
                <a:gd name="T35" fmla="*/ 12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1" h="194">
                  <a:moveTo>
                    <a:pt x="333" y="166"/>
                  </a:moveTo>
                  <a:cubicBezTo>
                    <a:pt x="217" y="166"/>
                    <a:pt x="106" y="153"/>
                    <a:pt x="9" y="135"/>
                  </a:cubicBezTo>
                  <a:cubicBezTo>
                    <a:pt x="3" y="134"/>
                    <a:pt x="0" y="129"/>
                    <a:pt x="1" y="124"/>
                  </a:cubicBezTo>
                  <a:cubicBezTo>
                    <a:pt x="2" y="118"/>
                    <a:pt x="7" y="114"/>
                    <a:pt x="14" y="115"/>
                  </a:cubicBezTo>
                  <a:cubicBezTo>
                    <a:pt x="261" y="161"/>
                    <a:pt x="608" y="179"/>
                    <a:pt x="855" y="3"/>
                  </a:cubicBezTo>
                  <a:cubicBezTo>
                    <a:pt x="855" y="3"/>
                    <a:pt x="855" y="3"/>
                    <a:pt x="855" y="3"/>
                  </a:cubicBezTo>
                  <a:cubicBezTo>
                    <a:pt x="860" y="0"/>
                    <a:pt x="865" y="1"/>
                    <a:pt x="868" y="6"/>
                  </a:cubicBezTo>
                  <a:cubicBezTo>
                    <a:pt x="871" y="10"/>
                    <a:pt x="871" y="17"/>
                    <a:pt x="866" y="21"/>
                  </a:cubicBezTo>
                  <a:cubicBezTo>
                    <a:pt x="711" y="131"/>
                    <a:pt x="517" y="166"/>
                    <a:pt x="333" y="166"/>
                  </a:cubicBezTo>
                  <a:close/>
                  <a:moveTo>
                    <a:pt x="12" y="120"/>
                  </a:moveTo>
                  <a:cubicBezTo>
                    <a:pt x="9" y="120"/>
                    <a:pt x="7" y="123"/>
                    <a:pt x="7" y="125"/>
                  </a:cubicBezTo>
                  <a:cubicBezTo>
                    <a:pt x="7" y="126"/>
                    <a:pt x="7" y="129"/>
                    <a:pt x="10" y="129"/>
                  </a:cubicBezTo>
                  <a:cubicBezTo>
                    <a:pt x="261" y="176"/>
                    <a:pt x="612" y="194"/>
                    <a:pt x="863" y="16"/>
                  </a:cubicBezTo>
                  <a:cubicBezTo>
                    <a:pt x="866" y="14"/>
                    <a:pt x="865" y="11"/>
                    <a:pt x="864" y="9"/>
                  </a:cubicBezTo>
                  <a:cubicBezTo>
                    <a:pt x="863" y="8"/>
                    <a:pt x="861" y="6"/>
                    <a:pt x="858" y="8"/>
                  </a:cubicBezTo>
                  <a:cubicBezTo>
                    <a:pt x="858" y="8"/>
                    <a:pt x="858" y="8"/>
                    <a:pt x="858" y="8"/>
                  </a:cubicBezTo>
                  <a:cubicBezTo>
                    <a:pt x="610" y="185"/>
                    <a:pt x="261" y="167"/>
                    <a:pt x="13" y="120"/>
                  </a:cubicBezTo>
                  <a:cubicBezTo>
                    <a:pt x="13" y="120"/>
                    <a:pt x="12" y="120"/>
                    <a:pt x="12" y="1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968" y="673"/>
              <a:ext cx="306" cy="962"/>
            </a:xfrm>
            <a:custGeom>
              <a:avLst/>
              <a:gdLst>
                <a:gd name="T0" fmla="*/ 217 w 218"/>
                <a:gd name="T1" fmla="*/ 134 h 685"/>
                <a:gd name="T2" fmla="*/ 83 w 218"/>
                <a:gd name="T3" fmla="*/ 22 h 685"/>
                <a:gd name="T4" fmla="*/ 11 w 218"/>
                <a:gd name="T5" fmla="*/ 225 h 685"/>
                <a:gd name="T6" fmla="*/ 56 w 218"/>
                <a:gd name="T7" fmla="*/ 313 h 685"/>
                <a:gd name="T8" fmla="*/ 76 w 218"/>
                <a:gd name="T9" fmla="*/ 362 h 685"/>
                <a:gd name="T10" fmla="*/ 71 w 218"/>
                <a:gd name="T11" fmla="*/ 406 h 685"/>
                <a:gd name="T12" fmla="*/ 66 w 218"/>
                <a:gd name="T13" fmla="*/ 470 h 685"/>
                <a:gd name="T14" fmla="*/ 128 w 218"/>
                <a:gd name="T15" fmla="*/ 677 h 685"/>
                <a:gd name="T16" fmla="*/ 138 w 218"/>
                <a:gd name="T17" fmla="*/ 667 h 685"/>
                <a:gd name="T18" fmla="*/ 82 w 218"/>
                <a:gd name="T19" fmla="*/ 494 h 685"/>
                <a:gd name="T20" fmla="*/ 86 w 218"/>
                <a:gd name="T21" fmla="*/ 403 h 685"/>
                <a:gd name="T22" fmla="*/ 92 w 218"/>
                <a:gd name="T23" fmla="*/ 329 h 685"/>
                <a:gd name="T24" fmla="*/ 79 w 218"/>
                <a:gd name="T25" fmla="*/ 311 h 685"/>
                <a:gd name="T26" fmla="*/ 30 w 218"/>
                <a:gd name="T27" fmla="*/ 243 h 685"/>
                <a:gd name="T28" fmla="*/ 23 w 218"/>
                <a:gd name="T29" fmla="*/ 168 h 685"/>
                <a:gd name="T30" fmla="*/ 84 w 218"/>
                <a:gd name="T31" fmla="*/ 43 h 685"/>
                <a:gd name="T32" fmla="*/ 202 w 218"/>
                <a:gd name="T33" fmla="*/ 138 h 685"/>
                <a:gd name="T34" fmla="*/ 217 w 218"/>
                <a:gd name="T35" fmla="*/ 13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685">
                  <a:moveTo>
                    <a:pt x="217" y="134"/>
                  </a:moveTo>
                  <a:cubicBezTo>
                    <a:pt x="206" y="72"/>
                    <a:pt x="157" y="0"/>
                    <a:pt x="83" y="22"/>
                  </a:cubicBezTo>
                  <a:cubicBezTo>
                    <a:pt x="5" y="45"/>
                    <a:pt x="0" y="160"/>
                    <a:pt x="11" y="225"/>
                  </a:cubicBezTo>
                  <a:cubicBezTo>
                    <a:pt x="17" y="260"/>
                    <a:pt x="31" y="287"/>
                    <a:pt x="56" y="313"/>
                  </a:cubicBezTo>
                  <a:cubicBezTo>
                    <a:pt x="75" y="332"/>
                    <a:pt x="78" y="333"/>
                    <a:pt x="76" y="362"/>
                  </a:cubicBezTo>
                  <a:cubicBezTo>
                    <a:pt x="75" y="377"/>
                    <a:pt x="73" y="392"/>
                    <a:pt x="71" y="406"/>
                  </a:cubicBezTo>
                  <a:cubicBezTo>
                    <a:pt x="68" y="428"/>
                    <a:pt x="66" y="449"/>
                    <a:pt x="66" y="470"/>
                  </a:cubicBezTo>
                  <a:cubicBezTo>
                    <a:pt x="67" y="539"/>
                    <a:pt x="83" y="623"/>
                    <a:pt x="128" y="677"/>
                  </a:cubicBezTo>
                  <a:cubicBezTo>
                    <a:pt x="134" y="685"/>
                    <a:pt x="144" y="674"/>
                    <a:pt x="138" y="667"/>
                  </a:cubicBezTo>
                  <a:cubicBezTo>
                    <a:pt x="101" y="621"/>
                    <a:pt x="87" y="552"/>
                    <a:pt x="82" y="494"/>
                  </a:cubicBezTo>
                  <a:cubicBezTo>
                    <a:pt x="80" y="464"/>
                    <a:pt x="83" y="434"/>
                    <a:pt x="86" y="403"/>
                  </a:cubicBezTo>
                  <a:cubicBezTo>
                    <a:pt x="89" y="382"/>
                    <a:pt x="99" y="349"/>
                    <a:pt x="92" y="329"/>
                  </a:cubicBezTo>
                  <a:cubicBezTo>
                    <a:pt x="88" y="318"/>
                    <a:pt x="89" y="324"/>
                    <a:pt x="79" y="311"/>
                  </a:cubicBezTo>
                  <a:cubicBezTo>
                    <a:pt x="58" y="286"/>
                    <a:pt x="41" y="277"/>
                    <a:pt x="30" y="243"/>
                  </a:cubicBezTo>
                  <a:cubicBezTo>
                    <a:pt x="23" y="219"/>
                    <a:pt x="23" y="192"/>
                    <a:pt x="23" y="168"/>
                  </a:cubicBezTo>
                  <a:cubicBezTo>
                    <a:pt x="25" y="116"/>
                    <a:pt x="31" y="63"/>
                    <a:pt x="84" y="43"/>
                  </a:cubicBezTo>
                  <a:cubicBezTo>
                    <a:pt x="151" y="16"/>
                    <a:pt x="192" y="80"/>
                    <a:pt x="202" y="138"/>
                  </a:cubicBezTo>
                  <a:cubicBezTo>
                    <a:pt x="204" y="148"/>
                    <a:pt x="218" y="144"/>
                    <a:pt x="217" y="1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2965" y="688"/>
              <a:ext cx="312" cy="944"/>
            </a:xfrm>
            <a:custGeom>
              <a:avLst/>
              <a:gdLst>
                <a:gd name="T0" fmla="*/ 135 w 222"/>
                <a:gd name="T1" fmla="*/ 672 h 672"/>
                <a:gd name="T2" fmla="*/ 128 w 222"/>
                <a:gd name="T3" fmla="*/ 668 h 672"/>
                <a:gd name="T4" fmla="*/ 65 w 222"/>
                <a:gd name="T5" fmla="*/ 459 h 672"/>
                <a:gd name="T6" fmla="*/ 70 w 222"/>
                <a:gd name="T7" fmla="*/ 395 h 672"/>
                <a:gd name="T8" fmla="*/ 72 w 222"/>
                <a:gd name="T9" fmla="*/ 383 h 672"/>
                <a:gd name="T10" fmla="*/ 76 w 222"/>
                <a:gd name="T11" fmla="*/ 351 h 672"/>
                <a:gd name="T12" fmla="*/ 59 w 222"/>
                <a:gd name="T13" fmla="*/ 307 h 672"/>
                <a:gd name="T14" fmla="*/ 56 w 222"/>
                <a:gd name="T15" fmla="*/ 304 h 672"/>
                <a:gd name="T16" fmla="*/ 10 w 222"/>
                <a:gd name="T17" fmla="*/ 214 h 672"/>
                <a:gd name="T18" fmla="*/ 84 w 222"/>
                <a:gd name="T19" fmla="*/ 8 h 672"/>
                <a:gd name="T20" fmla="*/ 157 w 222"/>
                <a:gd name="T21" fmla="*/ 17 h 672"/>
                <a:gd name="T22" fmla="*/ 221 w 222"/>
                <a:gd name="T23" fmla="*/ 123 h 672"/>
                <a:gd name="T24" fmla="*/ 221 w 222"/>
                <a:gd name="T25" fmla="*/ 123 h 672"/>
                <a:gd name="T26" fmla="*/ 212 w 222"/>
                <a:gd name="T27" fmla="*/ 135 h 672"/>
                <a:gd name="T28" fmla="*/ 201 w 222"/>
                <a:gd name="T29" fmla="*/ 128 h 672"/>
                <a:gd name="T30" fmla="*/ 147 w 222"/>
                <a:gd name="T31" fmla="*/ 36 h 672"/>
                <a:gd name="T32" fmla="*/ 87 w 222"/>
                <a:gd name="T33" fmla="*/ 34 h 672"/>
                <a:gd name="T34" fmla="*/ 28 w 222"/>
                <a:gd name="T35" fmla="*/ 157 h 672"/>
                <a:gd name="T36" fmla="*/ 35 w 222"/>
                <a:gd name="T37" fmla="*/ 232 h 672"/>
                <a:gd name="T38" fmla="*/ 65 w 222"/>
                <a:gd name="T39" fmla="*/ 279 h 672"/>
                <a:gd name="T40" fmla="*/ 83 w 222"/>
                <a:gd name="T41" fmla="*/ 298 h 672"/>
                <a:gd name="T42" fmla="*/ 91 w 222"/>
                <a:gd name="T43" fmla="*/ 307 h 672"/>
                <a:gd name="T44" fmla="*/ 97 w 222"/>
                <a:gd name="T45" fmla="*/ 317 h 672"/>
                <a:gd name="T46" fmla="*/ 94 w 222"/>
                <a:gd name="T47" fmla="*/ 375 h 672"/>
                <a:gd name="T48" fmla="*/ 91 w 222"/>
                <a:gd name="T49" fmla="*/ 392 h 672"/>
                <a:gd name="T50" fmla="*/ 87 w 222"/>
                <a:gd name="T51" fmla="*/ 483 h 672"/>
                <a:gd name="T52" fmla="*/ 142 w 222"/>
                <a:gd name="T53" fmla="*/ 654 h 672"/>
                <a:gd name="T54" fmla="*/ 144 w 222"/>
                <a:gd name="T55" fmla="*/ 664 h 672"/>
                <a:gd name="T56" fmla="*/ 136 w 222"/>
                <a:gd name="T57" fmla="*/ 671 h 672"/>
                <a:gd name="T58" fmla="*/ 135 w 222"/>
                <a:gd name="T59" fmla="*/ 672 h 672"/>
                <a:gd name="T60" fmla="*/ 112 w 222"/>
                <a:gd name="T61" fmla="*/ 9 h 672"/>
                <a:gd name="T62" fmla="*/ 86 w 222"/>
                <a:gd name="T63" fmla="*/ 13 h 672"/>
                <a:gd name="T64" fmla="*/ 16 w 222"/>
                <a:gd name="T65" fmla="*/ 213 h 672"/>
                <a:gd name="T66" fmla="*/ 60 w 222"/>
                <a:gd name="T67" fmla="*/ 300 h 672"/>
                <a:gd name="T68" fmla="*/ 63 w 222"/>
                <a:gd name="T69" fmla="*/ 303 h 672"/>
                <a:gd name="T70" fmla="*/ 81 w 222"/>
                <a:gd name="T71" fmla="*/ 351 h 672"/>
                <a:gd name="T72" fmla="*/ 77 w 222"/>
                <a:gd name="T73" fmla="*/ 384 h 672"/>
                <a:gd name="T74" fmla="*/ 76 w 222"/>
                <a:gd name="T75" fmla="*/ 396 h 672"/>
                <a:gd name="T76" fmla="*/ 71 w 222"/>
                <a:gd name="T77" fmla="*/ 459 h 672"/>
                <a:gd name="T78" fmla="*/ 132 w 222"/>
                <a:gd name="T79" fmla="*/ 664 h 672"/>
                <a:gd name="T80" fmla="*/ 135 w 222"/>
                <a:gd name="T81" fmla="*/ 666 h 672"/>
                <a:gd name="T82" fmla="*/ 139 w 222"/>
                <a:gd name="T83" fmla="*/ 662 h 672"/>
                <a:gd name="T84" fmla="*/ 138 w 222"/>
                <a:gd name="T85" fmla="*/ 657 h 672"/>
                <a:gd name="T86" fmla="*/ 81 w 222"/>
                <a:gd name="T87" fmla="*/ 484 h 672"/>
                <a:gd name="T88" fmla="*/ 86 w 222"/>
                <a:gd name="T89" fmla="*/ 392 h 672"/>
                <a:gd name="T90" fmla="*/ 89 w 222"/>
                <a:gd name="T91" fmla="*/ 374 h 672"/>
                <a:gd name="T92" fmla="*/ 91 w 222"/>
                <a:gd name="T93" fmla="*/ 319 h 672"/>
                <a:gd name="T94" fmla="*/ 87 w 222"/>
                <a:gd name="T95" fmla="*/ 311 h 672"/>
                <a:gd name="T96" fmla="*/ 79 w 222"/>
                <a:gd name="T97" fmla="*/ 302 h 672"/>
                <a:gd name="T98" fmla="*/ 61 w 222"/>
                <a:gd name="T99" fmla="*/ 282 h 672"/>
                <a:gd name="T100" fmla="*/ 30 w 222"/>
                <a:gd name="T101" fmla="*/ 233 h 672"/>
                <a:gd name="T102" fmla="*/ 23 w 222"/>
                <a:gd name="T103" fmla="*/ 156 h 672"/>
                <a:gd name="T104" fmla="*/ 85 w 222"/>
                <a:gd name="T105" fmla="*/ 29 h 672"/>
                <a:gd name="T106" fmla="*/ 150 w 222"/>
                <a:gd name="T107" fmla="*/ 31 h 672"/>
                <a:gd name="T108" fmla="*/ 207 w 222"/>
                <a:gd name="T109" fmla="*/ 127 h 672"/>
                <a:gd name="T110" fmla="*/ 211 w 222"/>
                <a:gd name="T111" fmla="*/ 130 h 672"/>
                <a:gd name="T112" fmla="*/ 216 w 222"/>
                <a:gd name="T113" fmla="*/ 124 h 672"/>
                <a:gd name="T114" fmla="*/ 216 w 222"/>
                <a:gd name="T115" fmla="*/ 124 h 672"/>
                <a:gd name="T116" fmla="*/ 154 w 222"/>
                <a:gd name="T117" fmla="*/ 22 h 672"/>
                <a:gd name="T118" fmla="*/ 112 w 222"/>
                <a:gd name="T119" fmla="*/ 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2" h="672">
                  <a:moveTo>
                    <a:pt x="135" y="672"/>
                  </a:moveTo>
                  <a:cubicBezTo>
                    <a:pt x="132" y="672"/>
                    <a:pt x="129" y="670"/>
                    <a:pt x="128" y="668"/>
                  </a:cubicBezTo>
                  <a:cubicBezTo>
                    <a:pt x="72" y="600"/>
                    <a:pt x="66" y="499"/>
                    <a:pt x="65" y="459"/>
                  </a:cubicBezTo>
                  <a:cubicBezTo>
                    <a:pt x="65" y="438"/>
                    <a:pt x="67" y="418"/>
                    <a:pt x="70" y="395"/>
                  </a:cubicBezTo>
                  <a:cubicBezTo>
                    <a:pt x="71" y="391"/>
                    <a:pt x="71" y="387"/>
                    <a:pt x="72" y="383"/>
                  </a:cubicBezTo>
                  <a:cubicBezTo>
                    <a:pt x="73" y="372"/>
                    <a:pt x="75" y="362"/>
                    <a:pt x="76" y="351"/>
                  </a:cubicBezTo>
                  <a:cubicBezTo>
                    <a:pt x="77" y="325"/>
                    <a:pt x="75" y="323"/>
                    <a:pt x="59" y="307"/>
                  </a:cubicBezTo>
                  <a:cubicBezTo>
                    <a:pt x="56" y="304"/>
                    <a:pt x="56" y="304"/>
                    <a:pt x="56" y="304"/>
                  </a:cubicBezTo>
                  <a:cubicBezTo>
                    <a:pt x="31" y="278"/>
                    <a:pt x="16" y="249"/>
                    <a:pt x="10" y="214"/>
                  </a:cubicBezTo>
                  <a:cubicBezTo>
                    <a:pt x="0" y="153"/>
                    <a:pt x="2" y="32"/>
                    <a:pt x="84" y="8"/>
                  </a:cubicBezTo>
                  <a:cubicBezTo>
                    <a:pt x="110" y="0"/>
                    <a:pt x="135" y="3"/>
                    <a:pt x="157" y="17"/>
                  </a:cubicBezTo>
                  <a:cubicBezTo>
                    <a:pt x="195" y="40"/>
                    <a:pt x="215" y="87"/>
                    <a:pt x="221" y="123"/>
                  </a:cubicBezTo>
                  <a:cubicBezTo>
                    <a:pt x="221" y="123"/>
                    <a:pt x="221" y="123"/>
                    <a:pt x="221" y="123"/>
                  </a:cubicBezTo>
                  <a:cubicBezTo>
                    <a:pt x="222" y="129"/>
                    <a:pt x="218" y="134"/>
                    <a:pt x="212" y="135"/>
                  </a:cubicBezTo>
                  <a:cubicBezTo>
                    <a:pt x="207" y="136"/>
                    <a:pt x="202" y="133"/>
                    <a:pt x="201" y="128"/>
                  </a:cubicBezTo>
                  <a:cubicBezTo>
                    <a:pt x="196" y="95"/>
                    <a:pt x="178" y="54"/>
                    <a:pt x="147" y="36"/>
                  </a:cubicBezTo>
                  <a:cubicBezTo>
                    <a:pt x="129" y="26"/>
                    <a:pt x="109" y="25"/>
                    <a:pt x="87" y="34"/>
                  </a:cubicBezTo>
                  <a:cubicBezTo>
                    <a:pt x="35" y="55"/>
                    <a:pt x="29" y="106"/>
                    <a:pt x="28" y="157"/>
                  </a:cubicBezTo>
                  <a:cubicBezTo>
                    <a:pt x="27" y="180"/>
                    <a:pt x="28" y="208"/>
                    <a:pt x="35" y="232"/>
                  </a:cubicBezTo>
                  <a:cubicBezTo>
                    <a:pt x="42" y="255"/>
                    <a:pt x="52" y="265"/>
                    <a:pt x="65" y="279"/>
                  </a:cubicBezTo>
                  <a:cubicBezTo>
                    <a:pt x="71" y="284"/>
                    <a:pt x="77" y="290"/>
                    <a:pt x="83" y="298"/>
                  </a:cubicBezTo>
                  <a:cubicBezTo>
                    <a:pt x="87" y="303"/>
                    <a:pt x="89" y="305"/>
                    <a:pt x="91" y="307"/>
                  </a:cubicBezTo>
                  <a:cubicBezTo>
                    <a:pt x="94" y="309"/>
                    <a:pt x="95" y="310"/>
                    <a:pt x="97" y="317"/>
                  </a:cubicBezTo>
                  <a:cubicBezTo>
                    <a:pt x="102" y="333"/>
                    <a:pt x="98" y="355"/>
                    <a:pt x="94" y="375"/>
                  </a:cubicBezTo>
                  <a:cubicBezTo>
                    <a:pt x="93" y="381"/>
                    <a:pt x="92" y="387"/>
                    <a:pt x="91" y="392"/>
                  </a:cubicBezTo>
                  <a:cubicBezTo>
                    <a:pt x="88" y="420"/>
                    <a:pt x="84" y="451"/>
                    <a:pt x="87" y="483"/>
                  </a:cubicBezTo>
                  <a:cubicBezTo>
                    <a:pt x="91" y="535"/>
                    <a:pt x="104" y="607"/>
                    <a:pt x="142" y="654"/>
                  </a:cubicBezTo>
                  <a:cubicBezTo>
                    <a:pt x="145" y="657"/>
                    <a:pt x="146" y="661"/>
                    <a:pt x="144" y="664"/>
                  </a:cubicBezTo>
                  <a:cubicBezTo>
                    <a:pt x="143" y="668"/>
                    <a:pt x="140" y="671"/>
                    <a:pt x="136" y="671"/>
                  </a:cubicBezTo>
                  <a:cubicBezTo>
                    <a:pt x="135" y="671"/>
                    <a:pt x="135" y="672"/>
                    <a:pt x="135" y="672"/>
                  </a:cubicBezTo>
                  <a:close/>
                  <a:moveTo>
                    <a:pt x="112" y="9"/>
                  </a:moveTo>
                  <a:cubicBezTo>
                    <a:pt x="103" y="9"/>
                    <a:pt x="95" y="11"/>
                    <a:pt x="86" y="13"/>
                  </a:cubicBezTo>
                  <a:cubicBezTo>
                    <a:pt x="8" y="36"/>
                    <a:pt x="6" y="154"/>
                    <a:pt x="16" y="213"/>
                  </a:cubicBezTo>
                  <a:cubicBezTo>
                    <a:pt x="22" y="247"/>
                    <a:pt x="36" y="275"/>
                    <a:pt x="60" y="300"/>
                  </a:cubicBezTo>
                  <a:cubicBezTo>
                    <a:pt x="63" y="303"/>
                    <a:pt x="63" y="303"/>
                    <a:pt x="63" y="303"/>
                  </a:cubicBezTo>
                  <a:cubicBezTo>
                    <a:pt x="80" y="319"/>
                    <a:pt x="83" y="323"/>
                    <a:pt x="81" y="351"/>
                  </a:cubicBezTo>
                  <a:cubicBezTo>
                    <a:pt x="80" y="362"/>
                    <a:pt x="79" y="373"/>
                    <a:pt x="77" y="384"/>
                  </a:cubicBezTo>
                  <a:cubicBezTo>
                    <a:pt x="77" y="388"/>
                    <a:pt x="76" y="392"/>
                    <a:pt x="76" y="396"/>
                  </a:cubicBezTo>
                  <a:cubicBezTo>
                    <a:pt x="73" y="418"/>
                    <a:pt x="71" y="438"/>
                    <a:pt x="71" y="459"/>
                  </a:cubicBezTo>
                  <a:cubicBezTo>
                    <a:pt x="71" y="499"/>
                    <a:pt x="78" y="598"/>
                    <a:pt x="132" y="664"/>
                  </a:cubicBezTo>
                  <a:cubicBezTo>
                    <a:pt x="133" y="666"/>
                    <a:pt x="134" y="666"/>
                    <a:pt x="135" y="666"/>
                  </a:cubicBezTo>
                  <a:cubicBezTo>
                    <a:pt x="137" y="666"/>
                    <a:pt x="138" y="664"/>
                    <a:pt x="139" y="662"/>
                  </a:cubicBezTo>
                  <a:cubicBezTo>
                    <a:pt x="139" y="661"/>
                    <a:pt x="140" y="659"/>
                    <a:pt x="138" y="657"/>
                  </a:cubicBezTo>
                  <a:cubicBezTo>
                    <a:pt x="99" y="610"/>
                    <a:pt x="86" y="537"/>
                    <a:pt x="81" y="484"/>
                  </a:cubicBezTo>
                  <a:cubicBezTo>
                    <a:pt x="79" y="451"/>
                    <a:pt x="82" y="419"/>
                    <a:pt x="86" y="392"/>
                  </a:cubicBezTo>
                  <a:cubicBezTo>
                    <a:pt x="86" y="386"/>
                    <a:pt x="88" y="380"/>
                    <a:pt x="89" y="374"/>
                  </a:cubicBezTo>
                  <a:cubicBezTo>
                    <a:pt x="92" y="355"/>
                    <a:pt x="96" y="333"/>
                    <a:pt x="91" y="319"/>
                  </a:cubicBezTo>
                  <a:cubicBezTo>
                    <a:pt x="90" y="313"/>
                    <a:pt x="89" y="312"/>
                    <a:pt x="87" y="311"/>
                  </a:cubicBezTo>
                  <a:cubicBezTo>
                    <a:pt x="86" y="309"/>
                    <a:pt x="83" y="307"/>
                    <a:pt x="79" y="302"/>
                  </a:cubicBezTo>
                  <a:cubicBezTo>
                    <a:pt x="73" y="294"/>
                    <a:pt x="67" y="288"/>
                    <a:pt x="61" y="282"/>
                  </a:cubicBezTo>
                  <a:cubicBezTo>
                    <a:pt x="48" y="269"/>
                    <a:pt x="37" y="257"/>
                    <a:pt x="30" y="233"/>
                  </a:cubicBezTo>
                  <a:cubicBezTo>
                    <a:pt x="22" y="208"/>
                    <a:pt x="22" y="181"/>
                    <a:pt x="23" y="156"/>
                  </a:cubicBezTo>
                  <a:cubicBezTo>
                    <a:pt x="24" y="106"/>
                    <a:pt x="30" y="51"/>
                    <a:pt x="85" y="29"/>
                  </a:cubicBezTo>
                  <a:cubicBezTo>
                    <a:pt x="108" y="20"/>
                    <a:pt x="130" y="21"/>
                    <a:pt x="150" y="31"/>
                  </a:cubicBezTo>
                  <a:cubicBezTo>
                    <a:pt x="183" y="50"/>
                    <a:pt x="201" y="93"/>
                    <a:pt x="207" y="127"/>
                  </a:cubicBezTo>
                  <a:cubicBezTo>
                    <a:pt x="207" y="130"/>
                    <a:pt x="210" y="130"/>
                    <a:pt x="211" y="130"/>
                  </a:cubicBezTo>
                  <a:cubicBezTo>
                    <a:pt x="213" y="129"/>
                    <a:pt x="216" y="127"/>
                    <a:pt x="216" y="124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80"/>
                    <a:pt x="184" y="40"/>
                    <a:pt x="154" y="22"/>
                  </a:cubicBezTo>
                  <a:cubicBezTo>
                    <a:pt x="141" y="13"/>
                    <a:pt x="127" y="9"/>
                    <a:pt x="112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035" y="794"/>
              <a:ext cx="159" cy="213"/>
            </a:xfrm>
            <a:custGeom>
              <a:avLst/>
              <a:gdLst>
                <a:gd name="T0" fmla="*/ 47 w 113"/>
                <a:gd name="T1" fmla="*/ 136 h 152"/>
                <a:gd name="T2" fmla="*/ 36 w 113"/>
                <a:gd name="T3" fmla="*/ 53 h 152"/>
                <a:gd name="T4" fmla="*/ 64 w 113"/>
                <a:gd name="T5" fmla="*/ 40 h 152"/>
                <a:gd name="T6" fmla="*/ 77 w 113"/>
                <a:gd name="T7" fmla="*/ 54 h 152"/>
                <a:gd name="T8" fmla="*/ 96 w 113"/>
                <a:gd name="T9" fmla="*/ 98 h 152"/>
                <a:gd name="T10" fmla="*/ 110 w 113"/>
                <a:gd name="T11" fmla="*/ 94 h 152"/>
                <a:gd name="T12" fmla="*/ 37 w 113"/>
                <a:gd name="T13" fmla="*/ 30 h 152"/>
                <a:gd name="T14" fmla="*/ 36 w 113"/>
                <a:gd name="T15" fmla="*/ 146 h 152"/>
                <a:gd name="T16" fmla="*/ 47 w 113"/>
                <a:gd name="T17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52">
                  <a:moveTo>
                    <a:pt x="47" y="136"/>
                  </a:moveTo>
                  <a:cubicBezTo>
                    <a:pt x="23" y="114"/>
                    <a:pt x="20" y="81"/>
                    <a:pt x="36" y="53"/>
                  </a:cubicBezTo>
                  <a:cubicBezTo>
                    <a:pt x="41" y="45"/>
                    <a:pt x="54" y="37"/>
                    <a:pt x="64" y="40"/>
                  </a:cubicBezTo>
                  <a:cubicBezTo>
                    <a:pt x="69" y="41"/>
                    <a:pt x="74" y="50"/>
                    <a:pt x="77" y="54"/>
                  </a:cubicBezTo>
                  <a:cubicBezTo>
                    <a:pt x="86" y="67"/>
                    <a:pt x="91" y="82"/>
                    <a:pt x="96" y="98"/>
                  </a:cubicBezTo>
                  <a:cubicBezTo>
                    <a:pt x="98" y="107"/>
                    <a:pt x="113" y="103"/>
                    <a:pt x="110" y="94"/>
                  </a:cubicBezTo>
                  <a:cubicBezTo>
                    <a:pt x="102" y="67"/>
                    <a:pt x="77" y="0"/>
                    <a:pt x="37" y="30"/>
                  </a:cubicBezTo>
                  <a:cubicBezTo>
                    <a:pt x="0" y="57"/>
                    <a:pt x="4" y="118"/>
                    <a:pt x="36" y="146"/>
                  </a:cubicBezTo>
                  <a:cubicBezTo>
                    <a:pt x="44" y="152"/>
                    <a:pt x="54" y="142"/>
                    <a:pt x="47" y="1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434" y="697"/>
              <a:ext cx="94" cy="593"/>
            </a:xfrm>
            <a:custGeom>
              <a:avLst/>
              <a:gdLst>
                <a:gd name="T0" fmla="*/ 8 w 67"/>
                <a:gd name="T1" fmla="*/ 13 h 422"/>
                <a:gd name="T2" fmla="*/ 3 w 67"/>
                <a:gd name="T3" fmla="*/ 409 h 422"/>
                <a:gd name="T4" fmla="*/ 17 w 67"/>
                <a:gd name="T5" fmla="*/ 413 h 422"/>
                <a:gd name="T6" fmla="*/ 23 w 67"/>
                <a:gd name="T7" fmla="*/ 9 h 422"/>
                <a:gd name="T8" fmla="*/ 8 w 67"/>
                <a:gd name="T9" fmla="*/ 1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2">
                  <a:moveTo>
                    <a:pt x="8" y="13"/>
                  </a:moveTo>
                  <a:cubicBezTo>
                    <a:pt x="52" y="145"/>
                    <a:pt x="49" y="278"/>
                    <a:pt x="3" y="409"/>
                  </a:cubicBezTo>
                  <a:cubicBezTo>
                    <a:pt x="0" y="418"/>
                    <a:pt x="14" y="422"/>
                    <a:pt x="17" y="413"/>
                  </a:cubicBezTo>
                  <a:cubicBezTo>
                    <a:pt x="64" y="279"/>
                    <a:pt x="67" y="143"/>
                    <a:pt x="23" y="9"/>
                  </a:cubicBezTo>
                  <a:cubicBezTo>
                    <a:pt x="20" y="0"/>
                    <a:pt x="5" y="4"/>
                    <a:pt x="8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4433" y="697"/>
              <a:ext cx="98" cy="591"/>
            </a:xfrm>
            <a:custGeom>
              <a:avLst/>
              <a:gdLst>
                <a:gd name="T0" fmla="*/ 11 w 70"/>
                <a:gd name="T1" fmla="*/ 421 h 421"/>
                <a:gd name="T2" fmla="*/ 3 w 70"/>
                <a:gd name="T3" fmla="*/ 417 h 421"/>
                <a:gd name="T4" fmla="*/ 1 w 70"/>
                <a:gd name="T5" fmla="*/ 408 h 421"/>
                <a:gd name="T6" fmla="*/ 7 w 70"/>
                <a:gd name="T7" fmla="*/ 14 h 421"/>
                <a:gd name="T8" fmla="*/ 7 w 70"/>
                <a:gd name="T9" fmla="*/ 14 h 421"/>
                <a:gd name="T10" fmla="*/ 8 w 70"/>
                <a:gd name="T11" fmla="*/ 4 h 421"/>
                <a:gd name="T12" fmla="*/ 19 w 70"/>
                <a:gd name="T13" fmla="*/ 1 h 421"/>
                <a:gd name="T14" fmla="*/ 26 w 70"/>
                <a:gd name="T15" fmla="*/ 8 h 421"/>
                <a:gd name="T16" fmla="*/ 21 w 70"/>
                <a:gd name="T17" fmla="*/ 414 h 421"/>
                <a:gd name="T18" fmla="*/ 13 w 70"/>
                <a:gd name="T19" fmla="*/ 421 h 421"/>
                <a:gd name="T20" fmla="*/ 11 w 70"/>
                <a:gd name="T21" fmla="*/ 421 h 421"/>
                <a:gd name="T22" fmla="*/ 12 w 70"/>
                <a:gd name="T23" fmla="*/ 12 h 421"/>
                <a:gd name="T24" fmla="*/ 7 w 70"/>
                <a:gd name="T25" fmla="*/ 410 h 421"/>
                <a:gd name="T26" fmla="*/ 7 w 70"/>
                <a:gd name="T27" fmla="*/ 413 h 421"/>
                <a:gd name="T28" fmla="*/ 12 w 70"/>
                <a:gd name="T29" fmla="*/ 415 h 421"/>
                <a:gd name="T30" fmla="*/ 16 w 70"/>
                <a:gd name="T31" fmla="*/ 412 h 421"/>
                <a:gd name="T32" fmla="*/ 21 w 70"/>
                <a:gd name="T33" fmla="*/ 10 h 421"/>
                <a:gd name="T34" fmla="*/ 18 w 70"/>
                <a:gd name="T35" fmla="*/ 7 h 421"/>
                <a:gd name="T36" fmla="*/ 12 w 70"/>
                <a:gd name="T37" fmla="*/ 8 h 421"/>
                <a:gd name="T38" fmla="*/ 12 w 70"/>
                <a:gd name="T39" fmla="*/ 1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421">
                  <a:moveTo>
                    <a:pt x="11" y="421"/>
                  </a:moveTo>
                  <a:cubicBezTo>
                    <a:pt x="8" y="421"/>
                    <a:pt x="5" y="419"/>
                    <a:pt x="3" y="417"/>
                  </a:cubicBezTo>
                  <a:cubicBezTo>
                    <a:pt x="1" y="415"/>
                    <a:pt x="0" y="411"/>
                    <a:pt x="1" y="408"/>
                  </a:cubicBezTo>
                  <a:cubicBezTo>
                    <a:pt x="48" y="277"/>
                    <a:pt x="49" y="14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5" y="10"/>
                    <a:pt x="6" y="7"/>
                    <a:pt x="8" y="4"/>
                  </a:cubicBezTo>
                  <a:cubicBezTo>
                    <a:pt x="11" y="2"/>
                    <a:pt x="15" y="0"/>
                    <a:pt x="19" y="1"/>
                  </a:cubicBezTo>
                  <a:cubicBezTo>
                    <a:pt x="22" y="2"/>
                    <a:pt x="25" y="4"/>
                    <a:pt x="26" y="8"/>
                  </a:cubicBezTo>
                  <a:cubicBezTo>
                    <a:pt x="70" y="142"/>
                    <a:pt x="69" y="279"/>
                    <a:pt x="21" y="414"/>
                  </a:cubicBezTo>
                  <a:cubicBezTo>
                    <a:pt x="20" y="417"/>
                    <a:pt x="17" y="420"/>
                    <a:pt x="13" y="421"/>
                  </a:cubicBezTo>
                  <a:cubicBezTo>
                    <a:pt x="13" y="421"/>
                    <a:pt x="12" y="421"/>
                    <a:pt x="11" y="421"/>
                  </a:cubicBezTo>
                  <a:close/>
                  <a:moveTo>
                    <a:pt x="12" y="12"/>
                  </a:moveTo>
                  <a:cubicBezTo>
                    <a:pt x="55" y="143"/>
                    <a:pt x="53" y="277"/>
                    <a:pt x="7" y="410"/>
                  </a:cubicBezTo>
                  <a:cubicBezTo>
                    <a:pt x="6" y="411"/>
                    <a:pt x="6" y="413"/>
                    <a:pt x="7" y="413"/>
                  </a:cubicBezTo>
                  <a:cubicBezTo>
                    <a:pt x="8" y="415"/>
                    <a:pt x="10" y="415"/>
                    <a:pt x="12" y="415"/>
                  </a:cubicBezTo>
                  <a:cubicBezTo>
                    <a:pt x="13" y="415"/>
                    <a:pt x="15" y="414"/>
                    <a:pt x="16" y="412"/>
                  </a:cubicBezTo>
                  <a:cubicBezTo>
                    <a:pt x="63" y="278"/>
                    <a:pt x="65" y="143"/>
                    <a:pt x="21" y="10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6" y="6"/>
                    <a:pt x="14" y="7"/>
                    <a:pt x="12" y="8"/>
                  </a:cubicBezTo>
                  <a:cubicBezTo>
                    <a:pt x="12" y="9"/>
                    <a:pt x="11" y="10"/>
                    <a:pt x="12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425" y="-4"/>
              <a:ext cx="2009" cy="3602"/>
            </a:xfrm>
            <a:custGeom>
              <a:avLst/>
              <a:gdLst>
                <a:gd name="T0" fmla="*/ 1427 w 1430"/>
                <a:gd name="T1" fmla="*/ 277 h 2564"/>
                <a:gd name="T2" fmla="*/ 1351 w 1430"/>
                <a:gd name="T3" fmla="*/ 173 h 2564"/>
                <a:gd name="T4" fmla="*/ 1224 w 1430"/>
                <a:gd name="T5" fmla="*/ 70 h 2564"/>
                <a:gd name="T6" fmla="*/ 875 w 1430"/>
                <a:gd name="T7" fmla="*/ 12 h 2564"/>
                <a:gd name="T8" fmla="*/ 516 w 1430"/>
                <a:gd name="T9" fmla="*/ 114 h 2564"/>
                <a:gd name="T10" fmla="*/ 224 w 1430"/>
                <a:gd name="T11" fmla="*/ 354 h 2564"/>
                <a:gd name="T12" fmla="*/ 56 w 1430"/>
                <a:gd name="T13" fmla="*/ 674 h 2564"/>
                <a:gd name="T14" fmla="*/ 43 w 1430"/>
                <a:gd name="T15" fmla="*/ 1085 h 2564"/>
                <a:gd name="T16" fmla="*/ 46 w 1430"/>
                <a:gd name="T17" fmla="*/ 1541 h 2564"/>
                <a:gd name="T18" fmla="*/ 72 w 1430"/>
                <a:gd name="T19" fmla="*/ 1890 h 2564"/>
                <a:gd name="T20" fmla="*/ 210 w 1430"/>
                <a:gd name="T21" fmla="*/ 1997 h 2564"/>
                <a:gd name="T22" fmla="*/ 263 w 1430"/>
                <a:gd name="T23" fmla="*/ 2145 h 2564"/>
                <a:gd name="T24" fmla="*/ 223 w 1430"/>
                <a:gd name="T25" fmla="*/ 2237 h 2564"/>
                <a:gd name="T26" fmla="*/ 239 w 1430"/>
                <a:gd name="T27" fmla="*/ 2359 h 2564"/>
                <a:gd name="T28" fmla="*/ 366 w 1430"/>
                <a:gd name="T29" fmla="*/ 2552 h 2564"/>
                <a:gd name="T30" fmla="*/ 380 w 1430"/>
                <a:gd name="T31" fmla="*/ 2556 h 2564"/>
                <a:gd name="T32" fmla="*/ 380 w 1430"/>
                <a:gd name="T33" fmla="*/ 2215 h 2564"/>
                <a:gd name="T34" fmla="*/ 367 w 1430"/>
                <a:gd name="T35" fmla="*/ 2208 h 2564"/>
                <a:gd name="T36" fmla="*/ 366 w 1430"/>
                <a:gd name="T37" fmla="*/ 2552 h 2564"/>
                <a:gd name="T38" fmla="*/ 380 w 1430"/>
                <a:gd name="T39" fmla="*/ 2556 h 2564"/>
                <a:gd name="T40" fmla="*/ 260 w 1430"/>
                <a:gd name="T41" fmla="*/ 2361 h 2564"/>
                <a:gd name="T42" fmla="*/ 268 w 1430"/>
                <a:gd name="T43" fmla="*/ 2175 h 2564"/>
                <a:gd name="T44" fmla="*/ 271 w 1430"/>
                <a:gd name="T45" fmla="*/ 2051 h 2564"/>
                <a:gd name="T46" fmla="*/ 56 w 1430"/>
                <a:gd name="T47" fmla="*/ 1826 h 2564"/>
                <a:gd name="T48" fmla="*/ 52 w 1430"/>
                <a:gd name="T49" fmla="*/ 1628 h 2564"/>
                <a:gd name="T50" fmla="*/ 67 w 1430"/>
                <a:gd name="T51" fmla="*/ 1427 h 2564"/>
                <a:gd name="T52" fmla="*/ 84 w 1430"/>
                <a:gd name="T53" fmla="*/ 616 h 2564"/>
                <a:gd name="T54" fmla="*/ 301 w 1430"/>
                <a:gd name="T55" fmla="*/ 296 h 2564"/>
                <a:gd name="T56" fmla="*/ 632 w 1430"/>
                <a:gd name="T57" fmla="*/ 81 h 2564"/>
                <a:gd name="T58" fmla="*/ 1093 w 1430"/>
                <a:gd name="T59" fmla="*/ 30 h 2564"/>
                <a:gd name="T60" fmla="*/ 1284 w 1430"/>
                <a:gd name="T61" fmla="*/ 136 h 2564"/>
                <a:gd name="T62" fmla="*/ 1413 w 1430"/>
                <a:gd name="T63" fmla="*/ 281 h 2564"/>
                <a:gd name="T64" fmla="*/ 1427 w 1430"/>
                <a:gd name="T65" fmla="*/ 277 h 2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0" h="2564">
                  <a:moveTo>
                    <a:pt x="1427" y="277"/>
                  </a:moveTo>
                  <a:cubicBezTo>
                    <a:pt x="1412" y="233"/>
                    <a:pt x="1386" y="203"/>
                    <a:pt x="1351" y="173"/>
                  </a:cubicBezTo>
                  <a:cubicBezTo>
                    <a:pt x="1310" y="138"/>
                    <a:pt x="1269" y="100"/>
                    <a:pt x="1224" y="70"/>
                  </a:cubicBezTo>
                  <a:cubicBezTo>
                    <a:pt x="1120" y="1"/>
                    <a:pt x="996" y="0"/>
                    <a:pt x="875" y="12"/>
                  </a:cubicBezTo>
                  <a:cubicBezTo>
                    <a:pt x="753" y="25"/>
                    <a:pt x="625" y="55"/>
                    <a:pt x="516" y="114"/>
                  </a:cubicBezTo>
                  <a:cubicBezTo>
                    <a:pt x="405" y="174"/>
                    <a:pt x="309" y="262"/>
                    <a:pt x="224" y="354"/>
                  </a:cubicBezTo>
                  <a:cubicBezTo>
                    <a:pt x="138" y="446"/>
                    <a:pt x="78" y="548"/>
                    <a:pt x="56" y="674"/>
                  </a:cubicBezTo>
                  <a:cubicBezTo>
                    <a:pt x="33" y="809"/>
                    <a:pt x="38" y="949"/>
                    <a:pt x="43" y="1085"/>
                  </a:cubicBezTo>
                  <a:cubicBezTo>
                    <a:pt x="49" y="1237"/>
                    <a:pt x="59" y="1389"/>
                    <a:pt x="46" y="1541"/>
                  </a:cubicBezTo>
                  <a:cubicBezTo>
                    <a:pt x="37" y="1655"/>
                    <a:pt x="0" y="1788"/>
                    <a:pt x="72" y="1890"/>
                  </a:cubicBezTo>
                  <a:cubicBezTo>
                    <a:pt x="107" y="1940"/>
                    <a:pt x="164" y="1959"/>
                    <a:pt x="210" y="1997"/>
                  </a:cubicBezTo>
                  <a:cubicBezTo>
                    <a:pt x="254" y="2034"/>
                    <a:pt x="278" y="2087"/>
                    <a:pt x="263" y="2145"/>
                  </a:cubicBezTo>
                  <a:cubicBezTo>
                    <a:pt x="255" y="2177"/>
                    <a:pt x="235" y="2206"/>
                    <a:pt x="223" y="2237"/>
                  </a:cubicBezTo>
                  <a:cubicBezTo>
                    <a:pt x="206" y="2282"/>
                    <a:pt x="209" y="2321"/>
                    <a:pt x="239" y="2359"/>
                  </a:cubicBezTo>
                  <a:cubicBezTo>
                    <a:pt x="285" y="2417"/>
                    <a:pt x="398" y="2459"/>
                    <a:pt x="366" y="2552"/>
                  </a:cubicBezTo>
                  <a:cubicBezTo>
                    <a:pt x="362" y="2561"/>
                    <a:pt x="376" y="2564"/>
                    <a:pt x="380" y="2556"/>
                  </a:cubicBezTo>
                  <a:cubicBezTo>
                    <a:pt x="426" y="2443"/>
                    <a:pt x="307" y="2320"/>
                    <a:pt x="380" y="2215"/>
                  </a:cubicBezTo>
                  <a:cubicBezTo>
                    <a:pt x="385" y="2208"/>
                    <a:pt x="372" y="2200"/>
                    <a:pt x="367" y="2208"/>
                  </a:cubicBezTo>
                  <a:cubicBezTo>
                    <a:pt x="292" y="2317"/>
                    <a:pt x="412" y="2438"/>
                    <a:pt x="366" y="2552"/>
                  </a:cubicBezTo>
                  <a:cubicBezTo>
                    <a:pt x="370" y="2553"/>
                    <a:pt x="375" y="2554"/>
                    <a:pt x="380" y="2556"/>
                  </a:cubicBezTo>
                  <a:cubicBezTo>
                    <a:pt x="412" y="2464"/>
                    <a:pt x="312" y="2417"/>
                    <a:pt x="260" y="2361"/>
                  </a:cubicBezTo>
                  <a:cubicBezTo>
                    <a:pt x="201" y="2297"/>
                    <a:pt x="242" y="2240"/>
                    <a:pt x="268" y="2175"/>
                  </a:cubicBezTo>
                  <a:cubicBezTo>
                    <a:pt x="285" y="2134"/>
                    <a:pt x="287" y="2092"/>
                    <a:pt x="271" y="2051"/>
                  </a:cubicBezTo>
                  <a:cubicBezTo>
                    <a:pt x="228" y="1947"/>
                    <a:pt x="93" y="1938"/>
                    <a:pt x="56" y="1826"/>
                  </a:cubicBezTo>
                  <a:cubicBezTo>
                    <a:pt x="36" y="1762"/>
                    <a:pt x="44" y="1694"/>
                    <a:pt x="52" y="1628"/>
                  </a:cubicBezTo>
                  <a:cubicBezTo>
                    <a:pt x="59" y="1561"/>
                    <a:pt x="65" y="1495"/>
                    <a:pt x="67" y="1427"/>
                  </a:cubicBezTo>
                  <a:cubicBezTo>
                    <a:pt x="72" y="1162"/>
                    <a:pt x="14" y="876"/>
                    <a:pt x="84" y="616"/>
                  </a:cubicBezTo>
                  <a:cubicBezTo>
                    <a:pt x="119" y="487"/>
                    <a:pt x="207" y="387"/>
                    <a:pt x="301" y="296"/>
                  </a:cubicBezTo>
                  <a:cubicBezTo>
                    <a:pt x="398" y="203"/>
                    <a:pt x="504" y="124"/>
                    <a:pt x="632" y="81"/>
                  </a:cubicBezTo>
                  <a:cubicBezTo>
                    <a:pt x="775" y="33"/>
                    <a:pt x="944" y="1"/>
                    <a:pt x="1093" y="30"/>
                  </a:cubicBezTo>
                  <a:cubicBezTo>
                    <a:pt x="1167" y="45"/>
                    <a:pt x="1228" y="87"/>
                    <a:pt x="1284" y="136"/>
                  </a:cubicBezTo>
                  <a:cubicBezTo>
                    <a:pt x="1334" y="179"/>
                    <a:pt x="1391" y="216"/>
                    <a:pt x="1413" y="281"/>
                  </a:cubicBezTo>
                  <a:cubicBezTo>
                    <a:pt x="1416" y="290"/>
                    <a:pt x="1430" y="286"/>
                    <a:pt x="1427" y="2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2441" y="-11"/>
              <a:ext cx="1995" cy="3607"/>
            </a:xfrm>
            <a:custGeom>
              <a:avLst/>
              <a:gdLst>
                <a:gd name="T0" fmla="*/ 357 w 1420"/>
                <a:gd name="T1" fmla="*/ 2568 h 2568"/>
                <a:gd name="T2" fmla="*/ 351 w 1420"/>
                <a:gd name="T3" fmla="*/ 2559 h 2568"/>
                <a:gd name="T4" fmla="*/ 279 w 1420"/>
                <a:gd name="T5" fmla="*/ 2416 h 2568"/>
                <a:gd name="T6" fmla="*/ 209 w 1420"/>
                <a:gd name="T7" fmla="*/ 2241 h 2568"/>
                <a:gd name="T8" fmla="*/ 249 w 1420"/>
                <a:gd name="T9" fmla="*/ 2149 h 2568"/>
                <a:gd name="T10" fmla="*/ 144 w 1420"/>
                <a:gd name="T11" fmla="*/ 1967 h 2568"/>
                <a:gd name="T12" fmla="*/ 25 w 1420"/>
                <a:gd name="T13" fmla="*/ 1614 h 2568"/>
                <a:gd name="T14" fmla="*/ 32 w 1420"/>
                <a:gd name="T15" fmla="*/ 1157 h 2568"/>
                <a:gd name="T16" fmla="*/ 29 w 1420"/>
                <a:gd name="T17" fmla="*/ 1084 h 2568"/>
                <a:gd name="T18" fmla="*/ 211 w 1420"/>
                <a:gd name="T19" fmla="*/ 357 h 2568"/>
                <a:gd name="T20" fmla="*/ 864 w 1420"/>
                <a:gd name="T21" fmla="*/ 15 h 2568"/>
                <a:gd name="T22" fmla="*/ 1314 w 1420"/>
                <a:gd name="T23" fmla="*/ 152 h 2568"/>
                <a:gd name="T24" fmla="*/ 1419 w 1420"/>
                <a:gd name="T25" fmla="*/ 281 h 2568"/>
                <a:gd name="T26" fmla="*/ 1417 w 1420"/>
                <a:gd name="T27" fmla="*/ 291 h 2568"/>
                <a:gd name="T28" fmla="*/ 1399 w 1420"/>
                <a:gd name="T29" fmla="*/ 287 h 2568"/>
                <a:gd name="T30" fmla="*/ 1271 w 1420"/>
                <a:gd name="T31" fmla="*/ 143 h 2568"/>
                <a:gd name="T32" fmla="*/ 622 w 1420"/>
                <a:gd name="T33" fmla="*/ 89 h 2568"/>
                <a:gd name="T34" fmla="*/ 76 w 1420"/>
                <a:gd name="T35" fmla="*/ 622 h 2568"/>
                <a:gd name="T36" fmla="*/ 58 w 1420"/>
                <a:gd name="T37" fmla="*/ 1432 h 2568"/>
                <a:gd name="T38" fmla="*/ 48 w 1420"/>
                <a:gd name="T39" fmla="*/ 1830 h 2568"/>
                <a:gd name="T40" fmla="*/ 262 w 1420"/>
                <a:gd name="T41" fmla="*/ 2055 h 2568"/>
                <a:gd name="T42" fmla="*/ 247 w 1420"/>
                <a:gd name="T43" fmla="*/ 2210 h 2568"/>
                <a:gd name="T44" fmla="*/ 294 w 1420"/>
                <a:gd name="T45" fmla="*/ 2403 h 2568"/>
                <a:gd name="T46" fmla="*/ 345 w 1420"/>
                <a:gd name="T47" fmla="*/ 2397 h 2568"/>
                <a:gd name="T48" fmla="*/ 363 w 1420"/>
                <a:gd name="T49" fmla="*/ 2207 h 2568"/>
                <a:gd name="T50" fmla="*/ 371 w 1420"/>
                <a:gd name="T51" fmla="*/ 2222 h 2568"/>
                <a:gd name="T52" fmla="*/ 372 w 1420"/>
                <a:gd name="T53" fmla="*/ 2562 h 2568"/>
                <a:gd name="T54" fmla="*/ 370 w 1420"/>
                <a:gd name="T55" fmla="*/ 2564 h 2568"/>
                <a:gd name="T56" fmla="*/ 357 w 1420"/>
                <a:gd name="T57" fmla="*/ 2560 h 2568"/>
                <a:gd name="T58" fmla="*/ 364 w 1420"/>
                <a:gd name="T59" fmla="*/ 2562 h 2568"/>
                <a:gd name="T60" fmla="*/ 358 w 1420"/>
                <a:gd name="T61" fmla="*/ 2555 h 2568"/>
                <a:gd name="T62" fmla="*/ 368 w 1420"/>
                <a:gd name="T63" fmla="*/ 2500 h 2568"/>
                <a:gd name="T64" fmla="*/ 970 w 1420"/>
                <a:gd name="T65" fmla="*/ 14 h 2568"/>
                <a:gd name="T66" fmla="*/ 506 w 1420"/>
                <a:gd name="T67" fmla="*/ 121 h 2568"/>
                <a:gd name="T68" fmla="*/ 48 w 1420"/>
                <a:gd name="T69" fmla="*/ 679 h 2568"/>
                <a:gd name="T70" fmla="*/ 35 w 1420"/>
                <a:gd name="T71" fmla="*/ 1090 h 2568"/>
                <a:gd name="T72" fmla="*/ 38 w 1420"/>
                <a:gd name="T73" fmla="*/ 1546 h 2568"/>
                <a:gd name="T74" fmla="*/ 63 w 1420"/>
                <a:gd name="T75" fmla="*/ 1893 h 2568"/>
                <a:gd name="T76" fmla="*/ 201 w 1420"/>
                <a:gd name="T77" fmla="*/ 2000 h 2568"/>
                <a:gd name="T78" fmla="*/ 232 w 1420"/>
                <a:gd name="T79" fmla="*/ 2206 h 2568"/>
                <a:gd name="T80" fmla="*/ 230 w 1420"/>
                <a:gd name="T81" fmla="*/ 2362 h 2568"/>
                <a:gd name="T82" fmla="*/ 362 w 1420"/>
                <a:gd name="T83" fmla="*/ 2512 h 2568"/>
                <a:gd name="T84" fmla="*/ 291 w 1420"/>
                <a:gd name="T85" fmla="*/ 2407 h 2568"/>
                <a:gd name="T86" fmla="*/ 242 w 1420"/>
                <a:gd name="T87" fmla="*/ 2207 h 2568"/>
                <a:gd name="T88" fmla="*/ 257 w 1420"/>
                <a:gd name="T89" fmla="*/ 2057 h 2568"/>
                <a:gd name="T90" fmla="*/ 43 w 1420"/>
                <a:gd name="T91" fmla="*/ 1832 h 2568"/>
                <a:gd name="T92" fmla="*/ 53 w 1420"/>
                <a:gd name="T93" fmla="*/ 1432 h 2568"/>
                <a:gd name="T94" fmla="*/ 70 w 1420"/>
                <a:gd name="T95" fmla="*/ 621 h 2568"/>
                <a:gd name="T96" fmla="*/ 620 w 1420"/>
                <a:gd name="T97" fmla="*/ 83 h 2568"/>
                <a:gd name="T98" fmla="*/ 1274 w 1420"/>
                <a:gd name="T99" fmla="*/ 139 h 2568"/>
                <a:gd name="T100" fmla="*/ 1404 w 1420"/>
                <a:gd name="T101" fmla="*/ 285 h 2568"/>
                <a:gd name="T102" fmla="*/ 1413 w 1420"/>
                <a:gd name="T103" fmla="*/ 287 h 2568"/>
                <a:gd name="T104" fmla="*/ 1413 w 1420"/>
                <a:gd name="T105" fmla="*/ 283 h 2568"/>
                <a:gd name="T106" fmla="*/ 1310 w 1420"/>
                <a:gd name="T107" fmla="*/ 156 h 2568"/>
                <a:gd name="T108" fmla="*/ 970 w 1420"/>
                <a:gd name="T109" fmla="*/ 14 h 2568"/>
                <a:gd name="T110" fmla="*/ 377 w 1420"/>
                <a:gd name="T111" fmla="*/ 2512 h 2568"/>
                <a:gd name="T112" fmla="*/ 366 w 1420"/>
                <a:gd name="T113" fmla="*/ 2219 h 2568"/>
                <a:gd name="T114" fmla="*/ 362 w 1420"/>
                <a:gd name="T115" fmla="*/ 2212 h 2568"/>
                <a:gd name="T116" fmla="*/ 351 w 1420"/>
                <a:gd name="T117" fmla="*/ 2395 h 2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20" h="2568">
                  <a:moveTo>
                    <a:pt x="361" y="2568"/>
                  </a:moveTo>
                  <a:cubicBezTo>
                    <a:pt x="360" y="2568"/>
                    <a:pt x="359" y="2568"/>
                    <a:pt x="357" y="2568"/>
                  </a:cubicBezTo>
                  <a:cubicBezTo>
                    <a:pt x="353" y="2566"/>
                    <a:pt x="351" y="2563"/>
                    <a:pt x="351" y="2559"/>
                  </a:cubicBezTo>
                  <a:cubicBezTo>
                    <a:pt x="351" y="2559"/>
                    <a:pt x="351" y="2559"/>
                    <a:pt x="351" y="2559"/>
                  </a:cubicBezTo>
                  <a:cubicBezTo>
                    <a:pt x="352" y="2556"/>
                    <a:pt x="352" y="2556"/>
                    <a:pt x="352" y="2556"/>
                  </a:cubicBezTo>
                  <a:cubicBezTo>
                    <a:pt x="374" y="2493"/>
                    <a:pt x="326" y="2454"/>
                    <a:pt x="279" y="2416"/>
                  </a:cubicBezTo>
                  <a:cubicBezTo>
                    <a:pt x="259" y="2399"/>
                    <a:pt x="239" y="2383"/>
                    <a:pt x="226" y="2366"/>
                  </a:cubicBezTo>
                  <a:cubicBezTo>
                    <a:pt x="197" y="2329"/>
                    <a:pt x="191" y="2288"/>
                    <a:pt x="209" y="2241"/>
                  </a:cubicBezTo>
                  <a:cubicBezTo>
                    <a:pt x="214" y="2228"/>
                    <a:pt x="221" y="2216"/>
                    <a:pt x="227" y="2204"/>
                  </a:cubicBezTo>
                  <a:cubicBezTo>
                    <a:pt x="235" y="2186"/>
                    <a:pt x="245" y="2168"/>
                    <a:pt x="249" y="2149"/>
                  </a:cubicBezTo>
                  <a:cubicBezTo>
                    <a:pt x="263" y="2096"/>
                    <a:pt x="244" y="2043"/>
                    <a:pt x="197" y="2004"/>
                  </a:cubicBezTo>
                  <a:cubicBezTo>
                    <a:pt x="181" y="1990"/>
                    <a:pt x="162" y="1978"/>
                    <a:pt x="144" y="1967"/>
                  </a:cubicBezTo>
                  <a:cubicBezTo>
                    <a:pt x="113" y="1948"/>
                    <a:pt x="81" y="1928"/>
                    <a:pt x="58" y="1896"/>
                  </a:cubicBezTo>
                  <a:cubicBezTo>
                    <a:pt x="0" y="1814"/>
                    <a:pt x="12" y="1712"/>
                    <a:pt x="25" y="1614"/>
                  </a:cubicBezTo>
                  <a:cubicBezTo>
                    <a:pt x="28" y="1590"/>
                    <a:pt x="31" y="1568"/>
                    <a:pt x="32" y="1546"/>
                  </a:cubicBezTo>
                  <a:cubicBezTo>
                    <a:pt x="43" y="1417"/>
                    <a:pt x="38" y="1285"/>
                    <a:pt x="32" y="1157"/>
                  </a:cubicBezTo>
                  <a:cubicBezTo>
                    <a:pt x="31" y="1135"/>
                    <a:pt x="31" y="1113"/>
                    <a:pt x="30" y="1090"/>
                  </a:cubicBezTo>
                  <a:cubicBezTo>
                    <a:pt x="29" y="1084"/>
                    <a:pt x="29" y="1084"/>
                    <a:pt x="29" y="1084"/>
                  </a:cubicBezTo>
                  <a:cubicBezTo>
                    <a:pt x="24" y="950"/>
                    <a:pt x="19" y="812"/>
                    <a:pt x="43" y="678"/>
                  </a:cubicBezTo>
                  <a:cubicBezTo>
                    <a:pt x="63" y="561"/>
                    <a:pt x="117" y="459"/>
                    <a:pt x="211" y="357"/>
                  </a:cubicBezTo>
                  <a:cubicBezTo>
                    <a:pt x="315" y="244"/>
                    <a:pt x="408" y="168"/>
                    <a:pt x="503" y="117"/>
                  </a:cubicBezTo>
                  <a:cubicBezTo>
                    <a:pt x="601" y="64"/>
                    <a:pt x="725" y="29"/>
                    <a:pt x="864" y="15"/>
                  </a:cubicBezTo>
                  <a:cubicBezTo>
                    <a:pt x="976" y="3"/>
                    <a:pt x="1106" y="1"/>
                    <a:pt x="1214" y="73"/>
                  </a:cubicBezTo>
                  <a:cubicBezTo>
                    <a:pt x="1250" y="96"/>
                    <a:pt x="1282" y="125"/>
                    <a:pt x="1314" y="152"/>
                  </a:cubicBezTo>
                  <a:cubicBezTo>
                    <a:pt x="1323" y="160"/>
                    <a:pt x="1333" y="168"/>
                    <a:pt x="1342" y="176"/>
                  </a:cubicBezTo>
                  <a:cubicBezTo>
                    <a:pt x="1372" y="202"/>
                    <a:pt x="1402" y="232"/>
                    <a:pt x="1419" y="281"/>
                  </a:cubicBezTo>
                  <a:cubicBezTo>
                    <a:pt x="1419" y="281"/>
                    <a:pt x="1419" y="281"/>
                    <a:pt x="1419" y="281"/>
                  </a:cubicBezTo>
                  <a:cubicBezTo>
                    <a:pt x="1420" y="285"/>
                    <a:pt x="1419" y="288"/>
                    <a:pt x="1417" y="291"/>
                  </a:cubicBezTo>
                  <a:cubicBezTo>
                    <a:pt x="1414" y="293"/>
                    <a:pt x="1410" y="295"/>
                    <a:pt x="1407" y="294"/>
                  </a:cubicBezTo>
                  <a:cubicBezTo>
                    <a:pt x="1403" y="293"/>
                    <a:pt x="1400" y="291"/>
                    <a:pt x="1399" y="287"/>
                  </a:cubicBezTo>
                  <a:cubicBezTo>
                    <a:pt x="1382" y="234"/>
                    <a:pt x="1341" y="201"/>
                    <a:pt x="1299" y="166"/>
                  </a:cubicBezTo>
                  <a:cubicBezTo>
                    <a:pt x="1290" y="159"/>
                    <a:pt x="1280" y="151"/>
                    <a:pt x="1271" y="143"/>
                  </a:cubicBezTo>
                  <a:cubicBezTo>
                    <a:pt x="1221" y="99"/>
                    <a:pt x="1159" y="53"/>
                    <a:pt x="1082" y="38"/>
                  </a:cubicBezTo>
                  <a:cubicBezTo>
                    <a:pt x="921" y="6"/>
                    <a:pt x="743" y="48"/>
                    <a:pt x="622" y="89"/>
                  </a:cubicBezTo>
                  <a:cubicBezTo>
                    <a:pt x="510" y="126"/>
                    <a:pt x="405" y="195"/>
                    <a:pt x="292" y="303"/>
                  </a:cubicBezTo>
                  <a:cubicBezTo>
                    <a:pt x="201" y="391"/>
                    <a:pt x="112" y="490"/>
                    <a:pt x="76" y="622"/>
                  </a:cubicBezTo>
                  <a:cubicBezTo>
                    <a:pt x="29" y="796"/>
                    <a:pt x="39" y="983"/>
                    <a:pt x="50" y="1164"/>
                  </a:cubicBezTo>
                  <a:cubicBezTo>
                    <a:pt x="55" y="1253"/>
                    <a:pt x="60" y="1345"/>
                    <a:pt x="58" y="1432"/>
                  </a:cubicBezTo>
                  <a:cubicBezTo>
                    <a:pt x="57" y="1493"/>
                    <a:pt x="52" y="1559"/>
                    <a:pt x="43" y="1634"/>
                  </a:cubicBezTo>
                  <a:cubicBezTo>
                    <a:pt x="36" y="1699"/>
                    <a:pt x="28" y="1767"/>
                    <a:pt x="48" y="1830"/>
                  </a:cubicBezTo>
                  <a:cubicBezTo>
                    <a:pt x="67" y="1888"/>
                    <a:pt x="113" y="1918"/>
                    <a:pt x="157" y="1948"/>
                  </a:cubicBezTo>
                  <a:cubicBezTo>
                    <a:pt x="199" y="1976"/>
                    <a:pt x="242" y="2004"/>
                    <a:pt x="262" y="2055"/>
                  </a:cubicBezTo>
                  <a:cubicBezTo>
                    <a:pt x="278" y="2094"/>
                    <a:pt x="278" y="2137"/>
                    <a:pt x="260" y="2181"/>
                  </a:cubicBezTo>
                  <a:cubicBezTo>
                    <a:pt x="256" y="2190"/>
                    <a:pt x="252" y="2200"/>
                    <a:pt x="247" y="2210"/>
                  </a:cubicBezTo>
                  <a:cubicBezTo>
                    <a:pt x="223" y="2264"/>
                    <a:pt x="202" y="2311"/>
                    <a:pt x="251" y="2364"/>
                  </a:cubicBezTo>
                  <a:cubicBezTo>
                    <a:pt x="264" y="2377"/>
                    <a:pt x="279" y="2390"/>
                    <a:pt x="294" y="2403"/>
                  </a:cubicBezTo>
                  <a:cubicBezTo>
                    <a:pt x="319" y="2424"/>
                    <a:pt x="345" y="2446"/>
                    <a:pt x="361" y="2472"/>
                  </a:cubicBezTo>
                  <a:cubicBezTo>
                    <a:pt x="358" y="2447"/>
                    <a:pt x="352" y="2422"/>
                    <a:pt x="345" y="2397"/>
                  </a:cubicBezTo>
                  <a:cubicBezTo>
                    <a:pt x="329" y="2335"/>
                    <a:pt x="312" y="2271"/>
                    <a:pt x="354" y="2211"/>
                  </a:cubicBezTo>
                  <a:cubicBezTo>
                    <a:pt x="356" y="2208"/>
                    <a:pt x="359" y="2206"/>
                    <a:pt x="363" y="2207"/>
                  </a:cubicBezTo>
                  <a:cubicBezTo>
                    <a:pt x="367" y="2207"/>
                    <a:pt x="370" y="2209"/>
                    <a:pt x="372" y="2213"/>
                  </a:cubicBezTo>
                  <a:cubicBezTo>
                    <a:pt x="373" y="2216"/>
                    <a:pt x="373" y="2219"/>
                    <a:pt x="371" y="2222"/>
                  </a:cubicBezTo>
                  <a:cubicBezTo>
                    <a:pt x="333" y="2277"/>
                    <a:pt x="349" y="2336"/>
                    <a:pt x="365" y="2399"/>
                  </a:cubicBezTo>
                  <a:cubicBezTo>
                    <a:pt x="379" y="2453"/>
                    <a:pt x="393" y="2508"/>
                    <a:pt x="372" y="2562"/>
                  </a:cubicBezTo>
                  <a:cubicBezTo>
                    <a:pt x="371" y="2564"/>
                    <a:pt x="371" y="2564"/>
                    <a:pt x="371" y="2564"/>
                  </a:cubicBezTo>
                  <a:cubicBezTo>
                    <a:pt x="370" y="2564"/>
                    <a:pt x="370" y="2564"/>
                    <a:pt x="370" y="2564"/>
                  </a:cubicBezTo>
                  <a:cubicBezTo>
                    <a:pt x="368" y="2567"/>
                    <a:pt x="365" y="2568"/>
                    <a:pt x="361" y="2568"/>
                  </a:cubicBezTo>
                  <a:close/>
                  <a:moveTo>
                    <a:pt x="357" y="2560"/>
                  </a:moveTo>
                  <a:cubicBezTo>
                    <a:pt x="357" y="2562"/>
                    <a:pt x="359" y="2562"/>
                    <a:pt x="359" y="2563"/>
                  </a:cubicBezTo>
                  <a:cubicBezTo>
                    <a:pt x="361" y="2563"/>
                    <a:pt x="363" y="2563"/>
                    <a:pt x="364" y="2562"/>
                  </a:cubicBezTo>
                  <a:lnTo>
                    <a:pt x="357" y="2560"/>
                  </a:lnTo>
                  <a:close/>
                  <a:moveTo>
                    <a:pt x="358" y="2555"/>
                  </a:moveTo>
                  <a:cubicBezTo>
                    <a:pt x="367" y="2557"/>
                    <a:pt x="367" y="2557"/>
                    <a:pt x="367" y="2557"/>
                  </a:cubicBezTo>
                  <a:cubicBezTo>
                    <a:pt x="374" y="2536"/>
                    <a:pt x="374" y="2517"/>
                    <a:pt x="368" y="2500"/>
                  </a:cubicBezTo>
                  <a:cubicBezTo>
                    <a:pt x="368" y="2518"/>
                    <a:pt x="365" y="2537"/>
                    <a:pt x="358" y="2555"/>
                  </a:cubicBezTo>
                  <a:close/>
                  <a:moveTo>
                    <a:pt x="970" y="14"/>
                  </a:moveTo>
                  <a:cubicBezTo>
                    <a:pt x="934" y="14"/>
                    <a:pt x="898" y="17"/>
                    <a:pt x="865" y="20"/>
                  </a:cubicBezTo>
                  <a:cubicBezTo>
                    <a:pt x="727" y="34"/>
                    <a:pt x="603" y="69"/>
                    <a:pt x="506" y="121"/>
                  </a:cubicBezTo>
                  <a:cubicBezTo>
                    <a:pt x="411" y="172"/>
                    <a:pt x="318" y="248"/>
                    <a:pt x="215" y="361"/>
                  </a:cubicBezTo>
                  <a:cubicBezTo>
                    <a:pt x="121" y="462"/>
                    <a:pt x="68" y="563"/>
                    <a:pt x="48" y="679"/>
                  </a:cubicBezTo>
                  <a:cubicBezTo>
                    <a:pt x="25" y="812"/>
                    <a:pt x="30" y="950"/>
                    <a:pt x="35" y="1084"/>
                  </a:cubicBezTo>
                  <a:cubicBezTo>
                    <a:pt x="35" y="1090"/>
                    <a:pt x="35" y="1090"/>
                    <a:pt x="35" y="1090"/>
                  </a:cubicBezTo>
                  <a:cubicBezTo>
                    <a:pt x="36" y="1112"/>
                    <a:pt x="37" y="1135"/>
                    <a:pt x="38" y="1157"/>
                  </a:cubicBezTo>
                  <a:cubicBezTo>
                    <a:pt x="43" y="1285"/>
                    <a:pt x="49" y="1417"/>
                    <a:pt x="38" y="1546"/>
                  </a:cubicBezTo>
                  <a:cubicBezTo>
                    <a:pt x="36" y="1568"/>
                    <a:pt x="33" y="1591"/>
                    <a:pt x="30" y="1614"/>
                  </a:cubicBezTo>
                  <a:cubicBezTo>
                    <a:pt x="18" y="1712"/>
                    <a:pt x="5" y="1812"/>
                    <a:pt x="63" y="1893"/>
                  </a:cubicBezTo>
                  <a:cubicBezTo>
                    <a:pt x="85" y="1924"/>
                    <a:pt x="115" y="1943"/>
                    <a:pt x="147" y="1962"/>
                  </a:cubicBezTo>
                  <a:cubicBezTo>
                    <a:pt x="165" y="1974"/>
                    <a:pt x="184" y="1986"/>
                    <a:pt x="201" y="2000"/>
                  </a:cubicBezTo>
                  <a:cubicBezTo>
                    <a:pt x="249" y="2040"/>
                    <a:pt x="269" y="2095"/>
                    <a:pt x="255" y="2151"/>
                  </a:cubicBezTo>
                  <a:cubicBezTo>
                    <a:pt x="250" y="2170"/>
                    <a:pt x="241" y="2189"/>
                    <a:pt x="232" y="2206"/>
                  </a:cubicBezTo>
                  <a:cubicBezTo>
                    <a:pt x="226" y="2218"/>
                    <a:pt x="219" y="2231"/>
                    <a:pt x="215" y="2243"/>
                  </a:cubicBezTo>
                  <a:cubicBezTo>
                    <a:pt x="197" y="2289"/>
                    <a:pt x="202" y="2326"/>
                    <a:pt x="230" y="2362"/>
                  </a:cubicBezTo>
                  <a:cubicBezTo>
                    <a:pt x="243" y="2379"/>
                    <a:pt x="263" y="2395"/>
                    <a:pt x="283" y="2411"/>
                  </a:cubicBezTo>
                  <a:cubicBezTo>
                    <a:pt x="319" y="2441"/>
                    <a:pt x="356" y="2471"/>
                    <a:pt x="362" y="2512"/>
                  </a:cubicBezTo>
                  <a:cubicBezTo>
                    <a:pt x="363" y="2503"/>
                    <a:pt x="363" y="2494"/>
                    <a:pt x="362" y="2485"/>
                  </a:cubicBezTo>
                  <a:cubicBezTo>
                    <a:pt x="348" y="2456"/>
                    <a:pt x="319" y="2431"/>
                    <a:pt x="291" y="2407"/>
                  </a:cubicBezTo>
                  <a:cubicBezTo>
                    <a:pt x="275" y="2394"/>
                    <a:pt x="260" y="2381"/>
                    <a:pt x="247" y="2368"/>
                  </a:cubicBezTo>
                  <a:cubicBezTo>
                    <a:pt x="195" y="2312"/>
                    <a:pt x="218" y="2261"/>
                    <a:pt x="242" y="2207"/>
                  </a:cubicBezTo>
                  <a:cubicBezTo>
                    <a:pt x="246" y="2198"/>
                    <a:pt x="251" y="2188"/>
                    <a:pt x="255" y="2178"/>
                  </a:cubicBezTo>
                  <a:cubicBezTo>
                    <a:pt x="272" y="2136"/>
                    <a:pt x="273" y="2095"/>
                    <a:pt x="257" y="2057"/>
                  </a:cubicBezTo>
                  <a:cubicBezTo>
                    <a:pt x="237" y="2008"/>
                    <a:pt x="197" y="1981"/>
                    <a:pt x="154" y="1953"/>
                  </a:cubicBezTo>
                  <a:cubicBezTo>
                    <a:pt x="109" y="1922"/>
                    <a:pt x="62" y="1891"/>
                    <a:pt x="43" y="1832"/>
                  </a:cubicBezTo>
                  <a:cubicBezTo>
                    <a:pt x="22" y="1767"/>
                    <a:pt x="30" y="1699"/>
                    <a:pt x="38" y="1633"/>
                  </a:cubicBezTo>
                  <a:cubicBezTo>
                    <a:pt x="47" y="1559"/>
                    <a:pt x="52" y="1493"/>
                    <a:pt x="53" y="1432"/>
                  </a:cubicBezTo>
                  <a:cubicBezTo>
                    <a:pt x="55" y="1345"/>
                    <a:pt x="49" y="1253"/>
                    <a:pt x="44" y="1165"/>
                  </a:cubicBezTo>
                  <a:cubicBezTo>
                    <a:pt x="34" y="983"/>
                    <a:pt x="23" y="795"/>
                    <a:pt x="70" y="621"/>
                  </a:cubicBezTo>
                  <a:cubicBezTo>
                    <a:pt x="107" y="487"/>
                    <a:pt x="197" y="387"/>
                    <a:pt x="288" y="299"/>
                  </a:cubicBezTo>
                  <a:cubicBezTo>
                    <a:pt x="402" y="190"/>
                    <a:pt x="507" y="121"/>
                    <a:pt x="620" y="83"/>
                  </a:cubicBezTo>
                  <a:cubicBezTo>
                    <a:pt x="742" y="42"/>
                    <a:pt x="921" y="0"/>
                    <a:pt x="1083" y="32"/>
                  </a:cubicBezTo>
                  <a:cubicBezTo>
                    <a:pt x="1162" y="48"/>
                    <a:pt x="1224" y="95"/>
                    <a:pt x="1274" y="139"/>
                  </a:cubicBezTo>
                  <a:cubicBezTo>
                    <a:pt x="1284" y="147"/>
                    <a:pt x="1293" y="155"/>
                    <a:pt x="1302" y="162"/>
                  </a:cubicBezTo>
                  <a:cubicBezTo>
                    <a:pt x="1344" y="196"/>
                    <a:pt x="1386" y="231"/>
                    <a:pt x="1404" y="285"/>
                  </a:cubicBezTo>
                  <a:cubicBezTo>
                    <a:pt x="1405" y="287"/>
                    <a:pt x="1407" y="288"/>
                    <a:pt x="1408" y="288"/>
                  </a:cubicBezTo>
                  <a:cubicBezTo>
                    <a:pt x="1410" y="289"/>
                    <a:pt x="1412" y="288"/>
                    <a:pt x="1413" y="287"/>
                  </a:cubicBezTo>
                  <a:cubicBezTo>
                    <a:pt x="1414" y="286"/>
                    <a:pt x="1414" y="285"/>
                    <a:pt x="1413" y="283"/>
                  </a:cubicBezTo>
                  <a:cubicBezTo>
                    <a:pt x="1413" y="283"/>
                    <a:pt x="1413" y="283"/>
                    <a:pt x="1413" y="283"/>
                  </a:cubicBezTo>
                  <a:cubicBezTo>
                    <a:pt x="1398" y="235"/>
                    <a:pt x="1368" y="205"/>
                    <a:pt x="1338" y="180"/>
                  </a:cubicBezTo>
                  <a:cubicBezTo>
                    <a:pt x="1329" y="172"/>
                    <a:pt x="1320" y="164"/>
                    <a:pt x="1310" y="156"/>
                  </a:cubicBezTo>
                  <a:cubicBezTo>
                    <a:pt x="1279" y="129"/>
                    <a:pt x="1246" y="100"/>
                    <a:pt x="1211" y="77"/>
                  </a:cubicBezTo>
                  <a:cubicBezTo>
                    <a:pt x="1137" y="28"/>
                    <a:pt x="1052" y="14"/>
                    <a:pt x="970" y="14"/>
                  </a:cubicBezTo>
                  <a:close/>
                  <a:moveTo>
                    <a:pt x="368" y="2484"/>
                  </a:moveTo>
                  <a:cubicBezTo>
                    <a:pt x="372" y="2493"/>
                    <a:pt x="375" y="2502"/>
                    <a:pt x="377" y="2512"/>
                  </a:cubicBezTo>
                  <a:cubicBezTo>
                    <a:pt x="379" y="2475"/>
                    <a:pt x="369" y="2437"/>
                    <a:pt x="359" y="2400"/>
                  </a:cubicBezTo>
                  <a:cubicBezTo>
                    <a:pt x="344" y="2339"/>
                    <a:pt x="327" y="2276"/>
                    <a:pt x="366" y="2219"/>
                  </a:cubicBezTo>
                  <a:cubicBezTo>
                    <a:pt x="367" y="2218"/>
                    <a:pt x="367" y="2216"/>
                    <a:pt x="367" y="2215"/>
                  </a:cubicBezTo>
                  <a:cubicBezTo>
                    <a:pt x="366" y="2214"/>
                    <a:pt x="364" y="2213"/>
                    <a:pt x="362" y="2212"/>
                  </a:cubicBezTo>
                  <a:cubicBezTo>
                    <a:pt x="361" y="2212"/>
                    <a:pt x="360" y="2213"/>
                    <a:pt x="358" y="2214"/>
                  </a:cubicBezTo>
                  <a:cubicBezTo>
                    <a:pt x="319" y="2272"/>
                    <a:pt x="334" y="2332"/>
                    <a:pt x="351" y="2395"/>
                  </a:cubicBezTo>
                  <a:cubicBezTo>
                    <a:pt x="358" y="2425"/>
                    <a:pt x="366" y="2454"/>
                    <a:pt x="368" y="24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4296" y="381"/>
              <a:ext cx="456" cy="1059"/>
            </a:xfrm>
            <a:custGeom>
              <a:avLst/>
              <a:gdLst>
                <a:gd name="T0" fmla="*/ 85 w 324"/>
                <a:gd name="T1" fmla="*/ 15 h 754"/>
                <a:gd name="T2" fmla="*/ 275 w 324"/>
                <a:gd name="T3" fmla="*/ 445 h 754"/>
                <a:gd name="T4" fmla="*/ 5 w 324"/>
                <a:gd name="T5" fmla="*/ 739 h 754"/>
                <a:gd name="T6" fmla="*/ 18 w 324"/>
                <a:gd name="T7" fmla="*/ 746 h 754"/>
                <a:gd name="T8" fmla="*/ 217 w 324"/>
                <a:gd name="T9" fmla="*/ 566 h 754"/>
                <a:gd name="T10" fmla="*/ 306 w 324"/>
                <a:gd name="T11" fmla="*/ 355 h 754"/>
                <a:gd name="T12" fmla="*/ 85 w 324"/>
                <a:gd name="T13" fmla="*/ 1 h 754"/>
                <a:gd name="T14" fmla="*/ 85 w 324"/>
                <a:gd name="T15" fmla="*/ 1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754">
                  <a:moveTo>
                    <a:pt x="85" y="15"/>
                  </a:moveTo>
                  <a:cubicBezTo>
                    <a:pt x="286" y="28"/>
                    <a:pt x="324" y="292"/>
                    <a:pt x="275" y="445"/>
                  </a:cubicBezTo>
                  <a:cubicBezTo>
                    <a:pt x="230" y="584"/>
                    <a:pt x="79" y="623"/>
                    <a:pt x="5" y="739"/>
                  </a:cubicBezTo>
                  <a:cubicBezTo>
                    <a:pt x="0" y="747"/>
                    <a:pt x="13" y="754"/>
                    <a:pt x="18" y="746"/>
                  </a:cubicBezTo>
                  <a:cubicBezTo>
                    <a:pt x="67" y="669"/>
                    <a:pt x="152" y="629"/>
                    <a:pt x="217" y="566"/>
                  </a:cubicBezTo>
                  <a:cubicBezTo>
                    <a:pt x="275" y="510"/>
                    <a:pt x="300" y="435"/>
                    <a:pt x="306" y="355"/>
                  </a:cubicBezTo>
                  <a:cubicBezTo>
                    <a:pt x="318" y="206"/>
                    <a:pt x="263" y="12"/>
                    <a:pt x="85" y="1"/>
                  </a:cubicBezTo>
                  <a:cubicBezTo>
                    <a:pt x="75" y="0"/>
                    <a:pt x="75" y="15"/>
                    <a:pt x="8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4296" y="378"/>
              <a:ext cx="444" cy="1061"/>
            </a:xfrm>
            <a:custGeom>
              <a:avLst/>
              <a:gdLst>
                <a:gd name="T0" fmla="*/ 12 w 316"/>
                <a:gd name="T1" fmla="*/ 755 h 755"/>
                <a:gd name="T2" fmla="*/ 11 w 316"/>
                <a:gd name="T3" fmla="*/ 755 h 755"/>
                <a:gd name="T4" fmla="*/ 2 w 316"/>
                <a:gd name="T5" fmla="*/ 749 h 755"/>
                <a:gd name="T6" fmla="*/ 3 w 316"/>
                <a:gd name="T7" fmla="*/ 739 h 755"/>
                <a:gd name="T8" fmla="*/ 127 w 316"/>
                <a:gd name="T9" fmla="*/ 618 h 755"/>
                <a:gd name="T10" fmla="*/ 272 w 316"/>
                <a:gd name="T11" fmla="*/ 447 h 755"/>
                <a:gd name="T12" fmla="*/ 235 w 316"/>
                <a:gd name="T13" fmla="*/ 107 h 755"/>
                <a:gd name="T14" fmla="*/ 85 w 316"/>
                <a:gd name="T15" fmla="*/ 20 h 755"/>
                <a:gd name="T16" fmla="*/ 85 w 316"/>
                <a:gd name="T17" fmla="*/ 20 h 755"/>
                <a:gd name="T18" fmla="*/ 75 w 316"/>
                <a:gd name="T19" fmla="*/ 9 h 755"/>
                <a:gd name="T20" fmla="*/ 84 w 316"/>
                <a:gd name="T21" fmla="*/ 0 h 755"/>
                <a:gd name="T22" fmla="*/ 85 w 316"/>
                <a:gd name="T23" fmla="*/ 0 h 755"/>
                <a:gd name="T24" fmla="*/ 232 w 316"/>
                <a:gd name="T25" fmla="*/ 71 h 755"/>
                <a:gd name="T26" fmla="*/ 309 w 316"/>
                <a:gd name="T27" fmla="*/ 358 h 755"/>
                <a:gd name="T28" fmla="*/ 219 w 316"/>
                <a:gd name="T29" fmla="*/ 571 h 755"/>
                <a:gd name="T30" fmla="*/ 142 w 316"/>
                <a:gd name="T31" fmla="*/ 633 h 755"/>
                <a:gd name="T32" fmla="*/ 20 w 316"/>
                <a:gd name="T33" fmla="*/ 750 h 755"/>
                <a:gd name="T34" fmla="*/ 12 w 316"/>
                <a:gd name="T35" fmla="*/ 755 h 755"/>
                <a:gd name="T36" fmla="*/ 84 w 316"/>
                <a:gd name="T37" fmla="*/ 5 h 755"/>
                <a:gd name="T38" fmla="*/ 81 w 316"/>
                <a:gd name="T39" fmla="*/ 9 h 755"/>
                <a:gd name="T40" fmla="*/ 85 w 316"/>
                <a:gd name="T41" fmla="*/ 15 h 755"/>
                <a:gd name="T42" fmla="*/ 85 w 316"/>
                <a:gd name="T43" fmla="*/ 15 h 755"/>
                <a:gd name="T44" fmla="*/ 240 w 316"/>
                <a:gd name="T45" fmla="*/ 104 h 755"/>
                <a:gd name="T46" fmla="*/ 277 w 316"/>
                <a:gd name="T47" fmla="*/ 448 h 755"/>
                <a:gd name="T48" fmla="*/ 130 w 316"/>
                <a:gd name="T49" fmla="*/ 622 h 755"/>
                <a:gd name="T50" fmla="*/ 7 w 316"/>
                <a:gd name="T51" fmla="*/ 742 h 755"/>
                <a:gd name="T52" fmla="*/ 7 w 316"/>
                <a:gd name="T53" fmla="*/ 746 h 755"/>
                <a:gd name="T54" fmla="*/ 12 w 316"/>
                <a:gd name="T55" fmla="*/ 749 h 755"/>
                <a:gd name="T56" fmla="*/ 15 w 316"/>
                <a:gd name="T57" fmla="*/ 747 h 755"/>
                <a:gd name="T58" fmla="*/ 138 w 316"/>
                <a:gd name="T59" fmla="*/ 629 h 755"/>
                <a:gd name="T60" fmla="*/ 215 w 316"/>
                <a:gd name="T61" fmla="*/ 566 h 755"/>
                <a:gd name="T62" fmla="*/ 304 w 316"/>
                <a:gd name="T63" fmla="*/ 357 h 755"/>
                <a:gd name="T64" fmla="*/ 228 w 316"/>
                <a:gd name="T65" fmla="*/ 75 h 755"/>
                <a:gd name="T66" fmla="*/ 85 w 316"/>
                <a:gd name="T67" fmla="*/ 5 h 755"/>
                <a:gd name="T68" fmla="*/ 84 w 316"/>
                <a:gd name="T69" fmla="*/ 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" h="755">
                  <a:moveTo>
                    <a:pt x="12" y="755"/>
                  </a:moveTo>
                  <a:cubicBezTo>
                    <a:pt x="12" y="755"/>
                    <a:pt x="11" y="755"/>
                    <a:pt x="11" y="755"/>
                  </a:cubicBezTo>
                  <a:cubicBezTo>
                    <a:pt x="7" y="754"/>
                    <a:pt x="4" y="752"/>
                    <a:pt x="2" y="749"/>
                  </a:cubicBezTo>
                  <a:cubicBezTo>
                    <a:pt x="0" y="746"/>
                    <a:pt x="1" y="742"/>
                    <a:pt x="3" y="739"/>
                  </a:cubicBezTo>
                  <a:cubicBezTo>
                    <a:pt x="35" y="689"/>
                    <a:pt x="81" y="653"/>
                    <a:pt x="127" y="618"/>
                  </a:cubicBezTo>
                  <a:cubicBezTo>
                    <a:pt x="189" y="570"/>
                    <a:pt x="247" y="525"/>
                    <a:pt x="272" y="447"/>
                  </a:cubicBezTo>
                  <a:cubicBezTo>
                    <a:pt x="303" y="350"/>
                    <a:pt x="301" y="202"/>
                    <a:pt x="235" y="107"/>
                  </a:cubicBezTo>
                  <a:cubicBezTo>
                    <a:pt x="199" y="53"/>
                    <a:pt x="148" y="24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78" y="20"/>
                    <a:pt x="75" y="14"/>
                    <a:pt x="75" y="9"/>
                  </a:cubicBezTo>
                  <a:cubicBezTo>
                    <a:pt x="75" y="3"/>
                    <a:pt x="79" y="0"/>
                    <a:pt x="8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45" y="4"/>
                    <a:pt x="194" y="28"/>
                    <a:pt x="232" y="71"/>
                  </a:cubicBezTo>
                  <a:cubicBezTo>
                    <a:pt x="299" y="148"/>
                    <a:pt x="316" y="270"/>
                    <a:pt x="309" y="358"/>
                  </a:cubicBezTo>
                  <a:cubicBezTo>
                    <a:pt x="302" y="448"/>
                    <a:pt x="272" y="520"/>
                    <a:pt x="219" y="571"/>
                  </a:cubicBezTo>
                  <a:cubicBezTo>
                    <a:pt x="195" y="593"/>
                    <a:pt x="168" y="614"/>
                    <a:pt x="142" y="633"/>
                  </a:cubicBezTo>
                  <a:cubicBezTo>
                    <a:pt x="97" y="667"/>
                    <a:pt x="51" y="701"/>
                    <a:pt x="20" y="750"/>
                  </a:cubicBezTo>
                  <a:cubicBezTo>
                    <a:pt x="18" y="753"/>
                    <a:pt x="15" y="755"/>
                    <a:pt x="12" y="755"/>
                  </a:cubicBezTo>
                  <a:close/>
                  <a:moveTo>
                    <a:pt x="84" y="5"/>
                  </a:moveTo>
                  <a:cubicBezTo>
                    <a:pt x="81" y="5"/>
                    <a:pt x="81" y="8"/>
                    <a:pt x="81" y="9"/>
                  </a:cubicBezTo>
                  <a:cubicBezTo>
                    <a:pt x="81" y="11"/>
                    <a:pt x="81" y="14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150" y="19"/>
                    <a:pt x="202" y="49"/>
                    <a:pt x="240" y="104"/>
                  </a:cubicBezTo>
                  <a:cubicBezTo>
                    <a:pt x="306" y="200"/>
                    <a:pt x="309" y="350"/>
                    <a:pt x="277" y="448"/>
                  </a:cubicBezTo>
                  <a:cubicBezTo>
                    <a:pt x="252" y="528"/>
                    <a:pt x="190" y="576"/>
                    <a:pt x="130" y="622"/>
                  </a:cubicBezTo>
                  <a:cubicBezTo>
                    <a:pt x="85" y="657"/>
                    <a:pt x="39" y="693"/>
                    <a:pt x="7" y="742"/>
                  </a:cubicBezTo>
                  <a:cubicBezTo>
                    <a:pt x="6" y="744"/>
                    <a:pt x="6" y="745"/>
                    <a:pt x="7" y="746"/>
                  </a:cubicBezTo>
                  <a:cubicBezTo>
                    <a:pt x="8" y="748"/>
                    <a:pt x="10" y="749"/>
                    <a:pt x="12" y="749"/>
                  </a:cubicBezTo>
                  <a:cubicBezTo>
                    <a:pt x="13" y="749"/>
                    <a:pt x="14" y="749"/>
                    <a:pt x="15" y="747"/>
                  </a:cubicBezTo>
                  <a:cubicBezTo>
                    <a:pt x="47" y="697"/>
                    <a:pt x="93" y="663"/>
                    <a:pt x="138" y="629"/>
                  </a:cubicBezTo>
                  <a:cubicBezTo>
                    <a:pt x="164" y="609"/>
                    <a:pt x="191" y="589"/>
                    <a:pt x="215" y="566"/>
                  </a:cubicBezTo>
                  <a:cubicBezTo>
                    <a:pt x="267" y="517"/>
                    <a:pt x="297" y="446"/>
                    <a:pt x="304" y="357"/>
                  </a:cubicBezTo>
                  <a:cubicBezTo>
                    <a:pt x="310" y="270"/>
                    <a:pt x="294" y="150"/>
                    <a:pt x="228" y="75"/>
                  </a:cubicBezTo>
                  <a:cubicBezTo>
                    <a:pt x="191" y="32"/>
                    <a:pt x="143" y="9"/>
                    <a:pt x="85" y="5"/>
                  </a:cubicBezTo>
                  <a:cubicBezTo>
                    <a:pt x="85" y="5"/>
                    <a:pt x="85" y="5"/>
                    <a:pt x="84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320" y="1828"/>
              <a:ext cx="625" cy="158"/>
            </a:xfrm>
            <a:custGeom>
              <a:avLst/>
              <a:gdLst>
                <a:gd name="T0" fmla="*/ 429 w 445"/>
                <a:gd name="T1" fmla="*/ 39 h 113"/>
                <a:gd name="T2" fmla="*/ 247 w 445"/>
                <a:gd name="T3" fmla="*/ 93 h 113"/>
                <a:gd name="T4" fmla="*/ 18 w 445"/>
                <a:gd name="T5" fmla="*/ 6 h 113"/>
                <a:gd name="T6" fmla="*/ 8 w 445"/>
                <a:gd name="T7" fmla="*/ 16 h 113"/>
                <a:gd name="T8" fmla="*/ 230 w 445"/>
                <a:gd name="T9" fmla="*/ 106 h 113"/>
                <a:gd name="T10" fmla="*/ 436 w 445"/>
                <a:gd name="T11" fmla="*/ 51 h 113"/>
                <a:gd name="T12" fmla="*/ 429 w 445"/>
                <a:gd name="T13" fmla="*/ 3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13">
                  <a:moveTo>
                    <a:pt x="429" y="39"/>
                  </a:moveTo>
                  <a:cubicBezTo>
                    <a:pt x="371" y="72"/>
                    <a:pt x="315" y="96"/>
                    <a:pt x="247" y="93"/>
                  </a:cubicBezTo>
                  <a:cubicBezTo>
                    <a:pt x="164" y="89"/>
                    <a:pt x="84" y="57"/>
                    <a:pt x="18" y="6"/>
                  </a:cubicBezTo>
                  <a:cubicBezTo>
                    <a:pt x="11" y="0"/>
                    <a:pt x="0" y="10"/>
                    <a:pt x="8" y="16"/>
                  </a:cubicBezTo>
                  <a:cubicBezTo>
                    <a:pt x="72" y="67"/>
                    <a:pt x="148" y="99"/>
                    <a:pt x="230" y="106"/>
                  </a:cubicBezTo>
                  <a:cubicBezTo>
                    <a:pt x="309" y="113"/>
                    <a:pt x="369" y="90"/>
                    <a:pt x="436" y="51"/>
                  </a:cubicBezTo>
                  <a:cubicBezTo>
                    <a:pt x="445" y="47"/>
                    <a:pt x="437" y="34"/>
                    <a:pt x="429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3322" y="1826"/>
              <a:ext cx="620" cy="158"/>
            </a:xfrm>
            <a:custGeom>
              <a:avLst/>
              <a:gdLst>
                <a:gd name="T0" fmla="*/ 256 w 442"/>
                <a:gd name="T1" fmla="*/ 111 h 112"/>
                <a:gd name="T2" fmla="*/ 229 w 442"/>
                <a:gd name="T3" fmla="*/ 110 h 112"/>
                <a:gd name="T4" fmla="*/ 5 w 442"/>
                <a:gd name="T5" fmla="*/ 19 h 112"/>
                <a:gd name="T6" fmla="*/ 3 w 442"/>
                <a:gd name="T7" fmla="*/ 7 h 112"/>
                <a:gd name="T8" fmla="*/ 19 w 442"/>
                <a:gd name="T9" fmla="*/ 5 h 112"/>
                <a:gd name="T10" fmla="*/ 246 w 442"/>
                <a:gd name="T11" fmla="*/ 91 h 112"/>
                <a:gd name="T12" fmla="*/ 257 w 442"/>
                <a:gd name="T13" fmla="*/ 91 h 112"/>
                <a:gd name="T14" fmla="*/ 427 w 442"/>
                <a:gd name="T15" fmla="*/ 37 h 112"/>
                <a:gd name="T16" fmla="*/ 427 w 442"/>
                <a:gd name="T17" fmla="*/ 37 h 112"/>
                <a:gd name="T18" fmla="*/ 436 w 442"/>
                <a:gd name="T19" fmla="*/ 37 h 112"/>
                <a:gd name="T20" fmla="*/ 442 w 442"/>
                <a:gd name="T21" fmla="*/ 46 h 112"/>
                <a:gd name="T22" fmla="*/ 437 w 442"/>
                <a:gd name="T23" fmla="*/ 55 h 112"/>
                <a:gd name="T24" fmla="*/ 256 w 442"/>
                <a:gd name="T25" fmla="*/ 111 h 112"/>
                <a:gd name="T26" fmla="*/ 12 w 442"/>
                <a:gd name="T27" fmla="*/ 8 h 112"/>
                <a:gd name="T28" fmla="*/ 8 w 442"/>
                <a:gd name="T29" fmla="*/ 10 h 112"/>
                <a:gd name="T30" fmla="*/ 8 w 442"/>
                <a:gd name="T31" fmla="*/ 15 h 112"/>
                <a:gd name="T32" fmla="*/ 229 w 442"/>
                <a:gd name="T33" fmla="*/ 105 h 112"/>
                <a:gd name="T34" fmla="*/ 434 w 442"/>
                <a:gd name="T35" fmla="*/ 50 h 112"/>
                <a:gd name="T36" fmla="*/ 436 w 442"/>
                <a:gd name="T37" fmla="*/ 46 h 112"/>
                <a:gd name="T38" fmla="*/ 434 w 442"/>
                <a:gd name="T39" fmla="*/ 42 h 112"/>
                <a:gd name="T40" fmla="*/ 429 w 442"/>
                <a:gd name="T41" fmla="*/ 42 h 112"/>
                <a:gd name="T42" fmla="*/ 429 w 442"/>
                <a:gd name="T43" fmla="*/ 42 h 112"/>
                <a:gd name="T44" fmla="*/ 246 w 442"/>
                <a:gd name="T45" fmla="*/ 97 h 112"/>
                <a:gd name="T46" fmla="*/ 15 w 442"/>
                <a:gd name="T47" fmla="*/ 9 h 112"/>
                <a:gd name="T48" fmla="*/ 12 w 442"/>
                <a:gd name="T49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2" h="112">
                  <a:moveTo>
                    <a:pt x="256" y="111"/>
                  </a:moveTo>
                  <a:cubicBezTo>
                    <a:pt x="247" y="111"/>
                    <a:pt x="238" y="111"/>
                    <a:pt x="229" y="110"/>
                  </a:cubicBezTo>
                  <a:cubicBezTo>
                    <a:pt x="149" y="103"/>
                    <a:pt x="72" y="72"/>
                    <a:pt x="5" y="19"/>
                  </a:cubicBezTo>
                  <a:cubicBezTo>
                    <a:pt x="1" y="16"/>
                    <a:pt x="0" y="11"/>
                    <a:pt x="3" y="7"/>
                  </a:cubicBezTo>
                  <a:cubicBezTo>
                    <a:pt x="7" y="2"/>
                    <a:pt x="13" y="0"/>
                    <a:pt x="19" y="5"/>
                  </a:cubicBezTo>
                  <a:cubicBezTo>
                    <a:pt x="87" y="58"/>
                    <a:pt x="166" y="88"/>
                    <a:pt x="246" y="91"/>
                  </a:cubicBezTo>
                  <a:cubicBezTo>
                    <a:pt x="250" y="91"/>
                    <a:pt x="254" y="91"/>
                    <a:pt x="257" y="91"/>
                  </a:cubicBezTo>
                  <a:cubicBezTo>
                    <a:pt x="324" y="91"/>
                    <a:pt x="378" y="65"/>
                    <a:pt x="427" y="37"/>
                  </a:cubicBezTo>
                  <a:cubicBezTo>
                    <a:pt x="427" y="37"/>
                    <a:pt x="427" y="37"/>
                    <a:pt x="427" y="37"/>
                  </a:cubicBezTo>
                  <a:cubicBezTo>
                    <a:pt x="430" y="35"/>
                    <a:pt x="433" y="35"/>
                    <a:pt x="436" y="37"/>
                  </a:cubicBezTo>
                  <a:cubicBezTo>
                    <a:pt x="440" y="39"/>
                    <a:pt x="442" y="43"/>
                    <a:pt x="442" y="46"/>
                  </a:cubicBezTo>
                  <a:cubicBezTo>
                    <a:pt x="442" y="50"/>
                    <a:pt x="440" y="53"/>
                    <a:pt x="437" y="55"/>
                  </a:cubicBezTo>
                  <a:cubicBezTo>
                    <a:pt x="378" y="89"/>
                    <a:pt x="324" y="111"/>
                    <a:pt x="256" y="111"/>
                  </a:cubicBezTo>
                  <a:close/>
                  <a:moveTo>
                    <a:pt x="12" y="8"/>
                  </a:moveTo>
                  <a:cubicBezTo>
                    <a:pt x="10" y="8"/>
                    <a:pt x="9" y="9"/>
                    <a:pt x="8" y="10"/>
                  </a:cubicBezTo>
                  <a:cubicBezTo>
                    <a:pt x="7" y="11"/>
                    <a:pt x="6" y="13"/>
                    <a:pt x="8" y="15"/>
                  </a:cubicBezTo>
                  <a:cubicBezTo>
                    <a:pt x="75" y="67"/>
                    <a:pt x="151" y="98"/>
                    <a:pt x="229" y="105"/>
                  </a:cubicBezTo>
                  <a:cubicBezTo>
                    <a:pt x="309" y="112"/>
                    <a:pt x="369" y="88"/>
                    <a:pt x="434" y="50"/>
                  </a:cubicBezTo>
                  <a:cubicBezTo>
                    <a:pt x="436" y="49"/>
                    <a:pt x="436" y="48"/>
                    <a:pt x="436" y="46"/>
                  </a:cubicBezTo>
                  <a:cubicBezTo>
                    <a:pt x="436" y="45"/>
                    <a:pt x="435" y="43"/>
                    <a:pt x="434" y="42"/>
                  </a:cubicBezTo>
                  <a:cubicBezTo>
                    <a:pt x="432" y="41"/>
                    <a:pt x="431" y="41"/>
                    <a:pt x="429" y="42"/>
                  </a:cubicBezTo>
                  <a:cubicBezTo>
                    <a:pt x="429" y="42"/>
                    <a:pt x="429" y="42"/>
                    <a:pt x="429" y="42"/>
                  </a:cubicBezTo>
                  <a:cubicBezTo>
                    <a:pt x="377" y="72"/>
                    <a:pt x="319" y="100"/>
                    <a:pt x="246" y="97"/>
                  </a:cubicBezTo>
                  <a:cubicBezTo>
                    <a:pt x="164" y="93"/>
                    <a:pt x="85" y="63"/>
                    <a:pt x="15" y="9"/>
                  </a:cubicBezTo>
                  <a:cubicBezTo>
                    <a:pt x="14" y="8"/>
                    <a:pt x="13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3663" y="1420"/>
              <a:ext cx="655" cy="1267"/>
            </a:xfrm>
            <a:custGeom>
              <a:avLst/>
              <a:gdLst>
                <a:gd name="T0" fmla="*/ 450 w 466"/>
                <a:gd name="T1" fmla="*/ 8 h 902"/>
                <a:gd name="T2" fmla="*/ 239 w 466"/>
                <a:gd name="T3" fmla="*/ 223 h 902"/>
                <a:gd name="T4" fmla="*/ 190 w 466"/>
                <a:gd name="T5" fmla="*/ 326 h 902"/>
                <a:gd name="T6" fmla="*/ 142 w 466"/>
                <a:gd name="T7" fmla="*/ 423 h 902"/>
                <a:gd name="T8" fmla="*/ 100 w 466"/>
                <a:gd name="T9" fmla="*/ 473 h 902"/>
                <a:gd name="T10" fmla="*/ 303 w 466"/>
                <a:gd name="T11" fmla="*/ 899 h 902"/>
                <a:gd name="T12" fmla="*/ 307 w 466"/>
                <a:gd name="T13" fmla="*/ 885 h 902"/>
                <a:gd name="T14" fmla="*/ 88 w 466"/>
                <a:gd name="T15" fmla="*/ 655 h 902"/>
                <a:gd name="T16" fmla="*/ 104 w 466"/>
                <a:gd name="T17" fmla="*/ 496 h 902"/>
                <a:gd name="T18" fmla="*/ 180 w 466"/>
                <a:gd name="T19" fmla="*/ 403 h 902"/>
                <a:gd name="T20" fmla="*/ 214 w 466"/>
                <a:gd name="T21" fmla="*/ 297 h 902"/>
                <a:gd name="T22" fmla="*/ 294 w 466"/>
                <a:gd name="T23" fmla="*/ 183 h 902"/>
                <a:gd name="T24" fmla="*/ 460 w 466"/>
                <a:gd name="T25" fmla="*/ 18 h 902"/>
                <a:gd name="T26" fmla="*/ 450 w 466"/>
                <a:gd name="T27" fmla="*/ 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6" h="902">
                  <a:moveTo>
                    <a:pt x="450" y="8"/>
                  </a:moveTo>
                  <a:cubicBezTo>
                    <a:pt x="387" y="86"/>
                    <a:pt x="300" y="142"/>
                    <a:pt x="239" y="223"/>
                  </a:cubicBezTo>
                  <a:cubicBezTo>
                    <a:pt x="215" y="255"/>
                    <a:pt x="200" y="287"/>
                    <a:pt x="190" y="326"/>
                  </a:cubicBezTo>
                  <a:cubicBezTo>
                    <a:pt x="181" y="364"/>
                    <a:pt x="169" y="394"/>
                    <a:pt x="142" y="423"/>
                  </a:cubicBezTo>
                  <a:cubicBezTo>
                    <a:pt x="126" y="439"/>
                    <a:pt x="112" y="455"/>
                    <a:pt x="100" y="473"/>
                  </a:cubicBezTo>
                  <a:cubicBezTo>
                    <a:pt x="0" y="633"/>
                    <a:pt x="136" y="855"/>
                    <a:pt x="303" y="899"/>
                  </a:cubicBezTo>
                  <a:cubicBezTo>
                    <a:pt x="313" y="902"/>
                    <a:pt x="317" y="888"/>
                    <a:pt x="307" y="885"/>
                  </a:cubicBezTo>
                  <a:cubicBezTo>
                    <a:pt x="202" y="857"/>
                    <a:pt x="115" y="759"/>
                    <a:pt x="88" y="655"/>
                  </a:cubicBezTo>
                  <a:cubicBezTo>
                    <a:pt x="73" y="601"/>
                    <a:pt x="78" y="545"/>
                    <a:pt x="104" y="496"/>
                  </a:cubicBezTo>
                  <a:cubicBezTo>
                    <a:pt x="124" y="459"/>
                    <a:pt x="158" y="437"/>
                    <a:pt x="180" y="403"/>
                  </a:cubicBezTo>
                  <a:cubicBezTo>
                    <a:pt x="201" y="371"/>
                    <a:pt x="201" y="332"/>
                    <a:pt x="214" y="297"/>
                  </a:cubicBezTo>
                  <a:cubicBezTo>
                    <a:pt x="230" y="253"/>
                    <a:pt x="261" y="216"/>
                    <a:pt x="294" y="183"/>
                  </a:cubicBezTo>
                  <a:cubicBezTo>
                    <a:pt x="349" y="127"/>
                    <a:pt x="412" y="80"/>
                    <a:pt x="460" y="18"/>
                  </a:cubicBezTo>
                  <a:cubicBezTo>
                    <a:pt x="466" y="11"/>
                    <a:pt x="456" y="0"/>
                    <a:pt x="45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3736" y="1423"/>
              <a:ext cx="582" cy="1266"/>
            </a:xfrm>
            <a:custGeom>
              <a:avLst/>
              <a:gdLst>
                <a:gd name="T0" fmla="*/ 253 w 414"/>
                <a:gd name="T1" fmla="*/ 901 h 901"/>
                <a:gd name="T2" fmla="*/ 251 w 414"/>
                <a:gd name="T3" fmla="*/ 900 h 901"/>
                <a:gd name="T4" fmla="*/ 32 w 414"/>
                <a:gd name="T5" fmla="*/ 696 h 901"/>
                <a:gd name="T6" fmla="*/ 46 w 414"/>
                <a:gd name="T7" fmla="*/ 470 h 901"/>
                <a:gd name="T8" fmla="*/ 88 w 414"/>
                <a:gd name="T9" fmla="*/ 419 h 901"/>
                <a:gd name="T10" fmla="*/ 136 w 414"/>
                <a:gd name="T11" fmla="*/ 324 h 901"/>
                <a:gd name="T12" fmla="*/ 185 w 414"/>
                <a:gd name="T13" fmla="*/ 219 h 901"/>
                <a:gd name="T14" fmla="*/ 294 w 414"/>
                <a:gd name="T15" fmla="*/ 107 h 901"/>
                <a:gd name="T16" fmla="*/ 396 w 414"/>
                <a:gd name="T17" fmla="*/ 4 h 901"/>
                <a:gd name="T18" fmla="*/ 404 w 414"/>
                <a:gd name="T19" fmla="*/ 0 h 901"/>
                <a:gd name="T20" fmla="*/ 412 w 414"/>
                <a:gd name="T21" fmla="*/ 7 h 901"/>
                <a:gd name="T22" fmla="*/ 411 w 414"/>
                <a:gd name="T23" fmla="*/ 18 h 901"/>
                <a:gd name="T24" fmla="*/ 307 w 414"/>
                <a:gd name="T25" fmla="*/ 123 h 901"/>
                <a:gd name="T26" fmla="*/ 244 w 414"/>
                <a:gd name="T27" fmla="*/ 183 h 901"/>
                <a:gd name="T28" fmla="*/ 164 w 414"/>
                <a:gd name="T29" fmla="*/ 296 h 901"/>
                <a:gd name="T30" fmla="*/ 154 w 414"/>
                <a:gd name="T31" fmla="*/ 337 h 901"/>
                <a:gd name="T32" fmla="*/ 130 w 414"/>
                <a:gd name="T33" fmla="*/ 402 h 901"/>
                <a:gd name="T34" fmla="*/ 96 w 414"/>
                <a:gd name="T35" fmla="*/ 443 h 901"/>
                <a:gd name="T36" fmla="*/ 55 w 414"/>
                <a:gd name="T37" fmla="*/ 495 h 901"/>
                <a:gd name="T38" fmla="*/ 38 w 414"/>
                <a:gd name="T39" fmla="*/ 652 h 901"/>
                <a:gd name="T40" fmla="*/ 256 w 414"/>
                <a:gd name="T41" fmla="*/ 880 h 901"/>
                <a:gd name="T42" fmla="*/ 263 w 414"/>
                <a:gd name="T43" fmla="*/ 893 h 901"/>
                <a:gd name="T44" fmla="*/ 259 w 414"/>
                <a:gd name="T45" fmla="*/ 899 h 901"/>
                <a:gd name="T46" fmla="*/ 253 w 414"/>
                <a:gd name="T47" fmla="*/ 901 h 901"/>
                <a:gd name="T48" fmla="*/ 403 w 414"/>
                <a:gd name="T49" fmla="*/ 6 h 901"/>
                <a:gd name="T50" fmla="*/ 400 w 414"/>
                <a:gd name="T51" fmla="*/ 7 h 901"/>
                <a:gd name="T52" fmla="*/ 400 w 414"/>
                <a:gd name="T53" fmla="*/ 7 h 901"/>
                <a:gd name="T54" fmla="*/ 298 w 414"/>
                <a:gd name="T55" fmla="*/ 111 h 901"/>
                <a:gd name="T56" fmla="*/ 190 w 414"/>
                <a:gd name="T57" fmla="*/ 222 h 901"/>
                <a:gd name="T58" fmla="*/ 141 w 414"/>
                <a:gd name="T59" fmla="*/ 325 h 901"/>
                <a:gd name="T60" fmla="*/ 92 w 414"/>
                <a:gd name="T61" fmla="*/ 423 h 901"/>
                <a:gd name="T62" fmla="*/ 51 w 414"/>
                <a:gd name="T63" fmla="*/ 473 h 901"/>
                <a:gd name="T64" fmla="*/ 37 w 414"/>
                <a:gd name="T65" fmla="*/ 694 h 901"/>
                <a:gd name="T66" fmla="*/ 252 w 414"/>
                <a:gd name="T67" fmla="*/ 895 h 901"/>
                <a:gd name="T68" fmla="*/ 258 w 414"/>
                <a:gd name="T69" fmla="*/ 891 h 901"/>
                <a:gd name="T70" fmla="*/ 255 w 414"/>
                <a:gd name="T71" fmla="*/ 886 h 901"/>
                <a:gd name="T72" fmla="*/ 33 w 414"/>
                <a:gd name="T73" fmla="*/ 653 h 901"/>
                <a:gd name="T74" fmla="*/ 50 w 414"/>
                <a:gd name="T75" fmla="*/ 493 h 901"/>
                <a:gd name="T76" fmla="*/ 92 w 414"/>
                <a:gd name="T77" fmla="*/ 440 h 901"/>
                <a:gd name="T78" fmla="*/ 126 w 414"/>
                <a:gd name="T79" fmla="*/ 399 h 901"/>
                <a:gd name="T80" fmla="*/ 148 w 414"/>
                <a:gd name="T81" fmla="*/ 335 h 901"/>
                <a:gd name="T82" fmla="*/ 159 w 414"/>
                <a:gd name="T83" fmla="*/ 294 h 901"/>
                <a:gd name="T84" fmla="*/ 240 w 414"/>
                <a:gd name="T85" fmla="*/ 179 h 901"/>
                <a:gd name="T86" fmla="*/ 303 w 414"/>
                <a:gd name="T87" fmla="*/ 119 h 901"/>
                <a:gd name="T88" fmla="*/ 406 w 414"/>
                <a:gd name="T89" fmla="*/ 14 h 901"/>
                <a:gd name="T90" fmla="*/ 407 w 414"/>
                <a:gd name="T91" fmla="*/ 9 h 901"/>
                <a:gd name="T92" fmla="*/ 403 w 414"/>
                <a:gd name="T93" fmla="*/ 6 h 901"/>
                <a:gd name="T94" fmla="*/ 403 w 414"/>
                <a:gd name="T95" fmla="*/ 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4" h="901">
                  <a:moveTo>
                    <a:pt x="253" y="901"/>
                  </a:moveTo>
                  <a:cubicBezTo>
                    <a:pt x="252" y="901"/>
                    <a:pt x="252" y="900"/>
                    <a:pt x="251" y="900"/>
                  </a:cubicBezTo>
                  <a:cubicBezTo>
                    <a:pt x="157" y="875"/>
                    <a:pt x="71" y="795"/>
                    <a:pt x="32" y="696"/>
                  </a:cubicBezTo>
                  <a:cubicBezTo>
                    <a:pt x="0" y="615"/>
                    <a:pt x="5" y="535"/>
                    <a:pt x="46" y="470"/>
                  </a:cubicBezTo>
                  <a:cubicBezTo>
                    <a:pt x="58" y="450"/>
                    <a:pt x="73" y="434"/>
                    <a:pt x="88" y="419"/>
                  </a:cubicBezTo>
                  <a:cubicBezTo>
                    <a:pt x="115" y="391"/>
                    <a:pt x="126" y="361"/>
                    <a:pt x="136" y="324"/>
                  </a:cubicBezTo>
                  <a:cubicBezTo>
                    <a:pt x="146" y="283"/>
                    <a:pt x="161" y="251"/>
                    <a:pt x="185" y="219"/>
                  </a:cubicBezTo>
                  <a:cubicBezTo>
                    <a:pt x="217" y="177"/>
                    <a:pt x="256" y="142"/>
                    <a:pt x="294" y="107"/>
                  </a:cubicBezTo>
                  <a:cubicBezTo>
                    <a:pt x="329" y="75"/>
                    <a:pt x="366" y="42"/>
                    <a:pt x="396" y="4"/>
                  </a:cubicBezTo>
                  <a:cubicBezTo>
                    <a:pt x="398" y="1"/>
                    <a:pt x="401" y="0"/>
                    <a:pt x="404" y="0"/>
                  </a:cubicBezTo>
                  <a:cubicBezTo>
                    <a:pt x="407" y="1"/>
                    <a:pt x="411" y="4"/>
                    <a:pt x="412" y="7"/>
                  </a:cubicBezTo>
                  <a:cubicBezTo>
                    <a:pt x="414" y="11"/>
                    <a:pt x="413" y="15"/>
                    <a:pt x="411" y="18"/>
                  </a:cubicBezTo>
                  <a:cubicBezTo>
                    <a:pt x="380" y="57"/>
                    <a:pt x="343" y="91"/>
                    <a:pt x="307" y="123"/>
                  </a:cubicBezTo>
                  <a:cubicBezTo>
                    <a:pt x="286" y="143"/>
                    <a:pt x="264" y="162"/>
                    <a:pt x="244" y="183"/>
                  </a:cubicBezTo>
                  <a:cubicBezTo>
                    <a:pt x="214" y="214"/>
                    <a:pt x="181" y="251"/>
                    <a:pt x="164" y="296"/>
                  </a:cubicBezTo>
                  <a:cubicBezTo>
                    <a:pt x="160" y="309"/>
                    <a:pt x="157" y="323"/>
                    <a:pt x="154" y="337"/>
                  </a:cubicBezTo>
                  <a:cubicBezTo>
                    <a:pt x="149" y="359"/>
                    <a:pt x="143" y="382"/>
                    <a:pt x="130" y="402"/>
                  </a:cubicBezTo>
                  <a:cubicBezTo>
                    <a:pt x="120" y="418"/>
                    <a:pt x="108" y="431"/>
                    <a:pt x="96" y="443"/>
                  </a:cubicBezTo>
                  <a:cubicBezTo>
                    <a:pt x="81" y="459"/>
                    <a:pt x="65" y="475"/>
                    <a:pt x="55" y="495"/>
                  </a:cubicBezTo>
                  <a:cubicBezTo>
                    <a:pt x="30" y="542"/>
                    <a:pt x="24" y="598"/>
                    <a:pt x="38" y="652"/>
                  </a:cubicBezTo>
                  <a:cubicBezTo>
                    <a:pt x="67" y="760"/>
                    <a:pt x="157" y="854"/>
                    <a:pt x="256" y="880"/>
                  </a:cubicBezTo>
                  <a:cubicBezTo>
                    <a:pt x="262" y="882"/>
                    <a:pt x="264" y="888"/>
                    <a:pt x="263" y="893"/>
                  </a:cubicBezTo>
                  <a:cubicBezTo>
                    <a:pt x="262" y="895"/>
                    <a:pt x="261" y="898"/>
                    <a:pt x="259" y="899"/>
                  </a:cubicBezTo>
                  <a:cubicBezTo>
                    <a:pt x="257" y="900"/>
                    <a:pt x="255" y="901"/>
                    <a:pt x="253" y="901"/>
                  </a:cubicBezTo>
                  <a:close/>
                  <a:moveTo>
                    <a:pt x="403" y="6"/>
                  </a:moveTo>
                  <a:cubicBezTo>
                    <a:pt x="402" y="6"/>
                    <a:pt x="401" y="6"/>
                    <a:pt x="400" y="7"/>
                  </a:cubicBezTo>
                  <a:cubicBezTo>
                    <a:pt x="400" y="7"/>
                    <a:pt x="400" y="7"/>
                    <a:pt x="400" y="7"/>
                  </a:cubicBezTo>
                  <a:cubicBezTo>
                    <a:pt x="370" y="46"/>
                    <a:pt x="333" y="79"/>
                    <a:pt x="298" y="111"/>
                  </a:cubicBezTo>
                  <a:cubicBezTo>
                    <a:pt x="260" y="145"/>
                    <a:pt x="221" y="181"/>
                    <a:pt x="190" y="222"/>
                  </a:cubicBezTo>
                  <a:cubicBezTo>
                    <a:pt x="166" y="254"/>
                    <a:pt x="151" y="286"/>
                    <a:pt x="141" y="325"/>
                  </a:cubicBezTo>
                  <a:cubicBezTo>
                    <a:pt x="132" y="363"/>
                    <a:pt x="120" y="394"/>
                    <a:pt x="92" y="423"/>
                  </a:cubicBezTo>
                  <a:cubicBezTo>
                    <a:pt x="77" y="438"/>
                    <a:pt x="63" y="454"/>
                    <a:pt x="51" y="473"/>
                  </a:cubicBezTo>
                  <a:cubicBezTo>
                    <a:pt x="11" y="536"/>
                    <a:pt x="6" y="615"/>
                    <a:pt x="37" y="694"/>
                  </a:cubicBezTo>
                  <a:cubicBezTo>
                    <a:pt x="75" y="792"/>
                    <a:pt x="160" y="870"/>
                    <a:pt x="252" y="895"/>
                  </a:cubicBezTo>
                  <a:cubicBezTo>
                    <a:pt x="256" y="896"/>
                    <a:pt x="257" y="892"/>
                    <a:pt x="258" y="891"/>
                  </a:cubicBezTo>
                  <a:cubicBezTo>
                    <a:pt x="258" y="889"/>
                    <a:pt x="258" y="887"/>
                    <a:pt x="255" y="886"/>
                  </a:cubicBezTo>
                  <a:cubicBezTo>
                    <a:pt x="153" y="859"/>
                    <a:pt x="62" y="763"/>
                    <a:pt x="33" y="653"/>
                  </a:cubicBezTo>
                  <a:cubicBezTo>
                    <a:pt x="18" y="598"/>
                    <a:pt x="24" y="541"/>
                    <a:pt x="50" y="493"/>
                  </a:cubicBezTo>
                  <a:cubicBezTo>
                    <a:pt x="61" y="472"/>
                    <a:pt x="77" y="455"/>
                    <a:pt x="92" y="440"/>
                  </a:cubicBezTo>
                  <a:cubicBezTo>
                    <a:pt x="104" y="427"/>
                    <a:pt x="116" y="414"/>
                    <a:pt x="126" y="399"/>
                  </a:cubicBezTo>
                  <a:cubicBezTo>
                    <a:pt x="138" y="380"/>
                    <a:pt x="143" y="357"/>
                    <a:pt x="148" y="335"/>
                  </a:cubicBezTo>
                  <a:cubicBezTo>
                    <a:pt x="151" y="322"/>
                    <a:pt x="154" y="308"/>
                    <a:pt x="159" y="294"/>
                  </a:cubicBezTo>
                  <a:cubicBezTo>
                    <a:pt x="176" y="248"/>
                    <a:pt x="210" y="210"/>
                    <a:pt x="240" y="179"/>
                  </a:cubicBezTo>
                  <a:cubicBezTo>
                    <a:pt x="260" y="158"/>
                    <a:pt x="282" y="138"/>
                    <a:pt x="303" y="119"/>
                  </a:cubicBezTo>
                  <a:cubicBezTo>
                    <a:pt x="339" y="87"/>
                    <a:pt x="376" y="53"/>
                    <a:pt x="406" y="14"/>
                  </a:cubicBezTo>
                  <a:cubicBezTo>
                    <a:pt x="408" y="12"/>
                    <a:pt x="407" y="10"/>
                    <a:pt x="407" y="9"/>
                  </a:cubicBezTo>
                  <a:cubicBezTo>
                    <a:pt x="406" y="7"/>
                    <a:pt x="405" y="6"/>
                    <a:pt x="403" y="6"/>
                  </a:cubicBezTo>
                  <a:cubicBezTo>
                    <a:pt x="403" y="6"/>
                    <a:pt x="403" y="6"/>
                    <a:pt x="403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3976" y="2123"/>
              <a:ext cx="113" cy="115"/>
            </a:xfrm>
            <a:custGeom>
              <a:avLst/>
              <a:gdLst>
                <a:gd name="T0" fmla="*/ 78 w 80"/>
                <a:gd name="T1" fmla="*/ 40 h 82"/>
                <a:gd name="T2" fmla="*/ 22 w 80"/>
                <a:gd name="T3" fmla="*/ 15 h 82"/>
                <a:gd name="T4" fmla="*/ 30 w 80"/>
                <a:gd name="T5" fmla="*/ 77 h 82"/>
                <a:gd name="T6" fmla="*/ 38 w 80"/>
                <a:gd name="T7" fmla="*/ 64 h 82"/>
                <a:gd name="T8" fmla="*/ 32 w 80"/>
                <a:gd name="T9" fmla="*/ 26 h 82"/>
                <a:gd name="T10" fmla="*/ 63 w 80"/>
                <a:gd name="T11" fmla="*/ 44 h 82"/>
                <a:gd name="T12" fmla="*/ 78 w 80"/>
                <a:gd name="T1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2">
                  <a:moveTo>
                    <a:pt x="78" y="40"/>
                  </a:moveTo>
                  <a:cubicBezTo>
                    <a:pt x="71" y="19"/>
                    <a:pt x="44" y="0"/>
                    <a:pt x="22" y="15"/>
                  </a:cubicBezTo>
                  <a:cubicBezTo>
                    <a:pt x="0" y="30"/>
                    <a:pt x="12" y="64"/>
                    <a:pt x="30" y="77"/>
                  </a:cubicBezTo>
                  <a:cubicBezTo>
                    <a:pt x="38" y="82"/>
                    <a:pt x="46" y="70"/>
                    <a:pt x="38" y="64"/>
                  </a:cubicBezTo>
                  <a:cubicBezTo>
                    <a:pt x="28" y="57"/>
                    <a:pt x="18" y="35"/>
                    <a:pt x="32" y="26"/>
                  </a:cubicBezTo>
                  <a:cubicBezTo>
                    <a:pt x="45" y="19"/>
                    <a:pt x="60" y="32"/>
                    <a:pt x="63" y="44"/>
                  </a:cubicBezTo>
                  <a:cubicBezTo>
                    <a:pt x="66" y="53"/>
                    <a:pt x="80" y="49"/>
                    <a:pt x="78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3986" y="2130"/>
              <a:ext cx="104" cy="107"/>
            </a:xfrm>
            <a:custGeom>
              <a:avLst/>
              <a:gdLst>
                <a:gd name="T0" fmla="*/ 27 w 74"/>
                <a:gd name="T1" fmla="*/ 76 h 76"/>
                <a:gd name="T2" fmla="*/ 22 w 74"/>
                <a:gd name="T3" fmla="*/ 74 h 76"/>
                <a:gd name="T4" fmla="*/ 1 w 74"/>
                <a:gd name="T5" fmla="*/ 33 h 76"/>
                <a:gd name="T6" fmla="*/ 14 w 74"/>
                <a:gd name="T7" fmla="*/ 7 h 76"/>
                <a:gd name="T8" fmla="*/ 44 w 74"/>
                <a:gd name="T9" fmla="*/ 4 h 76"/>
                <a:gd name="T10" fmla="*/ 73 w 74"/>
                <a:gd name="T11" fmla="*/ 34 h 76"/>
                <a:gd name="T12" fmla="*/ 73 w 74"/>
                <a:gd name="T13" fmla="*/ 34 h 76"/>
                <a:gd name="T14" fmla="*/ 71 w 74"/>
                <a:gd name="T15" fmla="*/ 44 h 76"/>
                <a:gd name="T16" fmla="*/ 61 w 74"/>
                <a:gd name="T17" fmla="*/ 47 h 76"/>
                <a:gd name="T18" fmla="*/ 54 w 74"/>
                <a:gd name="T19" fmla="*/ 40 h 76"/>
                <a:gd name="T20" fmla="*/ 39 w 74"/>
                <a:gd name="T21" fmla="*/ 23 h 76"/>
                <a:gd name="T22" fmla="*/ 26 w 74"/>
                <a:gd name="T23" fmla="*/ 24 h 76"/>
                <a:gd name="T24" fmla="*/ 21 w 74"/>
                <a:gd name="T25" fmla="*/ 34 h 76"/>
                <a:gd name="T26" fmla="*/ 32 w 74"/>
                <a:gd name="T27" fmla="*/ 57 h 76"/>
                <a:gd name="T28" fmla="*/ 35 w 74"/>
                <a:gd name="T29" fmla="*/ 72 h 76"/>
                <a:gd name="T30" fmla="*/ 27 w 74"/>
                <a:gd name="T31" fmla="*/ 76 h 76"/>
                <a:gd name="T32" fmla="*/ 32 w 74"/>
                <a:gd name="T33" fmla="*/ 7 h 76"/>
                <a:gd name="T34" fmla="*/ 17 w 74"/>
                <a:gd name="T35" fmla="*/ 12 h 76"/>
                <a:gd name="T36" fmla="*/ 6 w 74"/>
                <a:gd name="T37" fmla="*/ 33 h 76"/>
                <a:gd name="T38" fmla="*/ 25 w 74"/>
                <a:gd name="T39" fmla="*/ 70 h 76"/>
                <a:gd name="T40" fmla="*/ 30 w 74"/>
                <a:gd name="T41" fmla="*/ 69 h 76"/>
                <a:gd name="T42" fmla="*/ 29 w 74"/>
                <a:gd name="T43" fmla="*/ 61 h 76"/>
                <a:gd name="T44" fmla="*/ 15 w 74"/>
                <a:gd name="T45" fmla="*/ 33 h 76"/>
                <a:gd name="T46" fmla="*/ 24 w 74"/>
                <a:gd name="T47" fmla="*/ 19 h 76"/>
                <a:gd name="T48" fmla="*/ 41 w 74"/>
                <a:gd name="T49" fmla="*/ 18 h 76"/>
                <a:gd name="T50" fmla="*/ 59 w 74"/>
                <a:gd name="T51" fmla="*/ 38 h 76"/>
                <a:gd name="T52" fmla="*/ 62 w 74"/>
                <a:gd name="T53" fmla="*/ 41 h 76"/>
                <a:gd name="T54" fmla="*/ 67 w 74"/>
                <a:gd name="T55" fmla="*/ 40 h 76"/>
                <a:gd name="T56" fmla="*/ 68 w 74"/>
                <a:gd name="T57" fmla="*/ 36 h 76"/>
                <a:gd name="T58" fmla="*/ 68 w 74"/>
                <a:gd name="T59" fmla="*/ 36 h 76"/>
                <a:gd name="T60" fmla="*/ 42 w 74"/>
                <a:gd name="T61" fmla="*/ 9 h 76"/>
                <a:gd name="T62" fmla="*/ 32 w 74"/>
                <a:gd name="T63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76">
                  <a:moveTo>
                    <a:pt x="27" y="76"/>
                  </a:moveTo>
                  <a:cubicBezTo>
                    <a:pt x="25" y="76"/>
                    <a:pt x="23" y="75"/>
                    <a:pt x="22" y="74"/>
                  </a:cubicBezTo>
                  <a:cubicBezTo>
                    <a:pt x="9" y="65"/>
                    <a:pt x="0" y="48"/>
                    <a:pt x="1" y="33"/>
                  </a:cubicBezTo>
                  <a:cubicBezTo>
                    <a:pt x="1" y="22"/>
                    <a:pt x="5" y="13"/>
                    <a:pt x="14" y="7"/>
                  </a:cubicBezTo>
                  <a:cubicBezTo>
                    <a:pt x="23" y="1"/>
                    <a:pt x="33" y="0"/>
                    <a:pt x="44" y="4"/>
                  </a:cubicBezTo>
                  <a:cubicBezTo>
                    <a:pt x="58" y="9"/>
                    <a:pt x="69" y="21"/>
                    <a:pt x="73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4" y="38"/>
                    <a:pt x="74" y="41"/>
                    <a:pt x="71" y="44"/>
                  </a:cubicBezTo>
                  <a:cubicBezTo>
                    <a:pt x="69" y="47"/>
                    <a:pt x="64" y="48"/>
                    <a:pt x="61" y="47"/>
                  </a:cubicBezTo>
                  <a:cubicBezTo>
                    <a:pt x="57" y="46"/>
                    <a:pt x="55" y="43"/>
                    <a:pt x="54" y="40"/>
                  </a:cubicBezTo>
                  <a:cubicBezTo>
                    <a:pt x="52" y="33"/>
                    <a:pt x="45" y="26"/>
                    <a:pt x="39" y="23"/>
                  </a:cubicBezTo>
                  <a:cubicBezTo>
                    <a:pt x="34" y="21"/>
                    <a:pt x="30" y="22"/>
                    <a:pt x="26" y="24"/>
                  </a:cubicBezTo>
                  <a:cubicBezTo>
                    <a:pt x="23" y="26"/>
                    <a:pt x="21" y="29"/>
                    <a:pt x="21" y="34"/>
                  </a:cubicBezTo>
                  <a:cubicBezTo>
                    <a:pt x="20" y="42"/>
                    <a:pt x="27" y="53"/>
                    <a:pt x="32" y="57"/>
                  </a:cubicBezTo>
                  <a:cubicBezTo>
                    <a:pt x="38" y="61"/>
                    <a:pt x="38" y="67"/>
                    <a:pt x="35" y="72"/>
                  </a:cubicBezTo>
                  <a:cubicBezTo>
                    <a:pt x="33" y="75"/>
                    <a:pt x="30" y="76"/>
                    <a:pt x="27" y="76"/>
                  </a:cubicBezTo>
                  <a:close/>
                  <a:moveTo>
                    <a:pt x="32" y="7"/>
                  </a:moveTo>
                  <a:cubicBezTo>
                    <a:pt x="27" y="7"/>
                    <a:pt x="22" y="8"/>
                    <a:pt x="17" y="12"/>
                  </a:cubicBezTo>
                  <a:cubicBezTo>
                    <a:pt x="8" y="18"/>
                    <a:pt x="6" y="27"/>
                    <a:pt x="6" y="33"/>
                  </a:cubicBezTo>
                  <a:cubicBezTo>
                    <a:pt x="6" y="47"/>
                    <a:pt x="14" y="62"/>
                    <a:pt x="25" y="70"/>
                  </a:cubicBezTo>
                  <a:cubicBezTo>
                    <a:pt x="28" y="72"/>
                    <a:pt x="30" y="70"/>
                    <a:pt x="30" y="69"/>
                  </a:cubicBezTo>
                  <a:cubicBezTo>
                    <a:pt x="32" y="67"/>
                    <a:pt x="32" y="63"/>
                    <a:pt x="29" y="61"/>
                  </a:cubicBezTo>
                  <a:cubicBezTo>
                    <a:pt x="22" y="56"/>
                    <a:pt x="15" y="44"/>
                    <a:pt x="15" y="33"/>
                  </a:cubicBezTo>
                  <a:cubicBezTo>
                    <a:pt x="16" y="27"/>
                    <a:pt x="18" y="22"/>
                    <a:pt x="24" y="19"/>
                  </a:cubicBezTo>
                  <a:cubicBezTo>
                    <a:pt x="29" y="16"/>
                    <a:pt x="35" y="16"/>
                    <a:pt x="41" y="18"/>
                  </a:cubicBezTo>
                  <a:cubicBezTo>
                    <a:pt x="49" y="21"/>
                    <a:pt x="56" y="30"/>
                    <a:pt x="59" y="38"/>
                  </a:cubicBezTo>
                  <a:cubicBezTo>
                    <a:pt x="59" y="40"/>
                    <a:pt x="60" y="41"/>
                    <a:pt x="62" y="41"/>
                  </a:cubicBezTo>
                  <a:cubicBezTo>
                    <a:pt x="64" y="42"/>
                    <a:pt x="66" y="41"/>
                    <a:pt x="67" y="40"/>
                  </a:cubicBezTo>
                  <a:cubicBezTo>
                    <a:pt x="68" y="39"/>
                    <a:pt x="68" y="37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5" y="24"/>
                    <a:pt x="54" y="13"/>
                    <a:pt x="42" y="9"/>
                  </a:cubicBezTo>
                  <a:cubicBezTo>
                    <a:pt x="39" y="8"/>
                    <a:pt x="36" y="7"/>
                    <a:pt x="3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4360" y="2054"/>
              <a:ext cx="84" cy="105"/>
            </a:xfrm>
            <a:custGeom>
              <a:avLst/>
              <a:gdLst>
                <a:gd name="T0" fmla="*/ 9 w 60"/>
                <a:gd name="T1" fmla="*/ 17 h 75"/>
                <a:gd name="T2" fmla="*/ 43 w 60"/>
                <a:gd name="T3" fmla="*/ 66 h 75"/>
                <a:gd name="T4" fmla="*/ 57 w 60"/>
                <a:gd name="T5" fmla="*/ 62 h 75"/>
                <a:gd name="T6" fmla="*/ 13 w 60"/>
                <a:gd name="T7" fmla="*/ 3 h 75"/>
                <a:gd name="T8" fmla="*/ 9 w 60"/>
                <a:gd name="T9" fmla="*/ 1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5">
                  <a:moveTo>
                    <a:pt x="9" y="17"/>
                  </a:moveTo>
                  <a:cubicBezTo>
                    <a:pt x="31" y="23"/>
                    <a:pt x="37" y="47"/>
                    <a:pt x="43" y="66"/>
                  </a:cubicBezTo>
                  <a:cubicBezTo>
                    <a:pt x="45" y="75"/>
                    <a:pt x="60" y="71"/>
                    <a:pt x="57" y="62"/>
                  </a:cubicBezTo>
                  <a:cubicBezTo>
                    <a:pt x="50" y="37"/>
                    <a:pt x="40" y="10"/>
                    <a:pt x="13" y="3"/>
                  </a:cubicBezTo>
                  <a:cubicBezTo>
                    <a:pt x="4" y="0"/>
                    <a:pt x="0" y="15"/>
                    <a:pt x="9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23"/>
            <p:cNvSpPr>
              <a:spLocks noEditPoints="1"/>
            </p:cNvSpPr>
            <p:nvPr/>
          </p:nvSpPr>
          <p:spPr bwMode="auto">
            <a:xfrm>
              <a:off x="4360" y="2052"/>
              <a:ext cx="87" cy="106"/>
            </a:xfrm>
            <a:custGeom>
              <a:avLst/>
              <a:gdLst>
                <a:gd name="T0" fmla="*/ 50 w 62"/>
                <a:gd name="T1" fmla="*/ 75 h 75"/>
                <a:gd name="T2" fmla="*/ 40 w 62"/>
                <a:gd name="T3" fmla="*/ 68 h 75"/>
                <a:gd name="T4" fmla="*/ 8 w 62"/>
                <a:gd name="T5" fmla="*/ 21 h 75"/>
                <a:gd name="T6" fmla="*/ 8 w 62"/>
                <a:gd name="T7" fmla="*/ 21 h 75"/>
                <a:gd name="T8" fmla="*/ 1 w 62"/>
                <a:gd name="T9" fmla="*/ 9 h 75"/>
                <a:gd name="T10" fmla="*/ 14 w 62"/>
                <a:gd name="T11" fmla="*/ 1 h 75"/>
                <a:gd name="T12" fmla="*/ 60 w 62"/>
                <a:gd name="T13" fmla="*/ 62 h 75"/>
                <a:gd name="T14" fmla="*/ 53 w 62"/>
                <a:gd name="T15" fmla="*/ 75 h 75"/>
                <a:gd name="T16" fmla="*/ 50 w 62"/>
                <a:gd name="T17" fmla="*/ 75 h 75"/>
                <a:gd name="T18" fmla="*/ 11 w 62"/>
                <a:gd name="T19" fmla="*/ 6 h 75"/>
                <a:gd name="T20" fmla="*/ 7 w 62"/>
                <a:gd name="T21" fmla="*/ 10 h 75"/>
                <a:gd name="T22" fmla="*/ 10 w 62"/>
                <a:gd name="T23" fmla="*/ 16 h 75"/>
                <a:gd name="T24" fmla="*/ 10 w 62"/>
                <a:gd name="T25" fmla="*/ 16 h 75"/>
                <a:gd name="T26" fmla="*/ 46 w 62"/>
                <a:gd name="T27" fmla="*/ 66 h 75"/>
                <a:gd name="T28" fmla="*/ 51 w 62"/>
                <a:gd name="T29" fmla="*/ 69 h 75"/>
                <a:gd name="T30" fmla="*/ 55 w 62"/>
                <a:gd name="T31" fmla="*/ 64 h 75"/>
                <a:gd name="T32" fmla="*/ 12 w 62"/>
                <a:gd name="T33" fmla="*/ 7 h 75"/>
                <a:gd name="T34" fmla="*/ 11 w 62"/>
                <a:gd name="T35" fmla="*/ 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75">
                  <a:moveTo>
                    <a:pt x="50" y="75"/>
                  </a:moveTo>
                  <a:cubicBezTo>
                    <a:pt x="46" y="75"/>
                    <a:pt x="42" y="73"/>
                    <a:pt x="40" y="68"/>
                  </a:cubicBezTo>
                  <a:cubicBezTo>
                    <a:pt x="35" y="49"/>
                    <a:pt x="29" y="27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2" y="19"/>
                    <a:pt x="0" y="13"/>
                    <a:pt x="1" y="9"/>
                  </a:cubicBezTo>
                  <a:cubicBezTo>
                    <a:pt x="3" y="4"/>
                    <a:pt x="7" y="0"/>
                    <a:pt x="14" y="1"/>
                  </a:cubicBezTo>
                  <a:cubicBezTo>
                    <a:pt x="41" y="9"/>
                    <a:pt x="52" y="35"/>
                    <a:pt x="60" y="62"/>
                  </a:cubicBezTo>
                  <a:cubicBezTo>
                    <a:pt x="62" y="68"/>
                    <a:pt x="58" y="73"/>
                    <a:pt x="53" y="75"/>
                  </a:cubicBezTo>
                  <a:cubicBezTo>
                    <a:pt x="52" y="75"/>
                    <a:pt x="51" y="75"/>
                    <a:pt x="50" y="75"/>
                  </a:cubicBezTo>
                  <a:close/>
                  <a:moveTo>
                    <a:pt x="11" y="6"/>
                  </a:moveTo>
                  <a:cubicBezTo>
                    <a:pt x="8" y="6"/>
                    <a:pt x="7" y="10"/>
                    <a:pt x="7" y="10"/>
                  </a:cubicBezTo>
                  <a:cubicBezTo>
                    <a:pt x="6" y="10"/>
                    <a:pt x="5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3" y="22"/>
                    <a:pt x="40" y="47"/>
                    <a:pt x="46" y="66"/>
                  </a:cubicBezTo>
                  <a:cubicBezTo>
                    <a:pt x="47" y="70"/>
                    <a:pt x="51" y="69"/>
                    <a:pt x="51" y="69"/>
                  </a:cubicBezTo>
                  <a:cubicBezTo>
                    <a:pt x="53" y="69"/>
                    <a:pt x="55" y="67"/>
                    <a:pt x="55" y="64"/>
                  </a:cubicBezTo>
                  <a:cubicBezTo>
                    <a:pt x="48" y="40"/>
                    <a:pt x="38" y="14"/>
                    <a:pt x="12" y="7"/>
                  </a:cubicBezTo>
                  <a:cubicBezTo>
                    <a:pt x="12" y="6"/>
                    <a:pt x="11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3992" y="1888"/>
              <a:ext cx="118" cy="83"/>
            </a:xfrm>
            <a:custGeom>
              <a:avLst/>
              <a:gdLst>
                <a:gd name="T0" fmla="*/ 82 w 84"/>
                <a:gd name="T1" fmla="*/ 46 h 59"/>
                <a:gd name="T2" fmla="*/ 9 w 84"/>
                <a:gd name="T3" fmla="*/ 2 h 59"/>
                <a:gd name="T4" fmla="*/ 9 w 84"/>
                <a:gd name="T5" fmla="*/ 16 h 59"/>
                <a:gd name="T6" fmla="*/ 68 w 84"/>
                <a:gd name="T7" fmla="*/ 50 h 59"/>
                <a:gd name="T8" fmla="*/ 82 w 84"/>
                <a:gd name="T9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9">
                  <a:moveTo>
                    <a:pt x="82" y="46"/>
                  </a:moveTo>
                  <a:cubicBezTo>
                    <a:pt x="76" y="12"/>
                    <a:pt x="40" y="0"/>
                    <a:pt x="9" y="2"/>
                  </a:cubicBezTo>
                  <a:cubicBezTo>
                    <a:pt x="0" y="2"/>
                    <a:pt x="0" y="17"/>
                    <a:pt x="9" y="16"/>
                  </a:cubicBezTo>
                  <a:cubicBezTo>
                    <a:pt x="34" y="16"/>
                    <a:pt x="63" y="22"/>
                    <a:pt x="68" y="50"/>
                  </a:cubicBezTo>
                  <a:cubicBezTo>
                    <a:pt x="70" y="59"/>
                    <a:pt x="84" y="55"/>
                    <a:pt x="82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3990" y="1887"/>
              <a:ext cx="122" cy="83"/>
            </a:xfrm>
            <a:custGeom>
              <a:avLst/>
              <a:gdLst>
                <a:gd name="T0" fmla="*/ 75 w 87"/>
                <a:gd name="T1" fmla="*/ 59 h 59"/>
                <a:gd name="T2" fmla="*/ 72 w 87"/>
                <a:gd name="T3" fmla="*/ 59 h 59"/>
                <a:gd name="T4" fmla="*/ 66 w 87"/>
                <a:gd name="T5" fmla="*/ 52 h 59"/>
                <a:gd name="T6" fmla="*/ 10 w 87"/>
                <a:gd name="T7" fmla="*/ 20 h 59"/>
                <a:gd name="T8" fmla="*/ 10 w 87"/>
                <a:gd name="T9" fmla="*/ 20 h 59"/>
                <a:gd name="T10" fmla="*/ 0 w 87"/>
                <a:gd name="T11" fmla="*/ 11 h 59"/>
                <a:gd name="T12" fmla="*/ 10 w 87"/>
                <a:gd name="T13" fmla="*/ 0 h 59"/>
                <a:gd name="T14" fmla="*/ 14 w 87"/>
                <a:gd name="T15" fmla="*/ 0 h 59"/>
                <a:gd name="T16" fmla="*/ 86 w 87"/>
                <a:gd name="T17" fmla="*/ 47 h 59"/>
                <a:gd name="T18" fmla="*/ 86 w 87"/>
                <a:gd name="T19" fmla="*/ 47 h 59"/>
                <a:gd name="T20" fmla="*/ 83 w 87"/>
                <a:gd name="T21" fmla="*/ 56 h 59"/>
                <a:gd name="T22" fmla="*/ 75 w 87"/>
                <a:gd name="T23" fmla="*/ 59 h 59"/>
                <a:gd name="T24" fmla="*/ 15 w 87"/>
                <a:gd name="T25" fmla="*/ 15 h 59"/>
                <a:gd name="T26" fmla="*/ 72 w 87"/>
                <a:gd name="T27" fmla="*/ 51 h 59"/>
                <a:gd name="T28" fmla="*/ 74 w 87"/>
                <a:gd name="T29" fmla="*/ 53 h 59"/>
                <a:gd name="T30" fmla="*/ 79 w 87"/>
                <a:gd name="T31" fmla="*/ 52 h 59"/>
                <a:gd name="T32" fmla="*/ 81 w 87"/>
                <a:gd name="T33" fmla="*/ 48 h 59"/>
                <a:gd name="T34" fmla="*/ 81 w 87"/>
                <a:gd name="T35" fmla="*/ 48 h 59"/>
                <a:gd name="T36" fmla="*/ 10 w 87"/>
                <a:gd name="T37" fmla="*/ 5 h 59"/>
                <a:gd name="T38" fmla="*/ 6 w 87"/>
                <a:gd name="T39" fmla="*/ 11 h 59"/>
                <a:gd name="T40" fmla="*/ 10 w 87"/>
                <a:gd name="T41" fmla="*/ 15 h 59"/>
                <a:gd name="T42" fmla="*/ 10 w 87"/>
                <a:gd name="T43" fmla="*/ 15 h 59"/>
                <a:gd name="T44" fmla="*/ 15 w 87"/>
                <a:gd name="T45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59">
                  <a:moveTo>
                    <a:pt x="75" y="59"/>
                  </a:moveTo>
                  <a:cubicBezTo>
                    <a:pt x="74" y="59"/>
                    <a:pt x="73" y="59"/>
                    <a:pt x="72" y="59"/>
                  </a:cubicBezTo>
                  <a:cubicBezTo>
                    <a:pt x="69" y="58"/>
                    <a:pt x="67" y="55"/>
                    <a:pt x="66" y="52"/>
                  </a:cubicBezTo>
                  <a:cubicBezTo>
                    <a:pt x="61" y="23"/>
                    <a:pt x="2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1"/>
                  </a:cubicBezTo>
                  <a:cubicBezTo>
                    <a:pt x="0" y="6"/>
                    <a:pt x="3" y="0"/>
                    <a:pt x="10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44" y="0"/>
                    <a:pt x="80" y="12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50"/>
                    <a:pt x="85" y="54"/>
                    <a:pt x="83" y="56"/>
                  </a:cubicBezTo>
                  <a:cubicBezTo>
                    <a:pt x="80" y="58"/>
                    <a:pt x="78" y="59"/>
                    <a:pt x="75" y="59"/>
                  </a:cubicBezTo>
                  <a:close/>
                  <a:moveTo>
                    <a:pt x="15" y="15"/>
                  </a:moveTo>
                  <a:cubicBezTo>
                    <a:pt x="47" y="15"/>
                    <a:pt x="67" y="28"/>
                    <a:pt x="72" y="51"/>
                  </a:cubicBezTo>
                  <a:cubicBezTo>
                    <a:pt x="72" y="52"/>
                    <a:pt x="73" y="53"/>
                    <a:pt x="74" y="53"/>
                  </a:cubicBezTo>
                  <a:cubicBezTo>
                    <a:pt x="75" y="54"/>
                    <a:pt x="77" y="54"/>
                    <a:pt x="79" y="52"/>
                  </a:cubicBezTo>
                  <a:cubicBezTo>
                    <a:pt x="80" y="51"/>
                    <a:pt x="81" y="50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4" y="15"/>
                    <a:pt x="40" y="4"/>
                    <a:pt x="10" y="5"/>
                  </a:cubicBezTo>
                  <a:cubicBezTo>
                    <a:pt x="7" y="6"/>
                    <a:pt x="6" y="9"/>
                    <a:pt x="6" y="11"/>
                  </a:cubicBezTo>
                  <a:cubicBezTo>
                    <a:pt x="6" y="11"/>
                    <a:pt x="6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3" y="15"/>
                    <a:pt x="1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4148" y="1343"/>
              <a:ext cx="941" cy="1059"/>
            </a:xfrm>
            <a:custGeom>
              <a:avLst/>
              <a:gdLst>
                <a:gd name="T0" fmla="*/ 18 w 670"/>
                <a:gd name="T1" fmla="*/ 162 h 754"/>
                <a:gd name="T2" fmla="*/ 332 w 670"/>
                <a:gd name="T3" fmla="*/ 107 h 754"/>
                <a:gd name="T4" fmla="*/ 576 w 670"/>
                <a:gd name="T5" fmla="*/ 299 h 754"/>
                <a:gd name="T6" fmla="*/ 632 w 670"/>
                <a:gd name="T7" fmla="*/ 546 h 754"/>
                <a:gd name="T8" fmla="*/ 508 w 670"/>
                <a:gd name="T9" fmla="*/ 737 h 754"/>
                <a:gd name="T10" fmla="*/ 515 w 670"/>
                <a:gd name="T11" fmla="*/ 750 h 754"/>
                <a:gd name="T12" fmla="*/ 646 w 670"/>
                <a:gd name="T13" fmla="*/ 550 h 754"/>
                <a:gd name="T14" fmla="*/ 578 w 670"/>
                <a:gd name="T15" fmla="*/ 274 h 754"/>
                <a:gd name="T16" fmla="*/ 7 w 670"/>
                <a:gd name="T17" fmla="*/ 151 h 754"/>
                <a:gd name="T18" fmla="*/ 18 w 670"/>
                <a:gd name="T19" fmla="*/ 1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0" h="754">
                  <a:moveTo>
                    <a:pt x="18" y="162"/>
                  </a:moveTo>
                  <a:cubicBezTo>
                    <a:pt x="107" y="87"/>
                    <a:pt x="223" y="67"/>
                    <a:pt x="332" y="107"/>
                  </a:cubicBezTo>
                  <a:cubicBezTo>
                    <a:pt x="439" y="146"/>
                    <a:pt x="517" y="201"/>
                    <a:pt x="576" y="299"/>
                  </a:cubicBezTo>
                  <a:cubicBezTo>
                    <a:pt x="622" y="376"/>
                    <a:pt x="653" y="457"/>
                    <a:pt x="632" y="546"/>
                  </a:cubicBezTo>
                  <a:cubicBezTo>
                    <a:pt x="616" y="617"/>
                    <a:pt x="580" y="707"/>
                    <a:pt x="508" y="737"/>
                  </a:cubicBezTo>
                  <a:cubicBezTo>
                    <a:pt x="499" y="741"/>
                    <a:pt x="506" y="754"/>
                    <a:pt x="515" y="750"/>
                  </a:cubicBezTo>
                  <a:cubicBezTo>
                    <a:pt x="591" y="718"/>
                    <a:pt x="629" y="625"/>
                    <a:pt x="646" y="550"/>
                  </a:cubicBezTo>
                  <a:cubicBezTo>
                    <a:pt x="670" y="450"/>
                    <a:pt x="633" y="359"/>
                    <a:pt x="578" y="274"/>
                  </a:cubicBezTo>
                  <a:cubicBezTo>
                    <a:pt x="458" y="89"/>
                    <a:pt x="189" y="0"/>
                    <a:pt x="7" y="151"/>
                  </a:cubicBezTo>
                  <a:cubicBezTo>
                    <a:pt x="0" y="158"/>
                    <a:pt x="10" y="168"/>
                    <a:pt x="18" y="1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27"/>
            <p:cNvSpPr>
              <a:spLocks noEditPoints="1"/>
            </p:cNvSpPr>
            <p:nvPr/>
          </p:nvSpPr>
          <p:spPr bwMode="auto">
            <a:xfrm>
              <a:off x="4149" y="1429"/>
              <a:ext cx="938" cy="973"/>
            </a:xfrm>
            <a:custGeom>
              <a:avLst/>
              <a:gdLst>
                <a:gd name="T0" fmla="*/ 511 w 668"/>
                <a:gd name="T1" fmla="*/ 693 h 693"/>
                <a:gd name="T2" fmla="*/ 501 w 668"/>
                <a:gd name="T3" fmla="*/ 686 h 693"/>
                <a:gd name="T4" fmla="*/ 506 w 668"/>
                <a:gd name="T5" fmla="*/ 674 h 693"/>
                <a:gd name="T6" fmla="*/ 628 w 668"/>
                <a:gd name="T7" fmla="*/ 485 h 693"/>
                <a:gd name="T8" fmla="*/ 572 w 668"/>
                <a:gd name="T9" fmla="*/ 239 h 693"/>
                <a:gd name="T10" fmla="*/ 330 w 668"/>
                <a:gd name="T11" fmla="*/ 49 h 693"/>
                <a:gd name="T12" fmla="*/ 18 w 668"/>
                <a:gd name="T13" fmla="*/ 103 h 693"/>
                <a:gd name="T14" fmla="*/ 18 w 668"/>
                <a:gd name="T15" fmla="*/ 103 h 693"/>
                <a:gd name="T16" fmla="*/ 3 w 668"/>
                <a:gd name="T17" fmla="*/ 101 h 693"/>
                <a:gd name="T18" fmla="*/ 4 w 668"/>
                <a:gd name="T19" fmla="*/ 88 h 693"/>
                <a:gd name="T20" fmla="*/ 277 w 668"/>
                <a:gd name="T21" fmla="*/ 15 h 693"/>
                <a:gd name="T22" fmla="*/ 579 w 668"/>
                <a:gd name="T23" fmla="*/ 212 h 693"/>
                <a:gd name="T24" fmla="*/ 648 w 668"/>
                <a:gd name="T25" fmla="*/ 490 h 693"/>
                <a:gd name="T26" fmla="*/ 515 w 668"/>
                <a:gd name="T27" fmla="*/ 692 h 693"/>
                <a:gd name="T28" fmla="*/ 511 w 668"/>
                <a:gd name="T29" fmla="*/ 693 h 693"/>
                <a:gd name="T30" fmla="*/ 220 w 668"/>
                <a:gd name="T31" fmla="*/ 24 h 693"/>
                <a:gd name="T32" fmla="*/ 332 w 668"/>
                <a:gd name="T33" fmla="*/ 43 h 693"/>
                <a:gd name="T34" fmla="*/ 577 w 668"/>
                <a:gd name="T35" fmla="*/ 236 h 693"/>
                <a:gd name="T36" fmla="*/ 634 w 668"/>
                <a:gd name="T37" fmla="*/ 486 h 693"/>
                <a:gd name="T38" fmla="*/ 508 w 668"/>
                <a:gd name="T39" fmla="*/ 679 h 693"/>
                <a:gd name="T40" fmla="*/ 506 w 668"/>
                <a:gd name="T41" fmla="*/ 683 h 693"/>
                <a:gd name="T42" fmla="*/ 513 w 668"/>
                <a:gd name="T43" fmla="*/ 687 h 693"/>
                <a:gd name="T44" fmla="*/ 643 w 668"/>
                <a:gd name="T45" fmla="*/ 489 h 693"/>
                <a:gd name="T46" fmla="*/ 574 w 668"/>
                <a:gd name="T47" fmla="*/ 215 h 693"/>
                <a:gd name="T48" fmla="*/ 276 w 668"/>
                <a:gd name="T49" fmla="*/ 20 h 693"/>
                <a:gd name="T50" fmla="*/ 8 w 668"/>
                <a:gd name="T51" fmla="*/ 93 h 693"/>
                <a:gd name="T52" fmla="*/ 7 w 668"/>
                <a:gd name="T53" fmla="*/ 98 h 693"/>
                <a:gd name="T54" fmla="*/ 15 w 668"/>
                <a:gd name="T55" fmla="*/ 99 h 693"/>
                <a:gd name="T56" fmla="*/ 15 w 668"/>
                <a:gd name="T57" fmla="*/ 99 h 693"/>
                <a:gd name="T58" fmla="*/ 220 w 668"/>
                <a:gd name="T59" fmla="*/ 24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693">
                  <a:moveTo>
                    <a:pt x="511" y="693"/>
                  </a:moveTo>
                  <a:cubicBezTo>
                    <a:pt x="506" y="693"/>
                    <a:pt x="502" y="689"/>
                    <a:pt x="501" y="686"/>
                  </a:cubicBezTo>
                  <a:cubicBezTo>
                    <a:pt x="499" y="681"/>
                    <a:pt x="501" y="676"/>
                    <a:pt x="506" y="674"/>
                  </a:cubicBezTo>
                  <a:cubicBezTo>
                    <a:pt x="582" y="642"/>
                    <a:pt x="615" y="542"/>
                    <a:pt x="628" y="485"/>
                  </a:cubicBezTo>
                  <a:cubicBezTo>
                    <a:pt x="646" y="408"/>
                    <a:pt x="629" y="333"/>
                    <a:pt x="572" y="239"/>
                  </a:cubicBezTo>
                  <a:cubicBezTo>
                    <a:pt x="517" y="148"/>
                    <a:pt x="443" y="90"/>
                    <a:pt x="330" y="49"/>
                  </a:cubicBezTo>
                  <a:cubicBezTo>
                    <a:pt x="222" y="10"/>
                    <a:pt x="106" y="30"/>
                    <a:pt x="18" y="103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3" y="107"/>
                    <a:pt x="7" y="106"/>
                    <a:pt x="3" y="101"/>
                  </a:cubicBezTo>
                  <a:cubicBezTo>
                    <a:pt x="0" y="97"/>
                    <a:pt x="0" y="92"/>
                    <a:pt x="4" y="88"/>
                  </a:cubicBezTo>
                  <a:cubicBezTo>
                    <a:pt x="79" y="26"/>
                    <a:pt x="176" y="0"/>
                    <a:pt x="277" y="15"/>
                  </a:cubicBezTo>
                  <a:cubicBezTo>
                    <a:pt x="396" y="33"/>
                    <a:pt x="512" y="108"/>
                    <a:pt x="579" y="212"/>
                  </a:cubicBezTo>
                  <a:cubicBezTo>
                    <a:pt x="647" y="317"/>
                    <a:pt x="668" y="403"/>
                    <a:pt x="648" y="490"/>
                  </a:cubicBezTo>
                  <a:cubicBezTo>
                    <a:pt x="634" y="550"/>
                    <a:pt x="599" y="657"/>
                    <a:pt x="515" y="692"/>
                  </a:cubicBezTo>
                  <a:cubicBezTo>
                    <a:pt x="514" y="692"/>
                    <a:pt x="512" y="693"/>
                    <a:pt x="511" y="693"/>
                  </a:cubicBezTo>
                  <a:close/>
                  <a:moveTo>
                    <a:pt x="220" y="24"/>
                  </a:moveTo>
                  <a:cubicBezTo>
                    <a:pt x="257" y="24"/>
                    <a:pt x="295" y="30"/>
                    <a:pt x="332" y="43"/>
                  </a:cubicBezTo>
                  <a:cubicBezTo>
                    <a:pt x="446" y="85"/>
                    <a:pt x="521" y="144"/>
                    <a:pt x="577" y="236"/>
                  </a:cubicBezTo>
                  <a:cubicBezTo>
                    <a:pt x="634" y="331"/>
                    <a:pt x="652" y="408"/>
                    <a:pt x="634" y="486"/>
                  </a:cubicBezTo>
                  <a:cubicBezTo>
                    <a:pt x="621" y="544"/>
                    <a:pt x="587" y="646"/>
                    <a:pt x="508" y="679"/>
                  </a:cubicBezTo>
                  <a:cubicBezTo>
                    <a:pt x="505" y="680"/>
                    <a:pt x="505" y="682"/>
                    <a:pt x="506" y="683"/>
                  </a:cubicBezTo>
                  <a:cubicBezTo>
                    <a:pt x="507" y="686"/>
                    <a:pt x="510" y="688"/>
                    <a:pt x="513" y="687"/>
                  </a:cubicBezTo>
                  <a:cubicBezTo>
                    <a:pt x="594" y="652"/>
                    <a:pt x="629" y="548"/>
                    <a:pt x="643" y="489"/>
                  </a:cubicBezTo>
                  <a:cubicBezTo>
                    <a:pt x="662" y="403"/>
                    <a:pt x="641" y="318"/>
                    <a:pt x="574" y="215"/>
                  </a:cubicBezTo>
                  <a:cubicBezTo>
                    <a:pt x="508" y="113"/>
                    <a:pt x="394" y="38"/>
                    <a:pt x="276" y="20"/>
                  </a:cubicBezTo>
                  <a:cubicBezTo>
                    <a:pt x="177" y="5"/>
                    <a:pt x="81" y="31"/>
                    <a:pt x="8" y="93"/>
                  </a:cubicBezTo>
                  <a:cubicBezTo>
                    <a:pt x="5" y="95"/>
                    <a:pt x="7" y="97"/>
                    <a:pt x="7" y="98"/>
                  </a:cubicBezTo>
                  <a:cubicBezTo>
                    <a:pt x="9" y="100"/>
                    <a:pt x="12" y="101"/>
                    <a:pt x="15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74" y="49"/>
                    <a:pt x="146" y="24"/>
                    <a:pt x="220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4127" y="3211"/>
              <a:ext cx="882" cy="175"/>
            </a:xfrm>
            <a:custGeom>
              <a:avLst/>
              <a:gdLst>
                <a:gd name="T0" fmla="*/ 4 w 628"/>
                <a:gd name="T1" fmla="*/ 16 h 124"/>
                <a:gd name="T2" fmla="*/ 223 w 628"/>
                <a:gd name="T3" fmla="*/ 104 h 124"/>
                <a:gd name="T4" fmla="*/ 619 w 628"/>
                <a:gd name="T5" fmla="*/ 123 h 124"/>
                <a:gd name="T6" fmla="*/ 619 w 628"/>
                <a:gd name="T7" fmla="*/ 108 h 124"/>
                <a:gd name="T8" fmla="*/ 286 w 628"/>
                <a:gd name="T9" fmla="*/ 94 h 124"/>
                <a:gd name="T10" fmla="*/ 17 w 628"/>
                <a:gd name="T11" fmla="*/ 8 h 124"/>
                <a:gd name="T12" fmla="*/ 4 w 628"/>
                <a:gd name="T13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8" h="124">
                  <a:moveTo>
                    <a:pt x="4" y="16"/>
                  </a:moveTo>
                  <a:cubicBezTo>
                    <a:pt x="43" y="87"/>
                    <a:pt x="151" y="96"/>
                    <a:pt x="223" y="104"/>
                  </a:cubicBezTo>
                  <a:cubicBezTo>
                    <a:pt x="354" y="118"/>
                    <a:pt x="487" y="113"/>
                    <a:pt x="619" y="123"/>
                  </a:cubicBezTo>
                  <a:cubicBezTo>
                    <a:pt x="628" y="124"/>
                    <a:pt x="628" y="109"/>
                    <a:pt x="619" y="108"/>
                  </a:cubicBezTo>
                  <a:cubicBezTo>
                    <a:pt x="508" y="100"/>
                    <a:pt x="397" y="101"/>
                    <a:pt x="286" y="94"/>
                  </a:cubicBezTo>
                  <a:cubicBezTo>
                    <a:pt x="207" y="89"/>
                    <a:pt x="61" y="89"/>
                    <a:pt x="17" y="8"/>
                  </a:cubicBezTo>
                  <a:cubicBezTo>
                    <a:pt x="12" y="0"/>
                    <a:pt x="0" y="7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29"/>
            <p:cNvSpPr>
              <a:spLocks noEditPoints="1"/>
            </p:cNvSpPr>
            <p:nvPr/>
          </p:nvSpPr>
          <p:spPr bwMode="auto">
            <a:xfrm>
              <a:off x="4125" y="3211"/>
              <a:ext cx="885" cy="178"/>
            </a:xfrm>
            <a:custGeom>
              <a:avLst/>
              <a:gdLst>
                <a:gd name="T0" fmla="*/ 621 w 630"/>
                <a:gd name="T1" fmla="*/ 126 h 126"/>
                <a:gd name="T2" fmla="*/ 620 w 630"/>
                <a:gd name="T3" fmla="*/ 126 h 126"/>
                <a:gd name="T4" fmla="*/ 444 w 630"/>
                <a:gd name="T5" fmla="*/ 118 h 126"/>
                <a:gd name="T6" fmla="*/ 224 w 630"/>
                <a:gd name="T7" fmla="*/ 106 h 126"/>
                <a:gd name="T8" fmla="*/ 216 w 630"/>
                <a:gd name="T9" fmla="*/ 106 h 126"/>
                <a:gd name="T10" fmla="*/ 3 w 630"/>
                <a:gd name="T11" fmla="*/ 17 h 126"/>
                <a:gd name="T12" fmla="*/ 3 w 630"/>
                <a:gd name="T13" fmla="*/ 17 h 126"/>
                <a:gd name="T14" fmla="*/ 7 w 630"/>
                <a:gd name="T15" fmla="*/ 3 h 126"/>
                <a:gd name="T16" fmla="*/ 21 w 630"/>
                <a:gd name="T17" fmla="*/ 7 h 126"/>
                <a:gd name="T18" fmla="*/ 264 w 630"/>
                <a:gd name="T19" fmla="*/ 90 h 126"/>
                <a:gd name="T20" fmla="*/ 287 w 630"/>
                <a:gd name="T21" fmla="*/ 91 h 126"/>
                <a:gd name="T22" fmla="*/ 441 w 630"/>
                <a:gd name="T23" fmla="*/ 98 h 126"/>
                <a:gd name="T24" fmla="*/ 620 w 630"/>
                <a:gd name="T25" fmla="*/ 106 h 126"/>
                <a:gd name="T26" fmla="*/ 630 w 630"/>
                <a:gd name="T27" fmla="*/ 117 h 126"/>
                <a:gd name="T28" fmla="*/ 621 w 630"/>
                <a:gd name="T29" fmla="*/ 126 h 126"/>
                <a:gd name="T30" fmla="*/ 8 w 630"/>
                <a:gd name="T31" fmla="*/ 14 h 126"/>
                <a:gd name="T32" fmla="*/ 216 w 630"/>
                <a:gd name="T33" fmla="*/ 100 h 126"/>
                <a:gd name="T34" fmla="*/ 224 w 630"/>
                <a:gd name="T35" fmla="*/ 101 h 126"/>
                <a:gd name="T36" fmla="*/ 444 w 630"/>
                <a:gd name="T37" fmla="*/ 113 h 126"/>
                <a:gd name="T38" fmla="*/ 620 w 630"/>
                <a:gd name="T39" fmla="*/ 120 h 126"/>
                <a:gd name="T40" fmla="*/ 621 w 630"/>
                <a:gd name="T41" fmla="*/ 120 h 126"/>
                <a:gd name="T42" fmla="*/ 624 w 630"/>
                <a:gd name="T43" fmla="*/ 117 h 126"/>
                <a:gd name="T44" fmla="*/ 620 w 630"/>
                <a:gd name="T45" fmla="*/ 111 h 126"/>
                <a:gd name="T46" fmla="*/ 441 w 630"/>
                <a:gd name="T47" fmla="*/ 103 h 126"/>
                <a:gd name="T48" fmla="*/ 287 w 630"/>
                <a:gd name="T49" fmla="*/ 97 h 126"/>
                <a:gd name="T50" fmla="*/ 264 w 630"/>
                <a:gd name="T51" fmla="*/ 96 h 126"/>
                <a:gd name="T52" fmla="*/ 16 w 630"/>
                <a:gd name="T53" fmla="*/ 9 h 126"/>
                <a:gd name="T54" fmla="*/ 10 w 630"/>
                <a:gd name="T55" fmla="*/ 8 h 126"/>
                <a:gd name="T56" fmla="*/ 8 w 630"/>
                <a:gd name="T57" fmla="*/ 1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0" h="126">
                  <a:moveTo>
                    <a:pt x="621" y="126"/>
                  </a:moveTo>
                  <a:cubicBezTo>
                    <a:pt x="620" y="126"/>
                    <a:pt x="620" y="126"/>
                    <a:pt x="620" y="126"/>
                  </a:cubicBezTo>
                  <a:cubicBezTo>
                    <a:pt x="561" y="121"/>
                    <a:pt x="502" y="120"/>
                    <a:pt x="444" y="118"/>
                  </a:cubicBezTo>
                  <a:cubicBezTo>
                    <a:pt x="372" y="116"/>
                    <a:pt x="297" y="114"/>
                    <a:pt x="224" y="106"/>
                  </a:cubicBezTo>
                  <a:cubicBezTo>
                    <a:pt x="216" y="106"/>
                    <a:pt x="216" y="106"/>
                    <a:pt x="216" y="106"/>
                  </a:cubicBezTo>
                  <a:cubicBezTo>
                    <a:pt x="142" y="98"/>
                    <a:pt x="41" y="8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1"/>
                    <a:pt x="3" y="5"/>
                    <a:pt x="7" y="3"/>
                  </a:cubicBezTo>
                  <a:cubicBezTo>
                    <a:pt x="11" y="0"/>
                    <a:pt x="17" y="1"/>
                    <a:pt x="21" y="7"/>
                  </a:cubicBezTo>
                  <a:cubicBezTo>
                    <a:pt x="60" y="79"/>
                    <a:pt x="183" y="86"/>
                    <a:pt x="264" y="90"/>
                  </a:cubicBezTo>
                  <a:cubicBezTo>
                    <a:pt x="272" y="90"/>
                    <a:pt x="280" y="91"/>
                    <a:pt x="287" y="91"/>
                  </a:cubicBezTo>
                  <a:cubicBezTo>
                    <a:pt x="338" y="95"/>
                    <a:pt x="390" y="96"/>
                    <a:pt x="441" y="98"/>
                  </a:cubicBezTo>
                  <a:cubicBezTo>
                    <a:pt x="500" y="99"/>
                    <a:pt x="560" y="101"/>
                    <a:pt x="620" y="106"/>
                  </a:cubicBezTo>
                  <a:cubicBezTo>
                    <a:pt x="627" y="106"/>
                    <a:pt x="630" y="112"/>
                    <a:pt x="630" y="117"/>
                  </a:cubicBezTo>
                  <a:cubicBezTo>
                    <a:pt x="629" y="123"/>
                    <a:pt x="626" y="126"/>
                    <a:pt x="621" y="126"/>
                  </a:cubicBezTo>
                  <a:close/>
                  <a:moveTo>
                    <a:pt x="8" y="14"/>
                  </a:moveTo>
                  <a:cubicBezTo>
                    <a:pt x="45" y="82"/>
                    <a:pt x="144" y="92"/>
                    <a:pt x="216" y="100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97" y="109"/>
                    <a:pt x="372" y="111"/>
                    <a:pt x="444" y="113"/>
                  </a:cubicBezTo>
                  <a:cubicBezTo>
                    <a:pt x="502" y="114"/>
                    <a:pt x="562" y="116"/>
                    <a:pt x="620" y="120"/>
                  </a:cubicBezTo>
                  <a:cubicBezTo>
                    <a:pt x="620" y="120"/>
                    <a:pt x="620" y="120"/>
                    <a:pt x="621" y="120"/>
                  </a:cubicBezTo>
                  <a:cubicBezTo>
                    <a:pt x="624" y="120"/>
                    <a:pt x="624" y="118"/>
                    <a:pt x="624" y="117"/>
                  </a:cubicBezTo>
                  <a:cubicBezTo>
                    <a:pt x="624" y="115"/>
                    <a:pt x="623" y="111"/>
                    <a:pt x="620" y="111"/>
                  </a:cubicBezTo>
                  <a:cubicBezTo>
                    <a:pt x="560" y="107"/>
                    <a:pt x="499" y="105"/>
                    <a:pt x="441" y="103"/>
                  </a:cubicBezTo>
                  <a:cubicBezTo>
                    <a:pt x="390" y="102"/>
                    <a:pt x="338" y="100"/>
                    <a:pt x="287" y="97"/>
                  </a:cubicBezTo>
                  <a:cubicBezTo>
                    <a:pt x="280" y="96"/>
                    <a:pt x="272" y="96"/>
                    <a:pt x="264" y="96"/>
                  </a:cubicBezTo>
                  <a:cubicBezTo>
                    <a:pt x="181" y="91"/>
                    <a:pt x="57" y="84"/>
                    <a:pt x="16" y="9"/>
                  </a:cubicBezTo>
                  <a:cubicBezTo>
                    <a:pt x="14" y="6"/>
                    <a:pt x="10" y="7"/>
                    <a:pt x="10" y="8"/>
                  </a:cubicBezTo>
                  <a:cubicBezTo>
                    <a:pt x="8" y="9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2570" y="1565"/>
              <a:ext cx="1372" cy="2756"/>
            </a:xfrm>
            <a:custGeom>
              <a:avLst/>
              <a:gdLst>
                <a:gd name="T0" fmla="*/ 977 w 977"/>
                <a:gd name="T1" fmla="*/ 941 h 1962"/>
                <a:gd name="T2" fmla="*/ 620 w 977"/>
                <a:gd name="T3" fmla="*/ 326 h 1962"/>
                <a:gd name="T4" fmla="*/ 454 w 977"/>
                <a:gd name="T5" fmla="*/ 50 h 1962"/>
                <a:gd name="T6" fmla="*/ 255 w 977"/>
                <a:gd name="T7" fmla="*/ 37 h 1962"/>
                <a:gd name="T8" fmla="*/ 40 w 977"/>
                <a:gd name="T9" fmla="*/ 508 h 1962"/>
                <a:gd name="T10" fmla="*/ 266 w 977"/>
                <a:gd name="T11" fmla="*/ 1085 h 1962"/>
                <a:gd name="T12" fmla="*/ 393 w 977"/>
                <a:gd name="T13" fmla="*/ 1489 h 1962"/>
                <a:gd name="T14" fmla="*/ 387 w 977"/>
                <a:gd name="T15" fmla="*/ 1946 h 1962"/>
                <a:gd name="T16" fmla="*/ 400 w 977"/>
                <a:gd name="T17" fmla="*/ 1954 h 1962"/>
                <a:gd name="T18" fmla="*/ 432 w 977"/>
                <a:gd name="T19" fmla="*/ 1678 h 1962"/>
                <a:gd name="T20" fmla="*/ 382 w 977"/>
                <a:gd name="T21" fmla="*/ 1371 h 1962"/>
                <a:gd name="T22" fmla="*/ 147 w 977"/>
                <a:gd name="T23" fmla="*/ 810 h 1962"/>
                <a:gd name="T24" fmla="*/ 114 w 977"/>
                <a:gd name="T25" fmla="*/ 190 h 1962"/>
                <a:gd name="T26" fmla="*/ 393 w 977"/>
                <a:gd name="T27" fmla="*/ 36 h 1962"/>
                <a:gd name="T28" fmla="*/ 596 w 977"/>
                <a:gd name="T29" fmla="*/ 314 h 1962"/>
                <a:gd name="T30" fmla="*/ 968 w 977"/>
                <a:gd name="T31" fmla="*/ 955 h 1962"/>
                <a:gd name="T32" fmla="*/ 977 w 977"/>
                <a:gd name="T33" fmla="*/ 941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7" h="1962">
                  <a:moveTo>
                    <a:pt x="977" y="941"/>
                  </a:moveTo>
                  <a:cubicBezTo>
                    <a:pt x="865" y="732"/>
                    <a:pt x="732" y="535"/>
                    <a:pt x="620" y="326"/>
                  </a:cubicBezTo>
                  <a:cubicBezTo>
                    <a:pt x="572" y="238"/>
                    <a:pt x="538" y="112"/>
                    <a:pt x="454" y="50"/>
                  </a:cubicBezTo>
                  <a:cubicBezTo>
                    <a:pt x="395" y="6"/>
                    <a:pt x="321" y="6"/>
                    <a:pt x="255" y="37"/>
                  </a:cubicBezTo>
                  <a:cubicBezTo>
                    <a:pt x="81" y="117"/>
                    <a:pt x="19" y="331"/>
                    <a:pt x="40" y="508"/>
                  </a:cubicBezTo>
                  <a:cubicBezTo>
                    <a:pt x="65" y="719"/>
                    <a:pt x="179" y="896"/>
                    <a:pt x="266" y="1085"/>
                  </a:cubicBezTo>
                  <a:cubicBezTo>
                    <a:pt x="325" y="1214"/>
                    <a:pt x="367" y="1350"/>
                    <a:pt x="393" y="1489"/>
                  </a:cubicBezTo>
                  <a:cubicBezTo>
                    <a:pt x="419" y="1628"/>
                    <a:pt x="454" y="1815"/>
                    <a:pt x="387" y="1946"/>
                  </a:cubicBezTo>
                  <a:cubicBezTo>
                    <a:pt x="383" y="1955"/>
                    <a:pt x="396" y="1962"/>
                    <a:pt x="400" y="1954"/>
                  </a:cubicBezTo>
                  <a:cubicBezTo>
                    <a:pt x="444" y="1868"/>
                    <a:pt x="439" y="1771"/>
                    <a:pt x="432" y="1678"/>
                  </a:cubicBezTo>
                  <a:cubicBezTo>
                    <a:pt x="425" y="1574"/>
                    <a:pt x="408" y="1471"/>
                    <a:pt x="382" y="1371"/>
                  </a:cubicBezTo>
                  <a:cubicBezTo>
                    <a:pt x="331" y="1170"/>
                    <a:pt x="230" y="998"/>
                    <a:pt x="147" y="810"/>
                  </a:cubicBezTo>
                  <a:cubicBezTo>
                    <a:pt x="61" y="617"/>
                    <a:pt x="0" y="386"/>
                    <a:pt x="114" y="190"/>
                  </a:cubicBezTo>
                  <a:cubicBezTo>
                    <a:pt x="167" y="101"/>
                    <a:pt x="279" y="0"/>
                    <a:pt x="393" y="36"/>
                  </a:cubicBezTo>
                  <a:cubicBezTo>
                    <a:pt x="507" y="71"/>
                    <a:pt x="546" y="220"/>
                    <a:pt x="596" y="314"/>
                  </a:cubicBezTo>
                  <a:cubicBezTo>
                    <a:pt x="712" y="532"/>
                    <a:pt x="852" y="737"/>
                    <a:pt x="968" y="955"/>
                  </a:cubicBezTo>
                  <a:cubicBezTo>
                    <a:pt x="968" y="949"/>
                    <a:pt x="971" y="944"/>
                    <a:pt x="977" y="9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2593" y="1564"/>
              <a:ext cx="1352" cy="2755"/>
            </a:xfrm>
            <a:custGeom>
              <a:avLst/>
              <a:gdLst>
                <a:gd name="T0" fmla="*/ 954 w 963"/>
                <a:gd name="T1" fmla="*/ 955 h 1961"/>
                <a:gd name="T2" fmla="*/ 768 w 963"/>
                <a:gd name="T3" fmla="*/ 634 h 1961"/>
                <a:gd name="T4" fmla="*/ 583 w 963"/>
                <a:gd name="T5" fmla="*/ 314 h 1961"/>
                <a:gd name="T6" fmla="*/ 550 w 963"/>
                <a:gd name="T7" fmla="*/ 246 h 1961"/>
                <a:gd name="T8" fmla="*/ 378 w 963"/>
                <a:gd name="T9" fmla="*/ 34 h 1961"/>
                <a:gd name="T10" fmla="*/ 96 w 963"/>
                <a:gd name="T11" fmla="*/ 190 h 1961"/>
                <a:gd name="T12" fmla="*/ 128 w 963"/>
                <a:gd name="T13" fmla="*/ 813 h 1961"/>
                <a:gd name="T14" fmla="*/ 202 w 963"/>
                <a:gd name="T15" fmla="*/ 970 h 1961"/>
                <a:gd name="T16" fmla="*/ 364 w 963"/>
                <a:gd name="T17" fmla="*/ 1372 h 1961"/>
                <a:gd name="T18" fmla="*/ 413 w 963"/>
                <a:gd name="T19" fmla="*/ 1679 h 1961"/>
                <a:gd name="T20" fmla="*/ 382 w 963"/>
                <a:gd name="T21" fmla="*/ 1953 h 1961"/>
                <a:gd name="T22" fmla="*/ 379 w 963"/>
                <a:gd name="T23" fmla="*/ 1956 h 1961"/>
                <a:gd name="T24" fmla="*/ 374 w 963"/>
                <a:gd name="T25" fmla="*/ 1953 h 1961"/>
                <a:gd name="T26" fmla="*/ 374 w 963"/>
                <a:gd name="T27" fmla="*/ 1948 h 1961"/>
                <a:gd name="T28" fmla="*/ 380 w 963"/>
                <a:gd name="T29" fmla="*/ 1491 h 1961"/>
                <a:gd name="T30" fmla="*/ 380 w 963"/>
                <a:gd name="T31" fmla="*/ 1490 h 1961"/>
                <a:gd name="T32" fmla="*/ 252 w 963"/>
                <a:gd name="T33" fmla="*/ 1084 h 1961"/>
                <a:gd name="T34" fmla="*/ 187 w 963"/>
                <a:gd name="T35" fmla="*/ 951 h 1961"/>
                <a:gd name="T36" fmla="*/ 27 w 963"/>
                <a:gd name="T37" fmla="*/ 509 h 1961"/>
                <a:gd name="T38" fmla="*/ 241 w 963"/>
                <a:gd name="T39" fmla="*/ 40 h 1961"/>
                <a:gd name="T40" fmla="*/ 332 w 963"/>
                <a:gd name="T41" fmla="*/ 19 h 1961"/>
                <a:gd name="T42" fmla="*/ 437 w 963"/>
                <a:gd name="T43" fmla="*/ 53 h 1961"/>
                <a:gd name="T44" fmla="*/ 563 w 963"/>
                <a:gd name="T45" fmla="*/ 247 h 1961"/>
                <a:gd name="T46" fmla="*/ 601 w 963"/>
                <a:gd name="T47" fmla="*/ 328 h 1961"/>
                <a:gd name="T48" fmla="*/ 776 w 963"/>
                <a:gd name="T49" fmla="*/ 629 h 1961"/>
                <a:gd name="T50" fmla="*/ 959 w 963"/>
                <a:gd name="T51" fmla="*/ 944 h 1961"/>
                <a:gd name="T52" fmla="*/ 963 w 963"/>
                <a:gd name="T53" fmla="*/ 941 h 1961"/>
                <a:gd name="T54" fmla="*/ 781 w 963"/>
                <a:gd name="T55" fmla="*/ 626 h 1961"/>
                <a:gd name="T56" fmla="*/ 606 w 963"/>
                <a:gd name="T57" fmla="*/ 326 h 1961"/>
                <a:gd name="T58" fmla="*/ 568 w 963"/>
                <a:gd name="T59" fmla="*/ 245 h 1961"/>
                <a:gd name="T60" fmla="*/ 440 w 963"/>
                <a:gd name="T61" fmla="*/ 49 h 1961"/>
                <a:gd name="T62" fmla="*/ 238 w 963"/>
                <a:gd name="T63" fmla="*/ 35 h 1961"/>
                <a:gd name="T64" fmla="*/ 21 w 963"/>
                <a:gd name="T65" fmla="*/ 509 h 1961"/>
                <a:gd name="T66" fmla="*/ 182 w 963"/>
                <a:gd name="T67" fmla="*/ 954 h 1961"/>
                <a:gd name="T68" fmla="*/ 247 w 963"/>
                <a:gd name="T69" fmla="*/ 1087 h 1961"/>
                <a:gd name="T70" fmla="*/ 374 w 963"/>
                <a:gd name="T71" fmla="*/ 1491 h 1961"/>
                <a:gd name="T72" fmla="*/ 375 w 963"/>
                <a:gd name="T73" fmla="*/ 1492 h 1961"/>
                <a:gd name="T74" fmla="*/ 369 w 963"/>
                <a:gd name="T75" fmla="*/ 1946 h 1961"/>
                <a:gd name="T76" fmla="*/ 369 w 963"/>
                <a:gd name="T77" fmla="*/ 1956 h 1961"/>
                <a:gd name="T78" fmla="*/ 378 w 963"/>
                <a:gd name="T79" fmla="*/ 1961 h 1961"/>
                <a:gd name="T80" fmla="*/ 379 w 963"/>
                <a:gd name="T81" fmla="*/ 1961 h 1961"/>
                <a:gd name="T82" fmla="*/ 387 w 963"/>
                <a:gd name="T83" fmla="*/ 1956 h 1961"/>
                <a:gd name="T84" fmla="*/ 419 w 963"/>
                <a:gd name="T85" fmla="*/ 1679 h 1961"/>
                <a:gd name="T86" fmla="*/ 369 w 963"/>
                <a:gd name="T87" fmla="*/ 1371 h 1961"/>
                <a:gd name="T88" fmla="*/ 207 w 963"/>
                <a:gd name="T89" fmla="*/ 968 h 1961"/>
                <a:gd name="T90" fmla="*/ 133 w 963"/>
                <a:gd name="T91" fmla="*/ 810 h 1961"/>
                <a:gd name="T92" fmla="*/ 101 w 963"/>
                <a:gd name="T93" fmla="*/ 193 h 1961"/>
                <a:gd name="T94" fmla="*/ 376 w 963"/>
                <a:gd name="T95" fmla="*/ 39 h 1961"/>
                <a:gd name="T96" fmla="*/ 545 w 963"/>
                <a:gd name="T97" fmla="*/ 248 h 1961"/>
                <a:gd name="T98" fmla="*/ 578 w 963"/>
                <a:gd name="T99" fmla="*/ 317 h 1961"/>
                <a:gd name="T100" fmla="*/ 763 w 963"/>
                <a:gd name="T101" fmla="*/ 637 h 1961"/>
                <a:gd name="T102" fmla="*/ 951 w 963"/>
                <a:gd name="T103" fmla="*/ 961 h 1961"/>
                <a:gd name="T104" fmla="*/ 954 w 963"/>
                <a:gd name="T105" fmla="*/ 955 h 1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3" h="1961">
                  <a:moveTo>
                    <a:pt x="954" y="955"/>
                  </a:moveTo>
                  <a:cubicBezTo>
                    <a:pt x="896" y="845"/>
                    <a:pt x="831" y="738"/>
                    <a:pt x="768" y="634"/>
                  </a:cubicBezTo>
                  <a:cubicBezTo>
                    <a:pt x="706" y="530"/>
                    <a:pt x="641" y="423"/>
                    <a:pt x="583" y="314"/>
                  </a:cubicBezTo>
                  <a:cubicBezTo>
                    <a:pt x="572" y="293"/>
                    <a:pt x="561" y="270"/>
                    <a:pt x="550" y="246"/>
                  </a:cubicBezTo>
                  <a:cubicBezTo>
                    <a:pt x="512" y="159"/>
                    <a:pt x="468" y="62"/>
                    <a:pt x="378" y="34"/>
                  </a:cubicBezTo>
                  <a:cubicBezTo>
                    <a:pt x="267" y="0"/>
                    <a:pt x="154" y="91"/>
                    <a:pt x="96" y="190"/>
                  </a:cubicBezTo>
                  <a:cubicBezTo>
                    <a:pt x="2" y="349"/>
                    <a:pt x="13" y="553"/>
                    <a:pt x="128" y="813"/>
                  </a:cubicBezTo>
                  <a:cubicBezTo>
                    <a:pt x="152" y="866"/>
                    <a:pt x="177" y="919"/>
                    <a:pt x="202" y="970"/>
                  </a:cubicBezTo>
                  <a:cubicBezTo>
                    <a:pt x="266" y="1103"/>
                    <a:pt x="327" y="1229"/>
                    <a:pt x="364" y="1372"/>
                  </a:cubicBezTo>
                  <a:cubicBezTo>
                    <a:pt x="389" y="1472"/>
                    <a:pt x="406" y="1576"/>
                    <a:pt x="413" y="1679"/>
                  </a:cubicBezTo>
                  <a:cubicBezTo>
                    <a:pt x="420" y="1781"/>
                    <a:pt x="423" y="1872"/>
                    <a:pt x="382" y="1953"/>
                  </a:cubicBezTo>
                  <a:cubicBezTo>
                    <a:pt x="381" y="1955"/>
                    <a:pt x="380" y="1956"/>
                    <a:pt x="379" y="1956"/>
                  </a:cubicBezTo>
                  <a:cubicBezTo>
                    <a:pt x="377" y="1956"/>
                    <a:pt x="375" y="1955"/>
                    <a:pt x="374" y="1953"/>
                  </a:cubicBezTo>
                  <a:cubicBezTo>
                    <a:pt x="373" y="1952"/>
                    <a:pt x="373" y="1950"/>
                    <a:pt x="374" y="1948"/>
                  </a:cubicBezTo>
                  <a:cubicBezTo>
                    <a:pt x="440" y="1817"/>
                    <a:pt x="406" y="1628"/>
                    <a:pt x="380" y="1491"/>
                  </a:cubicBezTo>
                  <a:cubicBezTo>
                    <a:pt x="380" y="1490"/>
                    <a:pt x="380" y="1490"/>
                    <a:pt x="380" y="1490"/>
                  </a:cubicBezTo>
                  <a:cubicBezTo>
                    <a:pt x="354" y="1349"/>
                    <a:pt x="311" y="1213"/>
                    <a:pt x="252" y="1084"/>
                  </a:cubicBezTo>
                  <a:cubicBezTo>
                    <a:pt x="231" y="1040"/>
                    <a:pt x="209" y="995"/>
                    <a:pt x="187" y="951"/>
                  </a:cubicBezTo>
                  <a:cubicBezTo>
                    <a:pt x="118" y="812"/>
                    <a:pt x="46" y="669"/>
                    <a:pt x="27" y="509"/>
                  </a:cubicBezTo>
                  <a:cubicBezTo>
                    <a:pt x="7" y="340"/>
                    <a:pt x="65" y="121"/>
                    <a:pt x="241" y="40"/>
                  </a:cubicBezTo>
                  <a:cubicBezTo>
                    <a:pt x="271" y="26"/>
                    <a:pt x="302" y="19"/>
                    <a:pt x="332" y="19"/>
                  </a:cubicBezTo>
                  <a:cubicBezTo>
                    <a:pt x="370" y="19"/>
                    <a:pt x="406" y="30"/>
                    <a:pt x="437" y="53"/>
                  </a:cubicBezTo>
                  <a:cubicBezTo>
                    <a:pt x="496" y="97"/>
                    <a:pt x="530" y="174"/>
                    <a:pt x="563" y="247"/>
                  </a:cubicBezTo>
                  <a:cubicBezTo>
                    <a:pt x="576" y="276"/>
                    <a:pt x="588" y="304"/>
                    <a:pt x="601" y="328"/>
                  </a:cubicBezTo>
                  <a:cubicBezTo>
                    <a:pt x="656" y="430"/>
                    <a:pt x="717" y="531"/>
                    <a:pt x="776" y="629"/>
                  </a:cubicBezTo>
                  <a:cubicBezTo>
                    <a:pt x="838" y="731"/>
                    <a:pt x="902" y="837"/>
                    <a:pt x="959" y="944"/>
                  </a:cubicBezTo>
                  <a:cubicBezTo>
                    <a:pt x="960" y="943"/>
                    <a:pt x="962" y="941"/>
                    <a:pt x="963" y="941"/>
                  </a:cubicBezTo>
                  <a:cubicBezTo>
                    <a:pt x="906" y="833"/>
                    <a:pt x="843" y="728"/>
                    <a:pt x="781" y="626"/>
                  </a:cubicBezTo>
                  <a:cubicBezTo>
                    <a:pt x="722" y="528"/>
                    <a:pt x="661" y="428"/>
                    <a:pt x="606" y="326"/>
                  </a:cubicBezTo>
                  <a:cubicBezTo>
                    <a:pt x="593" y="301"/>
                    <a:pt x="581" y="274"/>
                    <a:pt x="568" y="245"/>
                  </a:cubicBezTo>
                  <a:cubicBezTo>
                    <a:pt x="535" y="171"/>
                    <a:pt x="501" y="94"/>
                    <a:pt x="440" y="49"/>
                  </a:cubicBezTo>
                  <a:cubicBezTo>
                    <a:pt x="383" y="7"/>
                    <a:pt x="310" y="2"/>
                    <a:pt x="238" y="35"/>
                  </a:cubicBezTo>
                  <a:cubicBezTo>
                    <a:pt x="59" y="118"/>
                    <a:pt x="0" y="333"/>
                    <a:pt x="21" y="509"/>
                  </a:cubicBezTo>
                  <a:cubicBezTo>
                    <a:pt x="41" y="671"/>
                    <a:pt x="113" y="815"/>
                    <a:pt x="182" y="954"/>
                  </a:cubicBezTo>
                  <a:cubicBezTo>
                    <a:pt x="204" y="997"/>
                    <a:pt x="226" y="1042"/>
                    <a:pt x="247" y="1087"/>
                  </a:cubicBezTo>
                  <a:cubicBezTo>
                    <a:pt x="306" y="1215"/>
                    <a:pt x="349" y="1351"/>
                    <a:pt x="374" y="1491"/>
                  </a:cubicBezTo>
                  <a:cubicBezTo>
                    <a:pt x="375" y="1492"/>
                    <a:pt x="375" y="1492"/>
                    <a:pt x="375" y="1492"/>
                  </a:cubicBezTo>
                  <a:cubicBezTo>
                    <a:pt x="400" y="1629"/>
                    <a:pt x="435" y="1816"/>
                    <a:pt x="369" y="1946"/>
                  </a:cubicBezTo>
                  <a:cubicBezTo>
                    <a:pt x="367" y="1949"/>
                    <a:pt x="367" y="1953"/>
                    <a:pt x="369" y="1956"/>
                  </a:cubicBezTo>
                  <a:cubicBezTo>
                    <a:pt x="371" y="1959"/>
                    <a:pt x="375" y="1961"/>
                    <a:pt x="378" y="1961"/>
                  </a:cubicBezTo>
                  <a:cubicBezTo>
                    <a:pt x="378" y="1961"/>
                    <a:pt x="379" y="1961"/>
                    <a:pt x="379" y="1961"/>
                  </a:cubicBezTo>
                  <a:cubicBezTo>
                    <a:pt x="382" y="1961"/>
                    <a:pt x="385" y="1959"/>
                    <a:pt x="387" y="1956"/>
                  </a:cubicBezTo>
                  <a:cubicBezTo>
                    <a:pt x="429" y="1873"/>
                    <a:pt x="426" y="1781"/>
                    <a:pt x="419" y="1679"/>
                  </a:cubicBezTo>
                  <a:cubicBezTo>
                    <a:pt x="411" y="1575"/>
                    <a:pt x="395" y="1471"/>
                    <a:pt x="369" y="1371"/>
                  </a:cubicBezTo>
                  <a:cubicBezTo>
                    <a:pt x="332" y="1227"/>
                    <a:pt x="269" y="1095"/>
                    <a:pt x="207" y="968"/>
                  </a:cubicBezTo>
                  <a:cubicBezTo>
                    <a:pt x="182" y="917"/>
                    <a:pt x="157" y="864"/>
                    <a:pt x="133" y="810"/>
                  </a:cubicBezTo>
                  <a:cubicBezTo>
                    <a:pt x="19" y="552"/>
                    <a:pt x="8" y="350"/>
                    <a:pt x="101" y="193"/>
                  </a:cubicBezTo>
                  <a:cubicBezTo>
                    <a:pt x="158" y="95"/>
                    <a:pt x="268" y="6"/>
                    <a:pt x="376" y="39"/>
                  </a:cubicBezTo>
                  <a:cubicBezTo>
                    <a:pt x="464" y="66"/>
                    <a:pt x="507" y="163"/>
                    <a:pt x="545" y="248"/>
                  </a:cubicBezTo>
                  <a:cubicBezTo>
                    <a:pt x="556" y="272"/>
                    <a:pt x="567" y="296"/>
                    <a:pt x="578" y="317"/>
                  </a:cubicBezTo>
                  <a:cubicBezTo>
                    <a:pt x="636" y="426"/>
                    <a:pt x="701" y="533"/>
                    <a:pt x="763" y="637"/>
                  </a:cubicBezTo>
                  <a:cubicBezTo>
                    <a:pt x="827" y="742"/>
                    <a:pt x="893" y="850"/>
                    <a:pt x="951" y="961"/>
                  </a:cubicBezTo>
                  <a:cubicBezTo>
                    <a:pt x="952" y="959"/>
                    <a:pt x="953" y="957"/>
                    <a:pt x="954" y="9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3309" y="3042"/>
              <a:ext cx="1711" cy="716"/>
            </a:xfrm>
            <a:custGeom>
              <a:avLst/>
              <a:gdLst>
                <a:gd name="T0" fmla="*/ 5 w 1218"/>
                <a:gd name="T1" fmla="*/ 16 h 510"/>
                <a:gd name="T2" fmla="*/ 234 w 1218"/>
                <a:gd name="T3" fmla="*/ 294 h 510"/>
                <a:gd name="T4" fmla="*/ 489 w 1218"/>
                <a:gd name="T5" fmla="*/ 485 h 510"/>
                <a:gd name="T6" fmla="*/ 1208 w 1218"/>
                <a:gd name="T7" fmla="*/ 445 h 510"/>
                <a:gd name="T8" fmla="*/ 1204 w 1218"/>
                <a:gd name="T9" fmla="*/ 430 h 510"/>
                <a:gd name="T10" fmla="*/ 554 w 1218"/>
                <a:gd name="T11" fmla="*/ 474 h 510"/>
                <a:gd name="T12" fmla="*/ 357 w 1218"/>
                <a:gd name="T13" fmla="*/ 410 h 510"/>
                <a:gd name="T14" fmla="*/ 245 w 1218"/>
                <a:gd name="T15" fmla="*/ 284 h 510"/>
                <a:gd name="T16" fmla="*/ 18 w 1218"/>
                <a:gd name="T17" fmla="*/ 9 h 510"/>
                <a:gd name="T18" fmla="*/ 5 w 1218"/>
                <a:gd name="T19" fmla="*/ 1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8" h="510">
                  <a:moveTo>
                    <a:pt x="5" y="16"/>
                  </a:moveTo>
                  <a:cubicBezTo>
                    <a:pt x="68" y="121"/>
                    <a:pt x="151" y="205"/>
                    <a:pt x="234" y="294"/>
                  </a:cubicBezTo>
                  <a:cubicBezTo>
                    <a:pt x="312" y="377"/>
                    <a:pt x="367" y="473"/>
                    <a:pt x="489" y="485"/>
                  </a:cubicBezTo>
                  <a:cubicBezTo>
                    <a:pt x="730" y="510"/>
                    <a:pt x="970" y="478"/>
                    <a:pt x="1208" y="445"/>
                  </a:cubicBezTo>
                  <a:cubicBezTo>
                    <a:pt x="1218" y="443"/>
                    <a:pt x="1214" y="429"/>
                    <a:pt x="1204" y="430"/>
                  </a:cubicBezTo>
                  <a:cubicBezTo>
                    <a:pt x="986" y="461"/>
                    <a:pt x="775" y="483"/>
                    <a:pt x="554" y="474"/>
                  </a:cubicBezTo>
                  <a:cubicBezTo>
                    <a:pt x="479" y="471"/>
                    <a:pt x="414" y="464"/>
                    <a:pt x="357" y="410"/>
                  </a:cubicBezTo>
                  <a:cubicBezTo>
                    <a:pt x="317" y="371"/>
                    <a:pt x="283" y="324"/>
                    <a:pt x="245" y="284"/>
                  </a:cubicBezTo>
                  <a:cubicBezTo>
                    <a:pt x="163" y="196"/>
                    <a:pt x="80" y="112"/>
                    <a:pt x="18" y="9"/>
                  </a:cubicBezTo>
                  <a:cubicBezTo>
                    <a:pt x="13" y="0"/>
                    <a:pt x="0" y="8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33"/>
            <p:cNvSpPr>
              <a:spLocks noEditPoints="1"/>
            </p:cNvSpPr>
            <p:nvPr/>
          </p:nvSpPr>
          <p:spPr bwMode="auto">
            <a:xfrm>
              <a:off x="3309" y="3044"/>
              <a:ext cx="1709" cy="711"/>
            </a:xfrm>
            <a:custGeom>
              <a:avLst/>
              <a:gdLst>
                <a:gd name="T0" fmla="*/ 668 w 1217"/>
                <a:gd name="T1" fmla="*/ 495 h 506"/>
                <a:gd name="T2" fmla="*/ 489 w 1217"/>
                <a:gd name="T3" fmla="*/ 486 h 506"/>
                <a:gd name="T4" fmla="*/ 276 w 1217"/>
                <a:gd name="T5" fmla="*/ 343 h 506"/>
                <a:gd name="T6" fmla="*/ 232 w 1217"/>
                <a:gd name="T7" fmla="*/ 294 h 506"/>
                <a:gd name="T8" fmla="*/ 210 w 1217"/>
                <a:gd name="T9" fmla="*/ 270 h 506"/>
                <a:gd name="T10" fmla="*/ 2 w 1217"/>
                <a:gd name="T11" fmla="*/ 16 h 506"/>
                <a:gd name="T12" fmla="*/ 2 w 1217"/>
                <a:gd name="T13" fmla="*/ 16 h 506"/>
                <a:gd name="T14" fmla="*/ 2 w 1217"/>
                <a:gd name="T15" fmla="*/ 6 h 506"/>
                <a:gd name="T16" fmla="*/ 11 w 1217"/>
                <a:gd name="T17" fmla="*/ 0 h 506"/>
                <a:gd name="T18" fmla="*/ 12 w 1217"/>
                <a:gd name="T19" fmla="*/ 0 h 506"/>
                <a:gd name="T20" fmla="*/ 20 w 1217"/>
                <a:gd name="T21" fmla="*/ 5 h 506"/>
                <a:gd name="T22" fmla="*/ 223 w 1217"/>
                <a:gd name="T23" fmla="*/ 255 h 506"/>
                <a:gd name="T24" fmla="*/ 247 w 1217"/>
                <a:gd name="T25" fmla="*/ 280 h 506"/>
                <a:gd name="T26" fmla="*/ 293 w 1217"/>
                <a:gd name="T27" fmla="*/ 333 h 506"/>
                <a:gd name="T28" fmla="*/ 359 w 1217"/>
                <a:gd name="T29" fmla="*/ 406 h 506"/>
                <a:gd name="T30" fmla="*/ 554 w 1217"/>
                <a:gd name="T31" fmla="*/ 469 h 506"/>
                <a:gd name="T32" fmla="*/ 1204 w 1217"/>
                <a:gd name="T33" fmla="*/ 425 h 506"/>
                <a:gd name="T34" fmla="*/ 1216 w 1217"/>
                <a:gd name="T35" fmla="*/ 435 h 506"/>
                <a:gd name="T36" fmla="*/ 1209 w 1217"/>
                <a:gd name="T37" fmla="*/ 445 h 506"/>
                <a:gd name="T38" fmla="*/ 668 w 1217"/>
                <a:gd name="T39" fmla="*/ 495 h 506"/>
                <a:gd name="T40" fmla="*/ 12 w 1217"/>
                <a:gd name="T41" fmla="*/ 6 h 506"/>
                <a:gd name="T42" fmla="*/ 7 w 1217"/>
                <a:gd name="T43" fmla="*/ 9 h 506"/>
                <a:gd name="T44" fmla="*/ 7 w 1217"/>
                <a:gd name="T45" fmla="*/ 13 h 506"/>
                <a:gd name="T46" fmla="*/ 7 w 1217"/>
                <a:gd name="T47" fmla="*/ 13 h 506"/>
                <a:gd name="T48" fmla="*/ 214 w 1217"/>
                <a:gd name="T49" fmla="*/ 266 h 506"/>
                <a:gd name="T50" fmla="*/ 236 w 1217"/>
                <a:gd name="T51" fmla="*/ 290 h 506"/>
                <a:gd name="T52" fmla="*/ 280 w 1217"/>
                <a:gd name="T53" fmla="*/ 340 h 506"/>
                <a:gd name="T54" fmla="*/ 490 w 1217"/>
                <a:gd name="T55" fmla="*/ 481 h 506"/>
                <a:gd name="T56" fmla="*/ 1208 w 1217"/>
                <a:gd name="T57" fmla="*/ 440 h 506"/>
                <a:gd name="T58" fmla="*/ 1211 w 1217"/>
                <a:gd name="T59" fmla="*/ 436 h 506"/>
                <a:gd name="T60" fmla="*/ 1205 w 1217"/>
                <a:gd name="T61" fmla="*/ 431 h 506"/>
                <a:gd name="T62" fmla="*/ 1205 w 1217"/>
                <a:gd name="T63" fmla="*/ 431 h 506"/>
                <a:gd name="T64" fmla="*/ 554 w 1217"/>
                <a:gd name="T65" fmla="*/ 475 h 506"/>
                <a:gd name="T66" fmla="*/ 355 w 1217"/>
                <a:gd name="T67" fmla="*/ 410 h 506"/>
                <a:gd name="T68" fmla="*/ 289 w 1217"/>
                <a:gd name="T69" fmla="*/ 336 h 506"/>
                <a:gd name="T70" fmla="*/ 243 w 1217"/>
                <a:gd name="T71" fmla="*/ 283 h 506"/>
                <a:gd name="T72" fmla="*/ 219 w 1217"/>
                <a:gd name="T73" fmla="*/ 259 h 506"/>
                <a:gd name="T74" fmla="*/ 15 w 1217"/>
                <a:gd name="T75" fmla="*/ 8 h 506"/>
                <a:gd name="T76" fmla="*/ 12 w 1217"/>
                <a:gd name="T77" fmla="*/ 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7" h="506">
                  <a:moveTo>
                    <a:pt x="668" y="495"/>
                  </a:moveTo>
                  <a:cubicBezTo>
                    <a:pt x="609" y="495"/>
                    <a:pt x="549" y="492"/>
                    <a:pt x="489" y="486"/>
                  </a:cubicBezTo>
                  <a:cubicBezTo>
                    <a:pt x="390" y="476"/>
                    <a:pt x="334" y="412"/>
                    <a:pt x="276" y="343"/>
                  </a:cubicBezTo>
                  <a:cubicBezTo>
                    <a:pt x="262" y="327"/>
                    <a:pt x="247" y="310"/>
                    <a:pt x="232" y="294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133" y="188"/>
                    <a:pt x="60" y="1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2"/>
                    <a:pt x="0" y="9"/>
                    <a:pt x="2" y="6"/>
                  </a:cubicBezTo>
                  <a:cubicBezTo>
                    <a:pt x="4" y="3"/>
                    <a:pt x="8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76" y="99"/>
                    <a:pt x="148" y="175"/>
                    <a:pt x="223" y="255"/>
                  </a:cubicBezTo>
                  <a:cubicBezTo>
                    <a:pt x="231" y="263"/>
                    <a:pt x="239" y="271"/>
                    <a:pt x="247" y="280"/>
                  </a:cubicBezTo>
                  <a:cubicBezTo>
                    <a:pt x="263" y="297"/>
                    <a:pt x="278" y="315"/>
                    <a:pt x="293" y="333"/>
                  </a:cubicBezTo>
                  <a:cubicBezTo>
                    <a:pt x="314" y="358"/>
                    <a:pt x="335" y="383"/>
                    <a:pt x="359" y="406"/>
                  </a:cubicBezTo>
                  <a:cubicBezTo>
                    <a:pt x="415" y="460"/>
                    <a:pt x="478" y="466"/>
                    <a:pt x="554" y="469"/>
                  </a:cubicBezTo>
                  <a:cubicBezTo>
                    <a:pt x="787" y="479"/>
                    <a:pt x="1004" y="454"/>
                    <a:pt x="1204" y="425"/>
                  </a:cubicBezTo>
                  <a:cubicBezTo>
                    <a:pt x="1210" y="425"/>
                    <a:pt x="1215" y="430"/>
                    <a:pt x="1216" y="435"/>
                  </a:cubicBezTo>
                  <a:cubicBezTo>
                    <a:pt x="1217" y="440"/>
                    <a:pt x="1214" y="445"/>
                    <a:pt x="1209" y="445"/>
                  </a:cubicBezTo>
                  <a:cubicBezTo>
                    <a:pt x="1041" y="469"/>
                    <a:pt x="856" y="495"/>
                    <a:pt x="668" y="495"/>
                  </a:cubicBezTo>
                  <a:close/>
                  <a:moveTo>
                    <a:pt x="12" y="6"/>
                  </a:moveTo>
                  <a:cubicBezTo>
                    <a:pt x="10" y="6"/>
                    <a:pt x="8" y="7"/>
                    <a:pt x="7" y="9"/>
                  </a:cubicBezTo>
                  <a:cubicBezTo>
                    <a:pt x="6" y="10"/>
                    <a:pt x="6" y="11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4" y="108"/>
                    <a:pt x="137" y="185"/>
                    <a:pt x="214" y="266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51" y="306"/>
                    <a:pt x="266" y="323"/>
                    <a:pt x="280" y="340"/>
                  </a:cubicBezTo>
                  <a:cubicBezTo>
                    <a:pt x="338" y="407"/>
                    <a:pt x="392" y="471"/>
                    <a:pt x="490" y="481"/>
                  </a:cubicBezTo>
                  <a:cubicBezTo>
                    <a:pt x="737" y="506"/>
                    <a:pt x="987" y="471"/>
                    <a:pt x="1208" y="440"/>
                  </a:cubicBezTo>
                  <a:cubicBezTo>
                    <a:pt x="1211" y="439"/>
                    <a:pt x="1211" y="437"/>
                    <a:pt x="1211" y="436"/>
                  </a:cubicBezTo>
                  <a:cubicBezTo>
                    <a:pt x="1210" y="434"/>
                    <a:pt x="1209" y="431"/>
                    <a:pt x="1205" y="431"/>
                  </a:cubicBezTo>
                  <a:cubicBezTo>
                    <a:pt x="1205" y="431"/>
                    <a:pt x="1205" y="431"/>
                    <a:pt x="1205" y="431"/>
                  </a:cubicBezTo>
                  <a:cubicBezTo>
                    <a:pt x="1004" y="459"/>
                    <a:pt x="787" y="484"/>
                    <a:pt x="554" y="475"/>
                  </a:cubicBezTo>
                  <a:cubicBezTo>
                    <a:pt x="479" y="472"/>
                    <a:pt x="412" y="465"/>
                    <a:pt x="355" y="410"/>
                  </a:cubicBezTo>
                  <a:cubicBezTo>
                    <a:pt x="331" y="387"/>
                    <a:pt x="310" y="361"/>
                    <a:pt x="289" y="336"/>
                  </a:cubicBezTo>
                  <a:cubicBezTo>
                    <a:pt x="274" y="319"/>
                    <a:pt x="259" y="300"/>
                    <a:pt x="243" y="283"/>
                  </a:cubicBezTo>
                  <a:cubicBezTo>
                    <a:pt x="235" y="275"/>
                    <a:pt x="227" y="267"/>
                    <a:pt x="219" y="259"/>
                  </a:cubicBezTo>
                  <a:cubicBezTo>
                    <a:pt x="144" y="178"/>
                    <a:pt x="72" y="102"/>
                    <a:pt x="15" y="8"/>
                  </a:cubicBezTo>
                  <a:cubicBezTo>
                    <a:pt x="14" y="7"/>
                    <a:pt x="13" y="6"/>
                    <a:pt x="1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3035" y="2541"/>
              <a:ext cx="143" cy="252"/>
            </a:xfrm>
            <a:custGeom>
              <a:avLst/>
              <a:gdLst>
                <a:gd name="T0" fmla="*/ 4 w 102"/>
                <a:gd name="T1" fmla="*/ 16 h 179"/>
                <a:gd name="T2" fmla="*/ 84 w 102"/>
                <a:gd name="T3" fmla="*/ 171 h 179"/>
                <a:gd name="T4" fmla="*/ 97 w 102"/>
                <a:gd name="T5" fmla="*/ 163 h 179"/>
                <a:gd name="T6" fmla="*/ 17 w 102"/>
                <a:gd name="T7" fmla="*/ 8 h 179"/>
                <a:gd name="T8" fmla="*/ 4 w 102"/>
                <a:gd name="T9" fmla="*/ 1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79">
                  <a:moveTo>
                    <a:pt x="4" y="16"/>
                  </a:moveTo>
                  <a:cubicBezTo>
                    <a:pt x="29" y="69"/>
                    <a:pt x="55" y="120"/>
                    <a:pt x="84" y="171"/>
                  </a:cubicBezTo>
                  <a:cubicBezTo>
                    <a:pt x="89" y="179"/>
                    <a:pt x="102" y="172"/>
                    <a:pt x="97" y="163"/>
                  </a:cubicBezTo>
                  <a:cubicBezTo>
                    <a:pt x="67" y="113"/>
                    <a:pt x="42" y="61"/>
                    <a:pt x="17" y="8"/>
                  </a:cubicBezTo>
                  <a:cubicBezTo>
                    <a:pt x="13" y="0"/>
                    <a:pt x="0" y="7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35"/>
            <p:cNvSpPr>
              <a:spLocks noEditPoints="1"/>
            </p:cNvSpPr>
            <p:nvPr/>
          </p:nvSpPr>
          <p:spPr bwMode="auto">
            <a:xfrm>
              <a:off x="3032" y="2541"/>
              <a:ext cx="148" cy="249"/>
            </a:xfrm>
            <a:custGeom>
              <a:avLst/>
              <a:gdLst>
                <a:gd name="T0" fmla="*/ 92 w 105"/>
                <a:gd name="T1" fmla="*/ 177 h 177"/>
                <a:gd name="T2" fmla="*/ 84 w 105"/>
                <a:gd name="T3" fmla="*/ 172 h 177"/>
                <a:gd name="T4" fmla="*/ 3 w 105"/>
                <a:gd name="T5" fmla="*/ 17 h 177"/>
                <a:gd name="T6" fmla="*/ 9 w 105"/>
                <a:gd name="T7" fmla="*/ 3 h 177"/>
                <a:gd name="T8" fmla="*/ 21 w 105"/>
                <a:gd name="T9" fmla="*/ 7 h 177"/>
                <a:gd name="T10" fmla="*/ 102 w 105"/>
                <a:gd name="T11" fmla="*/ 162 h 177"/>
                <a:gd name="T12" fmla="*/ 98 w 105"/>
                <a:gd name="T13" fmla="*/ 176 h 177"/>
                <a:gd name="T14" fmla="*/ 92 w 105"/>
                <a:gd name="T15" fmla="*/ 177 h 177"/>
                <a:gd name="T16" fmla="*/ 13 w 105"/>
                <a:gd name="T17" fmla="*/ 7 h 177"/>
                <a:gd name="T18" fmla="*/ 11 w 105"/>
                <a:gd name="T19" fmla="*/ 8 h 177"/>
                <a:gd name="T20" fmla="*/ 8 w 105"/>
                <a:gd name="T21" fmla="*/ 15 h 177"/>
                <a:gd name="T22" fmla="*/ 8 w 105"/>
                <a:gd name="T23" fmla="*/ 15 h 177"/>
                <a:gd name="T24" fmla="*/ 89 w 105"/>
                <a:gd name="T25" fmla="*/ 169 h 177"/>
                <a:gd name="T26" fmla="*/ 95 w 105"/>
                <a:gd name="T27" fmla="*/ 171 h 177"/>
                <a:gd name="T28" fmla="*/ 97 w 105"/>
                <a:gd name="T29" fmla="*/ 165 h 177"/>
                <a:gd name="T30" fmla="*/ 16 w 105"/>
                <a:gd name="T31" fmla="*/ 10 h 177"/>
                <a:gd name="T32" fmla="*/ 13 w 105"/>
                <a:gd name="T33" fmla="*/ 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77">
                  <a:moveTo>
                    <a:pt x="92" y="177"/>
                  </a:moveTo>
                  <a:cubicBezTo>
                    <a:pt x="89" y="177"/>
                    <a:pt x="86" y="176"/>
                    <a:pt x="84" y="172"/>
                  </a:cubicBezTo>
                  <a:cubicBezTo>
                    <a:pt x="51" y="116"/>
                    <a:pt x="24" y="60"/>
                    <a:pt x="3" y="17"/>
                  </a:cubicBezTo>
                  <a:cubicBezTo>
                    <a:pt x="0" y="11"/>
                    <a:pt x="4" y="5"/>
                    <a:pt x="9" y="3"/>
                  </a:cubicBezTo>
                  <a:cubicBezTo>
                    <a:pt x="14" y="0"/>
                    <a:pt x="19" y="2"/>
                    <a:pt x="21" y="7"/>
                  </a:cubicBezTo>
                  <a:cubicBezTo>
                    <a:pt x="41" y="50"/>
                    <a:pt x="69" y="106"/>
                    <a:pt x="102" y="162"/>
                  </a:cubicBezTo>
                  <a:cubicBezTo>
                    <a:pt x="105" y="168"/>
                    <a:pt x="102" y="173"/>
                    <a:pt x="98" y="176"/>
                  </a:cubicBezTo>
                  <a:cubicBezTo>
                    <a:pt x="96" y="177"/>
                    <a:pt x="94" y="177"/>
                    <a:pt x="92" y="177"/>
                  </a:cubicBezTo>
                  <a:close/>
                  <a:moveTo>
                    <a:pt x="13" y="7"/>
                  </a:moveTo>
                  <a:cubicBezTo>
                    <a:pt x="12" y="7"/>
                    <a:pt x="11" y="8"/>
                    <a:pt x="11" y="8"/>
                  </a:cubicBezTo>
                  <a:cubicBezTo>
                    <a:pt x="9" y="9"/>
                    <a:pt x="7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8" y="57"/>
                    <a:pt x="56" y="113"/>
                    <a:pt x="89" y="169"/>
                  </a:cubicBezTo>
                  <a:cubicBezTo>
                    <a:pt x="91" y="173"/>
                    <a:pt x="95" y="171"/>
                    <a:pt x="95" y="171"/>
                  </a:cubicBezTo>
                  <a:cubicBezTo>
                    <a:pt x="97" y="170"/>
                    <a:pt x="98" y="168"/>
                    <a:pt x="97" y="165"/>
                  </a:cubicBezTo>
                  <a:cubicBezTo>
                    <a:pt x="64" y="109"/>
                    <a:pt x="36" y="52"/>
                    <a:pt x="16" y="10"/>
                  </a:cubicBezTo>
                  <a:cubicBezTo>
                    <a:pt x="15" y="8"/>
                    <a:pt x="14" y="7"/>
                    <a:pt x="13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4992" y="3226"/>
              <a:ext cx="239" cy="415"/>
            </a:xfrm>
            <a:custGeom>
              <a:avLst/>
              <a:gdLst>
                <a:gd name="T0" fmla="*/ 86 w 170"/>
                <a:gd name="T1" fmla="*/ 16 h 296"/>
                <a:gd name="T2" fmla="*/ 130 w 170"/>
                <a:gd name="T3" fmla="*/ 67 h 296"/>
                <a:gd name="T4" fmla="*/ 121 w 170"/>
                <a:gd name="T5" fmla="*/ 178 h 296"/>
                <a:gd name="T6" fmla="*/ 13 w 170"/>
                <a:gd name="T7" fmla="*/ 276 h 296"/>
                <a:gd name="T8" fmla="*/ 9 w 170"/>
                <a:gd name="T9" fmla="*/ 291 h 296"/>
                <a:gd name="T10" fmla="*/ 70 w 170"/>
                <a:gd name="T11" fmla="*/ 277 h 296"/>
                <a:gd name="T12" fmla="*/ 150 w 170"/>
                <a:gd name="T13" fmla="*/ 157 h 296"/>
                <a:gd name="T14" fmla="*/ 86 w 170"/>
                <a:gd name="T15" fmla="*/ 1 h 296"/>
                <a:gd name="T16" fmla="*/ 86 w 170"/>
                <a:gd name="T17" fmla="*/ 1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296">
                  <a:moveTo>
                    <a:pt x="86" y="16"/>
                  </a:moveTo>
                  <a:cubicBezTo>
                    <a:pt x="104" y="18"/>
                    <a:pt x="122" y="51"/>
                    <a:pt x="130" y="67"/>
                  </a:cubicBezTo>
                  <a:cubicBezTo>
                    <a:pt x="150" y="105"/>
                    <a:pt x="143" y="143"/>
                    <a:pt x="121" y="178"/>
                  </a:cubicBezTo>
                  <a:cubicBezTo>
                    <a:pt x="100" y="213"/>
                    <a:pt x="62" y="288"/>
                    <a:pt x="13" y="276"/>
                  </a:cubicBezTo>
                  <a:cubicBezTo>
                    <a:pt x="4" y="274"/>
                    <a:pt x="0" y="288"/>
                    <a:pt x="9" y="291"/>
                  </a:cubicBezTo>
                  <a:cubicBezTo>
                    <a:pt x="32" y="296"/>
                    <a:pt x="52" y="292"/>
                    <a:pt x="70" y="277"/>
                  </a:cubicBezTo>
                  <a:cubicBezTo>
                    <a:pt x="102" y="249"/>
                    <a:pt x="133" y="196"/>
                    <a:pt x="150" y="157"/>
                  </a:cubicBezTo>
                  <a:cubicBezTo>
                    <a:pt x="170" y="110"/>
                    <a:pt x="146" y="8"/>
                    <a:pt x="86" y="1"/>
                  </a:cubicBezTo>
                  <a:cubicBezTo>
                    <a:pt x="77" y="0"/>
                    <a:pt x="77" y="15"/>
                    <a:pt x="86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7"/>
            <p:cNvSpPr>
              <a:spLocks noEditPoints="1"/>
            </p:cNvSpPr>
            <p:nvPr/>
          </p:nvSpPr>
          <p:spPr bwMode="auto">
            <a:xfrm>
              <a:off x="4993" y="3223"/>
              <a:ext cx="232" cy="418"/>
            </a:xfrm>
            <a:custGeom>
              <a:avLst/>
              <a:gdLst>
                <a:gd name="T0" fmla="*/ 27 w 165"/>
                <a:gd name="T1" fmla="*/ 298 h 298"/>
                <a:gd name="T2" fmla="*/ 8 w 165"/>
                <a:gd name="T3" fmla="*/ 295 h 298"/>
                <a:gd name="T4" fmla="*/ 1 w 165"/>
                <a:gd name="T5" fmla="*/ 291 h 298"/>
                <a:gd name="T6" fmla="*/ 1 w 165"/>
                <a:gd name="T7" fmla="*/ 283 h 298"/>
                <a:gd name="T8" fmla="*/ 5 w 165"/>
                <a:gd name="T9" fmla="*/ 277 h 298"/>
                <a:gd name="T10" fmla="*/ 13 w 165"/>
                <a:gd name="T11" fmla="*/ 276 h 298"/>
                <a:gd name="T12" fmla="*/ 110 w 165"/>
                <a:gd name="T13" fmla="*/ 193 h 298"/>
                <a:gd name="T14" fmla="*/ 118 w 165"/>
                <a:gd name="T15" fmla="*/ 179 h 298"/>
                <a:gd name="T16" fmla="*/ 127 w 165"/>
                <a:gd name="T17" fmla="*/ 70 h 298"/>
                <a:gd name="T18" fmla="*/ 85 w 165"/>
                <a:gd name="T19" fmla="*/ 21 h 298"/>
                <a:gd name="T20" fmla="*/ 85 w 165"/>
                <a:gd name="T21" fmla="*/ 21 h 298"/>
                <a:gd name="T22" fmla="*/ 75 w 165"/>
                <a:gd name="T23" fmla="*/ 8 h 298"/>
                <a:gd name="T24" fmla="*/ 85 w 165"/>
                <a:gd name="T25" fmla="*/ 0 h 298"/>
                <a:gd name="T26" fmla="*/ 138 w 165"/>
                <a:gd name="T27" fmla="*/ 40 h 298"/>
                <a:gd name="T28" fmla="*/ 152 w 165"/>
                <a:gd name="T29" fmla="*/ 160 h 298"/>
                <a:gd name="T30" fmla="*/ 70 w 165"/>
                <a:gd name="T31" fmla="*/ 281 h 298"/>
                <a:gd name="T32" fmla="*/ 27 w 165"/>
                <a:gd name="T33" fmla="*/ 298 h 298"/>
                <a:gd name="T34" fmla="*/ 10 w 165"/>
                <a:gd name="T35" fmla="*/ 281 h 298"/>
                <a:gd name="T36" fmla="*/ 8 w 165"/>
                <a:gd name="T37" fmla="*/ 282 h 298"/>
                <a:gd name="T38" fmla="*/ 6 w 165"/>
                <a:gd name="T39" fmla="*/ 285 h 298"/>
                <a:gd name="T40" fmla="*/ 6 w 165"/>
                <a:gd name="T41" fmla="*/ 288 h 298"/>
                <a:gd name="T42" fmla="*/ 9 w 165"/>
                <a:gd name="T43" fmla="*/ 290 h 298"/>
                <a:gd name="T44" fmla="*/ 67 w 165"/>
                <a:gd name="T45" fmla="*/ 277 h 298"/>
                <a:gd name="T46" fmla="*/ 146 w 165"/>
                <a:gd name="T47" fmla="*/ 158 h 298"/>
                <a:gd name="T48" fmla="*/ 133 w 165"/>
                <a:gd name="T49" fmla="*/ 43 h 298"/>
                <a:gd name="T50" fmla="*/ 85 w 165"/>
                <a:gd name="T51" fmla="*/ 6 h 298"/>
                <a:gd name="T52" fmla="*/ 84 w 165"/>
                <a:gd name="T53" fmla="*/ 6 h 298"/>
                <a:gd name="T54" fmla="*/ 81 w 165"/>
                <a:gd name="T55" fmla="*/ 9 h 298"/>
                <a:gd name="T56" fmla="*/ 85 w 165"/>
                <a:gd name="T57" fmla="*/ 15 h 298"/>
                <a:gd name="T58" fmla="*/ 85 w 165"/>
                <a:gd name="T59" fmla="*/ 15 h 298"/>
                <a:gd name="T60" fmla="*/ 132 w 165"/>
                <a:gd name="T61" fmla="*/ 67 h 298"/>
                <a:gd name="T62" fmla="*/ 123 w 165"/>
                <a:gd name="T63" fmla="*/ 182 h 298"/>
                <a:gd name="T64" fmla="*/ 114 w 165"/>
                <a:gd name="T65" fmla="*/ 195 h 298"/>
                <a:gd name="T66" fmla="*/ 12 w 165"/>
                <a:gd name="T67" fmla="*/ 281 h 298"/>
                <a:gd name="T68" fmla="*/ 10 w 165"/>
                <a:gd name="T69" fmla="*/ 28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298">
                  <a:moveTo>
                    <a:pt x="27" y="298"/>
                  </a:moveTo>
                  <a:cubicBezTo>
                    <a:pt x="21" y="298"/>
                    <a:pt x="14" y="297"/>
                    <a:pt x="8" y="295"/>
                  </a:cubicBezTo>
                  <a:cubicBezTo>
                    <a:pt x="5" y="295"/>
                    <a:pt x="2" y="293"/>
                    <a:pt x="1" y="291"/>
                  </a:cubicBezTo>
                  <a:cubicBezTo>
                    <a:pt x="0" y="288"/>
                    <a:pt x="0" y="286"/>
                    <a:pt x="1" y="283"/>
                  </a:cubicBezTo>
                  <a:cubicBezTo>
                    <a:pt x="1" y="281"/>
                    <a:pt x="3" y="279"/>
                    <a:pt x="5" y="277"/>
                  </a:cubicBezTo>
                  <a:cubicBezTo>
                    <a:pt x="7" y="275"/>
                    <a:pt x="10" y="275"/>
                    <a:pt x="13" y="276"/>
                  </a:cubicBezTo>
                  <a:cubicBezTo>
                    <a:pt x="54" y="286"/>
                    <a:pt x="88" y="230"/>
                    <a:pt x="110" y="193"/>
                  </a:cubicBezTo>
                  <a:cubicBezTo>
                    <a:pt x="113" y="188"/>
                    <a:pt x="115" y="183"/>
                    <a:pt x="118" y="179"/>
                  </a:cubicBezTo>
                  <a:cubicBezTo>
                    <a:pt x="141" y="141"/>
                    <a:pt x="144" y="105"/>
                    <a:pt x="127" y="70"/>
                  </a:cubicBezTo>
                  <a:cubicBezTo>
                    <a:pt x="111" y="40"/>
                    <a:pt x="96" y="22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78" y="20"/>
                    <a:pt x="75" y="14"/>
                    <a:pt x="75" y="8"/>
                  </a:cubicBezTo>
                  <a:cubicBezTo>
                    <a:pt x="76" y="3"/>
                    <a:pt x="80" y="0"/>
                    <a:pt x="85" y="0"/>
                  </a:cubicBezTo>
                  <a:cubicBezTo>
                    <a:pt x="106" y="3"/>
                    <a:pt x="125" y="17"/>
                    <a:pt x="138" y="40"/>
                  </a:cubicBezTo>
                  <a:cubicBezTo>
                    <a:pt x="159" y="76"/>
                    <a:pt x="165" y="129"/>
                    <a:pt x="152" y="160"/>
                  </a:cubicBezTo>
                  <a:cubicBezTo>
                    <a:pt x="136" y="198"/>
                    <a:pt x="105" y="252"/>
                    <a:pt x="70" y="281"/>
                  </a:cubicBezTo>
                  <a:cubicBezTo>
                    <a:pt x="57" y="292"/>
                    <a:pt x="43" y="298"/>
                    <a:pt x="27" y="298"/>
                  </a:cubicBezTo>
                  <a:close/>
                  <a:moveTo>
                    <a:pt x="10" y="281"/>
                  </a:moveTo>
                  <a:cubicBezTo>
                    <a:pt x="9" y="281"/>
                    <a:pt x="9" y="281"/>
                    <a:pt x="8" y="282"/>
                  </a:cubicBezTo>
                  <a:cubicBezTo>
                    <a:pt x="7" y="282"/>
                    <a:pt x="6" y="284"/>
                    <a:pt x="6" y="285"/>
                  </a:cubicBezTo>
                  <a:cubicBezTo>
                    <a:pt x="6" y="286"/>
                    <a:pt x="6" y="287"/>
                    <a:pt x="6" y="288"/>
                  </a:cubicBezTo>
                  <a:cubicBezTo>
                    <a:pt x="7" y="289"/>
                    <a:pt x="8" y="290"/>
                    <a:pt x="9" y="290"/>
                  </a:cubicBezTo>
                  <a:cubicBezTo>
                    <a:pt x="31" y="295"/>
                    <a:pt x="50" y="291"/>
                    <a:pt x="67" y="277"/>
                  </a:cubicBezTo>
                  <a:cubicBezTo>
                    <a:pt x="100" y="248"/>
                    <a:pt x="131" y="195"/>
                    <a:pt x="146" y="158"/>
                  </a:cubicBezTo>
                  <a:cubicBezTo>
                    <a:pt x="159" y="129"/>
                    <a:pt x="153" y="77"/>
                    <a:pt x="133" y="43"/>
                  </a:cubicBezTo>
                  <a:cubicBezTo>
                    <a:pt x="125" y="28"/>
                    <a:pt x="109" y="9"/>
                    <a:pt x="85" y="6"/>
                  </a:cubicBezTo>
                  <a:cubicBezTo>
                    <a:pt x="85" y="6"/>
                    <a:pt x="84" y="6"/>
                    <a:pt x="84" y="6"/>
                  </a:cubicBezTo>
                  <a:cubicBezTo>
                    <a:pt x="82" y="6"/>
                    <a:pt x="81" y="8"/>
                    <a:pt x="81" y="9"/>
                  </a:cubicBezTo>
                  <a:cubicBezTo>
                    <a:pt x="81" y="11"/>
                    <a:pt x="82" y="15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103" y="17"/>
                    <a:pt x="120" y="45"/>
                    <a:pt x="132" y="67"/>
                  </a:cubicBezTo>
                  <a:cubicBezTo>
                    <a:pt x="150" y="104"/>
                    <a:pt x="147" y="142"/>
                    <a:pt x="123" y="182"/>
                  </a:cubicBezTo>
                  <a:cubicBezTo>
                    <a:pt x="120" y="186"/>
                    <a:pt x="117" y="190"/>
                    <a:pt x="114" y="195"/>
                  </a:cubicBezTo>
                  <a:cubicBezTo>
                    <a:pt x="92" y="234"/>
                    <a:pt x="57" y="292"/>
                    <a:pt x="12" y="281"/>
                  </a:cubicBezTo>
                  <a:cubicBezTo>
                    <a:pt x="11" y="281"/>
                    <a:pt x="11" y="281"/>
                    <a:pt x="10" y="2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4990" y="3221"/>
              <a:ext cx="139" cy="218"/>
            </a:xfrm>
            <a:custGeom>
              <a:avLst/>
              <a:gdLst>
                <a:gd name="T0" fmla="*/ 16 w 99"/>
                <a:gd name="T1" fmla="*/ 149 h 155"/>
                <a:gd name="T2" fmla="*/ 69 w 99"/>
                <a:gd name="T3" fmla="*/ 95 h 155"/>
                <a:gd name="T4" fmla="*/ 84 w 99"/>
                <a:gd name="T5" fmla="*/ 62 h 155"/>
                <a:gd name="T6" fmla="*/ 92 w 99"/>
                <a:gd name="T7" fmla="*/ 17 h 155"/>
                <a:gd name="T8" fmla="*/ 82 w 99"/>
                <a:gd name="T9" fmla="*/ 6 h 155"/>
                <a:gd name="T10" fmla="*/ 75 w 99"/>
                <a:gd name="T11" fmla="*/ 22 h 155"/>
                <a:gd name="T12" fmla="*/ 67 w 99"/>
                <a:gd name="T13" fmla="*/ 65 h 155"/>
                <a:gd name="T14" fmla="*/ 8 w 99"/>
                <a:gd name="T15" fmla="*/ 137 h 155"/>
                <a:gd name="T16" fmla="*/ 16 w 99"/>
                <a:gd name="T17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55">
                  <a:moveTo>
                    <a:pt x="16" y="149"/>
                  </a:moveTo>
                  <a:cubicBezTo>
                    <a:pt x="37" y="136"/>
                    <a:pt x="56" y="118"/>
                    <a:pt x="69" y="95"/>
                  </a:cubicBezTo>
                  <a:cubicBezTo>
                    <a:pt x="75" y="85"/>
                    <a:pt x="80" y="74"/>
                    <a:pt x="84" y="62"/>
                  </a:cubicBezTo>
                  <a:cubicBezTo>
                    <a:pt x="86" y="54"/>
                    <a:pt x="87" y="21"/>
                    <a:pt x="92" y="17"/>
                  </a:cubicBezTo>
                  <a:cubicBezTo>
                    <a:pt x="99" y="10"/>
                    <a:pt x="89" y="0"/>
                    <a:pt x="82" y="6"/>
                  </a:cubicBezTo>
                  <a:cubicBezTo>
                    <a:pt x="77" y="11"/>
                    <a:pt x="77" y="15"/>
                    <a:pt x="75" y="22"/>
                  </a:cubicBezTo>
                  <a:cubicBezTo>
                    <a:pt x="73" y="37"/>
                    <a:pt x="72" y="51"/>
                    <a:pt x="67" y="65"/>
                  </a:cubicBezTo>
                  <a:cubicBezTo>
                    <a:pt x="56" y="95"/>
                    <a:pt x="35" y="120"/>
                    <a:pt x="8" y="137"/>
                  </a:cubicBezTo>
                  <a:cubicBezTo>
                    <a:pt x="0" y="142"/>
                    <a:pt x="7" y="155"/>
                    <a:pt x="16" y="1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39"/>
            <p:cNvSpPr>
              <a:spLocks noEditPoints="1"/>
            </p:cNvSpPr>
            <p:nvPr/>
          </p:nvSpPr>
          <p:spPr bwMode="auto">
            <a:xfrm>
              <a:off x="4992" y="3221"/>
              <a:ext cx="137" cy="215"/>
            </a:xfrm>
            <a:custGeom>
              <a:avLst/>
              <a:gdLst>
                <a:gd name="T0" fmla="*/ 11 w 98"/>
                <a:gd name="T1" fmla="*/ 153 h 153"/>
                <a:gd name="T2" fmla="*/ 3 w 98"/>
                <a:gd name="T3" fmla="*/ 149 h 153"/>
                <a:gd name="T4" fmla="*/ 6 w 98"/>
                <a:gd name="T5" fmla="*/ 134 h 153"/>
                <a:gd name="T6" fmla="*/ 63 w 98"/>
                <a:gd name="T7" fmla="*/ 64 h 153"/>
                <a:gd name="T8" fmla="*/ 70 w 98"/>
                <a:gd name="T9" fmla="*/ 33 h 153"/>
                <a:gd name="T10" fmla="*/ 72 w 98"/>
                <a:gd name="T11" fmla="*/ 22 h 153"/>
                <a:gd name="T12" fmla="*/ 72 w 98"/>
                <a:gd name="T13" fmla="*/ 20 h 153"/>
                <a:gd name="T14" fmla="*/ 79 w 98"/>
                <a:gd name="T15" fmla="*/ 4 h 153"/>
                <a:gd name="T16" fmla="*/ 94 w 98"/>
                <a:gd name="T17" fmla="*/ 5 h 153"/>
                <a:gd name="T18" fmla="*/ 93 w 98"/>
                <a:gd name="T19" fmla="*/ 19 h 153"/>
                <a:gd name="T20" fmla="*/ 88 w 98"/>
                <a:gd name="T21" fmla="*/ 47 h 153"/>
                <a:gd name="T22" fmla="*/ 85 w 98"/>
                <a:gd name="T23" fmla="*/ 63 h 153"/>
                <a:gd name="T24" fmla="*/ 70 w 98"/>
                <a:gd name="T25" fmla="*/ 97 h 153"/>
                <a:gd name="T26" fmla="*/ 16 w 98"/>
                <a:gd name="T27" fmla="*/ 152 h 153"/>
                <a:gd name="T28" fmla="*/ 16 w 98"/>
                <a:gd name="T29" fmla="*/ 152 h 153"/>
                <a:gd name="T30" fmla="*/ 11 w 98"/>
                <a:gd name="T31" fmla="*/ 153 h 153"/>
                <a:gd name="T32" fmla="*/ 86 w 98"/>
                <a:gd name="T33" fmla="*/ 7 h 153"/>
                <a:gd name="T34" fmla="*/ 83 w 98"/>
                <a:gd name="T35" fmla="*/ 8 h 153"/>
                <a:gd name="T36" fmla="*/ 77 w 98"/>
                <a:gd name="T37" fmla="*/ 21 h 153"/>
                <a:gd name="T38" fmla="*/ 77 w 98"/>
                <a:gd name="T39" fmla="*/ 23 h 153"/>
                <a:gd name="T40" fmla="*/ 75 w 98"/>
                <a:gd name="T41" fmla="*/ 34 h 153"/>
                <a:gd name="T42" fmla="*/ 68 w 98"/>
                <a:gd name="T43" fmla="*/ 66 h 153"/>
                <a:gd name="T44" fmla="*/ 9 w 98"/>
                <a:gd name="T45" fmla="*/ 139 h 153"/>
                <a:gd name="T46" fmla="*/ 7 w 98"/>
                <a:gd name="T47" fmla="*/ 146 h 153"/>
                <a:gd name="T48" fmla="*/ 13 w 98"/>
                <a:gd name="T49" fmla="*/ 147 h 153"/>
                <a:gd name="T50" fmla="*/ 13 w 98"/>
                <a:gd name="T51" fmla="*/ 147 h 153"/>
                <a:gd name="T52" fmla="*/ 65 w 98"/>
                <a:gd name="T53" fmla="*/ 94 h 153"/>
                <a:gd name="T54" fmla="*/ 80 w 98"/>
                <a:gd name="T55" fmla="*/ 61 h 153"/>
                <a:gd name="T56" fmla="*/ 82 w 98"/>
                <a:gd name="T57" fmla="*/ 46 h 153"/>
                <a:gd name="T58" fmla="*/ 90 w 98"/>
                <a:gd name="T59" fmla="*/ 15 h 153"/>
                <a:gd name="T60" fmla="*/ 90 w 98"/>
                <a:gd name="T61" fmla="*/ 9 h 153"/>
                <a:gd name="T62" fmla="*/ 86 w 98"/>
                <a:gd name="T63" fmla="*/ 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3">
                  <a:moveTo>
                    <a:pt x="11" y="153"/>
                  </a:moveTo>
                  <a:cubicBezTo>
                    <a:pt x="7" y="153"/>
                    <a:pt x="4" y="151"/>
                    <a:pt x="3" y="149"/>
                  </a:cubicBezTo>
                  <a:cubicBezTo>
                    <a:pt x="0" y="144"/>
                    <a:pt x="0" y="138"/>
                    <a:pt x="6" y="134"/>
                  </a:cubicBezTo>
                  <a:cubicBezTo>
                    <a:pt x="33" y="117"/>
                    <a:pt x="53" y="93"/>
                    <a:pt x="63" y="64"/>
                  </a:cubicBezTo>
                  <a:cubicBezTo>
                    <a:pt x="67" y="54"/>
                    <a:pt x="68" y="44"/>
                    <a:pt x="70" y="33"/>
                  </a:cubicBezTo>
                  <a:cubicBezTo>
                    <a:pt x="70" y="30"/>
                    <a:pt x="71" y="26"/>
                    <a:pt x="72" y="22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3" y="14"/>
                    <a:pt x="74" y="9"/>
                    <a:pt x="79" y="4"/>
                  </a:cubicBezTo>
                  <a:cubicBezTo>
                    <a:pt x="84" y="0"/>
                    <a:pt x="90" y="1"/>
                    <a:pt x="94" y="5"/>
                  </a:cubicBezTo>
                  <a:cubicBezTo>
                    <a:pt x="97" y="9"/>
                    <a:pt x="98" y="15"/>
                    <a:pt x="93" y="19"/>
                  </a:cubicBezTo>
                  <a:cubicBezTo>
                    <a:pt x="91" y="21"/>
                    <a:pt x="89" y="38"/>
                    <a:pt x="88" y="47"/>
                  </a:cubicBezTo>
                  <a:cubicBezTo>
                    <a:pt x="87" y="54"/>
                    <a:pt x="86" y="60"/>
                    <a:pt x="85" y="63"/>
                  </a:cubicBezTo>
                  <a:cubicBezTo>
                    <a:pt x="82" y="75"/>
                    <a:pt x="76" y="86"/>
                    <a:pt x="70" y="97"/>
                  </a:cubicBezTo>
                  <a:cubicBezTo>
                    <a:pt x="57" y="119"/>
                    <a:pt x="39" y="137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53"/>
                    <a:pt x="12" y="153"/>
                    <a:pt x="11" y="153"/>
                  </a:cubicBezTo>
                  <a:close/>
                  <a:moveTo>
                    <a:pt x="86" y="7"/>
                  </a:moveTo>
                  <a:cubicBezTo>
                    <a:pt x="85" y="7"/>
                    <a:pt x="84" y="7"/>
                    <a:pt x="83" y="8"/>
                  </a:cubicBezTo>
                  <a:cubicBezTo>
                    <a:pt x="79" y="12"/>
                    <a:pt x="78" y="15"/>
                    <a:pt x="77" y="21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6" y="27"/>
                    <a:pt x="76" y="30"/>
                    <a:pt x="75" y="34"/>
                  </a:cubicBezTo>
                  <a:cubicBezTo>
                    <a:pt x="74" y="45"/>
                    <a:pt x="72" y="55"/>
                    <a:pt x="68" y="66"/>
                  </a:cubicBezTo>
                  <a:cubicBezTo>
                    <a:pt x="57" y="96"/>
                    <a:pt x="37" y="121"/>
                    <a:pt x="9" y="139"/>
                  </a:cubicBezTo>
                  <a:cubicBezTo>
                    <a:pt x="5" y="141"/>
                    <a:pt x="6" y="144"/>
                    <a:pt x="7" y="146"/>
                  </a:cubicBezTo>
                  <a:cubicBezTo>
                    <a:pt x="8" y="146"/>
                    <a:pt x="10" y="149"/>
                    <a:pt x="13" y="147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35" y="133"/>
                    <a:pt x="53" y="115"/>
                    <a:pt x="65" y="94"/>
                  </a:cubicBezTo>
                  <a:cubicBezTo>
                    <a:pt x="71" y="84"/>
                    <a:pt x="76" y="73"/>
                    <a:pt x="80" y="61"/>
                  </a:cubicBezTo>
                  <a:cubicBezTo>
                    <a:pt x="81" y="59"/>
                    <a:pt x="81" y="52"/>
                    <a:pt x="82" y="46"/>
                  </a:cubicBezTo>
                  <a:cubicBezTo>
                    <a:pt x="84" y="29"/>
                    <a:pt x="86" y="18"/>
                    <a:pt x="90" y="15"/>
                  </a:cubicBezTo>
                  <a:cubicBezTo>
                    <a:pt x="92" y="12"/>
                    <a:pt x="90" y="9"/>
                    <a:pt x="90" y="9"/>
                  </a:cubicBezTo>
                  <a:cubicBezTo>
                    <a:pt x="89" y="8"/>
                    <a:pt x="87" y="7"/>
                    <a:pt x="86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3487" y="1918"/>
              <a:ext cx="264" cy="382"/>
            </a:xfrm>
            <a:custGeom>
              <a:avLst/>
              <a:gdLst>
                <a:gd name="T0" fmla="*/ 2 w 188"/>
                <a:gd name="T1" fmla="*/ 13 h 272"/>
                <a:gd name="T2" fmla="*/ 176 w 188"/>
                <a:gd name="T3" fmla="*/ 269 h 272"/>
                <a:gd name="T4" fmla="*/ 180 w 188"/>
                <a:gd name="T5" fmla="*/ 254 h 272"/>
                <a:gd name="T6" fmla="*/ 17 w 188"/>
                <a:gd name="T7" fmla="*/ 9 h 272"/>
                <a:gd name="T8" fmla="*/ 2 w 188"/>
                <a:gd name="T9" fmla="*/ 1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72">
                  <a:moveTo>
                    <a:pt x="2" y="13"/>
                  </a:moveTo>
                  <a:cubicBezTo>
                    <a:pt x="30" y="106"/>
                    <a:pt x="76" y="231"/>
                    <a:pt x="176" y="269"/>
                  </a:cubicBezTo>
                  <a:cubicBezTo>
                    <a:pt x="185" y="272"/>
                    <a:pt x="188" y="258"/>
                    <a:pt x="180" y="254"/>
                  </a:cubicBezTo>
                  <a:cubicBezTo>
                    <a:pt x="86" y="219"/>
                    <a:pt x="42" y="96"/>
                    <a:pt x="17" y="9"/>
                  </a:cubicBezTo>
                  <a:cubicBezTo>
                    <a:pt x="14" y="0"/>
                    <a:pt x="0" y="4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1"/>
            <p:cNvSpPr>
              <a:spLocks noEditPoints="1"/>
            </p:cNvSpPr>
            <p:nvPr/>
          </p:nvSpPr>
          <p:spPr bwMode="auto">
            <a:xfrm>
              <a:off x="3486" y="1919"/>
              <a:ext cx="265" cy="381"/>
            </a:xfrm>
            <a:custGeom>
              <a:avLst/>
              <a:gdLst>
                <a:gd name="T0" fmla="*/ 179 w 189"/>
                <a:gd name="T1" fmla="*/ 271 h 271"/>
                <a:gd name="T2" fmla="*/ 176 w 189"/>
                <a:gd name="T3" fmla="*/ 270 h 271"/>
                <a:gd name="T4" fmla="*/ 1 w 189"/>
                <a:gd name="T5" fmla="*/ 13 h 271"/>
                <a:gd name="T6" fmla="*/ 3 w 189"/>
                <a:gd name="T7" fmla="*/ 4 h 271"/>
                <a:gd name="T8" fmla="*/ 13 w 189"/>
                <a:gd name="T9" fmla="*/ 1 h 271"/>
                <a:gd name="T10" fmla="*/ 20 w 189"/>
                <a:gd name="T11" fmla="*/ 8 h 271"/>
                <a:gd name="T12" fmla="*/ 182 w 189"/>
                <a:gd name="T13" fmla="*/ 251 h 271"/>
                <a:gd name="T14" fmla="*/ 188 w 189"/>
                <a:gd name="T15" fmla="*/ 259 h 271"/>
                <a:gd name="T16" fmla="*/ 185 w 189"/>
                <a:gd name="T17" fmla="*/ 269 h 271"/>
                <a:gd name="T18" fmla="*/ 179 w 189"/>
                <a:gd name="T19" fmla="*/ 271 h 271"/>
                <a:gd name="T20" fmla="*/ 11 w 189"/>
                <a:gd name="T21" fmla="*/ 6 h 271"/>
                <a:gd name="T22" fmla="*/ 7 w 189"/>
                <a:gd name="T23" fmla="*/ 8 h 271"/>
                <a:gd name="T24" fmla="*/ 6 w 189"/>
                <a:gd name="T25" fmla="*/ 12 h 271"/>
                <a:gd name="T26" fmla="*/ 6 w 189"/>
                <a:gd name="T27" fmla="*/ 12 h 271"/>
                <a:gd name="T28" fmla="*/ 178 w 189"/>
                <a:gd name="T29" fmla="*/ 265 h 271"/>
                <a:gd name="T30" fmla="*/ 181 w 189"/>
                <a:gd name="T31" fmla="*/ 265 h 271"/>
                <a:gd name="T32" fmla="*/ 183 w 189"/>
                <a:gd name="T33" fmla="*/ 260 h 271"/>
                <a:gd name="T34" fmla="*/ 180 w 189"/>
                <a:gd name="T35" fmla="*/ 256 h 271"/>
                <a:gd name="T36" fmla="*/ 15 w 189"/>
                <a:gd name="T37" fmla="*/ 9 h 271"/>
                <a:gd name="T38" fmla="*/ 12 w 189"/>
                <a:gd name="T39" fmla="*/ 6 h 271"/>
                <a:gd name="T40" fmla="*/ 11 w 189"/>
                <a:gd name="T41" fmla="*/ 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271">
                  <a:moveTo>
                    <a:pt x="179" y="271"/>
                  </a:moveTo>
                  <a:cubicBezTo>
                    <a:pt x="178" y="271"/>
                    <a:pt x="177" y="271"/>
                    <a:pt x="176" y="270"/>
                  </a:cubicBezTo>
                  <a:cubicBezTo>
                    <a:pt x="77" y="233"/>
                    <a:pt x="30" y="114"/>
                    <a:pt x="1" y="13"/>
                  </a:cubicBezTo>
                  <a:cubicBezTo>
                    <a:pt x="0" y="10"/>
                    <a:pt x="0" y="6"/>
                    <a:pt x="3" y="4"/>
                  </a:cubicBezTo>
                  <a:cubicBezTo>
                    <a:pt x="5" y="1"/>
                    <a:pt x="10" y="0"/>
                    <a:pt x="13" y="1"/>
                  </a:cubicBezTo>
                  <a:cubicBezTo>
                    <a:pt x="17" y="2"/>
                    <a:pt x="19" y="4"/>
                    <a:pt x="20" y="8"/>
                  </a:cubicBezTo>
                  <a:cubicBezTo>
                    <a:pt x="49" y="103"/>
                    <a:pt x="93" y="217"/>
                    <a:pt x="182" y="251"/>
                  </a:cubicBezTo>
                  <a:cubicBezTo>
                    <a:pt x="185" y="252"/>
                    <a:pt x="188" y="255"/>
                    <a:pt x="188" y="259"/>
                  </a:cubicBezTo>
                  <a:cubicBezTo>
                    <a:pt x="189" y="263"/>
                    <a:pt x="187" y="267"/>
                    <a:pt x="185" y="269"/>
                  </a:cubicBezTo>
                  <a:cubicBezTo>
                    <a:pt x="183" y="270"/>
                    <a:pt x="181" y="271"/>
                    <a:pt x="179" y="271"/>
                  </a:cubicBezTo>
                  <a:close/>
                  <a:moveTo>
                    <a:pt x="11" y="6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6" y="9"/>
                    <a:pt x="5" y="10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5" y="111"/>
                    <a:pt x="82" y="229"/>
                    <a:pt x="178" y="265"/>
                  </a:cubicBezTo>
                  <a:cubicBezTo>
                    <a:pt x="179" y="265"/>
                    <a:pt x="180" y="265"/>
                    <a:pt x="181" y="265"/>
                  </a:cubicBezTo>
                  <a:cubicBezTo>
                    <a:pt x="182" y="264"/>
                    <a:pt x="183" y="262"/>
                    <a:pt x="183" y="260"/>
                  </a:cubicBezTo>
                  <a:cubicBezTo>
                    <a:pt x="183" y="258"/>
                    <a:pt x="182" y="257"/>
                    <a:pt x="180" y="256"/>
                  </a:cubicBezTo>
                  <a:cubicBezTo>
                    <a:pt x="89" y="222"/>
                    <a:pt x="44" y="106"/>
                    <a:pt x="15" y="9"/>
                  </a:cubicBezTo>
                  <a:cubicBezTo>
                    <a:pt x="14" y="8"/>
                    <a:pt x="13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3579" y="2294"/>
              <a:ext cx="189" cy="118"/>
            </a:xfrm>
            <a:custGeom>
              <a:avLst/>
              <a:gdLst>
                <a:gd name="T0" fmla="*/ 7 w 135"/>
                <a:gd name="T1" fmla="*/ 17 h 84"/>
                <a:gd name="T2" fmla="*/ 119 w 135"/>
                <a:gd name="T3" fmla="*/ 80 h 84"/>
                <a:gd name="T4" fmla="*/ 127 w 135"/>
                <a:gd name="T5" fmla="*/ 67 h 84"/>
                <a:gd name="T6" fmla="*/ 17 w 135"/>
                <a:gd name="T7" fmla="*/ 7 h 84"/>
                <a:gd name="T8" fmla="*/ 7 w 135"/>
                <a:gd name="T9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84">
                  <a:moveTo>
                    <a:pt x="7" y="17"/>
                  </a:moveTo>
                  <a:cubicBezTo>
                    <a:pt x="37" y="48"/>
                    <a:pt x="82" y="60"/>
                    <a:pt x="119" y="80"/>
                  </a:cubicBezTo>
                  <a:cubicBezTo>
                    <a:pt x="128" y="84"/>
                    <a:pt x="135" y="71"/>
                    <a:pt x="127" y="67"/>
                  </a:cubicBezTo>
                  <a:cubicBezTo>
                    <a:pt x="91" y="48"/>
                    <a:pt x="46" y="36"/>
                    <a:pt x="17" y="7"/>
                  </a:cubicBezTo>
                  <a:cubicBezTo>
                    <a:pt x="11" y="0"/>
                    <a:pt x="0" y="10"/>
                    <a:pt x="7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3580" y="2296"/>
              <a:ext cx="188" cy="116"/>
            </a:xfrm>
            <a:custGeom>
              <a:avLst/>
              <a:gdLst>
                <a:gd name="T0" fmla="*/ 122 w 134"/>
                <a:gd name="T1" fmla="*/ 83 h 83"/>
                <a:gd name="T2" fmla="*/ 117 w 134"/>
                <a:gd name="T3" fmla="*/ 81 h 83"/>
                <a:gd name="T4" fmla="*/ 84 w 134"/>
                <a:gd name="T5" fmla="*/ 66 h 83"/>
                <a:gd name="T6" fmla="*/ 4 w 134"/>
                <a:gd name="T7" fmla="*/ 18 h 83"/>
                <a:gd name="T8" fmla="*/ 4 w 134"/>
                <a:gd name="T9" fmla="*/ 18 h 83"/>
                <a:gd name="T10" fmla="*/ 1 w 134"/>
                <a:gd name="T11" fmla="*/ 8 h 83"/>
                <a:gd name="T12" fmla="*/ 9 w 134"/>
                <a:gd name="T13" fmla="*/ 1 h 83"/>
                <a:gd name="T14" fmla="*/ 18 w 134"/>
                <a:gd name="T15" fmla="*/ 4 h 83"/>
                <a:gd name="T16" fmla="*/ 94 w 134"/>
                <a:gd name="T17" fmla="*/ 48 h 83"/>
                <a:gd name="T18" fmla="*/ 127 w 134"/>
                <a:gd name="T19" fmla="*/ 64 h 83"/>
                <a:gd name="T20" fmla="*/ 131 w 134"/>
                <a:gd name="T21" fmla="*/ 77 h 83"/>
                <a:gd name="T22" fmla="*/ 122 w 134"/>
                <a:gd name="T23" fmla="*/ 83 h 83"/>
                <a:gd name="T24" fmla="*/ 11 w 134"/>
                <a:gd name="T25" fmla="*/ 6 h 83"/>
                <a:gd name="T26" fmla="*/ 10 w 134"/>
                <a:gd name="T27" fmla="*/ 6 h 83"/>
                <a:gd name="T28" fmla="*/ 7 w 134"/>
                <a:gd name="T29" fmla="*/ 10 h 83"/>
                <a:gd name="T30" fmla="*/ 8 w 134"/>
                <a:gd name="T31" fmla="*/ 14 h 83"/>
                <a:gd name="T32" fmla="*/ 8 w 134"/>
                <a:gd name="T33" fmla="*/ 14 h 83"/>
                <a:gd name="T34" fmla="*/ 86 w 134"/>
                <a:gd name="T35" fmla="*/ 61 h 83"/>
                <a:gd name="T36" fmla="*/ 120 w 134"/>
                <a:gd name="T37" fmla="*/ 76 h 83"/>
                <a:gd name="T38" fmla="*/ 126 w 134"/>
                <a:gd name="T39" fmla="*/ 74 h 83"/>
                <a:gd name="T40" fmla="*/ 125 w 134"/>
                <a:gd name="T41" fmla="*/ 68 h 83"/>
                <a:gd name="T42" fmla="*/ 92 w 134"/>
                <a:gd name="T43" fmla="*/ 53 h 83"/>
                <a:gd name="T44" fmla="*/ 14 w 134"/>
                <a:gd name="T45" fmla="*/ 8 h 83"/>
                <a:gd name="T46" fmla="*/ 11 w 134"/>
                <a:gd name="T47" fmla="*/ 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4" h="83">
                  <a:moveTo>
                    <a:pt x="122" y="83"/>
                  </a:moveTo>
                  <a:cubicBezTo>
                    <a:pt x="120" y="83"/>
                    <a:pt x="119" y="82"/>
                    <a:pt x="117" y="81"/>
                  </a:cubicBezTo>
                  <a:cubicBezTo>
                    <a:pt x="106" y="76"/>
                    <a:pt x="95" y="71"/>
                    <a:pt x="84" y="66"/>
                  </a:cubicBezTo>
                  <a:cubicBezTo>
                    <a:pt x="55" y="53"/>
                    <a:pt x="26" y="40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" y="15"/>
                    <a:pt x="0" y="12"/>
                    <a:pt x="1" y="8"/>
                  </a:cubicBezTo>
                  <a:cubicBezTo>
                    <a:pt x="2" y="5"/>
                    <a:pt x="5" y="2"/>
                    <a:pt x="9" y="1"/>
                  </a:cubicBezTo>
                  <a:cubicBezTo>
                    <a:pt x="12" y="0"/>
                    <a:pt x="16" y="1"/>
                    <a:pt x="18" y="4"/>
                  </a:cubicBezTo>
                  <a:cubicBezTo>
                    <a:pt x="39" y="24"/>
                    <a:pt x="67" y="36"/>
                    <a:pt x="94" y="48"/>
                  </a:cubicBezTo>
                  <a:cubicBezTo>
                    <a:pt x="105" y="53"/>
                    <a:pt x="117" y="58"/>
                    <a:pt x="127" y="64"/>
                  </a:cubicBezTo>
                  <a:cubicBezTo>
                    <a:pt x="133" y="66"/>
                    <a:pt x="134" y="72"/>
                    <a:pt x="131" y="77"/>
                  </a:cubicBezTo>
                  <a:cubicBezTo>
                    <a:pt x="130" y="80"/>
                    <a:pt x="126" y="83"/>
                    <a:pt x="122" y="83"/>
                  </a:cubicBezTo>
                  <a:close/>
                  <a:moveTo>
                    <a:pt x="11" y="6"/>
                  </a:moveTo>
                  <a:cubicBezTo>
                    <a:pt x="11" y="6"/>
                    <a:pt x="11" y="6"/>
                    <a:pt x="10" y="6"/>
                  </a:cubicBezTo>
                  <a:cubicBezTo>
                    <a:pt x="9" y="7"/>
                    <a:pt x="7" y="8"/>
                    <a:pt x="7" y="10"/>
                  </a:cubicBezTo>
                  <a:cubicBezTo>
                    <a:pt x="6" y="11"/>
                    <a:pt x="7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29" y="36"/>
                    <a:pt x="58" y="49"/>
                    <a:pt x="86" y="61"/>
                  </a:cubicBezTo>
                  <a:cubicBezTo>
                    <a:pt x="97" y="66"/>
                    <a:pt x="109" y="71"/>
                    <a:pt x="120" y="76"/>
                  </a:cubicBezTo>
                  <a:cubicBezTo>
                    <a:pt x="123" y="78"/>
                    <a:pt x="126" y="76"/>
                    <a:pt x="126" y="74"/>
                  </a:cubicBezTo>
                  <a:cubicBezTo>
                    <a:pt x="127" y="73"/>
                    <a:pt x="128" y="70"/>
                    <a:pt x="125" y="68"/>
                  </a:cubicBezTo>
                  <a:cubicBezTo>
                    <a:pt x="114" y="63"/>
                    <a:pt x="103" y="58"/>
                    <a:pt x="92" y="53"/>
                  </a:cubicBezTo>
                  <a:cubicBezTo>
                    <a:pt x="64" y="41"/>
                    <a:pt x="35" y="29"/>
                    <a:pt x="14" y="8"/>
                  </a:cubicBezTo>
                  <a:cubicBezTo>
                    <a:pt x="13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3917" y="2494"/>
              <a:ext cx="451" cy="720"/>
            </a:xfrm>
            <a:custGeom>
              <a:avLst/>
              <a:gdLst>
                <a:gd name="T0" fmla="*/ 17 w 321"/>
                <a:gd name="T1" fmla="*/ 294 h 513"/>
                <a:gd name="T2" fmla="*/ 122 w 321"/>
                <a:gd name="T3" fmla="*/ 143 h 513"/>
                <a:gd name="T4" fmla="*/ 289 w 321"/>
                <a:gd name="T5" fmla="*/ 212 h 513"/>
                <a:gd name="T6" fmla="*/ 236 w 321"/>
                <a:gd name="T7" fmla="*/ 370 h 513"/>
                <a:gd name="T8" fmla="*/ 134 w 321"/>
                <a:gd name="T9" fmla="*/ 496 h 513"/>
                <a:gd name="T10" fmla="*/ 144 w 321"/>
                <a:gd name="T11" fmla="*/ 506 h 513"/>
                <a:gd name="T12" fmla="*/ 292 w 321"/>
                <a:gd name="T13" fmla="*/ 315 h 513"/>
                <a:gd name="T14" fmla="*/ 277 w 321"/>
                <a:gd name="T15" fmla="*/ 146 h 513"/>
                <a:gd name="T16" fmla="*/ 4 w 321"/>
                <a:gd name="T17" fmla="*/ 287 h 513"/>
                <a:gd name="T18" fmla="*/ 17 w 321"/>
                <a:gd name="T19" fmla="*/ 29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513">
                  <a:moveTo>
                    <a:pt x="17" y="294"/>
                  </a:moveTo>
                  <a:cubicBezTo>
                    <a:pt x="44" y="243"/>
                    <a:pt x="77" y="181"/>
                    <a:pt x="122" y="143"/>
                  </a:cubicBezTo>
                  <a:cubicBezTo>
                    <a:pt x="193" y="82"/>
                    <a:pt x="269" y="127"/>
                    <a:pt x="289" y="212"/>
                  </a:cubicBezTo>
                  <a:cubicBezTo>
                    <a:pt x="305" y="278"/>
                    <a:pt x="272" y="320"/>
                    <a:pt x="236" y="370"/>
                  </a:cubicBezTo>
                  <a:cubicBezTo>
                    <a:pt x="205" y="414"/>
                    <a:pt x="173" y="458"/>
                    <a:pt x="134" y="496"/>
                  </a:cubicBezTo>
                  <a:cubicBezTo>
                    <a:pt x="127" y="502"/>
                    <a:pt x="137" y="513"/>
                    <a:pt x="144" y="506"/>
                  </a:cubicBezTo>
                  <a:cubicBezTo>
                    <a:pt x="200" y="452"/>
                    <a:pt x="255" y="383"/>
                    <a:pt x="292" y="315"/>
                  </a:cubicBezTo>
                  <a:cubicBezTo>
                    <a:pt x="321" y="263"/>
                    <a:pt x="312" y="194"/>
                    <a:pt x="277" y="146"/>
                  </a:cubicBezTo>
                  <a:cubicBezTo>
                    <a:pt x="173" y="0"/>
                    <a:pt x="50" y="199"/>
                    <a:pt x="4" y="287"/>
                  </a:cubicBezTo>
                  <a:cubicBezTo>
                    <a:pt x="0" y="295"/>
                    <a:pt x="13" y="303"/>
                    <a:pt x="17" y="2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45"/>
            <p:cNvSpPr>
              <a:spLocks noEditPoints="1"/>
            </p:cNvSpPr>
            <p:nvPr/>
          </p:nvSpPr>
          <p:spPr bwMode="auto">
            <a:xfrm>
              <a:off x="3917" y="2623"/>
              <a:ext cx="453" cy="588"/>
            </a:xfrm>
            <a:custGeom>
              <a:avLst/>
              <a:gdLst>
                <a:gd name="T0" fmla="*/ 139 w 322"/>
                <a:gd name="T1" fmla="*/ 419 h 419"/>
                <a:gd name="T2" fmla="*/ 137 w 322"/>
                <a:gd name="T3" fmla="*/ 419 h 419"/>
                <a:gd name="T4" fmla="*/ 129 w 322"/>
                <a:gd name="T5" fmla="*/ 411 h 419"/>
                <a:gd name="T6" fmla="*/ 132 w 322"/>
                <a:gd name="T7" fmla="*/ 402 h 419"/>
                <a:gd name="T8" fmla="*/ 234 w 322"/>
                <a:gd name="T9" fmla="*/ 277 h 419"/>
                <a:gd name="T10" fmla="*/ 239 w 322"/>
                <a:gd name="T11" fmla="*/ 269 h 419"/>
                <a:gd name="T12" fmla="*/ 287 w 322"/>
                <a:gd name="T13" fmla="*/ 120 h 419"/>
                <a:gd name="T14" fmla="*/ 214 w 322"/>
                <a:gd name="T15" fmla="*/ 30 h 419"/>
                <a:gd name="T16" fmla="*/ 123 w 322"/>
                <a:gd name="T17" fmla="*/ 53 h 419"/>
                <a:gd name="T18" fmla="*/ 19 w 322"/>
                <a:gd name="T19" fmla="*/ 204 h 419"/>
                <a:gd name="T20" fmla="*/ 12 w 322"/>
                <a:gd name="T21" fmla="*/ 209 h 419"/>
                <a:gd name="T22" fmla="*/ 11 w 322"/>
                <a:gd name="T23" fmla="*/ 209 h 419"/>
                <a:gd name="T24" fmla="*/ 2 w 322"/>
                <a:gd name="T25" fmla="*/ 204 h 419"/>
                <a:gd name="T26" fmla="*/ 2 w 322"/>
                <a:gd name="T27" fmla="*/ 194 h 419"/>
                <a:gd name="T28" fmla="*/ 191 w 322"/>
                <a:gd name="T29" fmla="*/ 0 h 419"/>
                <a:gd name="T30" fmla="*/ 196 w 322"/>
                <a:gd name="T31" fmla="*/ 0 h 419"/>
                <a:gd name="T32" fmla="*/ 280 w 322"/>
                <a:gd name="T33" fmla="*/ 52 h 419"/>
                <a:gd name="T34" fmla="*/ 294 w 322"/>
                <a:gd name="T35" fmla="*/ 224 h 419"/>
                <a:gd name="T36" fmla="*/ 146 w 322"/>
                <a:gd name="T37" fmla="*/ 416 h 419"/>
                <a:gd name="T38" fmla="*/ 139 w 322"/>
                <a:gd name="T39" fmla="*/ 419 h 419"/>
                <a:gd name="T40" fmla="*/ 190 w 322"/>
                <a:gd name="T41" fmla="*/ 20 h 419"/>
                <a:gd name="T42" fmla="*/ 216 w 322"/>
                <a:gd name="T43" fmla="*/ 25 h 419"/>
                <a:gd name="T44" fmla="*/ 292 w 322"/>
                <a:gd name="T45" fmla="*/ 119 h 419"/>
                <a:gd name="T46" fmla="*/ 244 w 322"/>
                <a:gd name="T47" fmla="*/ 272 h 419"/>
                <a:gd name="T48" fmla="*/ 238 w 322"/>
                <a:gd name="T49" fmla="*/ 280 h 419"/>
                <a:gd name="T50" fmla="*/ 136 w 322"/>
                <a:gd name="T51" fmla="*/ 405 h 419"/>
                <a:gd name="T52" fmla="*/ 134 w 322"/>
                <a:gd name="T53" fmla="*/ 409 h 419"/>
                <a:gd name="T54" fmla="*/ 138 w 322"/>
                <a:gd name="T55" fmla="*/ 413 h 419"/>
                <a:gd name="T56" fmla="*/ 142 w 322"/>
                <a:gd name="T57" fmla="*/ 412 h 419"/>
                <a:gd name="T58" fmla="*/ 290 w 322"/>
                <a:gd name="T59" fmla="*/ 222 h 419"/>
                <a:gd name="T60" fmla="*/ 275 w 322"/>
                <a:gd name="T61" fmla="*/ 56 h 419"/>
                <a:gd name="T62" fmla="*/ 196 w 322"/>
                <a:gd name="T63" fmla="*/ 5 h 419"/>
                <a:gd name="T64" fmla="*/ 191 w 322"/>
                <a:gd name="T65" fmla="*/ 5 h 419"/>
                <a:gd name="T66" fmla="*/ 7 w 322"/>
                <a:gd name="T67" fmla="*/ 196 h 419"/>
                <a:gd name="T68" fmla="*/ 7 w 322"/>
                <a:gd name="T69" fmla="*/ 201 h 419"/>
                <a:gd name="T70" fmla="*/ 11 w 322"/>
                <a:gd name="T71" fmla="*/ 203 h 419"/>
                <a:gd name="T72" fmla="*/ 15 w 322"/>
                <a:gd name="T73" fmla="*/ 201 h 419"/>
                <a:gd name="T74" fmla="*/ 15 w 322"/>
                <a:gd name="T75" fmla="*/ 201 h 419"/>
                <a:gd name="T76" fmla="*/ 120 w 322"/>
                <a:gd name="T77" fmla="*/ 49 h 419"/>
                <a:gd name="T78" fmla="*/ 190 w 322"/>
                <a:gd name="T79" fmla="*/ 2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2" h="419">
                  <a:moveTo>
                    <a:pt x="139" y="419"/>
                  </a:moveTo>
                  <a:cubicBezTo>
                    <a:pt x="138" y="419"/>
                    <a:pt x="137" y="419"/>
                    <a:pt x="137" y="419"/>
                  </a:cubicBezTo>
                  <a:cubicBezTo>
                    <a:pt x="133" y="417"/>
                    <a:pt x="130" y="414"/>
                    <a:pt x="129" y="411"/>
                  </a:cubicBezTo>
                  <a:cubicBezTo>
                    <a:pt x="128" y="407"/>
                    <a:pt x="129" y="404"/>
                    <a:pt x="132" y="402"/>
                  </a:cubicBezTo>
                  <a:cubicBezTo>
                    <a:pt x="170" y="365"/>
                    <a:pt x="200" y="323"/>
                    <a:pt x="234" y="277"/>
                  </a:cubicBezTo>
                  <a:cubicBezTo>
                    <a:pt x="239" y="269"/>
                    <a:pt x="239" y="269"/>
                    <a:pt x="239" y="269"/>
                  </a:cubicBezTo>
                  <a:cubicBezTo>
                    <a:pt x="273" y="222"/>
                    <a:pt x="301" y="182"/>
                    <a:pt x="287" y="120"/>
                  </a:cubicBezTo>
                  <a:cubicBezTo>
                    <a:pt x="276" y="75"/>
                    <a:pt x="249" y="41"/>
                    <a:pt x="214" y="30"/>
                  </a:cubicBezTo>
                  <a:cubicBezTo>
                    <a:pt x="185" y="20"/>
                    <a:pt x="152" y="28"/>
                    <a:pt x="123" y="53"/>
                  </a:cubicBezTo>
                  <a:cubicBezTo>
                    <a:pt x="78" y="92"/>
                    <a:pt x="46" y="154"/>
                    <a:pt x="19" y="204"/>
                  </a:cubicBezTo>
                  <a:cubicBezTo>
                    <a:pt x="18" y="207"/>
                    <a:pt x="15" y="209"/>
                    <a:pt x="12" y="209"/>
                  </a:cubicBezTo>
                  <a:cubicBezTo>
                    <a:pt x="12" y="209"/>
                    <a:pt x="11" y="209"/>
                    <a:pt x="11" y="209"/>
                  </a:cubicBezTo>
                  <a:cubicBezTo>
                    <a:pt x="8" y="209"/>
                    <a:pt x="4" y="207"/>
                    <a:pt x="2" y="204"/>
                  </a:cubicBezTo>
                  <a:cubicBezTo>
                    <a:pt x="0" y="201"/>
                    <a:pt x="0" y="197"/>
                    <a:pt x="2" y="194"/>
                  </a:cubicBezTo>
                  <a:cubicBezTo>
                    <a:pt x="38" y="124"/>
                    <a:pt x="112" y="5"/>
                    <a:pt x="191" y="0"/>
                  </a:cubicBezTo>
                  <a:cubicBezTo>
                    <a:pt x="192" y="0"/>
                    <a:pt x="194" y="0"/>
                    <a:pt x="196" y="0"/>
                  </a:cubicBezTo>
                  <a:cubicBezTo>
                    <a:pt x="226" y="0"/>
                    <a:pt x="255" y="17"/>
                    <a:pt x="280" y="52"/>
                  </a:cubicBezTo>
                  <a:cubicBezTo>
                    <a:pt x="316" y="104"/>
                    <a:pt x="322" y="174"/>
                    <a:pt x="294" y="224"/>
                  </a:cubicBezTo>
                  <a:cubicBezTo>
                    <a:pt x="257" y="291"/>
                    <a:pt x="203" y="361"/>
                    <a:pt x="146" y="416"/>
                  </a:cubicBezTo>
                  <a:cubicBezTo>
                    <a:pt x="144" y="418"/>
                    <a:pt x="142" y="419"/>
                    <a:pt x="139" y="419"/>
                  </a:cubicBezTo>
                  <a:close/>
                  <a:moveTo>
                    <a:pt x="190" y="20"/>
                  </a:moveTo>
                  <a:cubicBezTo>
                    <a:pt x="199" y="20"/>
                    <a:pt x="207" y="22"/>
                    <a:pt x="216" y="25"/>
                  </a:cubicBezTo>
                  <a:cubicBezTo>
                    <a:pt x="253" y="36"/>
                    <a:pt x="281" y="72"/>
                    <a:pt x="292" y="119"/>
                  </a:cubicBezTo>
                  <a:cubicBezTo>
                    <a:pt x="307" y="183"/>
                    <a:pt x="278" y="224"/>
                    <a:pt x="244" y="272"/>
                  </a:cubicBezTo>
                  <a:cubicBezTo>
                    <a:pt x="238" y="280"/>
                    <a:pt x="238" y="280"/>
                    <a:pt x="238" y="280"/>
                  </a:cubicBezTo>
                  <a:cubicBezTo>
                    <a:pt x="205" y="327"/>
                    <a:pt x="174" y="369"/>
                    <a:pt x="136" y="405"/>
                  </a:cubicBezTo>
                  <a:cubicBezTo>
                    <a:pt x="134" y="407"/>
                    <a:pt x="134" y="408"/>
                    <a:pt x="134" y="409"/>
                  </a:cubicBezTo>
                  <a:cubicBezTo>
                    <a:pt x="135" y="411"/>
                    <a:pt x="136" y="413"/>
                    <a:pt x="138" y="413"/>
                  </a:cubicBezTo>
                  <a:cubicBezTo>
                    <a:pt x="140" y="414"/>
                    <a:pt x="141" y="413"/>
                    <a:pt x="142" y="412"/>
                  </a:cubicBezTo>
                  <a:cubicBezTo>
                    <a:pt x="199" y="357"/>
                    <a:pt x="253" y="288"/>
                    <a:pt x="290" y="222"/>
                  </a:cubicBezTo>
                  <a:cubicBezTo>
                    <a:pt x="316" y="173"/>
                    <a:pt x="310" y="105"/>
                    <a:pt x="275" y="56"/>
                  </a:cubicBezTo>
                  <a:cubicBezTo>
                    <a:pt x="251" y="22"/>
                    <a:pt x="224" y="5"/>
                    <a:pt x="196" y="5"/>
                  </a:cubicBezTo>
                  <a:cubicBezTo>
                    <a:pt x="194" y="5"/>
                    <a:pt x="193" y="5"/>
                    <a:pt x="191" y="5"/>
                  </a:cubicBezTo>
                  <a:cubicBezTo>
                    <a:pt x="112" y="11"/>
                    <a:pt x="36" y="141"/>
                    <a:pt x="7" y="196"/>
                  </a:cubicBezTo>
                  <a:cubicBezTo>
                    <a:pt x="6" y="198"/>
                    <a:pt x="6" y="200"/>
                    <a:pt x="7" y="201"/>
                  </a:cubicBezTo>
                  <a:cubicBezTo>
                    <a:pt x="8" y="202"/>
                    <a:pt x="10" y="204"/>
                    <a:pt x="11" y="203"/>
                  </a:cubicBezTo>
                  <a:cubicBezTo>
                    <a:pt x="13" y="203"/>
                    <a:pt x="14" y="203"/>
                    <a:pt x="15" y="201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41" y="151"/>
                    <a:pt x="74" y="88"/>
                    <a:pt x="120" y="49"/>
                  </a:cubicBezTo>
                  <a:cubicBezTo>
                    <a:pt x="142" y="30"/>
                    <a:pt x="166" y="20"/>
                    <a:pt x="190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4236" y="2473"/>
              <a:ext cx="888" cy="762"/>
            </a:xfrm>
            <a:custGeom>
              <a:avLst/>
              <a:gdLst>
                <a:gd name="T0" fmla="*/ 16 w 632"/>
                <a:gd name="T1" fmla="*/ 130 h 543"/>
                <a:gd name="T2" fmla="*/ 248 w 632"/>
                <a:gd name="T3" fmla="*/ 63 h 543"/>
                <a:gd name="T4" fmla="*/ 438 w 632"/>
                <a:gd name="T5" fmla="*/ 213 h 543"/>
                <a:gd name="T6" fmla="*/ 511 w 632"/>
                <a:gd name="T7" fmla="*/ 384 h 543"/>
                <a:gd name="T8" fmla="*/ 615 w 632"/>
                <a:gd name="T9" fmla="*/ 535 h 543"/>
                <a:gd name="T10" fmla="*/ 628 w 632"/>
                <a:gd name="T11" fmla="*/ 527 h 543"/>
                <a:gd name="T12" fmla="*/ 569 w 632"/>
                <a:gd name="T13" fmla="*/ 444 h 543"/>
                <a:gd name="T14" fmla="*/ 497 w 632"/>
                <a:gd name="T15" fmla="*/ 315 h 543"/>
                <a:gd name="T16" fmla="*/ 401 w 632"/>
                <a:gd name="T17" fmla="*/ 127 h 543"/>
                <a:gd name="T18" fmla="*/ 8 w 632"/>
                <a:gd name="T19" fmla="*/ 117 h 543"/>
                <a:gd name="T20" fmla="*/ 16 w 632"/>
                <a:gd name="T21" fmla="*/ 13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2" h="543">
                  <a:moveTo>
                    <a:pt x="16" y="130"/>
                  </a:moveTo>
                  <a:cubicBezTo>
                    <a:pt x="88" y="95"/>
                    <a:pt x="166" y="58"/>
                    <a:pt x="248" y="63"/>
                  </a:cubicBezTo>
                  <a:cubicBezTo>
                    <a:pt x="341" y="70"/>
                    <a:pt x="400" y="134"/>
                    <a:pt x="438" y="213"/>
                  </a:cubicBezTo>
                  <a:cubicBezTo>
                    <a:pt x="465" y="268"/>
                    <a:pt x="483" y="329"/>
                    <a:pt x="511" y="384"/>
                  </a:cubicBezTo>
                  <a:cubicBezTo>
                    <a:pt x="540" y="439"/>
                    <a:pt x="588" y="479"/>
                    <a:pt x="615" y="535"/>
                  </a:cubicBezTo>
                  <a:cubicBezTo>
                    <a:pt x="619" y="543"/>
                    <a:pt x="632" y="536"/>
                    <a:pt x="628" y="527"/>
                  </a:cubicBezTo>
                  <a:cubicBezTo>
                    <a:pt x="612" y="495"/>
                    <a:pt x="592" y="471"/>
                    <a:pt x="569" y="444"/>
                  </a:cubicBezTo>
                  <a:cubicBezTo>
                    <a:pt x="537" y="405"/>
                    <a:pt x="516" y="362"/>
                    <a:pt x="497" y="315"/>
                  </a:cubicBezTo>
                  <a:cubicBezTo>
                    <a:pt x="470" y="250"/>
                    <a:pt x="448" y="182"/>
                    <a:pt x="401" y="127"/>
                  </a:cubicBezTo>
                  <a:cubicBezTo>
                    <a:pt x="294" y="0"/>
                    <a:pt x="136" y="56"/>
                    <a:pt x="8" y="117"/>
                  </a:cubicBezTo>
                  <a:cubicBezTo>
                    <a:pt x="0" y="121"/>
                    <a:pt x="7" y="134"/>
                    <a:pt x="16" y="1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>
              <a:off x="4236" y="2471"/>
              <a:ext cx="889" cy="762"/>
            </a:xfrm>
            <a:custGeom>
              <a:avLst/>
              <a:gdLst>
                <a:gd name="T0" fmla="*/ 621 w 633"/>
                <a:gd name="T1" fmla="*/ 542 h 542"/>
                <a:gd name="T2" fmla="*/ 612 w 633"/>
                <a:gd name="T3" fmla="*/ 537 h 542"/>
                <a:gd name="T4" fmla="*/ 560 w 633"/>
                <a:gd name="T5" fmla="*/ 460 h 542"/>
                <a:gd name="T6" fmla="*/ 509 w 633"/>
                <a:gd name="T7" fmla="*/ 386 h 542"/>
                <a:gd name="T8" fmla="*/ 469 w 633"/>
                <a:gd name="T9" fmla="*/ 295 h 542"/>
                <a:gd name="T10" fmla="*/ 435 w 633"/>
                <a:gd name="T11" fmla="*/ 215 h 542"/>
                <a:gd name="T12" fmla="*/ 248 w 633"/>
                <a:gd name="T13" fmla="*/ 67 h 542"/>
                <a:gd name="T14" fmla="*/ 18 w 633"/>
                <a:gd name="T15" fmla="*/ 133 h 542"/>
                <a:gd name="T16" fmla="*/ 17 w 633"/>
                <a:gd name="T17" fmla="*/ 133 h 542"/>
                <a:gd name="T18" fmla="*/ 3 w 633"/>
                <a:gd name="T19" fmla="*/ 128 h 542"/>
                <a:gd name="T20" fmla="*/ 7 w 633"/>
                <a:gd name="T21" fmla="*/ 115 h 542"/>
                <a:gd name="T22" fmla="*/ 404 w 633"/>
                <a:gd name="T23" fmla="*/ 126 h 542"/>
                <a:gd name="T24" fmla="*/ 486 w 633"/>
                <a:gd name="T25" fmla="*/ 283 h 542"/>
                <a:gd name="T26" fmla="*/ 499 w 633"/>
                <a:gd name="T27" fmla="*/ 315 h 542"/>
                <a:gd name="T28" fmla="*/ 571 w 633"/>
                <a:gd name="T29" fmla="*/ 443 h 542"/>
                <a:gd name="T30" fmla="*/ 575 w 633"/>
                <a:gd name="T31" fmla="*/ 448 h 542"/>
                <a:gd name="T32" fmla="*/ 630 w 633"/>
                <a:gd name="T33" fmla="*/ 527 h 542"/>
                <a:gd name="T34" fmla="*/ 625 w 633"/>
                <a:gd name="T35" fmla="*/ 541 h 542"/>
                <a:gd name="T36" fmla="*/ 621 w 633"/>
                <a:gd name="T37" fmla="*/ 542 h 542"/>
                <a:gd name="T38" fmla="*/ 231 w 633"/>
                <a:gd name="T39" fmla="*/ 61 h 542"/>
                <a:gd name="T40" fmla="*/ 248 w 633"/>
                <a:gd name="T41" fmla="*/ 62 h 542"/>
                <a:gd name="T42" fmla="*/ 440 w 633"/>
                <a:gd name="T43" fmla="*/ 212 h 542"/>
                <a:gd name="T44" fmla="*/ 475 w 633"/>
                <a:gd name="T45" fmla="*/ 293 h 542"/>
                <a:gd name="T46" fmla="*/ 514 w 633"/>
                <a:gd name="T47" fmla="*/ 384 h 542"/>
                <a:gd name="T48" fmla="*/ 564 w 633"/>
                <a:gd name="T49" fmla="*/ 456 h 542"/>
                <a:gd name="T50" fmla="*/ 617 w 633"/>
                <a:gd name="T51" fmla="*/ 535 h 542"/>
                <a:gd name="T52" fmla="*/ 623 w 633"/>
                <a:gd name="T53" fmla="*/ 536 h 542"/>
                <a:gd name="T54" fmla="*/ 625 w 633"/>
                <a:gd name="T55" fmla="*/ 530 h 542"/>
                <a:gd name="T56" fmla="*/ 571 w 633"/>
                <a:gd name="T57" fmla="*/ 451 h 542"/>
                <a:gd name="T58" fmla="*/ 567 w 633"/>
                <a:gd name="T59" fmla="*/ 447 h 542"/>
                <a:gd name="T60" fmla="*/ 494 w 633"/>
                <a:gd name="T61" fmla="*/ 317 h 542"/>
                <a:gd name="T62" fmla="*/ 481 w 633"/>
                <a:gd name="T63" fmla="*/ 285 h 542"/>
                <a:gd name="T64" fmla="*/ 399 w 633"/>
                <a:gd name="T65" fmla="*/ 130 h 542"/>
                <a:gd name="T66" fmla="*/ 10 w 633"/>
                <a:gd name="T67" fmla="*/ 120 h 542"/>
                <a:gd name="T68" fmla="*/ 8 w 633"/>
                <a:gd name="T69" fmla="*/ 125 h 542"/>
                <a:gd name="T70" fmla="*/ 15 w 633"/>
                <a:gd name="T71" fmla="*/ 128 h 542"/>
                <a:gd name="T72" fmla="*/ 16 w 633"/>
                <a:gd name="T73" fmla="*/ 128 h 542"/>
                <a:gd name="T74" fmla="*/ 231 w 633"/>
                <a:gd name="T75" fmla="*/ 61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542">
                  <a:moveTo>
                    <a:pt x="621" y="542"/>
                  </a:moveTo>
                  <a:cubicBezTo>
                    <a:pt x="617" y="542"/>
                    <a:pt x="614" y="541"/>
                    <a:pt x="612" y="537"/>
                  </a:cubicBezTo>
                  <a:cubicBezTo>
                    <a:pt x="599" y="509"/>
                    <a:pt x="579" y="484"/>
                    <a:pt x="560" y="460"/>
                  </a:cubicBezTo>
                  <a:cubicBezTo>
                    <a:pt x="542" y="437"/>
                    <a:pt x="523" y="413"/>
                    <a:pt x="509" y="386"/>
                  </a:cubicBezTo>
                  <a:cubicBezTo>
                    <a:pt x="493" y="357"/>
                    <a:pt x="481" y="325"/>
                    <a:pt x="469" y="295"/>
                  </a:cubicBezTo>
                  <a:cubicBezTo>
                    <a:pt x="459" y="268"/>
                    <a:pt x="448" y="241"/>
                    <a:pt x="435" y="215"/>
                  </a:cubicBezTo>
                  <a:cubicBezTo>
                    <a:pt x="390" y="122"/>
                    <a:pt x="327" y="73"/>
                    <a:pt x="248" y="67"/>
                  </a:cubicBezTo>
                  <a:cubicBezTo>
                    <a:pt x="167" y="61"/>
                    <a:pt x="91" y="98"/>
                    <a:pt x="18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1" y="136"/>
                    <a:pt x="5" y="133"/>
                    <a:pt x="3" y="128"/>
                  </a:cubicBezTo>
                  <a:cubicBezTo>
                    <a:pt x="0" y="123"/>
                    <a:pt x="2" y="118"/>
                    <a:pt x="7" y="115"/>
                  </a:cubicBezTo>
                  <a:cubicBezTo>
                    <a:pt x="143" y="50"/>
                    <a:pt x="297" y="0"/>
                    <a:pt x="404" y="126"/>
                  </a:cubicBezTo>
                  <a:cubicBezTo>
                    <a:pt x="443" y="172"/>
                    <a:pt x="465" y="229"/>
                    <a:pt x="486" y="283"/>
                  </a:cubicBezTo>
                  <a:cubicBezTo>
                    <a:pt x="491" y="294"/>
                    <a:pt x="495" y="304"/>
                    <a:pt x="499" y="315"/>
                  </a:cubicBezTo>
                  <a:cubicBezTo>
                    <a:pt x="515" y="355"/>
                    <a:pt x="537" y="401"/>
                    <a:pt x="571" y="443"/>
                  </a:cubicBezTo>
                  <a:cubicBezTo>
                    <a:pt x="575" y="448"/>
                    <a:pt x="575" y="448"/>
                    <a:pt x="575" y="448"/>
                  </a:cubicBezTo>
                  <a:cubicBezTo>
                    <a:pt x="597" y="474"/>
                    <a:pt x="615" y="496"/>
                    <a:pt x="630" y="527"/>
                  </a:cubicBezTo>
                  <a:cubicBezTo>
                    <a:pt x="633" y="533"/>
                    <a:pt x="630" y="539"/>
                    <a:pt x="625" y="541"/>
                  </a:cubicBezTo>
                  <a:cubicBezTo>
                    <a:pt x="624" y="542"/>
                    <a:pt x="622" y="542"/>
                    <a:pt x="621" y="542"/>
                  </a:cubicBezTo>
                  <a:close/>
                  <a:moveTo>
                    <a:pt x="231" y="61"/>
                  </a:moveTo>
                  <a:cubicBezTo>
                    <a:pt x="236" y="61"/>
                    <a:pt x="242" y="61"/>
                    <a:pt x="248" y="62"/>
                  </a:cubicBezTo>
                  <a:cubicBezTo>
                    <a:pt x="330" y="67"/>
                    <a:pt x="394" y="118"/>
                    <a:pt x="440" y="212"/>
                  </a:cubicBezTo>
                  <a:cubicBezTo>
                    <a:pt x="453" y="239"/>
                    <a:pt x="464" y="266"/>
                    <a:pt x="475" y="293"/>
                  </a:cubicBezTo>
                  <a:cubicBezTo>
                    <a:pt x="486" y="323"/>
                    <a:pt x="499" y="354"/>
                    <a:pt x="514" y="384"/>
                  </a:cubicBezTo>
                  <a:cubicBezTo>
                    <a:pt x="528" y="410"/>
                    <a:pt x="546" y="434"/>
                    <a:pt x="564" y="456"/>
                  </a:cubicBezTo>
                  <a:cubicBezTo>
                    <a:pt x="583" y="481"/>
                    <a:pt x="603" y="506"/>
                    <a:pt x="617" y="535"/>
                  </a:cubicBezTo>
                  <a:cubicBezTo>
                    <a:pt x="619" y="538"/>
                    <a:pt x="622" y="537"/>
                    <a:pt x="623" y="536"/>
                  </a:cubicBezTo>
                  <a:cubicBezTo>
                    <a:pt x="625" y="535"/>
                    <a:pt x="627" y="533"/>
                    <a:pt x="625" y="530"/>
                  </a:cubicBezTo>
                  <a:cubicBezTo>
                    <a:pt x="611" y="499"/>
                    <a:pt x="592" y="477"/>
                    <a:pt x="571" y="451"/>
                  </a:cubicBezTo>
                  <a:cubicBezTo>
                    <a:pt x="567" y="447"/>
                    <a:pt x="567" y="447"/>
                    <a:pt x="567" y="447"/>
                  </a:cubicBezTo>
                  <a:cubicBezTo>
                    <a:pt x="532" y="404"/>
                    <a:pt x="510" y="357"/>
                    <a:pt x="494" y="317"/>
                  </a:cubicBezTo>
                  <a:cubicBezTo>
                    <a:pt x="490" y="307"/>
                    <a:pt x="485" y="296"/>
                    <a:pt x="481" y="285"/>
                  </a:cubicBezTo>
                  <a:cubicBezTo>
                    <a:pt x="460" y="231"/>
                    <a:pt x="438" y="175"/>
                    <a:pt x="399" y="130"/>
                  </a:cubicBezTo>
                  <a:cubicBezTo>
                    <a:pt x="295" y="7"/>
                    <a:pt x="144" y="56"/>
                    <a:pt x="10" y="120"/>
                  </a:cubicBezTo>
                  <a:cubicBezTo>
                    <a:pt x="6" y="122"/>
                    <a:pt x="7" y="124"/>
                    <a:pt x="8" y="125"/>
                  </a:cubicBezTo>
                  <a:cubicBezTo>
                    <a:pt x="9" y="127"/>
                    <a:pt x="11" y="130"/>
                    <a:pt x="15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84" y="95"/>
                    <a:pt x="154" y="61"/>
                    <a:pt x="231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3832" y="976"/>
              <a:ext cx="175" cy="155"/>
            </a:xfrm>
            <a:custGeom>
              <a:avLst/>
              <a:gdLst>
                <a:gd name="T0" fmla="*/ 121 w 125"/>
                <a:gd name="T1" fmla="*/ 98 h 110"/>
                <a:gd name="T2" fmla="*/ 13 w 125"/>
                <a:gd name="T3" fmla="*/ 2 h 110"/>
                <a:gd name="T4" fmla="*/ 10 w 125"/>
                <a:gd name="T5" fmla="*/ 17 h 110"/>
                <a:gd name="T6" fmla="*/ 107 w 125"/>
                <a:gd name="T7" fmla="*/ 101 h 110"/>
                <a:gd name="T8" fmla="*/ 121 w 125"/>
                <a:gd name="T9" fmla="*/ 9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0">
                  <a:moveTo>
                    <a:pt x="121" y="98"/>
                  </a:moveTo>
                  <a:cubicBezTo>
                    <a:pt x="102" y="50"/>
                    <a:pt x="63" y="15"/>
                    <a:pt x="13" y="2"/>
                  </a:cubicBezTo>
                  <a:cubicBezTo>
                    <a:pt x="4" y="0"/>
                    <a:pt x="0" y="14"/>
                    <a:pt x="10" y="17"/>
                  </a:cubicBezTo>
                  <a:cubicBezTo>
                    <a:pt x="54" y="28"/>
                    <a:pt x="90" y="59"/>
                    <a:pt x="107" y="101"/>
                  </a:cubicBezTo>
                  <a:cubicBezTo>
                    <a:pt x="111" y="110"/>
                    <a:pt x="125" y="106"/>
                    <a:pt x="121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49"/>
            <p:cNvSpPr>
              <a:spLocks noEditPoints="1"/>
            </p:cNvSpPr>
            <p:nvPr/>
          </p:nvSpPr>
          <p:spPr bwMode="auto">
            <a:xfrm>
              <a:off x="3833" y="974"/>
              <a:ext cx="176" cy="155"/>
            </a:xfrm>
            <a:custGeom>
              <a:avLst/>
              <a:gdLst>
                <a:gd name="T0" fmla="*/ 113 w 125"/>
                <a:gd name="T1" fmla="*/ 111 h 111"/>
                <a:gd name="T2" fmla="*/ 103 w 125"/>
                <a:gd name="T3" fmla="*/ 105 h 111"/>
                <a:gd name="T4" fmla="*/ 8 w 125"/>
                <a:gd name="T5" fmla="*/ 21 h 111"/>
                <a:gd name="T6" fmla="*/ 1 w 125"/>
                <a:gd name="T7" fmla="*/ 9 h 111"/>
                <a:gd name="T8" fmla="*/ 13 w 125"/>
                <a:gd name="T9" fmla="*/ 2 h 111"/>
                <a:gd name="T10" fmla="*/ 123 w 125"/>
                <a:gd name="T11" fmla="*/ 98 h 111"/>
                <a:gd name="T12" fmla="*/ 123 w 125"/>
                <a:gd name="T13" fmla="*/ 98 h 111"/>
                <a:gd name="T14" fmla="*/ 118 w 125"/>
                <a:gd name="T15" fmla="*/ 110 h 111"/>
                <a:gd name="T16" fmla="*/ 113 w 125"/>
                <a:gd name="T17" fmla="*/ 111 h 111"/>
                <a:gd name="T18" fmla="*/ 10 w 125"/>
                <a:gd name="T19" fmla="*/ 7 h 111"/>
                <a:gd name="T20" fmla="*/ 6 w 125"/>
                <a:gd name="T21" fmla="*/ 10 h 111"/>
                <a:gd name="T22" fmla="*/ 9 w 125"/>
                <a:gd name="T23" fmla="*/ 16 h 111"/>
                <a:gd name="T24" fmla="*/ 109 w 125"/>
                <a:gd name="T25" fmla="*/ 102 h 111"/>
                <a:gd name="T26" fmla="*/ 116 w 125"/>
                <a:gd name="T27" fmla="*/ 105 h 111"/>
                <a:gd name="T28" fmla="*/ 118 w 125"/>
                <a:gd name="T29" fmla="*/ 101 h 111"/>
                <a:gd name="T30" fmla="*/ 118 w 125"/>
                <a:gd name="T31" fmla="*/ 101 h 111"/>
                <a:gd name="T32" fmla="*/ 12 w 125"/>
                <a:gd name="T33" fmla="*/ 7 h 111"/>
                <a:gd name="T34" fmla="*/ 10 w 125"/>
                <a:gd name="T35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11">
                  <a:moveTo>
                    <a:pt x="113" y="111"/>
                  </a:moveTo>
                  <a:cubicBezTo>
                    <a:pt x="109" y="111"/>
                    <a:pt x="105" y="109"/>
                    <a:pt x="103" y="105"/>
                  </a:cubicBezTo>
                  <a:cubicBezTo>
                    <a:pt x="87" y="63"/>
                    <a:pt x="52" y="33"/>
                    <a:pt x="8" y="21"/>
                  </a:cubicBezTo>
                  <a:cubicBezTo>
                    <a:pt x="2" y="20"/>
                    <a:pt x="0" y="14"/>
                    <a:pt x="1" y="9"/>
                  </a:cubicBezTo>
                  <a:cubicBezTo>
                    <a:pt x="2" y="4"/>
                    <a:pt x="7" y="0"/>
                    <a:pt x="13" y="2"/>
                  </a:cubicBezTo>
                  <a:cubicBezTo>
                    <a:pt x="63" y="15"/>
                    <a:pt x="103" y="50"/>
                    <a:pt x="123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5" y="103"/>
                    <a:pt x="123" y="108"/>
                    <a:pt x="118" y="110"/>
                  </a:cubicBezTo>
                  <a:cubicBezTo>
                    <a:pt x="116" y="111"/>
                    <a:pt x="115" y="111"/>
                    <a:pt x="113" y="111"/>
                  </a:cubicBezTo>
                  <a:close/>
                  <a:moveTo>
                    <a:pt x="10" y="7"/>
                  </a:moveTo>
                  <a:cubicBezTo>
                    <a:pt x="7" y="7"/>
                    <a:pt x="6" y="10"/>
                    <a:pt x="6" y="10"/>
                  </a:cubicBezTo>
                  <a:cubicBezTo>
                    <a:pt x="6" y="12"/>
                    <a:pt x="6" y="15"/>
                    <a:pt x="9" y="16"/>
                  </a:cubicBezTo>
                  <a:cubicBezTo>
                    <a:pt x="55" y="28"/>
                    <a:pt x="91" y="59"/>
                    <a:pt x="109" y="102"/>
                  </a:cubicBezTo>
                  <a:cubicBezTo>
                    <a:pt x="110" y="106"/>
                    <a:pt x="114" y="106"/>
                    <a:pt x="116" y="105"/>
                  </a:cubicBezTo>
                  <a:cubicBezTo>
                    <a:pt x="117" y="105"/>
                    <a:pt x="119" y="103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99" y="54"/>
                    <a:pt x="60" y="20"/>
                    <a:pt x="12" y="7"/>
                  </a:cubicBezTo>
                  <a:cubicBezTo>
                    <a:pt x="11" y="7"/>
                    <a:pt x="11" y="7"/>
                    <a:pt x="10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4180" y="1375"/>
              <a:ext cx="135" cy="100"/>
            </a:xfrm>
            <a:custGeom>
              <a:avLst/>
              <a:gdLst>
                <a:gd name="T0" fmla="*/ 17 w 96"/>
                <a:gd name="T1" fmla="*/ 64 h 71"/>
                <a:gd name="T2" fmla="*/ 45 w 96"/>
                <a:gd name="T3" fmla="*/ 33 h 71"/>
                <a:gd name="T4" fmla="*/ 71 w 96"/>
                <a:gd name="T5" fmla="*/ 21 h 71"/>
                <a:gd name="T6" fmla="*/ 80 w 96"/>
                <a:gd name="T7" fmla="*/ 41 h 71"/>
                <a:gd name="T8" fmla="*/ 94 w 96"/>
                <a:gd name="T9" fmla="*/ 37 h 71"/>
                <a:gd name="T10" fmla="*/ 60 w 96"/>
                <a:gd name="T11" fmla="*/ 6 h 71"/>
                <a:gd name="T12" fmla="*/ 7 w 96"/>
                <a:gd name="T13" fmla="*/ 54 h 71"/>
                <a:gd name="T14" fmla="*/ 17 w 96"/>
                <a:gd name="T15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71">
                  <a:moveTo>
                    <a:pt x="17" y="64"/>
                  </a:moveTo>
                  <a:cubicBezTo>
                    <a:pt x="28" y="55"/>
                    <a:pt x="35" y="43"/>
                    <a:pt x="45" y="33"/>
                  </a:cubicBezTo>
                  <a:cubicBezTo>
                    <a:pt x="50" y="27"/>
                    <a:pt x="63" y="16"/>
                    <a:pt x="71" y="21"/>
                  </a:cubicBezTo>
                  <a:cubicBezTo>
                    <a:pt x="77" y="24"/>
                    <a:pt x="79" y="35"/>
                    <a:pt x="80" y="41"/>
                  </a:cubicBezTo>
                  <a:cubicBezTo>
                    <a:pt x="81" y="50"/>
                    <a:pt x="96" y="46"/>
                    <a:pt x="94" y="37"/>
                  </a:cubicBezTo>
                  <a:cubicBezTo>
                    <a:pt x="92" y="20"/>
                    <a:pt x="79" y="0"/>
                    <a:pt x="60" y="6"/>
                  </a:cubicBezTo>
                  <a:cubicBezTo>
                    <a:pt x="35" y="12"/>
                    <a:pt x="25" y="38"/>
                    <a:pt x="7" y="54"/>
                  </a:cubicBezTo>
                  <a:cubicBezTo>
                    <a:pt x="0" y="60"/>
                    <a:pt x="10" y="71"/>
                    <a:pt x="17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1"/>
            <p:cNvSpPr>
              <a:spLocks noEditPoints="1"/>
            </p:cNvSpPr>
            <p:nvPr/>
          </p:nvSpPr>
          <p:spPr bwMode="auto">
            <a:xfrm>
              <a:off x="4181" y="1377"/>
              <a:ext cx="137" cy="95"/>
            </a:xfrm>
            <a:custGeom>
              <a:avLst/>
              <a:gdLst>
                <a:gd name="T0" fmla="*/ 12 w 97"/>
                <a:gd name="T1" fmla="*/ 68 h 68"/>
                <a:gd name="T2" fmla="*/ 8 w 97"/>
                <a:gd name="T3" fmla="*/ 67 h 68"/>
                <a:gd name="T4" fmla="*/ 1 w 97"/>
                <a:gd name="T5" fmla="*/ 59 h 68"/>
                <a:gd name="T6" fmla="*/ 4 w 97"/>
                <a:gd name="T7" fmla="*/ 51 h 68"/>
                <a:gd name="T8" fmla="*/ 20 w 97"/>
                <a:gd name="T9" fmla="*/ 33 h 68"/>
                <a:gd name="T10" fmla="*/ 58 w 97"/>
                <a:gd name="T11" fmla="*/ 2 h 68"/>
                <a:gd name="T12" fmla="*/ 78 w 97"/>
                <a:gd name="T13" fmla="*/ 5 h 68"/>
                <a:gd name="T14" fmla="*/ 96 w 97"/>
                <a:gd name="T15" fmla="*/ 35 h 68"/>
                <a:gd name="T16" fmla="*/ 92 w 97"/>
                <a:gd name="T17" fmla="*/ 45 h 68"/>
                <a:gd name="T18" fmla="*/ 82 w 97"/>
                <a:gd name="T19" fmla="*/ 47 h 68"/>
                <a:gd name="T20" fmla="*/ 76 w 97"/>
                <a:gd name="T21" fmla="*/ 40 h 68"/>
                <a:gd name="T22" fmla="*/ 69 w 97"/>
                <a:gd name="T23" fmla="*/ 22 h 68"/>
                <a:gd name="T24" fmla="*/ 46 w 97"/>
                <a:gd name="T25" fmla="*/ 33 h 68"/>
                <a:gd name="T26" fmla="*/ 34 w 97"/>
                <a:gd name="T27" fmla="*/ 47 h 68"/>
                <a:gd name="T28" fmla="*/ 18 w 97"/>
                <a:gd name="T29" fmla="*/ 65 h 68"/>
                <a:gd name="T30" fmla="*/ 18 w 97"/>
                <a:gd name="T31" fmla="*/ 65 h 68"/>
                <a:gd name="T32" fmla="*/ 12 w 97"/>
                <a:gd name="T33" fmla="*/ 68 h 68"/>
                <a:gd name="T34" fmla="*/ 65 w 97"/>
                <a:gd name="T35" fmla="*/ 6 h 68"/>
                <a:gd name="T36" fmla="*/ 60 w 97"/>
                <a:gd name="T37" fmla="*/ 7 h 68"/>
                <a:gd name="T38" fmla="*/ 25 w 97"/>
                <a:gd name="T39" fmla="*/ 36 h 68"/>
                <a:gd name="T40" fmla="*/ 8 w 97"/>
                <a:gd name="T41" fmla="*/ 55 h 68"/>
                <a:gd name="T42" fmla="*/ 6 w 97"/>
                <a:gd name="T43" fmla="*/ 58 h 68"/>
                <a:gd name="T44" fmla="*/ 10 w 97"/>
                <a:gd name="T45" fmla="*/ 62 h 68"/>
                <a:gd name="T46" fmla="*/ 15 w 97"/>
                <a:gd name="T47" fmla="*/ 61 h 68"/>
                <a:gd name="T48" fmla="*/ 15 w 97"/>
                <a:gd name="T49" fmla="*/ 61 h 68"/>
                <a:gd name="T50" fmla="*/ 30 w 97"/>
                <a:gd name="T51" fmla="*/ 44 h 68"/>
                <a:gd name="T52" fmla="*/ 42 w 97"/>
                <a:gd name="T53" fmla="*/ 30 h 68"/>
                <a:gd name="T54" fmla="*/ 71 w 97"/>
                <a:gd name="T55" fmla="*/ 18 h 68"/>
                <a:gd name="T56" fmla="*/ 82 w 97"/>
                <a:gd name="T57" fmla="*/ 39 h 68"/>
                <a:gd name="T58" fmla="*/ 84 w 97"/>
                <a:gd name="T59" fmla="*/ 42 h 68"/>
                <a:gd name="T60" fmla="*/ 89 w 97"/>
                <a:gd name="T61" fmla="*/ 41 h 68"/>
                <a:gd name="T62" fmla="*/ 90 w 97"/>
                <a:gd name="T63" fmla="*/ 36 h 68"/>
                <a:gd name="T64" fmla="*/ 75 w 97"/>
                <a:gd name="T65" fmla="*/ 9 h 68"/>
                <a:gd name="T66" fmla="*/ 65 w 97"/>
                <a:gd name="T67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68">
                  <a:moveTo>
                    <a:pt x="12" y="68"/>
                  </a:moveTo>
                  <a:cubicBezTo>
                    <a:pt x="10" y="68"/>
                    <a:pt x="9" y="68"/>
                    <a:pt x="8" y="67"/>
                  </a:cubicBezTo>
                  <a:cubicBezTo>
                    <a:pt x="5" y="66"/>
                    <a:pt x="2" y="63"/>
                    <a:pt x="1" y="59"/>
                  </a:cubicBezTo>
                  <a:cubicBezTo>
                    <a:pt x="0" y="56"/>
                    <a:pt x="1" y="53"/>
                    <a:pt x="4" y="51"/>
                  </a:cubicBezTo>
                  <a:cubicBezTo>
                    <a:pt x="10" y="45"/>
                    <a:pt x="15" y="39"/>
                    <a:pt x="20" y="33"/>
                  </a:cubicBezTo>
                  <a:cubicBezTo>
                    <a:pt x="30" y="20"/>
                    <a:pt x="41" y="7"/>
                    <a:pt x="58" y="2"/>
                  </a:cubicBezTo>
                  <a:cubicBezTo>
                    <a:pt x="65" y="0"/>
                    <a:pt x="72" y="1"/>
                    <a:pt x="78" y="5"/>
                  </a:cubicBezTo>
                  <a:cubicBezTo>
                    <a:pt x="89" y="11"/>
                    <a:pt x="94" y="25"/>
                    <a:pt x="96" y="35"/>
                  </a:cubicBezTo>
                  <a:cubicBezTo>
                    <a:pt x="97" y="39"/>
                    <a:pt x="95" y="43"/>
                    <a:pt x="92" y="45"/>
                  </a:cubicBezTo>
                  <a:cubicBezTo>
                    <a:pt x="89" y="48"/>
                    <a:pt x="85" y="48"/>
                    <a:pt x="82" y="47"/>
                  </a:cubicBezTo>
                  <a:cubicBezTo>
                    <a:pt x="79" y="46"/>
                    <a:pt x="77" y="43"/>
                    <a:pt x="76" y="40"/>
                  </a:cubicBezTo>
                  <a:cubicBezTo>
                    <a:pt x="75" y="31"/>
                    <a:pt x="72" y="24"/>
                    <a:pt x="69" y="22"/>
                  </a:cubicBezTo>
                  <a:cubicBezTo>
                    <a:pt x="63" y="19"/>
                    <a:pt x="53" y="26"/>
                    <a:pt x="46" y="33"/>
                  </a:cubicBezTo>
                  <a:cubicBezTo>
                    <a:pt x="42" y="38"/>
                    <a:pt x="38" y="43"/>
                    <a:pt x="34" y="47"/>
                  </a:cubicBezTo>
                  <a:cubicBezTo>
                    <a:pt x="30" y="53"/>
                    <a:pt x="25" y="60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6" y="67"/>
                    <a:pt x="14" y="68"/>
                    <a:pt x="12" y="68"/>
                  </a:cubicBezTo>
                  <a:close/>
                  <a:moveTo>
                    <a:pt x="65" y="6"/>
                  </a:moveTo>
                  <a:cubicBezTo>
                    <a:pt x="63" y="6"/>
                    <a:pt x="62" y="7"/>
                    <a:pt x="60" y="7"/>
                  </a:cubicBezTo>
                  <a:cubicBezTo>
                    <a:pt x="44" y="12"/>
                    <a:pt x="35" y="23"/>
                    <a:pt x="25" y="36"/>
                  </a:cubicBezTo>
                  <a:cubicBezTo>
                    <a:pt x="19" y="43"/>
                    <a:pt x="14" y="49"/>
                    <a:pt x="8" y="55"/>
                  </a:cubicBezTo>
                  <a:cubicBezTo>
                    <a:pt x="7" y="56"/>
                    <a:pt x="6" y="57"/>
                    <a:pt x="6" y="58"/>
                  </a:cubicBezTo>
                  <a:cubicBezTo>
                    <a:pt x="7" y="60"/>
                    <a:pt x="8" y="62"/>
                    <a:pt x="10" y="62"/>
                  </a:cubicBezTo>
                  <a:cubicBezTo>
                    <a:pt x="11" y="63"/>
                    <a:pt x="13" y="63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20" y="56"/>
                    <a:pt x="25" y="50"/>
                    <a:pt x="30" y="44"/>
                  </a:cubicBezTo>
                  <a:cubicBezTo>
                    <a:pt x="34" y="39"/>
                    <a:pt x="38" y="34"/>
                    <a:pt x="42" y="30"/>
                  </a:cubicBezTo>
                  <a:cubicBezTo>
                    <a:pt x="47" y="24"/>
                    <a:pt x="61" y="12"/>
                    <a:pt x="71" y="18"/>
                  </a:cubicBezTo>
                  <a:cubicBezTo>
                    <a:pt x="76" y="21"/>
                    <a:pt x="80" y="28"/>
                    <a:pt x="82" y="39"/>
                  </a:cubicBezTo>
                  <a:cubicBezTo>
                    <a:pt x="82" y="41"/>
                    <a:pt x="82" y="42"/>
                    <a:pt x="84" y="42"/>
                  </a:cubicBezTo>
                  <a:cubicBezTo>
                    <a:pt x="85" y="42"/>
                    <a:pt x="87" y="42"/>
                    <a:pt x="89" y="41"/>
                  </a:cubicBezTo>
                  <a:cubicBezTo>
                    <a:pt x="90" y="40"/>
                    <a:pt x="91" y="38"/>
                    <a:pt x="90" y="36"/>
                  </a:cubicBezTo>
                  <a:cubicBezTo>
                    <a:pt x="89" y="25"/>
                    <a:pt x="83" y="14"/>
                    <a:pt x="75" y="9"/>
                  </a:cubicBezTo>
                  <a:cubicBezTo>
                    <a:pt x="72" y="7"/>
                    <a:pt x="69" y="6"/>
                    <a:pt x="65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4270" y="1277"/>
              <a:ext cx="98" cy="45"/>
            </a:xfrm>
            <a:custGeom>
              <a:avLst/>
              <a:gdLst>
                <a:gd name="T0" fmla="*/ 10 w 70"/>
                <a:gd name="T1" fmla="*/ 15 h 32"/>
                <a:gd name="T2" fmla="*/ 54 w 70"/>
                <a:gd name="T3" fmla="*/ 28 h 32"/>
                <a:gd name="T4" fmla="*/ 62 w 70"/>
                <a:gd name="T5" fmla="*/ 15 h 32"/>
                <a:gd name="T6" fmla="*/ 10 w 70"/>
                <a:gd name="T7" fmla="*/ 0 h 32"/>
                <a:gd name="T8" fmla="*/ 10 w 70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2">
                  <a:moveTo>
                    <a:pt x="10" y="15"/>
                  </a:moveTo>
                  <a:cubicBezTo>
                    <a:pt x="26" y="16"/>
                    <a:pt x="40" y="20"/>
                    <a:pt x="54" y="28"/>
                  </a:cubicBezTo>
                  <a:cubicBezTo>
                    <a:pt x="62" y="32"/>
                    <a:pt x="70" y="20"/>
                    <a:pt x="62" y="15"/>
                  </a:cubicBezTo>
                  <a:cubicBezTo>
                    <a:pt x="46" y="6"/>
                    <a:pt x="28" y="1"/>
                    <a:pt x="10" y="0"/>
                  </a:cubicBezTo>
                  <a:cubicBezTo>
                    <a:pt x="0" y="0"/>
                    <a:pt x="0" y="15"/>
                    <a:pt x="1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53"/>
            <p:cNvSpPr>
              <a:spLocks noEditPoints="1"/>
            </p:cNvSpPr>
            <p:nvPr/>
          </p:nvSpPr>
          <p:spPr bwMode="auto">
            <a:xfrm>
              <a:off x="4270" y="1274"/>
              <a:ext cx="95" cy="47"/>
            </a:xfrm>
            <a:custGeom>
              <a:avLst/>
              <a:gdLst>
                <a:gd name="T0" fmla="*/ 58 w 68"/>
                <a:gd name="T1" fmla="*/ 33 h 33"/>
                <a:gd name="T2" fmla="*/ 53 w 68"/>
                <a:gd name="T3" fmla="*/ 32 h 33"/>
                <a:gd name="T4" fmla="*/ 10 w 68"/>
                <a:gd name="T5" fmla="*/ 20 h 33"/>
                <a:gd name="T6" fmla="*/ 10 w 68"/>
                <a:gd name="T7" fmla="*/ 20 h 33"/>
                <a:gd name="T8" fmla="*/ 0 w 68"/>
                <a:gd name="T9" fmla="*/ 9 h 33"/>
                <a:gd name="T10" fmla="*/ 3 w 68"/>
                <a:gd name="T11" fmla="*/ 3 h 33"/>
                <a:gd name="T12" fmla="*/ 10 w 68"/>
                <a:gd name="T13" fmla="*/ 0 h 33"/>
                <a:gd name="T14" fmla="*/ 63 w 68"/>
                <a:gd name="T15" fmla="*/ 14 h 33"/>
                <a:gd name="T16" fmla="*/ 68 w 68"/>
                <a:gd name="T17" fmla="*/ 21 h 33"/>
                <a:gd name="T18" fmla="*/ 67 w 68"/>
                <a:gd name="T19" fmla="*/ 28 h 33"/>
                <a:gd name="T20" fmla="*/ 58 w 68"/>
                <a:gd name="T21" fmla="*/ 33 h 33"/>
                <a:gd name="T22" fmla="*/ 10 w 68"/>
                <a:gd name="T23" fmla="*/ 15 h 33"/>
                <a:gd name="T24" fmla="*/ 55 w 68"/>
                <a:gd name="T25" fmla="*/ 27 h 33"/>
                <a:gd name="T26" fmla="*/ 59 w 68"/>
                <a:gd name="T27" fmla="*/ 28 h 33"/>
                <a:gd name="T28" fmla="*/ 62 w 68"/>
                <a:gd name="T29" fmla="*/ 25 h 33"/>
                <a:gd name="T30" fmla="*/ 60 w 68"/>
                <a:gd name="T31" fmla="*/ 19 h 33"/>
                <a:gd name="T32" fmla="*/ 10 w 68"/>
                <a:gd name="T33" fmla="*/ 5 h 33"/>
                <a:gd name="T34" fmla="*/ 7 w 68"/>
                <a:gd name="T35" fmla="*/ 6 h 33"/>
                <a:gd name="T36" fmla="*/ 6 w 68"/>
                <a:gd name="T37" fmla="*/ 9 h 33"/>
                <a:gd name="T38" fmla="*/ 10 w 68"/>
                <a:gd name="T3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33">
                  <a:moveTo>
                    <a:pt x="58" y="33"/>
                  </a:moveTo>
                  <a:cubicBezTo>
                    <a:pt x="56" y="33"/>
                    <a:pt x="54" y="33"/>
                    <a:pt x="53" y="32"/>
                  </a:cubicBezTo>
                  <a:cubicBezTo>
                    <a:pt x="39" y="25"/>
                    <a:pt x="25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3" y="20"/>
                    <a:pt x="0" y="14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29" y="0"/>
                    <a:pt x="47" y="5"/>
                    <a:pt x="63" y="14"/>
                  </a:cubicBezTo>
                  <a:cubicBezTo>
                    <a:pt x="66" y="16"/>
                    <a:pt x="67" y="18"/>
                    <a:pt x="68" y="21"/>
                  </a:cubicBezTo>
                  <a:cubicBezTo>
                    <a:pt x="68" y="23"/>
                    <a:pt x="68" y="26"/>
                    <a:pt x="67" y="28"/>
                  </a:cubicBezTo>
                  <a:cubicBezTo>
                    <a:pt x="65" y="31"/>
                    <a:pt x="62" y="33"/>
                    <a:pt x="58" y="33"/>
                  </a:cubicBezTo>
                  <a:close/>
                  <a:moveTo>
                    <a:pt x="10" y="15"/>
                  </a:moveTo>
                  <a:cubicBezTo>
                    <a:pt x="26" y="15"/>
                    <a:pt x="41" y="19"/>
                    <a:pt x="55" y="27"/>
                  </a:cubicBezTo>
                  <a:cubicBezTo>
                    <a:pt x="57" y="28"/>
                    <a:pt x="58" y="28"/>
                    <a:pt x="59" y="28"/>
                  </a:cubicBezTo>
                  <a:cubicBezTo>
                    <a:pt x="60" y="27"/>
                    <a:pt x="61" y="26"/>
                    <a:pt x="62" y="25"/>
                  </a:cubicBezTo>
                  <a:cubicBezTo>
                    <a:pt x="63" y="23"/>
                    <a:pt x="63" y="21"/>
                    <a:pt x="60" y="19"/>
                  </a:cubicBezTo>
                  <a:cubicBezTo>
                    <a:pt x="45" y="10"/>
                    <a:pt x="28" y="6"/>
                    <a:pt x="10" y="5"/>
                  </a:cubicBezTo>
                  <a:cubicBezTo>
                    <a:pt x="9" y="5"/>
                    <a:pt x="7" y="6"/>
                    <a:pt x="7" y="6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1"/>
                    <a:pt x="6" y="14"/>
                    <a:pt x="1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3931" y="1509"/>
              <a:ext cx="110" cy="78"/>
            </a:xfrm>
            <a:custGeom>
              <a:avLst/>
              <a:gdLst>
                <a:gd name="T0" fmla="*/ 61 w 78"/>
                <a:gd name="T1" fmla="*/ 25 h 56"/>
                <a:gd name="T2" fmla="*/ 18 w 78"/>
                <a:gd name="T3" fmla="*/ 9 h 56"/>
                <a:gd name="T4" fmla="*/ 5 w 78"/>
                <a:gd name="T5" fmla="*/ 16 h 56"/>
                <a:gd name="T6" fmla="*/ 71 w 78"/>
                <a:gd name="T7" fmla="*/ 35 h 56"/>
                <a:gd name="T8" fmla="*/ 61 w 78"/>
                <a:gd name="T9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6">
                  <a:moveTo>
                    <a:pt x="61" y="25"/>
                  </a:moveTo>
                  <a:cubicBezTo>
                    <a:pt x="45" y="39"/>
                    <a:pt x="26" y="22"/>
                    <a:pt x="18" y="9"/>
                  </a:cubicBezTo>
                  <a:cubicBezTo>
                    <a:pt x="13" y="0"/>
                    <a:pt x="0" y="8"/>
                    <a:pt x="5" y="16"/>
                  </a:cubicBezTo>
                  <a:cubicBezTo>
                    <a:pt x="19" y="39"/>
                    <a:pt x="48" y="56"/>
                    <a:pt x="71" y="35"/>
                  </a:cubicBezTo>
                  <a:cubicBezTo>
                    <a:pt x="78" y="29"/>
                    <a:pt x="68" y="18"/>
                    <a:pt x="61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55"/>
            <p:cNvSpPr>
              <a:spLocks noEditPoints="1"/>
            </p:cNvSpPr>
            <p:nvPr/>
          </p:nvSpPr>
          <p:spPr bwMode="auto">
            <a:xfrm>
              <a:off x="3931" y="1510"/>
              <a:ext cx="110" cy="66"/>
            </a:xfrm>
            <a:custGeom>
              <a:avLst/>
              <a:gdLst>
                <a:gd name="T0" fmla="*/ 48 w 78"/>
                <a:gd name="T1" fmla="*/ 47 h 47"/>
                <a:gd name="T2" fmla="*/ 43 w 78"/>
                <a:gd name="T3" fmla="*/ 46 h 47"/>
                <a:gd name="T4" fmla="*/ 3 w 78"/>
                <a:gd name="T5" fmla="*/ 17 h 47"/>
                <a:gd name="T6" fmla="*/ 6 w 78"/>
                <a:gd name="T7" fmla="*/ 3 h 47"/>
                <a:gd name="T8" fmla="*/ 20 w 78"/>
                <a:gd name="T9" fmla="*/ 6 h 47"/>
                <a:gd name="T10" fmla="*/ 45 w 78"/>
                <a:gd name="T11" fmla="*/ 26 h 47"/>
                <a:gd name="T12" fmla="*/ 59 w 78"/>
                <a:gd name="T13" fmla="*/ 22 h 47"/>
                <a:gd name="T14" fmla="*/ 59 w 78"/>
                <a:gd name="T15" fmla="*/ 22 h 47"/>
                <a:gd name="T16" fmla="*/ 74 w 78"/>
                <a:gd name="T17" fmla="*/ 23 h 47"/>
                <a:gd name="T18" fmla="*/ 73 w 78"/>
                <a:gd name="T19" fmla="*/ 36 h 47"/>
                <a:gd name="T20" fmla="*/ 48 w 78"/>
                <a:gd name="T21" fmla="*/ 47 h 47"/>
                <a:gd name="T22" fmla="*/ 12 w 78"/>
                <a:gd name="T23" fmla="*/ 7 h 47"/>
                <a:gd name="T24" fmla="*/ 9 w 78"/>
                <a:gd name="T25" fmla="*/ 8 h 47"/>
                <a:gd name="T26" fmla="*/ 8 w 78"/>
                <a:gd name="T27" fmla="*/ 14 h 47"/>
                <a:gd name="T28" fmla="*/ 44 w 78"/>
                <a:gd name="T29" fmla="*/ 41 h 47"/>
                <a:gd name="T30" fmla="*/ 69 w 78"/>
                <a:gd name="T31" fmla="*/ 32 h 47"/>
                <a:gd name="T32" fmla="*/ 70 w 78"/>
                <a:gd name="T33" fmla="*/ 26 h 47"/>
                <a:gd name="T34" fmla="*/ 63 w 78"/>
                <a:gd name="T35" fmla="*/ 26 h 47"/>
                <a:gd name="T36" fmla="*/ 63 w 78"/>
                <a:gd name="T37" fmla="*/ 26 h 47"/>
                <a:gd name="T38" fmla="*/ 44 w 78"/>
                <a:gd name="T39" fmla="*/ 32 h 47"/>
                <a:gd name="T40" fmla="*/ 16 w 78"/>
                <a:gd name="T41" fmla="*/ 9 h 47"/>
                <a:gd name="T42" fmla="*/ 12 w 78"/>
                <a:gd name="T4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47">
                  <a:moveTo>
                    <a:pt x="48" y="47"/>
                  </a:moveTo>
                  <a:cubicBezTo>
                    <a:pt x="46" y="47"/>
                    <a:pt x="45" y="46"/>
                    <a:pt x="43" y="46"/>
                  </a:cubicBezTo>
                  <a:cubicBezTo>
                    <a:pt x="28" y="44"/>
                    <a:pt x="13" y="33"/>
                    <a:pt x="3" y="17"/>
                  </a:cubicBezTo>
                  <a:cubicBezTo>
                    <a:pt x="0" y="11"/>
                    <a:pt x="2" y="5"/>
                    <a:pt x="6" y="3"/>
                  </a:cubicBezTo>
                  <a:cubicBezTo>
                    <a:pt x="11" y="0"/>
                    <a:pt x="17" y="1"/>
                    <a:pt x="20" y="6"/>
                  </a:cubicBezTo>
                  <a:cubicBezTo>
                    <a:pt x="26" y="15"/>
                    <a:pt x="35" y="25"/>
                    <a:pt x="45" y="26"/>
                  </a:cubicBezTo>
                  <a:cubicBezTo>
                    <a:pt x="50" y="27"/>
                    <a:pt x="55" y="25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4" y="17"/>
                    <a:pt x="70" y="19"/>
                    <a:pt x="74" y="23"/>
                  </a:cubicBezTo>
                  <a:cubicBezTo>
                    <a:pt x="77" y="26"/>
                    <a:pt x="78" y="32"/>
                    <a:pt x="73" y="36"/>
                  </a:cubicBezTo>
                  <a:cubicBezTo>
                    <a:pt x="66" y="43"/>
                    <a:pt x="57" y="47"/>
                    <a:pt x="48" y="47"/>
                  </a:cubicBezTo>
                  <a:close/>
                  <a:moveTo>
                    <a:pt x="12" y="7"/>
                  </a:moveTo>
                  <a:cubicBezTo>
                    <a:pt x="11" y="7"/>
                    <a:pt x="10" y="7"/>
                    <a:pt x="9" y="8"/>
                  </a:cubicBezTo>
                  <a:cubicBezTo>
                    <a:pt x="9" y="8"/>
                    <a:pt x="6" y="10"/>
                    <a:pt x="8" y="14"/>
                  </a:cubicBezTo>
                  <a:cubicBezTo>
                    <a:pt x="17" y="28"/>
                    <a:pt x="30" y="39"/>
                    <a:pt x="44" y="41"/>
                  </a:cubicBezTo>
                  <a:cubicBezTo>
                    <a:pt x="53" y="42"/>
                    <a:pt x="62" y="39"/>
                    <a:pt x="69" y="32"/>
                  </a:cubicBezTo>
                  <a:cubicBezTo>
                    <a:pt x="72" y="30"/>
                    <a:pt x="70" y="27"/>
                    <a:pt x="70" y="26"/>
                  </a:cubicBezTo>
                  <a:cubicBezTo>
                    <a:pt x="68" y="25"/>
                    <a:pt x="65" y="23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7" y="31"/>
                    <a:pt x="51" y="33"/>
                    <a:pt x="44" y="32"/>
                  </a:cubicBezTo>
                  <a:cubicBezTo>
                    <a:pt x="32" y="30"/>
                    <a:pt x="22" y="19"/>
                    <a:pt x="16" y="9"/>
                  </a:cubicBezTo>
                  <a:cubicBezTo>
                    <a:pt x="15" y="7"/>
                    <a:pt x="13" y="7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auto">
            <a:xfrm>
              <a:off x="4009" y="1356"/>
              <a:ext cx="102" cy="213"/>
            </a:xfrm>
            <a:custGeom>
              <a:avLst/>
              <a:gdLst>
                <a:gd name="T0" fmla="*/ 59 w 73"/>
                <a:gd name="T1" fmla="*/ 2 h 152"/>
                <a:gd name="T2" fmla="*/ 26 w 73"/>
                <a:gd name="T3" fmla="*/ 44 h 152"/>
                <a:gd name="T4" fmla="*/ 14 w 73"/>
                <a:gd name="T5" fmla="*/ 87 h 152"/>
                <a:gd name="T6" fmla="*/ 6 w 73"/>
                <a:gd name="T7" fmla="*/ 134 h 152"/>
                <a:gd name="T8" fmla="*/ 16 w 73"/>
                <a:gd name="T9" fmla="*/ 144 h 152"/>
                <a:gd name="T10" fmla="*/ 27 w 73"/>
                <a:gd name="T11" fmla="*/ 107 h 152"/>
                <a:gd name="T12" fmla="*/ 63 w 73"/>
                <a:gd name="T13" fmla="*/ 16 h 152"/>
                <a:gd name="T14" fmla="*/ 59 w 73"/>
                <a:gd name="T15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52">
                  <a:moveTo>
                    <a:pt x="59" y="2"/>
                  </a:moveTo>
                  <a:cubicBezTo>
                    <a:pt x="39" y="6"/>
                    <a:pt x="32" y="27"/>
                    <a:pt x="26" y="44"/>
                  </a:cubicBezTo>
                  <a:cubicBezTo>
                    <a:pt x="20" y="58"/>
                    <a:pt x="17" y="73"/>
                    <a:pt x="14" y="87"/>
                  </a:cubicBezTo>
                  <a:cubicBezTo>
                    <a:pt x="12" y="100"/>
                    <a:pt x="14" y="124"/>
                    <a:pt x="6" y="134"/>
                  </a:cubicBezTo>
                  <a:cubicBezTo>
                    <a:pt x="0" y="141"/>
                    <a:pt x="10" y="152"/>
                    <a:pt x="16" y="144"/>
                  </a:cubicBezTo>
                  <a:cubicBezTo>
                    <a:pt x="25" y="133"/>
                    <a:pt x="25" y="121"/>
                    <a:pt x="27" y="107"/>
                  </a:cubicBezTo>
                  <a:cubicBezTo>
                    <a:pt x="29" y="86"/>
                    <a:pt x="37" y="22"/>
                    <a:pt x="63" y="16"/>
                  </a:cubicBezTo>
                  <a:cubicBezTo>
                    <a:pt x="73" y="14"/>
                    <a:pt x="69" y="0"/>
                    <a:pt x="59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57"/>
            <p:cNvSpPr>
              <a:spLocks noEditPoints="1"/>
            </p:cNvSpPr>
            <p:nvPr/>
          </p:nvSpPr>
          <p:spPr bwMode="auto">
            <a:xfrm>
              <a:off x="4010" y="1353"/>
              <a:ext cx="100" cy="213"/>
            </a:xfrm>
            <a:custGeom>
              <a:avLst/>
              <a:gdLst>
                <a:gd name="T0" fmla="*/ 11 w 71"/>
                <a:gd name="T1" fmla="*/ 152 h 152"/>
                <a:gd name="T2" fmla="*/ 9 w 71"/>
                <a:gd name="T3" fmla="*/ 151 h 152"/>
                <a:gd name="T4" fmla="*/ 1 w 71"/>
                <a:gd name="T5" fmla="*/ 144 h 152"/>
                <a:gd name="T6" fmla="*/ 3 w 71"/>
                <a:gd name="T7" fmla="*/ 134 h 152"/>
                <a:gd name="T8" fmla="*/ 9 w 71"/>
                <a:gd name="T9" fmla="*/ 103 h 152"/>
                <a:gd name="T10" fmla="*/ 10 w 71"/>
                <a:gd name="T11" fmla="*/ 89 h 152"/>
                <a:gd name="T12" fmla="*/ 22 w 71"/>
                <a:gd name="T13" fmla="*/ 45 h 152"/>
                <a:gd name="T14" fmla="*/ 23 w 71"/>
                <a:gd name="T15" fmla="*/ 43 h 152"/>
                <a:gd name="T16" fmla="*/ 58 w 71"/>
                <a:gd name="T17" fmla="*/ 1 h 152"/>
                <a:gd name="T18" fmla="*/ 58 w 71"/>
                <a:gd name="T19" fmla="*/ 4 h 152"/>
                <a:gd name="T20" fmla="*/ 58 w 71"/>
                <a:gd name="T21" fmla="*/ 1 h 152"/>
                <a:gd name="T22" fmla="*/ 68 w 71"/>
                <a:gd name="T23" fmla="*/ 4 h 152"/>
                <a:gd name="T24" fmla="*/ 70 w 71"/>
                <a:gd name="T25" fmla="*/ 14 h 152"/>
                <a:gd name="T26" fmla="*/ 63 w 71"/>
                <a:gd name="T27" fmla="*/ 21 h 152"/>
                <a:gd name="T28" fmla="*/ 28 w 71"/>
                <a:gd name="T29" fmla="*/ 109 h 152"/>
                <a:gd name="T30" fmla="*/ 28 w 71"/>
                <a:gd name="T31" fmla="*/ 114 h 152"/>
                <a:gd name="T32" fmla="*/ 17 w 71"/>
                <a:gd name="T33" fmla="*/ 148 h 152"/>
                <a:gd name="T34" fmla="*/ 11 w 71"/>
                <a:gd name="T35" fmla="*/ 152 h 152"/>
                <a:gd name="T36" fmla="*/ 60 w 71"/>
                <a:gd name="T37" fmla="*/ 6 h 152"/>
                <a:gd name="T38" fmla="*/ 59 w 71"/>
                <a:gd name="T39" fmla="*/ 6 h 152"/>
                <a:gd name="T40" fmla="*/ 28 w 71"/>
                <a:gd name="T41" fmla="*/ 45 h 152"/>
                <a:gd name="T42" fmla="*/ 27 w 71"/>
                <a:gd name="T43" fmla="*/ 47 h 152"/>
                <a:gd name="T44" fmla="*/ 16 w 71"/>
                <a:gd name="T45" fmla="*/ 90 h 152"/>
                <a:gd name="T46" fmla="*/ 15 w 71"/>
                <a:gd name="T47" fmla="*/ 103 h 152"/>
                <a:gd name="T48" fmla="*/ 7 w 71"/>
                <a:gd name="T49" fmla="*/ 137 h 152"/>
                <a:gd name="T50" fmla="*/ 6 w 71"/>
                <a:gd name="T51" fmla="*/ 142 h 152"/>
                <a:gd name="T52" fmla="*/ 10 w 71"/>
                <a:gd name="T53" fmla="*/ 146 h 152"/>
                <a:gd name="T54" fmla="*/ 13 w 71"/>
                <a:gd name="T55" fmla="*/ 144 h 152"/>
                <a:gd name="T56" fmla="*/ 22 w 71"/>
                <a:gd name="T57" fmla="*/ 114 h 152"/>
                <a:gd name="T58" fmla="*/ 23 w 71"/>
                <a:gd name="T59" fmla="*/ 109 h 152"/>
                <a:gd name="T60" fmla="*/ 62 w 71"/>
                <a:gd name="T61" fmla="*/ 15 h 152"/>
                <a:gd name="T62" fmla="*/ 65 w 71"/>
                <a:gd name="T63" fmla="*/ 13 h 152"/>
                <a:gd name="T64" fmla="*/ 63 w 71"/>
                <a:gd name="T65" fmla="*/ 8 h 152"/>
                <a:gd name="T66" fmla="*/ 60 w 71"/>
                <a:gd name="T67" fmla="*/ 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52">
                  <a:moveTo>
                    <a:pt x="11" y="152"/>
                  </a:moveTo>
                  <a:cubicBezTo>
                    <a:pt x="10" y="152"/>
                    <a:pt x="10" y="151"/>
                    <a:pt x="9" y="151"/>
                  </a:cubicBezTo>
                  <a:cubicBezTo>
                    <a:pt x="6" y="151"/>
                    <a:pt x="2" y="148"/>
                    <a:pt x="1" y="144"/>
                  </a:cubicBezTo>
                  <a:cubicBezTo>
                    <a:pt x="0" y="141"/>
                    <a:pt x="0" y="137"/>
                    <a:pt x="3" y="134"/>
                  </a:cubicBezTo>
                  <a:cubicBezTo>
                    <a:pt x="8" y="128"/>
                    <a:pt x="9" y="115"/>
                    <a:pt x="9" y="103"/>
                  </a:cubicBezTo>
                  <a:cubicBezTo>
                    <a:pt x="9" y="98"/>
                    <a:pt x="10" y="93"/>
                    <a:pt x="10" y="89"/>
                  </a:cubicBezTo>
                  <a:cubicBezTo>
                    <a:pt x="13" y="74"/>
                    <a:pt x="17" y="59"/>
                    <a:pt x="22" y="45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0" y="25"/>
                    <a:pt x="37" y="5"/>
                    <a:pt x="58" y="1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2" y="0"/>
                    <a:pt x="65" y="1"/>
                    <a:pt x="68" y="4"/>
                  </a:cubicBezTo>
                  <a:cubicBezTo>
                    <a:pt x="70" y="7"/>
                    <a:pt x="71" y="11"/>
                    <a:pt x="70" y="14"/>
                  </a:cubicBezTo>
                  <a:cubicBezTo>
                    <a:pt x="69" y="18"/>
                    <a:pt x="66" y="20"/>
                    <a:pt x="63" y="21"/>
                  </a:cubicBezTo>
                  <a:cubicBezTo>
                    <a:pt x="38" y="26"/>
                    <a:pt x="30" y="90"/>
                    <a:pt x="28" y="109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7" y="126"/>
                    <a:pt x="26" y="138"/>
                    <a:pt x="17" y="148"/>
                  </a:cubicBezTo>
                  <a:cubicBezTo>
                    <a:pt x="16" y="150"/>
                    <a:pt x="13" y="152"/>
                    <a:pt x="11" y="152"/>
                  </a:cubicBezTo>
                  <a:close/>
                  <a:moveTo>
                    <a:pt x="60" y="6"/>
                  </a:moveTo>
                  <a:cubicBezTo>
                    <a:pt x="60" y="6"/>
                    <a:pt x="59" y="6"/>
                    <a:pt x="59" y="6"/>
                  </a:cubicBezTo>
                  <a:cubicBezTo>
                    <a:pt x="41" y="10"/>
                    <a:pt x="35" y="28"/>
                    <a:pt x="28" y="45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2" y="61"/>
                    <a:pt x="18" y="75"/>
                    <a:pt x="16" y="90"/>
                  </a:cubicBezTo>
                  <a:cubicBezTo>
                    <a:pt x="15" y="94"/>
                    <a:pt x="15" y="98"/>
                    <a:pt x="15" y="103"/>
                  </a:cubicBezTo>
                  <a:cubicBezTo>
                    <a:pt x="14" y="116"/>
                    <a:pt x="13" y="130"/>
                    <a:pt x="7" y="137"/>
                  </a:cubicBezTo>
                  <a:cubicBezTo>
                    <a:pt x="5" y="139"/>
                    <a:pt x="6" y="141"/>
                    <a:pt x="6" y="142"/>
                  </a:cubicBezTo>
                  <a:cubicBezTo>
                    <a:pt x="7" y="144"/>
                    <a:pt x="8" y="146"/>
                    <a:pt x="10" y="146"/>
                  </a:cubicBezTo>
                  <a:cubicBezTo>
                    <a:pt x="11" y="146"/>
                    <a:pt x="12" y="146"/>
                    <a:pt x="13" y="144"/>
                  </a:cubicBezTo>
                  <a:cubicBezTo>
                    <a:pt x="21" y="135"/>
                    <a:pt x="21" y="125"/>
                    <a:pt x="22" y="114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6" y="76"/>
                    <a:pt x="35" y="21"/>
                    <a:pt x="62" y="15"/>
                  </a:cubicBezTo>
                  <a:cubicBezTo>
                    <a:pt x="63" y="15"/>
                    <a:pt x="64" y="14"/>
                    <a:pt x="65" y="13"/>
                  </a:cubicBezTo>
                  <a:cubicBezTo>
                    <a:pt x="65" y="11"/>
                    <a:pt x="65" y="9"/>
                    <a:pt x="63" y="8"/>
                  </a:cubicBezTo>
                  <a:cubicBezTo>
                    <a:pt x="63" y="7"/>
                    <a:pt x="62" y="6"/>
                    <a:pt x="6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>
              <a:off x="4686" y="1406"/>
              <a:ext cx="240" cy="269"/>
            </a:xfrm>
            <a:custGeom>
              <a:avLst/>
              <a:gdLst>
                <a:gd name="T0" fmla="*/ 17 w 171"/>
                <a:gd name="T1" fmla="*/ 181 h 191"/>
                <a:gd name="T2" fmla="*/ 162 w 171"/>
                <a:gd name="T3" fmla="*/ 18 h 191"/>
                <a:gd name="T4" fmla="*/ 158 w 171"/>
                <a:gd name="T5" fmla="*/ 3 h 191"/>
                <a:gd name="T6" fmla="*/ 3 w 171"/>
                <a:gd name="T7" fmla="*/ 177 h 191"/>
                <a:gd name="T8" fmla="*/ 17 w 171"/>
                <a:gd name="T9" fmla="*/ 18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91">
                  <a:moveTo>
                    <a:pt x="17" y="181"/>
                  </a:moveTo>
                  <a:cubicBezTo>
                    <a:pt x="37" y="107"/>
                    <a:pt x="90" y="47"/>
                    <a:pt x="162" y="18"/>
                  </a:cubicBezTo>
                  <a:cubicBezTo>
                    <a:pt x="171" y="14"/>
                    <a:pt x="167" y="0"/>
                    <a:pt x="158" y="3"/>
                  </a:cubicBezTo>
                  <a:cubicBezTo>
                    <a:pt x="81" y="35"/>
                    <a:pt x="24" y="98"/>
                    <a:pt x="3" y="177"/>
                  </a:cubicBezTo>
                  <a:cubicBezTo>
                    <a:pt x="0" y="187"/>
                    <a:pt x="14" y="191"/>
                    <a:pt x="17" y="1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59"/>
            <p:cNvSpPr>
              <a:spLocks noEditPoints="1"/>
            </p:cNvSpPr>
            <p:nvPr/>
          </p:nvSpPr>
          <p:spPr bwMode="auto">
            <a:xfrm>
              <a:off x="4684" y="1406"/>
              <a:ext cx="240" cy="266"/>
            </a:xfrm>
            <a:custGeom>
              <a:avLst/>
              <a:gdLst>
                <a:gd name="T0" fmla="*/ 11 w 171"/>
                <a:gd name="T1" fmla="*/ 189 h 189"/>
                <a:gd name="T2" fmla="*/ 3 w 171"/>
                <a:gd name="T3" fmla="*/ 186 h 189"/>
                <a:gd name="T4" fmla="*/ 1 w 171"/>
                <a:gd name="T5" fmla="*/ 177 h 189"/>
                <a:gd name="T6" fmla="*/ 158 w 171"/>
                <a:gd name="T7" fmla="*/ 1 h 189"/>
                <a:gd name="T8" fmla="*/ 167 w 171"/>
                <a:gd name="T9" fmla="*/ 2 h 189"/>
                <a:gd name="T10" fmla="*/ 171 w 171"/>
                <a:gd name="T11" fmla="*/ 12 h 189"/>
                <a:gd name="T12" fmla="*/ 164 w 171"/>
                <a:gd name="T13" fmla="*/ 20 h 189"/>
                <a:gd name="T14" fmla="*/ 21 w 171"/>
                <a:gd name="T15" fmla="*/ 182 h 189"/>
                <a:gd name="T16" fmla="*/ 21 w 171"/>
                <a:gd name="T17" fmla="*/ 182 h 189"/>
                <a:gd name="T18" fmla="*/ 14 w 171"/>
                <a:gd name="T19" fmla="*/ 189 h 189"/>
                <a:gd name="T20" fmla="*/ 11 w 171"/>
                <a:gd name="T21" fmla="*/ 189 h 189"/>
                <a:gd name="T22" fmla="*/ 162 w 171"/>
                <a:gd name="T23" fmla="*/ 6 h 189"/>
                <a:gd name="T24" fmla="*/ 160 w 171"/>
                <a:gd name="T25" fmla="*/ 6 h 189"/>
                <a:gd name="T26" fmla="*/ 6 w 171"/>
                <a:gd name="T27" fmla="*/ 178 h 189"/>
                <a:gd name="T28" fmla="*/ 7 w 171"/>
                <a:gd name="T29" fmla="*/ 182 h 189"/>
                <a:gd name="T30" fmla="*/ 12 w 171"/>
                <a:gd name="T31" fmla="*/ 184 h 189"/>
                <a:gd name="T32" fmla="*/ 15 w 171"/>
                <a:gd name="T33" fmla="*/ 181 h 189"/>
                <a:gd name="T34" fmla="*/ 15 w 171"/>
                <a:gd name="T35" fmla="*/ 181 h 189"/>
                <a:gd name="T36" fmla="*/ 162 w 171"/>
                <a:gd name="T37" fmla="*/ 15 h 189"/>
                <a:gd name="T38" fmla="*/ 165 w 171"/>
                <a:gd name="T39" fmla="*/ 11 h 189"/>
                <a:gd name="T40" fmla="*/ 163 w 171"/>
                <a:gd name="T41" fmla="*/ 6 h 189"/>
                <a:gd name="T42" fmla="*/ 162 w 171"/>
                <a:gd name="T43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189">
                  <a:moveTo>
                    <a:pt x="11" y="189"/>
                  </a:moveTo>
                  <a:cubicBezTo>
                    <a:pt x="8" y="189"/>
                    <a:pt x="5" y="188"/>
                    <a:pt x="3" y="186"/>
                  </a:cubicBezTo>
                  <a:cubicBezTo>
                    <a:pt x="1" y="184"/>
                    <a:pt x="0" y="180"/>
                    <a:pt x="1" y="177"/>
                  </a:cubicBezTo>
                  <a:cubicBezTo>
                    <a:pt x="23" y="97"/>
                    <a:pt x="80" y="32"/>
                    <a:pt x="158" y="1"/>
                  </a:cubicBezTo>
                  <a:cubicBezTo>
                    <a:pt x="161" y="0"/>
                    <a:pt x="164" y="0"/>
                    <a:pt x="167" y="2"/>
                  </a:cubicBezTo>
                  <a:cubicBezTo>
                    <a:pt x="170" y="4"/>
                    <a:pt x="171" y="8"/>
                    <a:pt x="171" y="12"/>
                  </a:cubicBezTo>
                  <a:cubicBezTo>
                    <a:pt x="170" y="16"/>
                    <a:pt x="168" y="19"/>
                    <a:pt x="164" y="20"/>
                  </a:cubicBezTo>
                  <a:cubicBezTo>
                    <a:pt x="93" y="49"/>
                    <a:pt x="41" y="108"/>
                    <a:pt x="21" y="182"/>
                  </a:cubicBezTo>
                  <a:cubicBezTo>
                    <a:pt x="21" y="182"/>
                    <a:pt x="21" y="182"/>
                    <a:pt x="21" y="182"/>
                  </a:cubicBezTo>
                  <a:cubicBezTo>
                    <a:pt x="20" y="186"/>
                    <a:pt x="17" y="188"/>
                    <a:pt x="14" y="189"/>
                  </a:cubicBezTo>
                  <a:cubicBezTo>
                    <a:pt x="13" y="189"/>
                    <a:pt x="12" y="189"/>
                    <a:pt x="11" y="189"/>
                  </a:cubicBezTo>
                  <a:close/>
                  <a:moveTo>
                    <a:pt x="162" y="6"/>
                  </a:moveTo>
                  <a:cubicBezTo>
                    <a:pt x="161" y="6"/>
                    <a:pt x="161" y="6"/>
                    <a:pt x="160" y="6"/>
                  </a:cubicBezTo>
                  <a:cubicBezTo>
                    <a:pt x="84" y="37"/>
                    <a:pt x="28" y="100"/>
                    <a:pt x="6" y="178"/>
                  </a:cubicBezTo>
                  <a:cubicBezTo>
                    <a:pt x="6" y="180"/>
                    <a:pt x="6" y="181"/>
                    <a:pt x="7" y="182"/>
                  </a:cubicBezTo>
                  <a:cubicBezTo>
                    <a:pt x="9" y="184"/>
                    <a:pt x="11" y="184"/>
                    <a:pt x="12" y="184"/>
                  </a:cubicBezTo>
                  <a:cubicBezTo>
                    <a:pt x="14" y="183"/>
                    <a:pt x="15" y="182"/>
                    <a:pt x="15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36" y="105"/>
                    <a:pt x="89" y="45"/>
                    <a:pt x="162" y="15"/>
                  </a:cubicBezTo>
                  <a:cubicBezTo>
                    <a:pt x="164" y="14"/>
                    <a:pt x="165" y="12"/>
                    <a:pt x="165" y="11"/>
                  </a:cubicBezTo>
                  <a:cubicBezTo>
                    <a:pt x="165" y="9"/>
                    <a:pt x="165" y="7"/>
                    <a:pt x="163" y="6"/>
                  </a:cubicBezTo>
                  <a:cubicBezTo>
                    <a:pt x="163" y="6"/>
                    <a:pt x="162" y="6"/>
                    <a:pt x="16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0"/>
            <p:cNvSpPr>
              <a:spLocks/>
            </p:cNvSpPr>
            <p:nvPr/>
          </p:nvSpPr>
          <p:spPr bwMode="auto">
            <a:xfrm>
              <a:off x="4736" y="1586"/>
              <a:ext cx="222" cy="59"/>
            </a:xfrm>
            <a:custGeom>
              <a:avLst/>
              <a:gdLst>
                <a:gd name="T0" fmla="*/ 16 w 158"/>
                <a:gd name="T1" fmla="*/ 38 h 42"/>
                <a:gd name="T2" fmla="*/ 142 w 158"/>
                <a:gd name="T3" fmla="*/ 35 h 42"/>
                <a:gd name="T4" fmla="*/ 149 w 158"/>
                <a:gd name="T5" fmla="*/ 22 h 42"/>
                <a:gd name="T6" fmla="*/ 9 w 158"/>
                <a:gd name="T7" fmla="*/ 25 h 42"/>
                <a:gd name="T8" fmla="*/ 16 w 158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42">
                  <a:moveTo>
                    <a:pt x="16" y="38"/>
                  </a:moveTo>
                  <a:cubicBezTo>
                    <a:pt x="56" y="20"/>
                    <a:pt x="101" y="16"/>
                    <a:pt x="142" y="35"/>
                  </a:cubicBezTo>
                  <a:cubicBezTo>
                    <a:pt x="150" y="39"/>
                    <a:pt x="158" y="26"/>
                    <a:pt x="149" y="22"/>
                  </a:cubicBezTo>
                  <a:cubicBezTo>
                    <a:pt x="104" y="0"/>
                    <a:pt x="54" y="4"/>
                    <a:pt x="9" y="25"/>
                  </a:cubicBezTo>
                  <a:cubicBezTo>
                    <a:pt x="0" y="29"/>
                    <a:pt x="8" y="42"/>
                    <a:pt x="16" y="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1"/>
            <p:cNvSpPr>
              <a:spLocks noEditPoints="1"/>
            </p:cNvSpPr>
            <p:nvPr/>
          </p:nvSpPr>
          <p:spPr bwMode="auto">
            <a:xfrm>
              <a:off x="4739" y="1585"/>
              <a:ext cx="216" cy="59"/>
            </a:xfrm>
            <a:custGeom>
              <a:avLst/>
              <a:gdLst>
                <a:gd name="T0" fmla="*/ 11 w 154"/>
                <a:gd name="T1" fmla="*/ 42 h 42"/>
                <a:gd name="T2" fmla="*/ 5 w 154"/>
                <a:gd name="T3" fmla="*/ 40 h 42"/>
                <a:gd name="T4" fmla="*/ 0 w 154"/>
                <a:gd name="T5" fmla="*/ 31 h 42"/>
                <a:gd name="T6" fmla="*/ 6 w 154"/>
                <a:gd name="T7" fmla="*/ 23 h 42"/>
                <a:gd name="T8" fmla="*/ 148 w 154"/>
                <a:gd name="T9" fmla="*/ 20 h 42"/>
                <a:gd name="T10" fmla="*/ 154 w 154"/>
                <a:gd name="T11" fmla="*/ 28 h 42"/>
                <a:gd name="T12" fmla="*/ 149 w 154"/>
                <a:gd name="T13" fmla="*/ 38 h 42"/>
                <a:gd name="T14" fmla="*/ 138 w 154"/>
                <a:gd name="T15" fmla="*/ 38 h 42"/>
                <a:gd name="T16" fmla="*/ 15 w 154"/>
                <a:gd name="T17" fmla="*/ 41 h 42"/>
                <a:gd name="T18" fmla="*/ 15 w 154"/>
                <a:gd name="T19" fmla="*/ 41 h 42"/>
                <a:gd name="T20" fmla="*/ 11 w 154"/>
                <a:gd name="T21" fmla="*/ 42 h 42"/>
                <a:gd name="T22" fmla="*/ 83 w 154"/>
                <a:gd name="T23" fmla="*/ 11 h 42"/>
                <a:gd name="T24" fmla="*/ 8 w 154"/>
                <a:gd name="T25" fmla="*/ 29 h 42"/>
                <a:gd name="T26" fmla="*/ 6 w 154"/>
                <a:gd name="T27" fmla="*/ 31 h 42"/>
                <a:gd name="T28" fmla="*/ 8 w 154"/>
                <a:gd name="T29" fmla="*/ 36 h 42"/>
                <a:gd name="T30" fmla="*/ 13 w 154"/>
                <a:gd name="T31" fmla="*/ 36 h 42"/>
                <a:gd name="T32" fmla="*/ 13 w 154"/>
                <a:gd name="T33" fmla="*/ 36 h 42"/>
                <a:gd name="T34" fmla="*/ 141 w 154"/>
                <a:gd name="T35" fmla="*/ 33 h 42"/>
                <a:gd name="T36" fmla="*/ 146 w 154"/>
                <a:gd name="T37" fmla="*/ 33 h 42"/>
                <a:gd name="T38" fmla="*/ 148 w 154"/>
                <a:gd name="T39" fmla="*/ 28 h 42"/>
                <a:gd name="T40" fmla="*/ 146 w 154"/>
                <a:gd name="T41" fmla="*/ 26 h 42"/>
                <a:gd name="T42" fmla="*/ 83 w 154"/>
                <a:gd name="T4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42">
                  <a:moveTo>
                    <a:pt x="11" y="42"/>
                  </a:moveTo>
                  <a:cubicBezTo>
                    <a:pt x="9" y="42"/>
                    <a:pt x="7" y="42"/>
                    <a:pt x="5" y="40"/>
                  </a:cubicBezTo>
                  <a:cubicBezTo>
                    <a:pt x="2" y="38"/>
                    <a:pt x="0" y="34"/>
                    <a:pt x="0" y="31"/>
                  </a:cubicBezTo>
                  <a:cubicBezTo>
                    <a:pt x="0" y="28"/>
                    <a:pt x="2" y="25"/>
                    <a:pt x="6" y="23"/>
                  </a:cubicBezTo>
                  <a:cubicBezTo>
                    <a:pt x="55" y="1"/>
                    <a:pt x="105" y="0"/>
                    <a:pt x="148" y="20"/>
                  </a:cubicBezTo>
                  <a:cubicBezTo>
                    <a:pt x="151" y="22"/>
                    <a:pt x="153" y="25"/>
                    <a:pt x="154" y="28"/>
                  </a:cubicBezTo>
                  <a:cubicBezTo>
                    <a:pt x="154" y="32"/>
                    <a:pt x="152" y="35"/>
                    <a:pt x="149" y="38"/>
                  </a:cubicBezTo>
                  <a:cubicBezTo>
                    <a:pt x="146" y="40"/>
                    <a:pt x="142" y="40"/>
                    <a:pt x="138" y="38"/>
                  </a:cubicBezTo>
                  <a:cubicBezTo>
                    <a:pt x="102" y="21"/>
                    <a:pt x="58" y="22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2"/>
                    <a:pt x="12" y="42"/>
                    <a:pt x="11" y="42"/>
                  </a:cubicBezTo>
                  <a:close/>
                  <a:moveTo>
                    <a:pt x="83" y="11"/>
                  </a:moveTo>
                  <a:cubicBezTo>
                    <a:pt x="58" y="11"/>
                    <a:pt x="33" y="17"/>
                    <a:pt x="8" y="29"/>
                  </a:cubicBezTo>
                  <a:cubicBezTo>
                    <a:pt x="6" y="29"/>
                    <a:pt x="6" y="30"/>
                    <a:pt x="6" y="31"/>
                  </a:cubicBezTo>
                  <a:cubicBezTo>
                    <a:pt x="5" y="33"/>
                    <a:pt x="6" y="35"/>
                    <a:pt x="8" y="36"/>
                  </a:cubicBezTo>
                  <a:cubicBezTo>
                    <a:pt x="9" y="37"/>
                    <a:pt x="11" y="37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57" y="16"/>
                    <a:pt x="102" y="15"/>
                    <a:pt x="141" y="33"/>
                  </a:cubicBezTo>
                  <a:cubicBezTo>
                    <a:pt x="143" y="34"/>
                    <a:pt x="145" y="34"/>
                    <a:pt x="146" y="33"/>
                  </a:cubicBezTo>
                  <a:cubicBezTo>
                    <a:pt x="147" y="32"/>
                    <a:pt x="148" y="30"/>
                    <a:pt x="148" y="28"/>
                  </a:cubicBezTo>
                  <a:cubicBezTo>
                    <a:pt x="148" y="27"/>
                    <a:pt x="147" y="26"/>
                    <a:pt x="146" y="26"/>
                  </a:cubicBezTo>
                  <a:cubicBezTo>
                    <a:pt x="126" y="16"/>
                    <a:pt x="105" y="11"/>
                    <a:pt x="83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2727" y="1027"/>
              <a:ext cx="290" cy="759"/>
            </a:xfrm>
            <a:custGeom>
              <a:avLst/>
              <a:gdLst>
                <a:gd name="T0" fmla="*/ 187 w 206"/>
                <a:gd name="T1" fmla="*/ 9 h 540"/>
                <a:gd name="T2" fmla="*/ 53 w 206"/>
                <a:gd name="T3" fmla="*/ 281 h 540"/>
                <a:gd name="T4" fmla="*/ 19 w 206"/>
                <a:gd name="T5" fmla="*/ 527 h 540"/>
                <a:gd name="T6" fmla="*/ 33 w 206"/>
                <a:gd name="T7" fmla="*/ 531 h 540"/>
                <a:gd name="T8" fmla="*/ 35 w 206"/>
                <a:gd name="T9" fmla="*/ 389 h 540"/>
                <a:gd name="T10" fmla="*/ 113 w 206"/>
                <a:gd name="T11" fmla="*/ 230 h 540"/>
                <a:gd name="T12" fmla="*/ 202 w 206"/>
                <a:gd name="T13" fmla="*/ 9 h 540"/>
                <a:gd name="T14" fmla="*/ 187 w 206"/>
                <a:gd name="T15" fmla="*/ 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540">
                  <a:moveTo>
                    <a:pt x="187" y="9"/>
                  </a:moveTo>
                  <a:cubicBezTo>
                    <a:pt x="192" y="126"/>
                    <a:pt x="114" y="192"/>
                    <a:pt x="53" y="281"/>
                  </a:cubicBezTo>
                  <a:cubicBezTo>
                    <a:pt x="0" y="359"/>
                    <a:pt x="37" y="441"/>
                    <a:pt x="19" y="527"/>
                  </a:cubicBezTo>
                  <a:cubicBezTo>
                    <a:pt x="17" y="536"/>
                    <a:pt x="31" y="540"/>
                    <a:pt x="33" y="531"/>
                  </a:cubicBezTo>
                  <a:cubicBezTo>
                    <a:pt x="43" y="483"/>
                    <a:pt x="34" y="438"/>
                    <a:pt x="35" y="389"/>
                  </a:cubicBezTo>
                  <a:cubicBezTo>
                    <a:pt x="37" y="322"/>
                    <a:pt x="73" y="281"/>
                    <a:pt x="113" y="230"/>
                  </a:cubicBezTo>
                  <a:cubicBezTo>
                    <a:pt x="165" y="163"/>
                    <a:pt x="206" y="98"/>
                    <a:pt x="202" y="9"/>
                  </a:cubicBezTo>
                  <a:cubicBezTo>
                    <a:pt x="202" y="0"/>
                    <a:pt x="187" y="0"/>
                    <a:pt x="187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63"/>
            <p:cNvSpPr>
              <a:spLocks noEditPoints="1"/>
            </p:cNvSpPr>
            <p:nvPr/>
          </p:nvSpPr>
          <p:spPr bwMode="auto">
            <a:xfrm>
              <a:off x="2750" y="1025"/>
              <a:ext cx="271" cy="759"/>
            </a:xfrm>
            <a:custGeom>
              <a:avLst/>
              <a:gdLst>
                <a:gd name="T0" fmla="*/ 11 w 193"/>
                <a:gd name="T1" fmla="*/ 540 h 540"/>
                <a:gd name="T2" fmla="*/ 3 w 193"/>
                <a:gd name="T3" fmla="*/ 537 h 540"/>
                <a:gd name="T4" fmla="*/ 0 w 193"/>
                <a:gd name="T5" fmla="*/ 527 h 540"/>
                <a:gd name="T6" fmla="*/ 5 w 193"/>
                <a:gd name="T7" fmla="*/ 432 h 540"/>
                <a:gd name="T8" fmla="*/ 35 w 193"/>
                <a:gd name="T9" fmla="*/ 281 h 540"/>
                <a:gd name="T10" fmla="*/ 78 w 193"/>
                <a:gd name="T11" fmla="*/ 224 h 540"/>
                <a:gd name="T12" fmla="*/ 168 w 193"/>
                <a:gd name="T13" fmla="*/ 10 h 540"/>
                <a:gd name="T14" fmla="*/ 168 w 193"/>
                <a:gd name="T15" fmla="*/ 10 h 540"/>
                <a:gd name="T16" fmla="*/ 178 w 193"/>
                <a:gd name="T17" fmla="*/ 0 h 540"/>
                <a:gd name="T18" fmla="*/ 178 w 193"/>
                <a:gd name="T19" fmla="*/ 0 h 540"/>
                <a:gd name="T20" fmla="*/ 189 w 193"/>
                <a:gd name="T21" fmla="*/ 10 h 540"/>
                <a:gd name="T22" fmla="*/ 99 w 193"/>
                <a:gd name="T23" fmla="*/ 233 h 540"/>
                <a:gd name="T24" fmla="*/ 91 w 193"/>
                <a:gd name="T25" fmla="*/ 243 h 540"/>
                <a:gd name="T26" fmla="*/ 22 w 193"/>
                <a:gd name="T27" fmla="*/ 390 h 540"/>
                <a:gd name="T28" fmla="*/ 23 w 193"/>
                <a:gd name="T29" fmla="*/ 442 h 540"/>
                <a:gd name="T30" fmla="*/ 20 w 193"/>
                <a:gd name="T31" fmla="*/ 532 h 540"/>
                <a:gd name="T32" fmla="*/ 14 w 193"/>
                <a:gd name="T33" fmla="*/ 540 h 540"/>
                <a:gd name="T34" fmla="*/ 11 w 193"/>
                <a:gd name="T35" fmla="*/ 540 h 540"/>
                <a:gd name="T36" fmla="*/ 174 w 193"/>
                <a:gd name="T37" fmla="*/ 10 h 540"/>
                <a:gd name="T38" fmla="*/ 82 w 193"/>
                <a:gd name="T39" fmla="*/ 227 h 540"/>
                <a:gd name="T40" fmla="*/ 40 w 193"/>
                <a:gd name="T41" fmla="*/ 284 h 540"/>
                <a:gd name="T42" fmla="*/ 11 w 193"/>
                <a:gd name="T43" fmla="*/ 432 h 540"/>
                <a:gd name="T44" fmla="*/ 6 w 193"/>
                <a:gd name="T45" fmla="*/ 529 h 540"/>
                <a:gd name="T46" fmla="*/ 7 w 193"/>
                <a:gd name="T47" fmla="*/ 533 h 540"/>
                <a:gd name="T48" fmla="*/ 12 w 193"/>
                <a:gd name="T49" fmla="*/ 534 h 540"/>
                <a:gd name="T50" fmla="*/ 15 w 193"/>
                <a:gd name="T51" fmla="*/ 531 h 540"/>
                <a:gd name="T52" fmla="*/ 18 w 193"/>
                <a:gd name="T53" fmla="*/ 442 h 540"/>
                <a:gd name="T54" fmla="*/ 16 w 193"/>
                <a:gd name="T55" fmla="*/ 390 h 540"/>
                <a:gd name="T56" fmla="*/ 87 w 193"/>
                <a:gd name="T57" fmla="*/ 239 h 540"/>
                <a:gd name="T58" fmla="*/ 94 w 193"/>
                <a:gd name="T59" fmla="*/ 230 h 540"/>
                <a:gd name="T60" fmla="*/ 183 w 193"/>
                <a:gd name="T61" fmla="*/ 10 h 540"/>
                <a:gd name="T62" fmla="*/ 178 w 193"/>
                <a:gd name="T63" fmla="*/ 6 h 540"/>
                <a:gd name="T64" fmla="*/ 174 w 193"/>
                <a:gd name="T65" fmla="*/ 1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40">
                  <a:moveTo>
                    <a:pt x="11" y="540"/>
                  </a:moveTo>
                  <a:cubicBezTo>
                    <a:pt x="8" y="540"/>
                    <a:pt x="6" y="539"/>
                    <a:pt x="3" y="537"/>
                  </a:cubicBezTo>
                  <a:cubicBezTo>
                    <a:pt x="1" y="535"/>
                    <a:pt x="0" y="531"/>
                    <a:pt x="0" y="527"/>
                  </a:cubicBezTo>
                  <a:cubicBezTo>
                    <a:pt x="7" y="495"/>
                    <a:pt x="6" y="463"/>
                    <a:pt x="5" y="432"/>
                  </a:cubicBezTo>
                  <a:cubicBezTo>
                    <a:pt x="3" y="379"/>
                    <a:pt x="2" y="330"/>
                    <a:pt x="35" y="281"/>
                  </a:cubicBezTo>
                  <a:cubicBezTo>
                    <a:pt x="49" y="261"/>
                    <a:pt x="63" y="242"/>
                    <a:pt x="78" y="224"/>
                  </a:cubicBezTo>
                  <a:cubicBezTo>
                    <a:pt x="126" y="160"/>
                    <a:pt x="172" y="100"/>
                    <a:pt x="168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4"/>
                    <a:pt x="173" y="1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3" y="0"/>
                    <a:pt x="188" y="4"/>
                    <a:pt x="189" y="10"/>
                  </a:cubicBezTo>
                  <a:cubicBezTo>
                    <a:pt x="193" y="95"/>
                    <a:pt x="157" y="158"/>
                    <a:pt x="99" y="233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55" y="289"/>
                    <a:pt x="23" y="329"/>
                    <a:pt x="22" y="390"/>
                  </a:cubicBezTo>
                  <a:cubicBezTo>
                    <a:pt x="21" y="408"/>
                    <a:pt x="22" y="425"/>
                    <a:pt x="23" y="442"/>
                  </a:cubicBezTo>
                  <a:cubicBezTo>
                    <a:pt x="25" y="471"/>
                    <a:pt x="27" y="502"/>
                    <a:pt x="20" y="532"/>
                  </a:cubicBezTo>
                  <a:cubicBezTo>
                    <a:pt x="19" y="536"/>
                    <a:pt x="17" y="539"/>
                    <a:pt x="14" y="540"/>
                  </a:cubicBezTo>
                  <a:cubicBezTo>
                    <a:pt x="13" y="540"/>
                    <a:pt x="12" y="540"/>
                    <a:pt x="11" y="540"/>
                  </a:cubicBezTo>
                  <a:close/>
                  <a:moveTo>
                    <a:pt x="174" y="10"/>
                  </a:moveTo>
                  <a:cubicBezTo>
                    <a:pt x="178" y="102"/>
                    <a:pt x="131" y="163"/>
                    <a:pt x="82" y="227"/>
                  </a:cubicBezTo>
                  <a:cubicBezTo>
                    <a:pt x="68" y="245"/>
                    <a:pt x="53" y="264"/>
                    <a:pt x="40" y="284"/>
                  </a:cubicBezTo>
                  <a:cubicBezTo>
                    <a:pt x="7" y="332"/>
                    <a:pt x="9" y="380"/>
                    <a:pt x="11" y="432"/>
                  </a:cubicBezTo>
                  <a:cubicBezTo>
                    <a:pt x="12" y="463"/>
                    <a:pt x="13" y="495"/>
                    <a:pt x="6" y="529"/>
                  </a:cubicBezTo>
                  <a:cubicBezTo>
                    <a:pt x="5" y="531"/>
                    <a:pt x="6" y="532"/>
                    <a:pt x="7" y="533"/>
                  </a:cubicBezTo>
                  <a:cubicBezTo>
                    <a:pt x="9" y="534"/>
                    <a:pt x="11" y="535"/>
                    <a:pt x="12" y="534"/>
                  </a:cubicBezTo>
                  <a:cubicBezTo>
                    <a:pt x="14" y="534"/>
                    <a:pt x="14" y="533"/>
                    <a:pt x="15" y="531"/>
                  </a:cubicBezTo>
                  <a:cubicBezTo>
                    <a:pt x="21" y="501"/>
                    <a:pt x="19" y="473"/>
                    <a:pt x="18" y="442"/>
                  </a:cubicBezTo>
                  <a:cubicBezTo>
                    <a:pt x="17" y="425"/>
                    <a:pt x="16" y="408"/>
                    <a:pt x="16" y="390"/>
                  </a:cubicBezTo>
                  <a:cubicBezTo>
                    <a:pt x="18" y="327"/>
                    <a:pt x="50" y="286"/>
                    <a:pt x="87" y="239"/>
                  </a:cubicBezTo>
                  <a:cubicBezTo>
                    <a:pt x="94" y="230"/>
                    <a:pt x="94" y="230"/>
                    <a:pt x="94" y="230"/>
                  </a:cubicBezTo>
                  <a:cubicBezTo>
                    <a:pt x="152" y="156"/>
                    <a:pt x="187" y="94"/>
                    <a:pt x="183" y="10"/>
                  </a:cubicBezTo>
                  <a:cubicBezTo>
                    <a:pt x="183" y="7"/>
                    <a:pt x="180" y="5"/>
                    <a:pt x="178" y="6"/>
                  </a:cubicBezTo>
                  <a:cubicBezTo>
                    <a:pt x="177" y="6"/>
                    <a:pt x="174" y="6"/>
                    <a:pt x="174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2941" y="1211"/>
              <a:ext cx="97" cy="399"/>
            </a:xfrm>
            <a:custGeom>
              <a:avLst/>
              <a:gdLst>
                <a:gd name="T0" fmla="*/ 10 w 69"/>
                <a:gd name="T1" fmla="*/ 10 h 284"/>
                <a:gd name="T2" fmla="*/ 9 w 69"/>
                <a:gd name="T3" fmla="*/ 129 h 284"/>
                <a:gd name="T4" fmla="*/ 32 w 69"/>
                <a:gd name="T5" fmla="*/ 178 h 284"/>
                <a:gd name="T6" fmla="*/ 39 w 69"/>
                <a:gd name="T7" fmla="*/ 271 h 284"/>
                <a:gd name="T8" fmla="*/ 54 w 69"/>
                <a:gd name="T9" fmla="*/ 274 h 284"/>
                <a:gd name="T10" fmla="*/ 53 w 69"/>
                <a:gd name="T11" fmla="*/ 186 h 284"/>
                <a:gd name="T12" fmla="*/ 21 w 69"/>
                <a:gd name="T13" fmla="*/ 82 h 284"/>
                <a:gd name="T14" fmla="*/ 25 w 69"/>
                <a:gd name="T15" fmla="*/ 10 h 284"/>
                <a:gd name="T16" fmla="*/ 10 w 69"/>
                <a:gd name="T17" fmla="*/ 1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284">
                  <a:moveTo>
                    <a:pt x="10" y="10"/>
                  </a:moveTo>
                  <a:cubicBezTo>
                    <a:pt x="8" y="48"/>
                    <a:pt x="0" y="91"/>
                    <a:pt x="9" y="129"/>
                  </a:cubicBezTo>
                  <a:cubicBezTo>
                    <a:pt x="14" y="146"/>
                    <a:pt x="24" y="161"/>
                    <a:pt x="32" y="178"/>
                  </a:cubicBezTo>
                  <a:cubicBezTo>
                    <a:pt x="50" y="215"/>
                    <a:pt x="48" y="233"/>
                    <a:pt x="39" y="271"/>
                  </a:cubicBezTo>
                  <a:cubicBezTo>
                    <a:pt x="37" y="280"/>
                    <a:pt x="52" y="284"/>
                    <a:pt x="54" y="274"/>
                  </a:cubicBezTo>
                  <a:cubicBezTo>
                    <a:pt x="61" y="240"/>
                    <a:pt x="69" y="219"/>
                    <a:pt x="53" y="186"/>
                  </a:cubicBezTo>
                  <a:cubicBezTo>
                    <a:pt x="36" y="151"/>
                    <a:pt x="20" y="123"/>
                    <a:pt x="21" y="82"/>
                  </a:cubicBezTo>
                  <a:cubicBezTo>
                    <a:pt x="21" y="58"/>
                    <a:pt x="24" y="34"/>
                    <a:pt x="25" y="10"/>
                  </a:cubicBezTo>
                  <a:cubicBezTo>
                    <a:pt x="25" y="0"/>
                    <a:pt x="11" y="0"/>
                    <a:pt x="1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65"/>
            <p:cNvSpPr>
              <a:spLocks noEditPoints="1"/>
            </p:cNvSpPr>
            <p:nvPr/>
          </p:nvSpPr>
          <p:spPr bwMode="auto">
            <a:xfrm>
              <a:off x="2940" y="1211"/>
              <a:ext cx="99" cy="398"/>
            </a:xfrm>
            <a:custGeom>
              <a:avLst/>
              <a:gdLst>
                <a:gd name="T0" fmla="*/ 48 w 71"/>
                <a:gd name="T1" fmla="*/ 283 h 283"/>
                <a:gd name="T2" fmla="*/ 41 w 71"/>
                <a:gd name="T3" fmla="*/ 280 h 283"/>
                <a:gd name="T4" fmla="*/ 38 w 71"/>
                <a:gd name="T5" fmla="*/ 270 h 283"/>
                <a:gd name="T6" fmla="*/ 30 w 71"/>
                <a:gd name="T7" fmla="*/ 179 h 283"/>
                <a:gd name="T8" fmla="*/ 23 w 71"/>
                <a:gd name="T9" fmla="*/ 165 h 283"/>
                <a:gd name="T10" fmla="*/ 8 w 71"/>
                <a:gd name="T11" fmla="*/ 129 h 283"/>
                <a:gd name="T12" fmla="*/ 6 w 71"/>
                <a:gd name="T13" fmla="*/ 39 h 283"/>
                <a:gd name="T14" fmla="*/ 8 w 71"/>
                <a:gd name="T15" fmla="*/ 10 h 283"/>
                <a:gd name="T16" fmla="*/ 8 w 71"/>
                <a:gd name="T17" fmla="*/ 10 h 283"/>
                <a:gd name="T18" fmla="*/ 20 w 71"/>
                <a:gd name="T19" fmla="*/ 0 h 283"/>
                <a:gd name="T20" fmla="*/ 29 w 71"/>
                <a:gd name="T21" fmla="*/ 10 h 283"/>
                <a:gd name="T22" fmla="*/ 27 w 71"/>
                <a:gd name="T23" fmla="*/ 36 h 283"/>
                <a:gd name="T24" fmla="*/ 25 w 71"/>
                <a:gd name="T25" fmla="*/ 82 h 283"/>
                <a:gd name="T26" fmla="*/ 52 w 71"/>
                <a:gd name="T27" fmla="*/ 175 h 283"/>
                <a:gd name="T28" fmla="*/ 57 w 71"/>
                <a:gd name="T29" fmla="*/ 184 h 283"/>
                <a:gd name="T30" fmla="*/ 60 w 71"/>
                <a:gd name="T31" fmla="*/ 263 h 283"/>
                <a:gd name="T32" fmla="*/ 58 w 71"/>
                <a:gd name="T33" fmla="*/ 275 h 283"/>
                <a:gd name="T34" fmla="*/ 51 w 71"/>
                <a:gd name="T35" fmla="*/ 282 h 283"/>
                <a:gd name="T36" fmla="*/ 48 w 71"/>
                <a:gd name="T37" fmla="*/ 283 h 283"/>
                <a:gd name="T38" fmla="*/ 14 w 71"/>
                <a:gd name="T39" fmla="*/ 10 h 283"/>
                <a:gd name="T40" fmla="*/ 11 w 71"/>
                <a:gd name="T41" fmla="*/ 40 h 283"/>
                <a:gd name="T42" fmla="*/ 13 w 71"/>
                <a:gd name="T43" fmla="*/ 128 h 283"/>
                <a:gd name="T44" fmla="*/ 28 w 71"/>
                <a:gd name="T45" fmla="*/ 163 h 283"/>
                <a:gd name="T46" fmla="*/ 35 w 71"/>
                <a:gd name="T47" fmla="*/ 177 h 283"/>
                <a:gd name="T48" fmla="*/ 43 w 71"/>
                <a:gd name="T49" fmla="*/ 271 h 283"/>
                <a:gd name="T50" fmla="*/ 45 w 71"/>
                <a:gd name="T51" fmla="*/ 276 h 283"/>
                <a:gd name="T52" fmla="*/ 50 w 71"/>
                <a:gd name="T53" fmla="*/ 277 h 283"/>
                <a:gd name="T54" fmla="*/ 52 w 71"/>
                <a:gd name="T55" fmla="*/ 274 h 283"/>
                <a:gd name="T56" fmla="*/ 55 w 71"/>
                <a:gd name="T57" fmla="*/ 262 h 283"/>
                <a:gd name="T58" fmla="*/ 52 w 71"/>
                <a:gd name="T59" fmla="*/ 187 h 283"/>
                <a:gd name="T60" fmla="*/ 47 w 71"/>
                <a:gd name="T61" fmla="*/ 177 h 283"/>
                <a:gd name="T62" fmla="*/ 19 w 71"/>
                <a:gd name="T63" fmla="*/ 82 h 283"/>
                <a:gd name="T64" fmla="*/ 21 w 71"/>
                <a:gd name="T65" fmla="*/ 36 h 283"/>
                <a:gd name="T66" fmla="*/ 23 w 71"/>
                <a:gd name="T67" fmla="*/ 10 h 283"/>
                <a:gd name="T68" fmla="*/ 19 w 71"/>
                <a:gd name="T69" fmla="*/ 5 h 283"/>
                <a:gd name="T70" fmla="*/ 14 w 71"/>
                <a:gd name="T71" fmla="*/ 1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283">
                  <a:moveTo>
                    <a:pt x="48" y="283"/>
                  </a:moveTo>
                  <a:cubicBezTo>
                    <a:pt x="46" y="283"/>
                    <a:pt x="43" y="282"/>
                    <a:pt x="41" y="280"/>
                  </a:cubicBezTo>
                  <a:cubicBezTo>
                    <a:pt x="38" y="277"/>
                    <a:pt x="37" y="274"/>
                    <a:pt x="38" y="270"/>
                  </a:cubicBezTo>
                  <a:cubicBezTo>
                    <a:pt x="46" y="233"/>
                    <a:pt x="48" y="216"/>
                    <a:pt x="30" y="179"/>
                  </a:cubicBezTo>
                  <a:cubicBezTo>
                    <a:pt x="28" y="174"/>
                    <a:pt x="26" y="170"/>
                    <a:pt x="23" y="165"/>
                  </a:cubicBezTo>
                  <a:cubicBezTo>
                    <a:pt x="17" y="154"/>
                    <a:pt x="11" y="142"/>
                    <a:pt x="8" y="129"/>
                  </a:cubicBezTo>
                  <a:cubicBezTo>
                    <a:pt x="0" y="101"/>
                    <a:pt x="3" y="70"/>
                    <a:pt x="6" y="39"/>
                  </a:cubicBezTo>
                  <a:cubicBezTo>
                    <a:pt x="7" y="29"/>
                    <a:pt x="8" y="19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3"/>
                    <a:pt x="14" y="0"/>
                    <a:pt x="20" y="0"/>
                  </a:cubicBezTo>
                  <a:cubicBezTo>
                    <a:pt x="24" y="0"/>
                    <a:pt x="29" y="4"/>
                    <a:pt x="29" y="10"/>
                  </a:cubicBezTo>
                  <a:cubicBezTo>
                    <a:pt x="28" y="19"/>
                    <a:pt x="28" y="28"/>
                    <a:pt x="27" y="36"/>
                  </a:cubicBezTo>
                  <a:cubicBezTo>
                    <a:pt x="26" y="51"/>
                    <a:pt x="25" y="67"/>
                    <a:pt x="25" y="82"/>
                  </a:cubicBezTo>
                  <a:cubicBezTo>
                    <a:pt x="24" y="118"/>
                    <a:pt x="37" y="144"/>
                    <a:pt x="52" y="175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71" y="215"/>
                    <a:pt x="67" y="235"/>
                    <a:pt x="60" y="263"/>
                  </a:cubicBezTo>
                  <a:cubicBezTo>
                    <a:pt x="59" y="267"/>
                    <a:pt x="58" y="271"/>
                    <a:pt x="58" y="275"/>
                  </a:cubicBezTo>
                  <a:cubicBezTo>
                    <a:pt x="57" y="279"/>
                    <a:pt x="55" y="281"/>
                    <a:pt x="51" y="282"/>
                  </a:cubicBezTo>
                  <a:cubicBezTo>
                    <a:pt x="50" y="282"/>
                    <a:pt x="49" y="283"/>
                    <a:pt x="48" y="283"/>
                  </a:cubicBezTo>
                  <a:close/>
                  <a:moveTo>
                    <a:pt x="14" y="10"/>
                  </a:moveTo>
                  <a:cubicBezTo>
                    <a:pt x="13" y="20"/>
                    <a:pt x="12" y="30"/>
                    <a:pt x="11" y="40"/>
                  </a:cubicBezTo>
                  <a:cubicBezTo>
                    <a:pt x="9" y="70"/>
                    <a:pt x="6" y="100"/>
                    <a:pt x="13" y="128"/>
                  </a:cubicBezTo>
                  <a:cubicBezTo>
                    <a:pt x="16" y="140"/>
                    <a:pt x="22" y="151"/>
                    <a:pt x="28" y="163"/>
                  </a:cubicBezTo>
                  <a:cubicBezTo>
                    <a:pt x="31" y="167"/>
                    <a:pt x="33" y="172"/>
                    <a:pt x="35" y="177"/>
                  </a:cubicBezTo>
                  <a:cubicBezTo>
                    <a:pt x="54" y="215"/>
                    <a:pt x="51" y="234"/>
                    <a:pt x="43" y="271"/>
                  </a:cubicBezTo>
                  <a:cubicBezTo>
                    <a:pt x="43" y="273"/>
                    <a:pt x="44" y="275"/>
                    <a:pt x="45" y="276"/>
                  </a:cubicBezTo>
                  <a:cubicBezTo>
                    <a:pt x="46" y="277"/>
                    <a:pt x="48" y="277"/>
                    <a:pt x="50" y="277"/>
                  </a:cubicBezTo>
                  <a:cubicBezTo>
                    <a:pt x="51" y="276"/>
                    <a:pt x="52" y="275"/>
                    <a:pt x="52" y="274"/>
                  </a:cubicBezTo>
                  <a:cubicBezTo>
                    <a:pt x="53" y="270"/>
                    <a:pt x="54" y="266"/>
                    <a:pt x="55" y="262"/>
                  </a:cubicBezTo>
                  <a:cubicBezTo>
                    <a:pt x="61" y="234"/>
                    <a:pt x="65" y="215"/>
                    <a:pt x="52" y="187"/>
                  </a:cubicBezTo>
                  <a:cubicBezTo>
                    <a:pt x="47" y="177"/>
                    <a:pt x="47" y="177"/>
                    <a:pt x="47" y="177"/>
                  </a:cubicBezTo>
                  <a:cubicBezTo>
                    <a:pt x="32" y="146"/>
                    <a:pt x="19" y="120"/>
                    <a:pt x="19" y="82"/>
                  </a:cubicBezTo>
                  <a:cubicBezTo>
                    <a:pt x="19" y="67"/>
                    <a:pt x="20" y="51"/>
                    <a:pt x="21" y="36"/>
                  </a:cubicBezTo>
                  <a:cubicBezTo>
                    <a:pt x="22" y="27"/>
                    <a:pt x="23" y="18"/>
                    <a:pt x="23" y="10"/>
                  </a:cubicBezTo>
                  <a:cubicBezTo>
                    <a:pt x="23" y="6"/>
                    <a:pt x="20" y="5"/>
                    <a:pt x="19" y="5"/>
                  </a:cubicBezTo>
                  <a:cubicBezTo>
                    <a:pt x="17" y="5"/>
                    <a:pt x="14" y="6"/>
                    <a:pt x="14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3187" y="381"/>
              <a:ext cx="1247" cy="380"/>
            </a:xfrm>
            <a:custGeom>
              <a:avLst/>
              <a:gdLst>
                <a:gd name="T0" fmla="*/ 870 w 888"/>
                <a:gd name="T1" fmla="*/ 8 h 271"/>
                <a:gd name="T2" fmla="*/ 440 w 888"/>
                <a:gd name="T3" fmla="*/ 223 h 271"/>
                <a:gd name="T4" fmla="*/ 181 w 888"/>
                <a:gd name="T5" fmla="*/ 221 h 271"/>
                <a:gd name="T6" fmla="*/ 8 w 888"/>
                <a:gd name="T7" fmla="*/ 253 h 271"/>
                <a:gd name="T8" fmla="*/ 16 w 888"/>
                <a:gd name="T9" fmla="*/ 265 h 271"/>
                <a:gd name="T10" fmla="*/ 295 w 888"/>
                <a:gd name="T11" fmla="*/ 237 h 271"/>
                <a:gd name="T12" fmla="*/ 552 w 888"/>
                <a:gd name="T13" fmla="*/ 231 h 271"/>
                <a:gd name="T14" fmla="*/ 882 w 888"/>
                <a:gd name="T15" fmla="*/ 15 h 271"/>
                <a:gd name="T16" fmla="*/ 870 w 888"/>
                <a:gd name="T17" fmla="*/ 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271">
                  <a:moveTo>
                    <a:pt x="870" y="8"/>
                  </a:moveTo>
                  <a:cubicBezTo>
                    <a:pt x="768" y="155"/>
                    <a:pt x="616" y="222"/>
                    <a:pt x="440" y="223"/>
                  </a:cubicBezTo>
                  <a:cubicBezTo>
                    <a:pt x="354" y="223"/>
                    <a:pt x="267" y="221"/>
                    <a:pt x="181" y="221"/>
                  </a:cubicBezTo>
                  <a:cubicBezTo>
                    <a:pt x="119" y="220"/>
                    <a:pt x="61" y="215"/>
                    <a:pt x="8" y="253"/>
                  </a:cubicBezTo>
                  <a:cubicBezTo>
                    <a:pt x="0" y="258"/>
                    <a:pt x="8" y="271"/>
                    <a:pt x="16" y="265"/>
                  </a:cubicBezTo>
                  <a:cubicBezTo>
                    <a:pt x="89" y="212"/>
                    <a:pt x="209" y="236"/>
                    <a:pt x="295" y="237"/>
                  </a:cubicBezTo>
                  <a:cubicBezTo>
                    <a:pt x="380" y="237"/>
                    <a:pt x="468" y="244"/>
                    <a:pt x="552" y="231"/>
                  </a:cubicBezTo>
                  <a:cubicBezTo>
                    <a:pt x="688" y="211"/>
                    <a:pt x="806" y="126"/>
                    <a:pt x="882" y="15"/>
                  </a:cubicBezTo>
                  <a:cubicBezTo>
                    <a:pt x="888" y="7"/>
                    <a:pt x="875" y="0"/>
                    <a:pt x="87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67"/>
            <p:cNvSpPr>
              <a:spLocks noEditPoints="1"/>
            </p:cNvSpPr>
            <p:nvPr/>
          </p:nvSpPr>
          <p:spPr bwMode="auto">
            <a:xfrm>
              <a:off x="3190" y="382"/>
              <a:ext cx="1243" cy="378"/>
            </a:xfrm>
            <a:custGeom>
              <a:avLst/>
              <a:gdLst>
                <a:gd name="T0" fmla="*/ 10 w 885"/>
                <a:gd name="T1" fmla="*/ 269 h 269"/>
                <a:gd name="T2" fmla="*/ 6 w 885"/>
                <a:gd name="T3" fmla="*/ 268 h 269"/>
                <a:gd name="T4" fmla="*/ 0 w 885"/>
                <a:gd name="T5" fmla="*/ 259 h 269"/>
                <a:gd name="T6" fmla="*/ 4 w 885"/>
                <a:gd name="T7" fmla="*/ 249 h 269"/>
                <a:gd name="T8" fmla="*/ 159 w 885"/>
                <a:gd name="T9" fmla="*/ 217 h 269"/>
                <a:gd name="T10" fmla="*/ 179 w 885"/>
                <a:gd name="T11" fmla="*/ 217 h 269"/>
                <a:gd name="T12" fmla="*/ 261 w 885"/>
                <a:gd name="T13" fmla="*/ 218 h 269"/>
                <a:gd name="T14" fmla="*/ 438 w 885"/>
                <a:gd name="T15" fmla="*/ 219 h 269"/>
                <a:gd name="T16" fmla="*/ 865 w 885"/>
                <a:gd name="T17" fmla="*/ 5 h 269"/>
                <a:gd name="T18" fmla="*/ 865 w 885"/>
                <a:gd name="T19" fmla="*/ 5 h 269"/>
                <a:gd name="T20" fmla="*/ 875 w 885"/>
                <a:gd name="T21" fmla="*/ 0 h 269"/>
                <a:gd name="T22" fmla="*/ 884 w 885"/>
                <a:gd name="T23" fmla="*/ 6 h 269"/>
                <a:gd name="T24" fmla="*/ 883 w 885"/>
                <a:gd name="T25" fmla="*/ 16 h 269"/>
                <a:gd name="T26" fmla="*/ 551 w 885"/>
                <a:gd name="T27" fmla="*/ 233 h 269"/>
                <a:gd name="T28" fmla="*/ 354 w 885"/>
                <a:gd name="T29" fmla="*/ 239 h 269"/>
                <a:gd name="T30" fmla="*/ 293 w 885"/>
                <a:gd name="T31" fmla="*/ 238 h 269"/>
                <a:gd name="T32" fmla="*/ 232 w 885"/>
                <a:gd name="T33" fmla="*/ 236 h 269"/>
                <a:gd name="T34" fmla="*/ 15 w 885"/>
                <a:gd name="T35" fmla="*/ 267 h 269"/>
                <a:gd name="T36" fmla="*/ 10 w 885"/>
                <a:gd name="T37" fmla="*/ 269 h 269"/>
                <a:gd name="T38" fmla="*/ 133 w 885"/>
                <a:gd name="T39" fmla="*/ 222 h 269"/>
                <a:gd name="T40" fmla="*/ 8 w 885"/>
                <a:gd name="T41" fmla="*/ 254 h 269"/>
                <a:gd name="T42" fmla="*/ 6 w 885"/>
                <a:gd name="T43" fmla="*/ 258 h 269"/>
                <a:gd name="T44" fmla="*/ 8 w 885"/>
                <a:gd name="T45" fmla="*/ 263 h 269"/>
                <a:gd name="T46" fmla="*/ 12 w 885"/>
                <a:gd name="T47" fmla="*/ 262 h 269"/>
                <a:gd name="T48" fmla="*/ 233 w 885"/>
                <a:gd name="T49" fmla="*/ 230 h 269"/>
                <a:gd name="T50" fmla="*/ 293 w 885"/>
                <a:gd name="T51" fmla="*/ 233 h 269"/>
                <a:gd name="T52" fmla="*/ 354 w 885"/>
                <a:gd name="T53" fmla="*/ 234 h 269"/>
                <a:gd name="T54" fmla="*/ 550 w 885"/>
                <a:gd name="T55" fmla="*/ 227 h 269"/>
                <a:gd name="T56" fmla="*/ 878 w 885"/>
                <a:gd name="T57" fmla="*/ 12 h 269"/>
                <a:gd name="T58" fmla="*/ 879 w 885"/>
                <a:gd name="T59" fmla="*/ 9 h 269"/>
                <a:gd name="T60" fmla="*/ 874 w 885"/>
                <a:gd name="T61" fmla="*/ 6 h 269"/>
                <a:gd name="T62" fmla="*/ 870 w 885"/>
                <a:gd name="T63" fmla="*/ 8 h 269"/>
                <a:gd name="T64" fmla="*/ 870 w 885"/>
                <a:gd name="T65" fmla="*/ 8 h 269"/>
                <a:gd name="T66" fmla="*/ 438 w 885"/>
                <a:gd name="T67" fmla="*/ 224 h 269"/>
                <a:gd name="T68" fmla="*/ 261 w 885"/>
                <a:gd name="T69" fmla="*/ 223 h 269"/>
                <a:gd name="T70" fmla="*/ 179 w 885"/>
                <a:gd name="T71" fmla="*/ 223 h 269"/>
                <a:gd name="T72" fmla="*/ 159 w 885"/>
                <a:gd name="T73" fmla="*/ 222 h 269"/>
                <a:gd name="T74" fmla="*/ 133 w 885"/>
                <a:gd name="T75" fmla="*/ 22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5" h="269">
                  <a:moveTo>
                    <a:pt x="10" y="269"/>
                  </a:moveTo>
                  <a:cubicBezTo>
                    <a:pt x="8" y="269"/>
                    <a:pt x="7" y="268"/>
                    <a:pt x="6" y="268"/>
                  </a:cubicBezTo>
                  <a:cubicBezTo>
                    <a:pt x="3" y="266"/>
                    <a:pt x="0" y="263"/>
                    <a:pt x="0" y="259"/>
                  </a:cubicBezTo>
                  <a:cubicBezTo>
                    <a:pt x="0" y="255"/>
                    <a:pt x="1" y="252"/>
                    <a:pt x="4" y="249"/>
                  </a:cubicBezTo>
                  <a:cubicBezTo>
                    <a:pt x="52" y="215"/>
                    <a:pt x="104" y="216"/>
                    <a:pt x="159" y="217"/>
                  </a:cubicBezTo>
                  <a:cubicBezTo>
                    <a:pt x="166" y="217"/>
                    <a:pt x="173" y="217"/>
                    <a:pt x="179" y="217"/>
                  </a:cubicBezTo>
                  <a:cubicBezTo>
                    <a:pt x="206" y="217"/>
                    <a:pt x="233" y="218"/>
                    <a:pt x="261" y="218"/>
                  </a:cubicBezTo>
                  <a:cubicBezTo>
                    <a:pt x="319" y="218"/>
                    <a:pt x="379" y="219"/>
                    <a:pt x="438" y="219"/>
                  </a:cubicBezTo>
                  <a:cubicBezTo>
                    <a:pt x="621" y="219"/>
                    <a:pt x="769" y="145"/>
                    <a:pt x="865" y="5"/>
                  </a:cubicBezTo>
                  <a:cubicBezTo>
                    <a:pt x="865" y="5"/>
                    <a:pt x="865" y="5"/>
                    <a:pt x="865" y="5"/>
                  </a:cubicBezTo>
                  <a:cubicBezTo>
                    <a:pt x="867" y="2"/>
                    <a:pt x="871" y="0"/>
                    <a:pt x="875" y="0"/>
                  </a:cubicBezTo>
                  <a:cubicBezTo>
                    <a:pt x="878" y="1"/>
                    <a:pt x="882" y="3"/>
                    <a:pt x="884" y="6"/>
                  </a:cubicBezTo>
                  <a:cubicBezTo>
                    <a:pt x="885" y="9"/>
                    <a:pt x="885" y="13"/>
                    <a:pt x="883" y="16"/>
                  </a:cubicBezTo>
                  <a:cubicBezTo>
                    <a:pt x="801" y="134"/>
                    <a:pt x="680" y="213"/>
                    <a:pt x="551" y="233"/>
                  </a:cubicBezTo>
                  <a:cubicBezTo>
                    <a:pt x="486" y="243"/>
                    <a:pt x="419" y="241"/>
                    <a:pt x="354" y="239"/>
                  </a:cubicBezTo>
                  <a:cubicBezTo>
                    <a:pt x="334" y="239"/>
                    <a:pt x="313" y="238"/>
                    <a:pt x="293" y="238"/>
                  </a:cubicBezTo>
                  <a:cubicBezTo>
                    <a:pt x="274" y="238"/>
                    <a:pt x="254" y="237"/>
                    <a:pt x="232" y="236"/>
                  </a:cubicBezTo>
                  <a:cubicBezTo>
                    <a:pt x="157" y="231"/>
                    <a:pt x="72" y="226"/>
                    <a:pt x="15" y="267"/>
                  </a:cubicBezTo>
                  <a:cubicBezTo>
                    <a:pt x="13" y="268"/>
                    <a:pt x="12" y="269"/>
                    <a:pt x="10" y="269"/>
                  </a:cubicBezTo>
                  <a:close/>
                  <a:moveTo>
                    <a:pt x="133" y="222"/>
                  </a:moveTo>
                  <a:cubicBezTo>
                    <a:pt x="89" y="222"/>
                    <a:pt x="46" y="226"/>
                    <a:pt x="8" y="254"/>
                  </a:cubicBezTo>
                  <a:cubicBezTo>
                    <a:pt x="6" y="255"/>
                    <a:pt x="5" y="257"/>
                    <a:pt x="6" y="258"/>
                  </a:cubicBezTo>
                  <a:cubicBezTo>
                    <a:pt x="6" y="260"/>
                    <a:pt x="7" y="262"/>
                    <a:pt x="8" y="263"/>
                  </a:cubicBezTo>
                  <a:cubicBezTo>
                    <a:pt x="10" y="263"/>
                    <a:pt x="11" y="263"/>
                    <a:pt x="12" y="262"/>
                  </a:cubicBezTo>
                  <a:cubicBezTo>
                    <a:pt x="70" y="220"/>
                    <a:pt x="157" y="225"/>
                    <a:pt x="233" y="230"/>
                  </a:cubicBezTo>
                  <a:cubicBezTo>
                    <a:pt x="254" y="231"/>
                    <a:pt x="275" y="233"/>
                    <a:pt x="293" y="233"/>
                  </a:cubicBezTo>
                  <a:cubicBezTo>
                    <a:pt x="313" y="233"/>
                    <a:pt x="334" y="233"/>
                    <a:pt x="354" y="234"/>
                  </a:cubicBezTo>
                  <a:cubicBezTo>
                    <a:pt x="419" y="235"/>
                    <a:pt x="486" y="237"/>
                    <a:pt x="550" y="227"/>
                  </a:cubicBezTo>
                  <a:cubicBezTo>
                    <a:pt x="678" y="208"/>
                    <a:pt x="797" y="130"/>
                    <a:pt x="878" y="12"/>
                  </a:cubicBezTo>
                  <a:cubicBezTo>
                    <a:pt x="879" y="11"/>
                    <a:pt x="879" y="10"/>
                    <a:pt x="879" y="9"/>
                  </a:cubicBezTo>
                  <a:cubicBezTo>
                    <a:pt x="878" y="7"/>
                    <a:pt x="876" y="6"/>
                    <a:pt x="874" y="6"/>
                  </a:cubicBezTo>
                  <a:cubicBezTo>
                    <a:pt x="873" y="6"/>
                    <a:pt x="871" y="6"/>
                    <a:pt x="870" y="8"/>
                  </a:cubicBezTo>
                  <a:cubicBezTo>
                    <a:pt x="870" y="8"/>
                    <a:pt x="870" y="8"/>
                    <a:pt x="870" y="8"/>
                  </a:cubicBezTo>
                  <a:cubicBezTo>
                    <a:pt x="773" y="149"/>
                    <a:pt x="623" y="224"/>
                    <a:pt x="438" y="224"/>
                  </a:cubicBezTo>
                  <a:cubicBezTo>
                    <a:pt x="379" y="224"/>
                    <a:pt x="319" y="224"/>
                    <a:pt x="261" y="223"/>
                  </a:cubicBezTo>
                  <a:cubicBezTo>
                    <a:pt x="233" y="223"/>
                    <a:pt x="206" y="223"/>
                    <a:pt x="179" y="223"/>
                  </a:cubicBezTo>
                  <a:cubicBezTo>
                    <a:pt x="173" y="223"/>
                    <a:pt x="166" y="222"/>
                    <a:pt x="159" y="222"/>
                  </a:cubicBezTo>
                  <a:cubicBezTo>
                    <a:pt x="151" y="222"/>
                    <a:pt x="142" y="222"/>
                    <a:pt x="133" y="2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2659" y="313"/>
              <a:ext cx="1777" cy="1381"/>
            </a:xfrm>
            <a:custGeom>
              <a:avLst/>
              <a:gdLst>
                <a:gd name="T0" fmla="*/ 1255 w 1265"/>
                <a:gd name="T1" fmla="*/ 45 h 983"/>
                <a:gd name="T2" fmla="*/ 317 w 1265"/>
                <a:gd name="T3" fmla="*/ 198 h 983"/>
                <a:gd name="T4" fmla="*/ 93 w 1265"/>
                <a:gd name="T5" fmla="*/ 510 h 983"/>
                <a:gd name="T6" fmla="*/ 3 w 1265"/>
                <a:gd name="T7" fmla="*/ 970 h 983"/>
                <a:gd name="T8" fmla="*/ 18 w 1265"/>
                <a:gd name="T9" fmla="*/ 974 h 983"/>
                <a:gd name="T10" fmla="*/ 93 w 1265"/>
                <a:gd name="T11" fmla="*/ 579 h 983"/>
                <a:gd name="T12" fmla="*/ 325 w 1265"/>
                <a:gd name="T13" fmla="*/ 211 h 983"/>
                <a:gd name="T14" fmla="*/ 1251 w 1265"/>
                <a:gd name="T15" fmla="*/ 60 h 983"/>
                <a:gd name="T16" fmla="*/ 1255 w 1265"/>
                <a:gd name="T17" fmla="*/ 45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5" h="983">
                  <a:moveTo>
                    <a:pt x="1255" y="45"/>
                  </a:moveTo>
                  <a:cubicBezTo>
                    <a:pt x="953" y="0"/>
                    <a:pt x="575" y="15"/>
                    <a:pt x="317" y="198"/>
                  </a:cubicBezTo>
                  <a:cubicBezTo>
                    <a:pt x="209" y="275"/>
                    <a:pt x="128" y="382"/>
                    <a:pt x="93" y="510"/>
                  </a:cubicBezTo>
                  <a:cubicBezTo>
                    <a:pt x="53" y="662"/>
                    <a:pt x="62" y="823"/>
                    <a:pt x="3" y="970"/>
                  </a:cubicBezTo>
                  <a:cubicBezTo>
                    <a:pt x="0" y="979"/>
                    <a:pt x="14" y="983"/>
                    <a:pt x="18" y="974"/>
                  </a:cubicBezTo>
                  <a:cubicBezTo>
                    <a:pt x="68" y="848"/>
                    <a:pt x="69" y="711"/>
                    <a:pt x="93" y="579"/>
                  </a:cubicBezTo>
                  <a:cubicBezTo>
                    <a:pt x="121" y="427"/>
                    <a:pt x="198" y="301"/>
                    <a:pt x="325" y="211"/>
                  </a:cubicBezTo>
                  <a:cubicBezTo>
                    <a:pt x="579" y="30"/>
                    <a:pt x="953" y="15"/>
                    <a:pt x="1251" y="60"/>
                  </a:cubicBezTo>
                  <a:cubicBezTo>
                    <a:pt x="1261" y="61"/>
                    <a:pt x="1265" y="47"/>
                    <a:pt x="1255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69"/>
            <p:cNvSpPr>
              <a:spLocks noEditPoints="1"/>
            </p:cNvSpPr>
            <p:nvPr/>
          </p:nvSpPr>
          <p:spPr bwMode="auto">
            <a:xfrm>
              <a:off x="2657" y="279"/>
              <a:ext cx="1777" cy="1414"/>
            </a:xfrm>
            <a:custGeom>
              <a:avLst/>
              <a:gdLst>
                <a:gd name="T0" fmla="*/ 11 w 1265"/>
                <a:gd name="T1" fmla="*/ 1006 h 1006"/>
                <a:gd name="T2" fmla="*/ 7 w 1265"/>
                <a:gd name="T3" fmla="*/ 1005 h 1006"/>
                <a:gd name="T4" fmla="*/ 2 w 1265"/>
                <a:gd name="T5" fmla="*/ 993 h 1006"/>
                <a:gd name="T6" fmla="*/ 58 w 1265"/>
                <a:gd name="T7" fmla="*/ 729 h 1006"/>
                <a:gd name="T8" fmla="*/ 92 w 1265"/>
                <a:gd name="T9" fmla="*/ 533 h 1006"/>
                <a:gd name="T10" fmla="*/ 317 w 1265"/>
                <a:gd name="T11" fmla="*/ 220 h 1006"/>
                <a:gd name="T12" fmla="*/ 1257 w 1265"/>
                <a:gd name="T13" fmla="*/ 66 h 1006"/>
                <a:gd name="T14" fmla="*/ 1264 w 1265"/>
                <a:gd name="T15" fmla="*/ 72 h 1006"/>
                <a:gd name="T16" fmla="*/ 1262 w 1265"/>
                <a:gd name="T17" fmla="*/ 82 h 1006"/>
                <a:gd name="T18" fmla="*/ 1252 w 1265"/>
                <a:gd name="T19" fmla="*/ 86 h 1006"/>
                <a:gd name="T20" fmla="*/ 327 w 1265"/>
                <a:gd name="T21" fmla="*/ 237 h 1006"/>
                <a:gd name="T22" fmla="*/ 97 w 1265"/>
                <a:gd name="T23" fmla="*/ 603 h 1006"/>
                <a:gd name="T24" fmla="*/ 78 w 1265"/>
                <a:gd name="T25" fmla="*/ 732 h 1006"/>
                <a:gd name="T26" fmla="*/ 21 w 1265"/>
                <a:gd name="T27" fmla="*/ 999 h 1006"/>
                <a:gd name="T28" fmla="*/ 11 w 1265"/>
                <a:gd name="T29" fmla="*/ 1006 h 1006"/>
                <a:gd name="T30" fmla="*/ 972 w 1265"/>
                <a:gd name="T31" fmla="*/ 51 h 1006"/>
                <a:gd name="T32" fmla="*/ 320 w 1265"/>
                <a:gd name="T33" fmla="*/ 224 h 1006"/>
                <a:gd name="T34" fmla="*/ 97 w 1265"/>
                <a:gd name="T35" fmla="*/ 535 h 1006"/>
                <a:gd name="T36" fmla="*/ 64 w 1265"/>
                <a:gd name="T37" fmla="*/ 729 h 1006"/>
                <a:gd name="T38" fmla="*/ 7 w 1265"/>
                <a:gd name="T39" fmla="*/ 995 h 1006"/>
                <a:gd name="T40" fmla="*/ 9 w 1265"/>
                <a:gd name="T41" fmla="*/ 1000 h 1006"/>
                <a:gd name="T42" fmla="*/ 16 w 1265"/>
                <a:gd name="T43" fmla="*/ 997 h 1006"/>
                <a:gd name="T44" fmla="*/ 73 w 1265"/>
                <a:gd name="T45" fmla="*/ 731 h 1006"/>
                <a:gd name="T46" fmla="*/ 92 w 1265"/>
                <a:gd name="T47" fmla="*/ 602 h 1006"/>
                <a:gd name="T48" fmla="*/ 324 w 1265"/>
                <a:gd name="T49" fmla="*/ 233 h 1006"/>
                <a:gd name="T50" fmla="*/ 1253 w 1265"/>
                <a:gd name="T51" fmla="*/ 81 h 1006"/>
                <a:gd name="T52" fmla="*/ 1258 w 1265"/>
                <a:gd name="T53" fmla="*/ 79 h 1006"/>
                <a:gd name="T54" fmla="*/ 1259 w 1265"/>
                <a:gd name="T55" fmla="*/ 74 h 1006"/>
                <a:gd name="T56" fmla="*/ 1256 w 1265"/>
                <a:gd name="T57" fmla="*/ 72 h 1006"/>
                <a:gd name="T58" fmla="*/ 1256 w 1265"/>
                <a:gd name="T59" fmla="*/ 72 h 1006"/>
                <a:gd name="T60" fmla="*/ 972 w 1265"/>
                <a:gd name="T61" fmla="*/ 51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65" h="1006">
                  <a:moveTo>
                    <a:pt x="11" y="1006"/>
                  </a:moveTo>
                  <a:cubicBezTo>
                    <a:pt x="10" y="1006"/>
                    <a:pt x="8" y="1006"/>
                    <a:pt x="7" y="1005"/>
                  </a:cubicBezTo>
                  <a:cubicBezTo>
                    <a:pt x="2" y="1003"/>
                    <a:pt x="0" y="998"/>
                    <a:pt x="2" y="993"/>
                  </a:cubicBezTo>
                  <a:cubicBezTo>
                    <a:pt x="36" y="908"/>
                    <a:pt x="47" y="817"/>
                    <a:pt x="58" y="729"/>
                  </a:cubicBezTo>
                  <a:cubicBezTo>
                    <a:pt x="66" y="664"/>
                    <a:pt x="75" y="597"/>
                    <a:pt x="92" y="533"/>
                  </a:cubicBezTo>
                  <a:cubicBezTo>
                    <a:pt x="125" y="410"/>
                    <a:pt x="202" y="301"/>
                    <a:pt x="317" y="220"/>
                  </a:cubicBezTo>
                  <a:cubicBezTo>
                    <a:pt x="625" y="0"/>
                    <a:pt x="1077" y="39"/>
                    <a:pt x="1257" y="66"/>
                  </a:cubicBezTo>
                  <a:cubicBezTo>
                    <a:pt x="1260" y="67"/>
                    <a:pt x="1263" y="69"/>
                    <a:pt x="1264" y="72"/>
                  </a:cubicBezTo>
                  <a:cubicBezTo>
                    <a:pt x="1265" y="75"/>
                    <a:pt x="1264" y="79"/>
                    <a:pt x="1262" y="82"/>
                  </a:cubicBezTo>
                  <a:cubicBezTo>
                    <a:pt x="1259" y="85"/>
                    <a:pt x="1256" y="87"/>
                    <a:pt x="1252" y="86"/>
                  </a:cubicBezTo>
                  <a:cubicBezTo>
                    <a:pt x="1075" y="60"/>
                    <a:pt x="630" y="21"/>
                    <a:pt x="327" y="237"/>
                  </a:cubicBezTo>
                  <a:cubicBezTo>
                    <a:pt x="203" y="326"/>
                    <a:pt x="126" y="449"/>
                    <a:pt x="97" y="603"/>
                  </a:cubicBezTo>
                  <a:cubicBezTo>
                    <a:pt x="89" y="646"/>
                    <a:pt x="84" y="689"/>
                    <a:pt x="78" y="732"/>
                  </a:cubicBezTo>
                  <a:cubicBezTo>
                    <a:pt x="67" y="821"/>
                    <a:pt x="56" y="913"/>
                    <a:pt x="21" y="999"/>
                  </a:cubicBezTo>
                  <a:cubicBezTo>
                    <a:pt x="19" y="1004"/>
                    <a:pt x="15" y="1006"/>
                    <a:pt x="11" y="1006"/>
                  </a:cubicBezTo>
                  <a:close/>
                  <a:moveTo>
                    <a:pt x="972" y="51"/>
                  </a:moveTo>
                  <a:cubicBezTo>
                    <a:pt x="768" y="51"/>
                    <a:pt x="515" y="86"/>
                    <a:pt x="320" y="224"/>
                  </a:cubicBezTo>
                  <a:cubicBezTo>
                    <a:pt x="207" y="305"/>
                    <a:pt x="130" y="412"/>
                    <a:pt x="97" y="535"/>
                  </a:cubicBezTo>
                  <a:cubicBezTo>
                    <a:pt x="80" y="599"/>
                    <a:pt x="72" y="665"/>
                    <a:pt x="64" y="729"/>
                  </a:cubicBezTo>
                  <a:cubicBezTo>
                    <a:pt x="53" y="818"/>
                    <a:pt x="41" y="910"/>
                    <a:pt x="7" y="995"/>
                  </a:cubicBezTo>
                  <a:cubicBezTo>
                    <a:pt x="6" y="998"/>
                    <a:pt x="8" y="1000"/>
                    <a:pt x="9" y="1000"/>
                  </a:cubicBezTo>
                  <a:cubicBezTo>
                    <a:pt x="11" y="1001"/>
                    <a:pt x="15" y="1001"/>
                    <a:pt x="16" y="997"/>
                  </a:cubicBezTo>
                  <a:cubicBezTo>
                    <a:pt x="50" y="912"/>
                    <a:pt x="62" y="820"/>
                    <a:pt x="73" y="731"/>
                  </a:cubicBezTo>
                  <a:cubicBezTo>
                    <a:pt x="78" y="689"/>
                    <a:pt x="84" y="645"/>
                    <a:pt x="92" y="602"/>
                  </a:cubicBezTo>
                  <a:cubicBezTo>
                    <a:pt x="120" y="447"/>
                    <a:pt x="199" y="322"/>
                    <a:pt x="324" y="233"/>
                  </a:cubicBezTo>
                  <a:cubicBezTo>
                    <a:pt x="628" y="15"/>
                    <a:pt x="1075" y="54"/>
                    <a:pt x="1253" y="81"/>
                  </a:cubicBezTo>
                  <a:cubicBezTo>
                    <a:pt x="1255" y="81"/>
                    <a:pt x="1257" y="80"/>
                    <a:pt x="1258" y="79"/>
                  </a:cubicBezTo>
                  <a:cubicBezTo>
                    <a:pt x="1259" y="77"/>
                    <a:pt x="1259" y="75"/>
                    <a:pt x="1259" y="74"/>
                  </a:cubicBezTo>
                  <a:cubicBezTo>
                    <a:pt x="1258" y="73"/>
                    <a:pt x="1257" y="72"/>
                    <a:pt x="1256" y="72"/>
                  </a:cubicBezTo>
                  <a:cubicBezTo>
                    <a:pt x="1256" y="72"/>
                    <a:pt x="1256" y="72"/>
                    <a:pt x="1256" y="72"/>
                  </a:cubicBezTo>
                  <a:cubicBezTo>
                    <a:pt x="1191" y="62"/>
                    <a:pt x="1089" y="51"/>
                    <a:pt x="972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2586" y="173"/>
              <a:ext cx="1695" cy="1673"/>
            </a:xfrm>
            <a:custGeom>
              <a:avLst/>
              <a:gdLst>
                <a:gd name="T0" fmla="*/ 1197 w 1207"/>
                <a:gd name="T1" fmla="*/ 18 h 1191"/>
                <a:gd name="T2" fmla="*/ 965 w 1207"/>
                <a:gd name="T3" fmla="*/ 23 h 1191"/>
                <a:gd name="T4" fmla="*/ 687 w 1207"/>
                <a:gd name="T5" fmla="*/ 118 h 1191"/>
                <a:gd name="T6" fmla="*/ 251 w 1207"/>
                <a:gd name="T7" fmla="*/ 344 h 1191"/>
                <a:gd name="T8" fmla="*/ 19 w 1207"/>
                <a:gd name="T9" fmla="*/ 721 h 1191"/>
                <a:gd name="T10" fmla="*/ 12 w 1207"/>
                <a:gd name="T11" fmla="*/ 944 h 1191"/>
                <a:gd name="T12" fmla="*/ 43 w 1207"/>
                <a:gd name="T13" fmla="*/ 1060 h 1191"/>
                <a:gd name="T14" fmla="*/ 86 w 1207"/>
                <a:gd name="T15" fmla="*/ 1182 h 1191"/>
                <a:gd name="T16" fmla="*/ 100 w 1207"/>
                <a:gd name="T17" fmla="*/ 1182 h 1191"/>
                <a:gd name="T18" fmla="*/ 42 w 1207"/>
                <a:gd name="T19" fmla="*/ 1009 h 1191"/>
                <a:gd name="T20" fmla="*/ 30 w 1207"/>
                <a:gd name="T21" fmla="*/ 745 h 1191"/>
                <a:gd name="T22" fmla="*/ 262 w 1207"/>
                <a:gd name="T23" fmla="*/ 355 h 1191"/>
                <a:gd name="T24" fmla="*/ 712 w 1207"/>
                <a:gd name="T25" fmla="*/ 125 h 1191"/>
                <a:gd name="T26" fmla="*/ 948 w 1207"/>
                <a:gd name="T27" fmla="*/ 44 h 1191"/>
                <a:gd name="T28" fmla="*/ 1087 w 1207"/>
                <a:gd name="T29" fmla="*/ 25 h 1191"/>
                <a:gd name="T30" fmla="*/ 1197 w 1207"/>
                <a:gd name="T31" fmla="*/ 33 h 1191"/>
                <a:gd name="T32" fmla="*/ 1197 w 1207"/>
                <a:gd name="T33" fmla="*/ 18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7" h="1191">
                  <a:moveTo>
                    <a:pt x="1197" y="18"/>
                  </a:moveTo>
                  <a:cubicBezTo>
                    <a:pt x="1116" y="21"/>
                    <a:pt x="1045" y="0"/>
                    <a:pt x="965" y="23"/>
                  </a:cubicBezTo>
                  <a:cubicBezTo>
                    <a:pt x="871" y="50"/>
                    <a:pt x="778" y="85"/>
                    <a:pt x="687" y="118"/>
                  </a:cubicBezTo>
                  <a:cubicBezTo>
                    <a:pt x="532" y="175"/>
                    <a:pt x="377" y="235"/>
                    <a:pt x="251" y="344"/>
                  </a:cubicBezTo>
                  <a:cubicBezTo>
                    <a:pt x="138" y="443"/>
                    <a:pt x="51" y="574"/>
                    <a:pt x="19" y="721"/>
                  </a:cubicBezTo>
                  <a:cubicBezTo>
                    <a:pt x="4" y="794"/>
                    <a:pt x="0" y="870"/>
                    <a:pt x="12" y="944"/>
                  </a:cubicBezTo>
                  <a:cubicBezTo>
                    <a:pt x="18" y="984"/>
                    <a:pt x="28" y="1023"/>
                    <a:pt x="43" y="1060"/>
                  </a:cubicBezTo>
                  <a:cubicBezTo>
                    <a:pt x="60" y="1101"/>
                    <a:pt x="83" y="1136"/>
                    <a:pt x="86" y="1182"/>
                  </a:cubicBezTo>
                  <a:cubicBezTo>
                    <a:pt x="86" y="1191"/>
                    <a:pt x="101" y="1191"/>
                    <a:pt x="100" y="1182"/>
                  </a:cubicBezTo>
                  <a:cubicBezTo>
                    <a:pt x="97" y="1119"/>
                    <a:pt x="59" y="1068"/>
                    <a:pt x="42" y="1009"/>
                  </a:cubicBezTo>
                  <a:cubicBezTo>
                    <a:pt x="17" y="923"/>
                    <a:pt x="14" y="832"/>
                    <a:pt x="30" y="745"/>
                  </a:cubicBezTo>
                  <a:cubicBezTo>
                    <a:pt x="58" y="592"/>
                    <a:pt x="145" y="456"/>
                    <a:pt x="262" y="355"/>
                  </a:cubicBezTo>
                  <a:cubicBezTo>
                    <a:pt x="391" y="243"/>
                    <a:pt x="553" y="182"/>
                    <a:pt x="712" y="125"/>
                  </a:cubicBezTo>
                  <a:cubicBezTo>
                    <a:pt x="790" y="97"/>
                    <a:pt x="869" y="69"/>
                    <a:pt x="948" y="44"/>
                  </a:cubicBezTo>
                  <a:cubicBezTo>
                    <a:pt x="994" y="30"/>
                    <a:pt x="1039" y="21"/>
                    <a:pt x="1087" y="25"/>
                  </a:cubicBezTo>
                  <a:cubicBezTo>
                    <a:pt x="1124" y="28"/>
                    <a:pt x="1160" y="34"/>
                    <a:pt x="1197" y="33"/>
                  </a:cubicBezTo>
                  <a:cubicBezTo>
                    <a:pt x="1207" y="32"/>
                    <a:pt x="1207" y="17"/>
                    <a:pt x="1197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1"/>
            <p:cNvSpPr>
              <a:spLocks noEditPoints="1"/>
            </p:cNvSpPr>
            <p:nvPr/>
          </p:nvSpPr>
          <p:spPr bwMode="auto">
            <a:xfrm>
              <a:off x="2583" y="181"/>
              <a:ext cx="1699" cy="1666"/>
            </a:xfrm>
            <a:custGeom>
              <a:avLst/>
              <a:gdLst>
                <a:gd name="T0" fmla="*/ 95 w 1210"/>
                <a:gd name="T1" fmla="*/ 1186 h 1186"/>
                <a:gd name="T2" fmla="*/ 90 w 1210"/>
                <a:gd name="T3" fmla="*/ 1184 h 1186"/>
                <a:gd name="T4" fmla="*/ 85 w 1210"/>
                <a:gd name="T5" fmla="*/ 1176 h 1186"/>
                <a:gd name="T6" fmla="*/ 57 w 1210"/>
                <a:gd name="T7" fmla="*/ 1087 h 1186"/>
                <a:gd name="T8" fmla="*/ 43 w 1210"/>
                <a:gd name="T9" fmla="*/ 1055 h 1186"/>
                <a:gd name="T10" fmla="*/ 11 w 1210"/>
                <a:gd name="T11" fmla="*/ 939 h 1186"/>
                <a:gd name="T12" fmla="*/ 19 w 1210"/>
                <a:gd name="T13" fmla="*/ 715 h 1186"/>
                <a:gd name="T14" fmla="*/ 251 w 1210"/>
                <a:gd name="T15" fmla="*/ 336 h 1186"/>
                <a:gd name="T16" fmla="*/ 688 w 1210"/>
                <a:gd name="T17" fmla="*/ 110 h 1186"/>
                <a:gd name="T18" fmla="*/ 717 w 1210"/>
                <a:gd name="T19" fmla="*/ 99 h 1186"/>
                <a:gd name="T20" fmla="*/ 966 w 1210"/>
                <a:gd name="T21" fmla="*/ 14 h 1186"/>
                <a:gd name="T22" fmla="*/ 1116 w 1210"/>
                <a:gd name="T23" fmla="*/ 6 h 1186"/>
                <a:gd name="T24" fmla="*/ 1199 w 1210"/>
                <a:gd name="T25" fmla="*/ 9 h 1186"/>
                <a:gd name="T26" fmla="*/ 1199 w 1210"/>
                <a:gd name="T27" fmla="*/ 9 h 1186"/>
                <a:gd name="T28" fmla="*/ 1200 w 1210"/>
                <a:gd name="T29" fmla="*/ 9 h 1186"/>
                <a:gd name="T30" fmla="*/ 1208 w 1210"/>
                <a:gd name="T31" fmla="*/ 13 h 1186"/>
                <a:gd name="T32" fmla="*/ 1208 w 1210"/>
                <a:gd name="T33" fmla="*/ 24 h 1186"/>
                <a:gd name="T34" fmla="*/ 1199 w 1210"/>
                <a:gd name="T35" fmla="*/ 29 h 1186"/>
                <a:gd name="T36" fmla="*/ 1121 w 1210"/>
                <a:gd name="T37" fmla="*/ 25 h 1186"/>
                <a:gd name="T38" fmla="*/ 1089 w 1210"/>
                <a:gd name="T39" fmla="*/ 22 h 1186"/>
                <a:gd name="T40" fmla="*/ 951 w 1210"/>
                <a:gd name="T41" fmla="*/ 41 h 1186"/>
                <a:gd name="T42" fmla="*/ 715 w 1210"/>
                <a:gd name="T43" fmla="*/ 121 h 1186"/>
                <a:gd name="T44" fmla="*/ 265 w 1210"/>
                <a:gd name="T45" fmla="*/ 351 h 1186"/>
                <a:gd name="T46" fmla="*/ 35 w 1210"/>
                <a:gd name="T47" fmla="*/ 739 h 1186"/>
                <a:gd name="T48" fmla="*/ 46 w 1210"/>
                <a:gd name="T49" fmla="*/ 1002 h 1186"/>
                <a:gd name="T50" fmla="*/ 72 w 1210"/>
                <a:gd name="T51" fmla="*/ 1067 h 1186"/>
                <a:gd name="T52" fmla="*/ 105 w 1210"/>
                <a:gd name="T53" fmla="*/ 1176 h 1186"/>
                <a:gd name="T54" fmla="*/ 101 w 1210"/>
                <a:gd name="T55" fmla="*/ 1184 h 1186"/>
                <a:gd name="T56" fmla="*/ 95 w 1210"/>
                <a:gd name="T57" fmla="*/ 1186 h 1186"/>
                <a:gd name="T58" fmla="*/ 1053 w 1210"/>
                <a:gd name="T59" fmla="*/ 9 h 1186"/>
                <a:gd name="T60" fmla="*/ 968 w 1210"/>
                <a:gd name="T61" fmla="*/ 20 h 1186"/>
                <a:gd name="T62" fmla="*/ 719 w 1210"/>
                <a:gd name="T63" fmla="*/ 104 h 1186"/>
                <a:gd name="T64" fmla="*/ 690 w 1210"/>
                <a:gd name="T65" fmla="*/ 115 h 1186"/>
                <a:gd name="T66" fmla="*/ 255 w 1210"/>
                <a:gd name="T67" fmla="*/ 340 h 1186"/>
                <a:gd name="T68" fmla="*/ 24 w 1210"/>
                <a:gd name="T69" fmla="*/ 716 h 1186"/>
                <a:gd name="T70" fmla="*/ 17 w 1210"/>
                <a:gd name="T71" fmla="*/ 938 h 1186"/>
                <a:gd name="T72" fmla="*/ 48 w 1210"/>
                <a:gd name="T73" fmla="*/ 1053 h 1186"/>
                <a:gd name="T74" fmla="*/ 62 w 1210"/>
                <a:gd name="T75" fmla="*/ 1085 h 1186"/>
                <a:gd name="T76" fmla="*/ 90 w 1210"/>
                <a:gd name="T77" fmla="*/ 1176 h 1186"/>
                <a:gd name="T78" fmla="*/ 93 w 1210"/>
                <a:gd name="T79" fmla="*/ 1179 h 1186"/>
                <a:gd name="T80" fmla="*/ 98 w 1210"/>
                <a:gd name="T81" fmla="*/ 1179 h 1186"/>
                <a:gd name="T82" fmla="*/ 100 w 1210"/>
                <a:gd name="T83" fmla="*/ 1176 h 1186"/>
                <a:gd name="T84" fmla="*/ 67 w 1210"/>
                <a:gd name="T85" fmla="*/ 1069 h 1186"/>
                <a:gd name="T86" fmla="*/ 41 w 1210"/>
                <a:gd name="T87" fmla="*/ 1003 h 1186"/>
                <a:gd name="T88" fmla="*/ 29 w 1210"/>
                <a:gd name="T89" fmla="*/ 738 h 1186"/>
                <a:gd name="T90" fmla="*/ 262 w 1210"/>
                <a:gd name="T91" fmla="*/ 347 h 1186"/>
                <a:gd name="T92" fmla="*/ 713 w 1210"/>
                <a:gd name="T93" fmla="*/ 116 h 1186"/>
                <a:gd name="T94" fmla="*/ 949 w 1210"/>
                <a:gd name="T95" fmla="*/ 35 h 1186"/>
                <a:gd name="T96" fmla="*/ 1089 w 1210"/>
                <a:gd name="T97" fmla="*/ 16 h 1186"/>
                <a:gd name="T98" fmla="*/ 1121 w 1210"/>
                <a:gd name="T99" fmla="*/ 19 h 1186"/>
                <a:gd name="T100" fmla="*/ 1199 w 1210"/>
                <a:gd name="T101" fmla="*/ 24 h 1186"/>
                <a:gd name="T102" fmla="*/ 1203 w 1210"/>
                <a:gd name="T103" fmla="*/ 21 h 1186"/>
                <a:gd name="T104" fmla="*/ 1203 w 1210"/>
                <a:gd name="T105" fmla="*/ 16 h 1186"/>
                <a:gd name="T106" fmla="*/ 1199 w 1210"/>
                <a:gd name="T107" fmla="*/ 14 h 1186"/>
                <a:gd name="T108" fmla="*/ 1199 w 1210"/>
                <a:gd name="T109" fmla="*/ 14 h 1186"/>
                <a:gd name="T110" fmla="*/ 1115 w 1210"/>
                <a:gd name="T111" fmla="*/ 12 h 1186"/>
                <a:gd name="T112" fmla="*/ 1053 w 1210"/>
                <a:gd name="T113" fmla="*/ 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0" h="1186">
                  <a:moveTo>
                    <a:pt x="95" y="1186"/>
                  </a:moveTo>
                  <a:cubicBezTo>
                    <a:pt x="94" y="1186"/>
                    <a:pt x="92" y="1185"/>
                    <a:pt x="90" y="1184"/>
                  </a:cubicBezTo>
                  <a:cubicBezTo>
                    <a:pt x="87" y="1183"/>
                    <a:pt x="85" y="1180"/>
                    <a:pt x="85" y="1176"/>
                  </a:cubicBezTo>
                  <a:cubicBezTo>
                    <a:pt x="83" y="1143"/>
                    <a:pt x="70" y="1116"/>
                    <a:pt x="57" y="1087"/>
                  </a:cubicBezTo>
                  <a:cubicBezTo>
                    <a:pt x="52" y="1077"/>
                    <a:pt x="47" y="1066"/>
                    <a:pt x="43" y="1055"/>
                  </a:cubicBezTo>
                  <a:cubicBezTo>
                    <a:pt x="28" y="1019"/>
                    <a:pt x="18" y="980"/>
                    <a:pt x="11" y="939"/>
                  </a:cubicBezTo>
                  <a:cubicBezTo>
                    <a:pt x="0" y="866"/>
                    <a:pt x="2" y="791"/>
                    <a:pt x="19" y="715"/>
                  </a:cubicBezTo>
                  <a:cubicBezTo>
                    <a:pt x="49" y="574"/>
                    <a:pt x="132" y="440"/>
                    <a:pt x="251" y="336"/>
                  </a:cubicBezTo>
                  <a:cubicBezTo>
                    <a:pt x="374" y="229"/>
                    <a:pt x="528" y="168"/>
                    <a:pt x="688" y="110"/>
                  </a:cubicBezTo>
                  <a:cubicBezTo>
                    <a:pt x="717" y="99"/>
                    <a:pt x="717" y="99"/>
                    <a:pt x="717" y="99"/>
                  </a:cubicBezTo>
                  <a:cubicBezTo>
                    <a:pt x="798" y="69"/>
                    <a:pt x="882" y="38"/>
                    <a:pt x="966" y="14"/>
                  </a:cubicBezTo>
                  <a:cubicBezTo>
                    <a:pt x="1018" y="0"/>
                    <a:pt x="1066" y="3"/>
                    <a:pt x="1116" y="6"/>
                  </a:cubicBezTo>
                  <a:cubicBezTo>
                    <a:pt x="1143" y="8"/>
                    <a:pt x="1170" y="10"/>
                    <a:pt x="1199" y="9"/>
                  </a:cubicBezTo>
                  <a:cubicBezTo>
                    <a:pt x="1199" y="9"/>
                    <a:pt x="1199" y="9"/>
                    <a:pt x="1199" y="9"/>
                  </a:cubicBezTo>
                  <a:cubicBezTo>
                    <a:pt x="1199" y="9"/>
                    <a:pt x="1199" y="9"/>
                    <a:pt x="1200" y="9"/>
                  </a:cubicBezTo>
                  <a:cubicBezTo>
                    <a:pt x="1203" y="9"/>
                    <a:pt x="1206" y="10"/>
                    <a:pt x="1208" y="13"/>
                  </a:cubicBezTo>
                  <a:cubicBezTo>
                    <a:pt x="1210" y="16"/>
                    <a:pt x="1210" y="21"/>
                    <a:pt x="1208" y="24"/>
                  </a:cubicBezTo>
                  <a:cubicBezTo>
                    <a:pt x="1206" y="27"/>
                    <a:pt x="1203" y="29"/>
                    <a:pt x="1199" y="29"/>
                  </a:cubicBezTo>
                  <a:cubicBezTo>
                    <a:pt x="1173" y="30"/>
                    <a:pt x="1146" y="27"/>
                    <a:pt x="1121" y="25"/>
                  </a:cubicBezTo>
                  <a:cubicBezTo>
                    <a:pt x="1110" y="24"/>
                    <a:pt x="1100" y="22"/>
                    <a:pt x="1089" y="22"/>
                  </a:cubicBezTo>
                  <a:cubicBezTo>
                    <a:pt x="1047" y="18"/>
                    <a:pt x="1004" y="24"/>
                    <a:pt x="951" y="41"/>
                  </a:cubicBezTo>
                  <a:cubicBezTo>
                    <a:pt x="871" y="66"/>
                    <a:pt x="790" y="94"/>
                    <a:pt x="715" y="121"/>
                  </a:cubicBezTo>
                  <a:cubicBezTo>
                    <a:pt x="567" y="175"/>
                    <a:pt x="398" y="236"/>
                    <a:pt x="265" y="351"/>
                  </a:cubicBezTo>
                  <a:cubicBezTo>
                    <a:pt x="143" y="457"/>
                    <a:pt x="61" y="595"/>
                    <a:pt x="35" y="739"/>
                  </a:cubicBezTo>
                  <a:cubicBezTo>
                    <a:pt x="18" y="829"/>
                    <a:pt x="22" y="919"/>
                    <a:pt x="46" y="1002"/>
                  </a:cubicBezTo>
                  <a:cubicBezTo>
                    <a:pt x="53" y="1024"/>
                    <a:pt x="63" y="1046"/>
                    <a:pt x="72" y="1067"/>
                  </a:cubicBezTo>
                  <a:cubicBezTo>
                    <a:pt x="87" y="1101"/>
                    <a:pt x="103" y="1136"/>
                    <a:pt x="105" y="1176"/>
                  </a:cubicBezTo>
                  <a:cubicBezTo>
                    <a:pt x="105" y="1179"/>
                    <a:pt x="104" y="1182"/>
                    <a:pt x="101" y="1184"/>
                  </a:cubicBezTo>
                  <a:cubicBezTo>
                    <a:pt x="99" y="1185"/>
                    <a:pt x="97" y="1186"/>
                    <a:pt x="95" y="1186"/>
                  </a:cubicBezTo>
                  <a:close/>
                  <a:moveTo>
                    <a:pt x="1053" y="9"/>
                  </a:moveTo>
                  <a:cubicBezTo>
                    <a:pt x="1025" y="9"/>
                    <a:pt x="997" y="12"/>
                    <a:pt x="968" y="20"/>
                  </a:cubicBezTo>
                  <a:cubicBezTo>
                    <a:pt x="884" y="44"/>
                    <a:pt x="800" y="74"/>
                    <a:pt x="719" y="104"/>
                  </a:cubicBezTo>
                  <a:cubicBezTo>
                    <a:pt x="690" y="115"/>
                    <a:pt x="690" y="115"/>
                    <a:pt x="690" y="115"/>
                  </a:cubicBezTo>
                  <a:cubicBezTo>
                    <a:pt x="530" y="173"/>
                    <a:pt x="377" y="234"/>
                    <a:pt x="255" y="340"/>
                  </a:cubicBezTo>
                  <a:cubicBezTo>
                    <a:pt x="136" y="443"/>
                    <a:pt x="54" y="577"/>
                    <a:pt x="24" y="716"/>
                  </a:cubicBezTo>
                  <a:cubicBezTo>
                    <a:pt x="8" y="791"/>
                    <a:pt x="5" y="866"/>
                    <a:pt x="17" y="938"/>
                  </a:cubicBezTo>
                  <a:cubicBezTo>
                    <a:pt x="23" y="979"/>
                    <a:pt x="34" y="1018"/>
                    <a:pt x="48" y="1053"/>
                  </a:cubicBezTo>
                  <a:cubicBezTo>
                    <a:pt x="52" y="1064"/>
                    <a:pt x="57" y="1074"/>
                    <a:pt x="62" y="1085"/>
                  </a:cubicBezTo>
                  <a:cubicBezTo>
                    <a:pt x="76" y="1114"/>
                    <a:pt x="89" y="1141"/>
                    <a:pt x="90" y="1176"/>
                  </a:cubicBezTo>
                  <a:cubicBezTo>
                    <a:pt x="90" y="1178"/>
                    <a:pt x="92" y="1179"/>
                    <a:pt x="93" y="1179"/>
                  </a:cubicBezTo>
                  <a:cubicBezTo>
                    <a:pt x="94" y="1180"/>
                    <a:pt x="97" y="1180"/>
                    <a:pt x="98" y="1179"/>
                  </a:cubicBezTo>
                  <a:cubicBezTo>
                    <a:pt x="99" y="1179"/>
                    <a:pt x="100" y="1177"/>
                    <a:pt x="100" y="1176"/>
                  </a:cubicBezTo>
                  <a:cubicBezTo>
                    <a:pt x="98" y="1137"/>
                    <a:pt x="83" y="1104"/>
                    <a:pt x="67" y="1069"/>
                  </a:cubicBezTo>
                  <a:cubicBezTo>
                    <a:pt x="57" y="1048"/>
                    <a:pt x="48" y="1026"/>
                    <a:pt x="41" y="1003"/>
                  </a:cubicBezTo>
                  <a:cubicBezTo>
                    <a:pt x="17" y="920"/>
                    <a:pt x="13" y="828"/>
                    <a:pt x="29" y="738"/>
                  </a:cubicBezTo>
                  <a:cubicBezTo>
                    <a:pt x="56" y="593"/>
                    <a:pt x="138" y="454"/>
                    <a:pt x="262" y="347"/>
                  </a:cubicBezTo>
                  <a:cubicBezTo>
                    <a:pt x="395" y="231"/>
                    <a:pt x="564" y="170"/>
                    <a:pt x="713" y="116"/>
                  </a:cubicBezTo>
                  <a:cubicBezTo>
                    <a:pt x="788" y="89"/>
                    <a:pt x="869" y="61"/>
                    <a:pt x="949" y="35"/>
                  </a:cubicBezTo>
                  <a:cubicBezTo>
                    <a:pt x="1003" y="18"/>
                    <a:pt x="1046" y="12"/>
                    <a:pt x="1089" y="16"/>
                  </a:cubicBezTo>
                  <a:cubicBezTo>
                    <a:pt x="1100" y="17"/>
                    <a:pt x="1111" y="18"/>
                    <a:pt x="1121" y="19"/>
                  </a:cubicBezTo>
                  <a:cubicBezTo>
                    <a:pt x="1147" y="22"/>
                    <a:pt x="1173" y="25"/>
                    <a:pt x="1199" y="24"/>
                  </a:cubicBezTo>
                  <a:cubicBezTo>
                    <a:pt x="1201" y="24"/>
                    <a:pt x="1202" y="22"/>
                    <a:pt x="1203" y="21"/>
                  </a:cubicBezTo>
                  <a:cubicBezTo>
                    <a:pt x="1204" y="20"/>
                    <a:pt x="1204" y="18"/>
                    <a:pt x="1203" y="16"/>
                  </a:cubicBezTo>
                  <a:cubicBezTo>
                    <a:pt x="1202" y="15"/>
                    <a:pt x="1201" y="15"/>
                    <a:pt x="1199" y="14"/>
                  </a:cubicBezTo>
                  <a:cubicBezTo>
                    <a:pt x="1199" y="14"/>
                    <a:pt x="1199" y="14"/>
                    <a:pt x="1199" y="14"/>
                  </a:cubicBezTo>
                  <a:cubicBezTo>
                    <a:pt x="1170" y="16"/>
                    <a:pt x="1142" y="14"/>
                    <a:pt x="1115" y="12"/>
                  </a:cubicBezTo>
                  <a:cubicBezTo>
                    <a:pt x="1094" y="10"/>
                    <a:pt x="1073" y="9"/>
                    <a:pt x="1053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2507" y="3"/>
              <a:ext cx="1225" cy="1226"/>
            </a:xfrm>
            <a:custGeom>
              <a:avLst/>
              <a:gdLst>
                <a:gd name="T0" fmla="*/ 857 w 872"/>
                <a:gd name="T1" fmla="*/ 6 h 873"/>
                <a:gd name="T2" fmla="*/ 639 w 872"/>
                <a:gd name="T3" fmla="*/ 67 h 873"/>
                <a:gd name="T4" fmla="*/ 463 w 872"/>
                <a:gd name="T5" fmla="*/ 159 h 873"/>
                <a:gd name="T6" fmla="*/ 200 w 872"/>
                <a:gd name="T7" fmla="*/ 439 h 873"/>
                <a:gd name="T8" fmla="*/ 53 w 872"/>
                <a:gd name="T9" fmla="*/ 567 h 873"/>
                <a:gd name="T10" fmla="*/ 9 w 872"/>
                <a:gd name="T11" fmla="*/ 650 h 873"/>
                <a:gd name="T12" fmla="*/ 67 w 872"/>
                <a:gd name="T13" fmla="*/ 867 h 873"/>
                <a:gd name="T14" fmla="*/ 78 w 872"/>
                <a:gd name="T15" fmla="*/ 856 h 873"/>
                <a:gd name="T16" fmla="*/ 31 w 872"/>
                <a:gd name="T17" fmla="*/ 617 h 873"/>
                <a:gd name="T18" fmla="*/ 151 w 872"/>
                <a:gd name="T19" fmla="*/ 508 h 873"/>
                <a:gd name="T20" fmla="*/ 273 w 872"/>
                <a:gd name="T21" fmla="*/ 380 h 873"/>
                <a:gd name="T22" fmla="*/ 527 w 872"/>
                <a:gd name="T23" fmla="*/ 134 h 873"/>
                <a:gd name="T24" fmla="*/ 710 w 872"/>
                <a:gd name="T25" fmla="*/ 65 h 873"/>
                <a:gd name="T26" fmla="*/ 864 w 872"/>
                <a:gd name="T27" fmla="*/ 18 h 873"/>
                <a:gd name="T28" fmla="*/ 857 w 872"/>
                <a:gd name="T29" fmla="*/ 6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2" h="873">
                  <a:moveTo>
                    <a:pt x="857" y="6"/>
                  </a:moveTo>
                  <a:cubicBezTo>
                    <a:pt x="791" y="47"/>
                    <a:pt x="711" y="45"/>
                    <a:pt x="639" y="67"/>
                  </a:cubicBezTo>
                  <a:cubicBezTo>
                    <a:pt x="575" y="87"/>
                    <a:pt x="515" y="119"/>
                    <a:pt x="463" y="159"/>
                  </a:cubicBezTo>
                  <a:cubicBezTo>
                    <a:pt x="360" y="238"/>
                    <a:pt x="288" y="346"/>
                    <a:pt x="200" y="439"/>
                  </a:cubicBezTo>
                  <a:cubicBezTo>
                    <a:pt x="155" y="487"/>
                    <a:pt x="102" y="523"/>
                    <a:pt x="53" y="567"/>
                  </a:cubicBezTo>
                  <a:cubicBezTo>
                    <a:pt x="24" y="593"/>
                    <a:pt x="14" y="613"/>
                    <a:pt x="9" y="650"/>
                  </a:cubicBezTo>
                  <a:cubicBezTo>
                    <a:pt x="0" y="722"/>
                    <a:pt x="6" y="818"/>
                    <a:pt x="67" y="867"/>
                  </a:cubicBezTo>
                  <a:cubicBezTo>
                    <a:pt x="75" y="873"/>
                    <a:pt x="85" y="862"/>
                    <a:pt x="78" y="856"/>
                  </a:cubicBezTo>
                  <a:cubicBezTo>
                    <a:pt x="19" y="809"/>
                    <a:pt x="3" y="686"/>
                    <a:pt x="31" y="617"/>
                  </a:cubicBezTo>
                  <a:cubicBezTo>
                    <a:pt x="51" y="570"/>
                    <a:pt x="113" y="542"/>
                    <a:pt x="151" y="508"/>
                  </a:cubicBezTo>
                  <a:cubicBezTo>
                    <a:pt x="195" y="469"/>
                    <a:pt x="234" y="425"/>
                    <a:pt x="273" y="380"/>
                  </a:cubicBezTo>
                  <a:cubicBezTo>
                    <a:pt x="349" y="290"/>
                    <a:pt x="424" y="195"/>
                    <a:pt x="527" y="134"/>
                  </a:cubicBezTo>
                  <a:cubicBezTo>
                    <a:pt x="584" y="100"/>
                    <a:pt x="646" y="77"/>
                    <a:pt x="710" y="65"/>
                  </a:cubicBezTo>
                  <a:cubicBezTo>
                    <a:pt x="765" y="55"/>
                    <a:pt x="817" y="48"/>
                    <a:pt x="864" y="18"/>
                  </a:cubicBezTo>
                  <a:cubicBezTo>
                    <a:pt x="872" y="13"/>
                    <a:pt x="865" y="0"/>
                    <a:pt x="85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3"/>
            <p:cNvSpPr>
              <a:spLocks noEditPoints="1"/>
            </p:cNvSpPr>
            <p:nvPr/>
          </p:nvSpPr>
          <p:spPr bwMode="auto">
            <a:xfrm>
              <a:off x="2494" y="3"/>
              <a:ext cx="1238" cy="1223"/>
            </a:xfrm>
            <a:custGeom>
              <a:avLst/>
              <a:gdLst>
                <a:gd name="T0" fmla="*/ 81 w 881"/>
                <a:gd name="T1" fmla="*/ 871 h 871"/>
                <a:gd name="T2" fmla="*/ 75 w 881"/>
                <a:gd name="T3" fmla="*/ 869 h 871"/>
                <a:gd name="T4" fmla="*/ 16 w 881"/>
                <a:gd name="T5" fmla="*/ 650 h 871"/>
                <a:gd name="T6" fmla="*/ 60 w 881"/>
                <a:gd name="T7" fmla="*/ 565 h 871"/>
                <a:gd name="T8" fmla="*/ 117 w 881"/>
                <a:gd name="T9" fmla="*/ 517 h 871"/>
                <a:gd name="T10" fmla="*/ 207 w 881"/>
                <a:gd name="T11" fmla="*/ 438 h 871"/>
                <a:gd name="T12" fmla="*/ 293 w 881"/>
                <a:gd name="T13" fmla="*/ 339 h 871"/>
                <a:gd name="T14" fmla="*/ 470 w 881"/>
                <a:gd name="T15" fmla="*/ 157 h 871"/>
                <a:gd name="T16" fmla="*/ 647 w 881"/>
                <a:gd name="T17" fmla="*/ 65 h 871"/>
                <a:gd name="T18" fmla="*/ 728 w 881"/>
                <a:gd name="T19" fmla="*/ 47 h 871"/>
                <a:gd name="T20" fmla="*/ 864 w 881"/>
                <a:gd name="T21" fmla="*/ 3 h 871"/>
                <a:gd name="T22" fmla="*/ 864 w 881"/>
                <a:gd name="T23" fmla="*/ 3 h 871"/>
                <a:gd name="T24" fmla="*/ 878 w 881"/>
                <a:gd name="T25" fmla="*/ 6 h 871"/>
                <a:gd name="T26" fmla="*/ 875 w 881"/>
                <a:gd name="T27" fmla="*/ 21 h 871"/>
                <a:gd name="T28" fmla="*/ 740 w 881"/>
                <a:gd name="T29" fmla="*/ 64 h 871"/>
                <a:gd name="T30" fmla="*/ 720 w 881"/>
                <a:gd name="T31" fmla="*/ 68 h 871"/>
                <a:gd name="T32" fmla="*/ 537 w 881"/>
                <a:gd name="T33" fmla="*/ 136 h 871"/>
                <a:gd name="T34" fmla="*/ 307 w 881"/>
                <a:gd name="T35" fmla="*/ 354 h 871"/>
                <a:gd name="T36" fmla="*/ 284 w 881"/>
                <a:gd name="T37" fmla="*/ 382 h 871"/>
                <a:gd name="T38" fmla="*/ 162 w 881"/>
                <a:gd name="T39" fmla="*/ 510 h 871"/>
                <a:gd name="T40" fmla="*/ 122 w 881"/>
                <a:gd name="T41" fmla="*/ 540 h 871"/>
                <a:gd name="T42" fmla="*/ 43 w 881"/>
                <a:gd name="T43" fmla="*/ 618 h 871"/>
                <a:gd name="T44" fmla="*/ 89 w 881"/>
                <a:gd name="T45" fmla="*/ 854 h 871"/>
                <a:gd name="T46" fmla="*/ 92 w 881"/>
                <a:gd name="T47" fmla="*/ 862 h 871"/>
                <a:gd name="T48" fmla="*/ 85 w 881"/>
                <a:gd name="T49" fmla="*/ 870 h 871"/>
                <a:gd name="T50" fmla="*/ 81 w 881"/>
                <a:gd name="T51" fmla="*/ 871 h 871"/>
                <a:gd name="T52" fmla="*/ 867 w 881"/>
                <a:gd name="T53" fmla="*/ 8 h 871"/>
                <a:gd name="T54" fmla="*/ 729 w 881"/>
                <a:gd name="T55" fmla="*/ 52 h 871"/>
                <a:gd name="T56" fmla="*/ 649 w 881"/>
                <a:gd name="T57" fmla="*/ 70 h 871"/>
                <a:gd name="T58" fmla="*/ 473 w 881"/>
                <a:gd name="T59" fmla="*/ 162 h 871"/>
                <a:gd name="T60" fmla="*/ 297 w 881"/>
                <a:gd name="T61" fmla="*/ 343 h 871"/>
                <a:gd name="T62" fmla="*/ 211 w 881"/>
                <a:gd name="T63" fmla="*/ 441 h 871"/>
                <a:gd name="T64" fmla="*/ 121 w 881"/>
                <a:gd name="T65" fmla="*/ 521 h 871"/>
                <a:gd name="T66" fmla="*/ 64 w 881"/>
                <a:gd name="T67" fmla="*/ 569 h 871"/>
                <a:gd name="T68" fmla="*/ 21 w 881"/>
                <a:gd name="T69" fmla="*/ 651 h 871"/>
                <a:gd name="T70" fmla="*/ 78 w 881"/>
                <a:gd name="T71" fmla="*/ 864 h 871"/>
                <a:gd name="T72" fmla="*/ 83 w 881"/>
                <a:gd name="T73" fmla="*/ 865 h 871"/>
                <a:gd name="T74" fmla="*/ 87 w 881"/>
                <a:gd name="T75" fmla="*/ 861 h 871"/>
                <a:gd name="T76" fmla="*/ 85 w 881"/>
                <a:gd name="T77" fmla="*/ 858 h 871"/>
                <a:gd name="T78" fmla="*/ 38 w 881"/>
                <a:gd name="T79" fmla="*/ 616 h 871"/>
                <a:gd name="T80" fmla="*/ 118 w 881"/>
                <a:gd name="T81" fmla="*/ 536 h 871"/>
                <a:gd name="T82" fmla="*/ 158 w 881"/>
                <a:gd name="T83" fmla="*/ 506 h 871"/>
                <a:gd name="T84" fmla="*/ 280 w 881"/>
                <a:gd name="T85" fmla="*/ 378 h 871"/>
                <a:gd name="T86" fmla="*/ 303 w 881"/>
                <a:gd name="T87" fmla="*/ 351 h 871"/>
                <a:gd name="T88" fmla="*/ 534 w 881"/>
                <a:gd name="T89" fmla="*/ 131 h 871"/>
                <a:gd name="T90" fmla="*/ 719 w 881"/>
                <a:gd name="T91" fmla="*/ 62 h 871"/>
                <a:gd name="T92" fmla="*/ 739 w 881"/>
                <a:gd name="T93" fmla="*/ 59 h 871"/>
                <a:gd name="T94" fmla="*/ 872 w 881"/>
                <a:gd name="T95" fmla="*/ 16 h 871"/>
                <a:gd name="T96" fmla="*/ 873 w 881"/>
                <a:gd name="T97" fmla="*/ 9 h 871"/>
                <a:gd name="T98" fmla="*/ 867 w 881"/>
                <a:gd name="T99" fmla="*/ 8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1" h="871">
                  <a:moveTo>
                    <a:pt x="81" y="871"/>
                  </a:moveTo>
                  <a:cubicBezTo>
                    <a:pt x="79" y="871"/>
                    <a:pt x="77" y="870"/>
                    <a:pt x="75" y="869"/>
                  </a:cubicBezTo>
                  <a:cubicBezTo>
                    <a:pt x="0" y="810"/>
                    <a:pt x="11" y="686"/>
                    <a:pt x="16" y="650"/>
                  </a:cubicBezTo>
                  <a:cubicBezTo>
                    <a:pt x="21" y="611"/>
                    <a:pt x="31" y="591"/>
                    <a:pt x="60" y="565"/>
                  </a:cubicBezTo>
                  <a:cubicBezTo>
                    <a:pt x="79" y="548"/>
                    <a:pt x="98" y="532"/>
                    <a:pt x="117" y="517"/>
                  </a:cubicBezTo>
                  <a:cubicBezTo>
                    <a:pt x="148" y="492"/>
                    <a:pt x="179" y="467"/>
                    <a:pt x="207" y="438"/>
                  </a:cubicBezTo>
                  <a:cubicBezTo>
                    <a:pt x="237" y="406"/>
                    <a:pt x="265" y="372"/>
                    <a:pt x="293" y="339"/>
                  </a:cubicBezTo>
                  <a:cubicBezTo>
                    <a:pt x="347" y="275"/>
                    <a:pt x="402" y="209"/>
                    <a:pt x="470" y="157"/>
                  </a:cubicBezTo>
                  <a:cubicBezTo>
                    <a:pt x="524" y="116"/>
                    <a:pt x="583" y="85"/>
                    <a:pt x="647" y="65"/>
                  </a:cubicBezTo>
                  <a:cubicBezTo>
                    <a:pt x="674" y="56"/>
                    <a:pt x="701" y="51"/>
                    <a:pt x="728" y="47"/>
                  </a:cubicBezTo>
                  <a:cubicBezTo>
                    <a:pt x="775" y="38"/>
                    <a:pt x="823" y="29"/>
                    <a:pt x="864" y="3"/>
                  </a:cubicBezTo>
                  <a:cubicBezTo>
                    <a:pt x="864" y="3"/>
                    <a:pt x="864" y="3"/>
                    <a:pt x="864" y="3"/>
                  </a:cubicBezTo>
                  <a:cubicBezTo>
                    <a:pt x="870" y="0"/>
                    <a:pt x="875" y="2"/>
                    <a:pt x="878" y="6"/>
                  </a:cubicBezTo>
                  <a:cubicBezTo>
                    <a:pt x="881" y="11"/>
                    <a:pt x="880" y="17"/>
                    <a:pt x="875" y="21"/>
                  </a:cubicBezTo>
                  <a:cubicBezTo>
                    <a:pt x="833" y="47"/>
                    <a:pt x="788" y="55"/>
                    <a:pt x="740" y="64"/>
                  </a:cubicBezTo>
                  <a:cubicBezTo>
                    <a:pt x="734" y="65"/>
                    <a:pt x="727" y="66"/>
                    <a:pt x="720" y="68"/>
                  </a:cubicBezTo>
                  <a:cubicBezTo>
                    <a:pt x="654" y="80"/>
                    <a:pt x="592" y="103"/>
                    <a:pt x="537" y="136"/>
                  </a:cubicBezTo>
                  <a:cubicBezTo>
                    <a:pt x="445" y="191"/>
                    <a:pt x="375" y="274"/>
                    <a:pt x="307" y="354"/>
                  </a:cubicBezTo>
                  <a:cubicBezTo>
                    <a:pt x="299" y="364"/>
                    <a:pt x="292" y="373"/>
                    <a:pt x="284" y="382"/>
                  </a:cubicBezTo>
                  <a:cubicBezTo>
                    <a:pt x="249" y="423"/>
                    <a:pt x="208" y="470"/>
                    <a:pt x="162" y="510"/>
                  </a:cubicBezTo>
                  <a:cubicBezTo>
                    <a:pt x="150" y="521"/>
                    <a:pt x="136" y="530"/>
                    <a:pt x="122" y="540"/>
                  </a:cubicBezTo>
                  <a:cubicBezTo>
                    <a:pt x="90" y="563"/>
                    <a:pt x="57" y="586"/>
                    <a:pt x="43" y="618"/>
                  </a:cubicBezTo>
                  <a:cubicBezTo>
                    <a:pt x="15" y="685"/>
                    <a:pt x="30" y="807"/>
                    <a:pt x="89" y="854"/>
                  </a:cubicBezTo>
                  <a:cubicBezTo>
                    <a:pt x="91" y="856"/>
                    <a:pt x="93" y="859"/>
                    <a:pt x="92" y="862"/>
                  </a:cubicBezTo>
                  <a:cubicBezTo>
                    <a:pt x="92" y="866"/>
                    <a:pt x="89" y="869"/>
                    <a:pt x="85" y="870"/>
                  </a:cubicBezTo>
                  <a:cubicBezTo>
                    <a:pt x="84" y="871"/>
                    <a:pt x="83" y="871"/>
                    <a:pt x="81" y="871"/>
                  </a:cubicBezTo>
                  <a:close/>
                  <a:moveTo>
                    <a:pt x="867" y="8"/>
                  </a:moveTo>
                  <a:cubicBezTo>
                    <a:pt x="825" y="35"/>
                    <a:pt x="776" y="43"/>
                    <a:pt x="729" y="52"/>
                  </a:cubicBezTo>
                  <a:cubicBezTo>
                    <a:pt x="702" y="57"/>
                    <a:pt x="675" y="62"/>
                    <a:pt x="649" y="70"/>
                  </a:cubicBezTo>
                  <a:cubicBezTo>
                    <a:pt x="586" y="90"/>
                    <a:pt x="527" y="120"/>
                    <a:pt x="473" y="162"/>
                  </a:cubicBezTo>
                  <a:cubicBezTo>
                    <a:pt x="406" y="213"/>
                    <a:pt x="351" y="279"/>
                    <a:pt x="297" y="343"/>
                  </a:cubicBezTo>
                  <a:cubicBezTo>
                    <a:pt x="270" y="376"/>
                    <a:pt x="241" y="410"/>
                    <a:pt x="211" y="441"/>
                  </a:cubicBezTo>
                  <a:cubicBezTo>
                    <a:pt x="183" y="471"/>
                    <a:pt x="151" y="497"/>
                    <a:pt x="121" y="521"/>
                  </a:cubicBezTo>
                  <a:cubicBezTo>
                    <a:pt x="102" y="537"/>
                    <a:pt x="82" y="552"/>
                    <a:pt x="64" y="569"/>
                  </a:cubicBezTo>
                  <a:cubicBezTo>
                    <a:pt x="36" y="594"/>
                    <a:pt x="26" y="613"/>
                    <a:pt x="21" y="651"/>
                  </a:cubicBezTo>
                  <a:cubicBezTo>
                    <a:pt x="16" y="686"/>
                    <a:pt x="6" y="807"/>
                    <a:pt x="78" y="864"/>
                  </a:cubicBezTo>
                  <a:cubicBezTo>
                    <a:pt x="80" y="866"/>
                    <a:pt x="82" y="866"/>
                    <a:pt x="83" y="865"/>
                  </a:cubicBezTo>
                  <a:cubicBezTo>
                    <a:pt x="85" y="865"/>
                    <a:pt x="86" y="863"/>
                    <a:pt x="87" y="861"/>
                  </a:cubicBezTo>
                  <a:cubicBezTo>
                    <a:pt x="87" y="860"/>
                    <a:pt x="86" y="859"/>
                    <a:pt x="85" y="858"/>
                  </a:cubicBezTo>
                  <a:cubicBezTo>
                    <a:pt x="25" y="810"/>
                    <a:pt x="9" y="685"/>
                    <a:pt x="38" y="616"/>
                  </a:cubicBezTo>
                  <a:cubicBezTo>
                    <a:pt x="52" y="582"/>
                    <a:pt x="86" y="559"/>
                    <a:pt x="118" y="536"/>
                  </a:cubicBezTo>
                  <a:cubicBezTo>
                    <a:pt x="133" y="526"/>
                    <a:pt x="146" y="516"/>
                    <a:pt x="158" y="506"/>
                  </a:cubicBezTo>
                  <a:cubicBezTo>
                    <a:pt x="204" y="466"/>
                    <a:pt x="245" y="419"/>
                    <a:pt x="280" y="378"/>
                  </a:cubicBezTo>
                  <a:cubicBezTo>
                    <a:pt x="287" y="369"/>
                    <a:pt x="295" y="360"/>
                    <a:pt x="303" y="351"/>
                  </a:cubicBezTo>
                  <a:cubicBezTo>
                    <a:pt x="371" y="270"/>
                    <a:pt x="441" y="187"/>
                    <a:pt x="534" y="131"/>
                  </a:cubicBezTo>
                  <a:cubicBezTo>
                    <a:pt x="590" y="98"/>
                    <a:pt x="652" y="75"/>
                    <a:pt x="719" y="62"/>
                  </a:cubicBezTo>
                  <a:cubicBezTo>
                    <a:pt x="726" y="61"/>
                    <a:pt x="733" y="60"/>
                    <a:pt x="739" y="59"/>
                  </a:cubicBezTo>
                  <a:cubicBezTo>
                    <a:pt x="786" y="50"/>
                    <a:pt x="831" y="42"/>
                    <a:pt x="872" y="16"/>
                  </a:cubicBezTo>
                  <a:cubicBezTo>
                    <a:pt x="875" y="14"/>
                    <a:pt x="874" y="11"/>
                    <a:pt x="873" y="9"/>
                  </a:cubicBezTo>
                  <a:cubicBezTo>
                    <a:pt x="873" y="9"/>
                    <a:pt x="871" y="6"/>
                    <a:pt x="867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2917" y="3577"/>
              <a:ext cx="267" cy="614"/>
            </a:xfrm>
            <a:custGeom>
              <a:avLst/>
              <a:gdLst>
                <a:gd name="T0" fmla="*/ 14 w 190"/>
                <a:gd name="T1" fmla="*/ 9 h 437"/>
                <a:gd name="T2" fmla="*/ 32 w 190"/>
                <a:gd name="T3" fmla="*/ 188 h 437"/>
                <a:gd name="T4" fmla="*/ 90 w 190"/>
                <a:gd name="T5" fmla="*/ 294 h 437"/>
                <a:gd name="T6" fmla="*/ 112 w 190"/>
                <a:gd name="T7" fmla="*/ 427 h 437"/>
                <a:gd name="T8" fmla="*/ 126 w 190"/>
                <a:gd name="T9" fmla="*/ 428 h 437"/>
                <a:gd name="T10" fmla="*/ 186 w 190"/>
                <a:gd name="T11" fmla="*/ 230 h 437"/>
                <a:gd name="T12" fmla="*/ 172 w 190"/>
                <a:gd name="T13" fmla="*/ 226 h 437"/>
                <a:gd name="T14" fmla="*/ 112 w 190"/>
                <a:gd name="T15" fmla="*/ 425 h 437"/>
                <a:gd name="T16" fmla="*/ 127 w 190"/>
                <a:gd name="T17" fmla="*/ 427 h 437"/>
                <a:gd name="T18" fmla="*/ 86 w 190"/>
                <a:gd name="T19" fmla="*/ 244 h 437"/>
                <a:gd name="T20" fmla="*/ 28 w 190"/>
                <a:gd name="T21" fmla="*/ 139 h 437"/>
                <a:gd name="T22" fmla="*/ 29 w 190"/>
                <a:gd name="T23" fmla="*/ 9 h 437"/>
                <a:gd name="T24" fmla="*/ 14 w 190"/>
                <a:gd name="T25" fmla="*/ 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437">
                  <a:moveTo>
                    <a:pt x="14" y="9"/>
                  </a:moveTo>
                  <a:cubicBezTo>
                    <a:pt x="6" y="70"/>
                    <a:pt x="0" y="133"/>
                    <a:pt x="32" y="188"/>
                  </a:cubicBezTo>
                  <a:cubicBezTo>
                    <a:pt x="53" y="223"/>
                    <a:pt x="77" y="253"/>
                    <a:pt x="90" y="294"/>
                  </a:cubicBezTo>
                  <a:cubicBezTo>
                    <a:pt x="103" y="337"/>
                    <a:pt x="107" y="382"/>
                    <a:pt x="112" y="427"/>
                  </a:cubicBezTo>
                  <a:cubicBezTo>
                    <a:pt x="113" y="434"/>
                    <a:pt x="125" y="437"/>
                    <a:pt x="126" y="428"/>
                  </a:cubicBezTo>
                  <a:cubicBezTo>
                    <a:pt x="140" y="360"/>
                    <a:pt x="159" y="295"/>
                    <a:pt x="186" y="230"/>
                  </a:cubicBezTo>
                  <a:cubicBezTo>
                    <a:pt x="190" y="221"/>
                    <a:pt x="175" y="217"/>
                    <a:pt x="172" y="226"/>
                  </a:cubicBezTo>
                  <a:cubicBezTo>
                    <a:pt x="145" y="291"/>
                    <a:pt x="125" y="356"/>
                    <a:pt x="112" y="425"/>
                  </a:cubicBezTo>
                  <a:cubicBezTo>
                    <a:pt x="117" y="425"/>
                    <a:pt x="122" y="426"/>
                    <a:pt x="127" y="427"/>
                  </a:cubicBezTo>
                  <a:cubicBezTo>
                    <a:pt x="121" y="364"/>
                    <a:pt x="114" y="300"/>
                    <a:pt x="86" y="244"/>
                  </a:cubicBezTo>
                  <a:cubicBezTo>
                    <a:pt x="68" y="208"/>
                    <a:pt x="38" y="179"/>
                    <a:pt x="28" y="139"/>
                  </a:cubicBezTo>
                  <a:cubicBezTo>
                    <a:pt x="17" y="97"/>
                    <a:pt x="23" y="52"/>
                    <a:pt x="29" y="9"/>
                  </a:cubicBezTo>
                  <a:cubicBezTo>
                    <a:pt x="30" y="0"/>
                    <a:pt x="15" y="0"/>
                    <a:pt x="14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75"/>
            <p:cNvSpPr>
              <a:spLocks noEditPoints="1"/>
            </p:cNvSpPr>
            <p:nvPr/>
          </p:nvSpPr>
          <p:spPr bwMode="auto">
            <a:xfrm>
              <a:off x="2914" y="3575"/>
              <a:ext cx="271" cy="616"/>
            </a:xfrm>
            <a:custGeom>
              <a:avLst/>
              <a:gdLst>
                <a:gd name="T0" fmla="*/ 122 w 193"/>
                <a:gd name="T1" fmla="*/ 438 h 438"/>
                <a:gd name="T2" fmla="*/ 122 w 193"/>
                <a:gd name="T3" fmla="*/ 438 h 438"/>
                <a:gd name="T4" fmla="*/ 111 w 193"/>
                <a:gd name="T5" fmla="*/ 428 h 438"/>
                <a:gd name="T6" fmla="*/ 111 w 193"/>
                <a:gd name="T7" fmla="*/ 428 h 438"/>
                <a:gd name="T8" fmla="*/ 111 w 193"/>
                <a:gd name="T9" fmla="*/ 427 h 438"/>
                <a:gd name="T10" fmla="*/ 111 w 193"/>
                <a:gd name="T11" fmla="*/ 423 h 438"/>
                <a:gd name="T12" fmla="*/ 89 w 193"/>
                <a:gd name="T13" fmla="*/ 296 h 438"/>
                <a:gd name="T14" fmla="*/ 48 w 193"/>
                <a:gd name="T15" fmla="*/ 217 h 438"/>
                <a:gd name="T16" fmla="*/ 32 w 193"/>
                <a:gd name="T17" fmla="*/ 190 h 438"/>
                <a:gd name="T18" fmla="*/ 13 w 193"/>
                <a:gd name="T19" fmla="*/ 10 h 438"/>
                <a:gd name="T20" fmla="*/ 13 w 193"/>
                <a:gd name="T21" fmla="*/ 10 h 438"/>
                <a:gd name="T22" fmla="*/ 20 w 193"/>
                <a:gd name="T23" fmla="*/ 1 h 438"/>
                <a:gd name="T24" fmla="*/ 30 w 193"/>
                <a:gd name="T25" fmla="*/ 3 h 438"/>
                <a:gd name="T26" fmla="*/ 34 w 193"/>
                <a:gd name="T27" fmla="*/ 11 h 438"/>
                <a:gd name="T28" fmla="*/ 33 w 193"/>
                <a:gd name="T29" fmla="*/ 16 h 438"/>
                <a:gd name="T30" fmla="*/ 32 w 193"/>
                <a:gd name="T31" fmla="*/ 140 h 438"/>
                <a:gd name="T32" fmla="*/ 66 w 193"/>
                <a:gd name="T33" fmla="*/ 204 h 438"/>
                <a:gd name="T34" fmla="*/ 90 w 193"/>
                <a:gd name="T35" fmla="*/ 244 h 438"/>
                <a:gd name="T36" fmla="*/ 124 w 193"/>
                <a:gd name="T37" fmla="*/ 366 h 438"/>
                <a:gd name="T38" fmla="*/ 171 w 193"/>
                <a:gd name="T39" fmla="*/ 226 h 438"/>
                <a:gd name="T40" fmla="*/ 186 w 193"/>
                <a:gd name="T41" fmla="*/ 220 h 438"/>
                <a:gd name="T42" fmla="*/ 191 w 193"/>
                <a:gd name="T43" fmla="*/ 232 h 438"/>
                <a:gd name="T44" fmla="*/ 132 w 193"/>
                <a:gd name="T45" fmla="*/ 428 h 438"/>
                <a:gd name="T46" fmla="*/ 132 w 193"/>
                <a:gd name="T47" fmla="*/ 431 h 438"/>
                <a:gd name="T48" fmla="*/ 131 w 193"/>
                <a:gd name="T49" fmla="*/ 431 h 438"/>
                <a:gd name="T50" fmla="*/ 122 w 193"/>
                <a:gd name="T51" fmla="*/ 438 h 438"/>
                <a:gd name="T52" fmla="*/ 117 w 193"/>
                <a:gd name="T53" fmla="*/ 429 h 438"/>
                <a:gd name="T54" fmla="*/ 122 w 193"/>
                <a:gd name="T55" fmla="*/ 432 h 438"/>
                <a:gd name="T56" fmla="*/ 125 w 193"/>
                <a:gd name="T57" fmla="*/ 430 h 438"/>
                <a:gd name="T58" fmla="*/ 117 w 193"/>
                <a:gd name="T59" fmla="*/ 429 h 438"/>
                <a:gd name="T60" fmla="*/ 117 w 193"/>
                <a:gd name="T61" fmla="*/ 423 h 438"/>
                <a:gd name="T62" fmla="*/ 126 w 193"/>
                <a:gd name="T63" fmla="*/ 424 h 438"/>
                <a:gd name="T64" fmla="*/ 123 w 193"/>
                <a:gd name="T65" fmla="*/ 397 h 438"/>
                <a:gd name="T66" fmla="*/ 117 w 193"/>
                <a:gd name="T67" fmla="*/ 423 h 438"/>
                <a:gd name="T68" fmla="*/ 127 w 193"/>
                <a:gd name="T69" fmla="*/ 381 h 438"/>
                <a:gd name="T70" fmla="*/ 130 w 193"/>
                <a:gd name="T71" fmla="*/ 409 h 438"/>
                <a:gd name="T72" fmla="*/ 185 w 193"/>
                <a:gd name="T73" fmla="*/ 230 h 438"/>
                <a:gd name="T74" fmla="*/ 183 w 193"/>
                <a:gd name="T75" fmla="*/ 225 h 438"/>
                <a:gd name="T76" fmla="*/ 176 w 193"/>
                <a:gd name="T77" fmla="*/ 228 h 438"/>
                <a:gd name="T78" fmla="*/ 127 w 193"/>
                <a:gd name="T79" fmla="*/ 381 h 438"/>
                <a:gd name="T80" fmla="*/ 19 w 193"/>
                <a:gd name="T81" fmla="*/ 11 h 438"/>
                <a:gd name="T82" fmla="*/ 19 w 193"/>
                <a:gd name="T83" fmla="*/ 11 h 438"/>
                <a:gd name="T84" fmla="*/ 37 w 193"/>
                <a:gd name="T85" fmla="*/ 187 h 438"/>
                <a:gd name="T86" fmla="*/ 53 w 193"/>
                <a:gd name="T87" fmla="*/ 214 h 438"/>
                <a:gd name="T88" fmla="*/ 94 w 193"/>
                <a:gd name="T89" fmla="*/ 294 h 438"/>
                <a:gd name="T90" fmla="*/ 115 w 193"/>
                <a:gd name="T91" fmla="*/ 408 h 438"/>
                <a:gd name="T92" fmla="*/ 121 w 193"/>
                <a:gd name="T93" fmla="*/ 381 h 438"/>
                <a:gd name="T94" fmla="*/ 85 w 193"/>
                <a:gd name="T95" fmla="*/ 246 h 438"/>
                <a:gd name="T96" fmla="*/ 61 w 193"/>
                <a:gd name="T97" fmla="*/ 207 h 438"/>
                <a:gd name="T98" fmla="*/ 27 w 193"/>
                <a:gd name="T99" fmla="*/ 141 h 438"/>
                <a:gd name="T100" fmla="*/ 27 w 193"/>
                <a:gd name="T101" fmla="*/ 15 h 438"/>
                <a:gd name="T102" fmla="*/ 28 w 193"/>
                <a:gd name="T103" fmla="*/ 10 h 438"/>
                <a:gd name="T104" fmla="*/ 27 w 193"/>
                <a:gd name="T105" fmla="*/ 7 h 438"/>
                <a:gd name="T106" fmla="*/ 22 w 193"/>
                <a:gd name="T107" fmla="*/ 7 h 438"/>
                <a:gd name="T108" fmla="*/ 19 w 193"/>
                <a:gd name="T109" fmla="*/ 1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438">
                  <a:moveTo>
                    <a:pt x="122" y="438"/>
                  </a:moveTo>
                  <a:cubicBezTo>
                    <a:pt x="122" y="438"/>
                    <a:pt x="122" y="438"/>
                    <a:pt x="122" y="438"/>
                  </a:cubicBezTo>
                  <a:cubicBezTo>
                    <a:pt x="117" y="437"/>
                    <a:pt x="112" y="434"/>
                    <a:pt x="111" y="428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1" y="427"/>
                    <a:pt x="111" y="427"/>
                    <a:pt x="111" y="427"/>
                  </a:cubicBezTo>
                  <a:cubicBezTo>
                    <a:pt x="111" y="423"/>
                    <a:pt x="111" y="423"/>
                    <a:pt x="111" y="423"/>
                  </a:cubicBezTo>
                  <a:cubicBezTo>
                    <a:pt x="106" y="381"/>
                    <a:pt x="102" y="337"/>
                    <a:pt x="89" y="296"/>
                  </a:cubicBezTo>
                  <a:cubicBezTo>
                    <a:pt x="79" y="266"/>
                    <a:pt x="64" y="242"/>
                    <a:pt x="48" y="217"/>
                  </a:cubicBezTo>
                  <a:cubicBezTo>
                    <a:pt x="43" y="208"/>
                    <a:pt x="37" y="199"/>
                    <a:pt x="32" y="190"/>
                  </a:cubicBezTo>
                  <a:cubicBezTo>
                    <a:pt x="0" y="136"/>
                    <a:pt x="5" y="76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6"/>
                    <a:pt x="16" y="3"/>
                    <a:pt x="20" y="1"/>
                  </a:cubicBezTo>
                  <a:cubicBezTo>
                    <a:pt x="23" y="0"/>
                    <a:pt x="28" y="0"/>
                    <a:pt x="30" y="3"/>
                  </a:cubicBezTo>
                  <a:cubicBezTo>
                    <a:pt x="33" y="4"/>
                    <a:pt x="34" y="7"/>
                    <a:pt x="34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57"/>
                    <a:pt x="22" y="100"/>
                    <a:pt x="32" y="140"/>
                  </a:cubicBezTo>
                  <a:cubicBezTo>
                    <a:pt x="39" y="164"/>
                    <a:pt x="52" y="183"/>
                    <a:pt x="66" y="204"/>
                  </a:cubicBezTo>
                  <a:cubicBezTo>
                    <a:pt x="74" y="217"/>
                    <a:pt x="83" y="230"/>
                    <a:pt x="90" y="244"/>
                  </a:cubicBezTo>
                  <a:cubicBezTo>
                    <a:pt x="109" y="282"/>
                    <a:pt x="119" y="325"/>
                    <a:pt x="124" y="366"/>
                  </a:cubicBezTo>
                  <a:cubicBezTo>
                    <a:pt x="137" y="319"/>
                    <a:pt x="152" y="272"/>
                    <a:pt x="171" y="226"/>
                  </a:cubicBezTo>
                  <a:cubicBezTo>
                    <a:pt x="174" y="220"/>
                    <a:pt x="180" y="218"/>
                    <a:pt x="186" y="220"/>
                  </a:cubicBezTo>
                  <a:cubicBezTo>
                    <a:pt x="191" y="222"/>
                    <a:pt x="193" y="227"/>
                    <a:pt x="191" y="232"/>
                  </a:cubicBezTo>
                  <a:cubicBezTo>
                    <a:pt x="164" y="296"/>
                    <a:pt x="145" y="361"/>
                    <a:pt x="132" y="428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31" y="431"/>
                    <a:pt x="131" y="431"/>
                    <a:pt x="131" y="431"/>
                  </a:cubicBezTo>
                  <a:cubicBezTo>
                    <a:pt x="130" y="435"/>
                    <a:pt x="127" y="438"/>
                    <a:pt x="122" y="438"/>
                  </a:cubicBezTo>
                  <a:close/>
                  <a:moveTo>
                    <a:pt x="117" y="429"/>
                  </a:moveTo>
                  <a:cubicBezTo>
                    <a:pt x="118" y="431"/>
                    <a:pt x="120" y="432"/>
                    <a:pt x="122" y="432"/>
                  </a:cubicBezTo>
                  <a:cubicBezTo>
                    <a:pt x="124" y="432"/>
                    <a:pt x="125" y="431"/>
                    <a:pt x="125" y="430"/>
                  </a:cubicBezTo>
                  <a:cubicBezTo>
                    <a:pt x="123" y="429"/>
                    <a:pt x="120" y="429"/>
                    <a:pt x="117" y="429"/>
                  </a:cubicBezTo>
                  <a:close/>
                  <a:moveTo>
                    <a:pt x="117" y="423"/>
                  </a:moveTo>
                  <a:cubicBezTo>
                    <a:pt x="120" y="424"/>
                    <a:pt x="123" y="424"/>
                    <a:pt x="126" y="424"/>
                  </a:cubicBezTo>
                  <a:cubicBezTo>
                    <a:pt x="125" y="415"/>
                    <a:pt x="124" y="406"/>
                    <a:pt x="123" y="397"/>
                  </a:cubicBezTo>
                  <a:cubicBezTo>
                    <a:pt x="121" y="406"/>
                    <a:pt x="119" y="414"/>
                    <a:pt x="117" y="423"/>
                  </a:cubicBezTo>
                  <a:close/>
                  <a:moveTo>
                    <a:pt x="127" y="381"/>
                  </a:moveTo>
                  <a:cubicBezTo>
                    <a:pt x="128" y="391"/>
                    <a:pt x="129" y="400"/>
                    <a:pt x="130" y="409"/>
                  </a:cubicBezTo>
                  <a:cubicBezTo>
                    <a:pt x="143" y="348"/>
                    <a:pt x="161" y="289"/>
                    <a:pt x="185" y="230"/>
                  </a:cubicBezTo>
                  <a:cubicBezTo>
                    <a:pt x="187" y="227"/>
                    <a:pt x="185" y="226"/>
                    <a:pt x="183" y="225"/>
                  </a:cubicBezTo>
                  <a:cubicBezTo>
                    <a:pt x="181" y="224"/>
                    <a:pt x="178" y="225"/>
                    <a:pt x="176" y="228"/>
                  </a:cubicBezTo>
                  <a:cubicBezTo>
                    <a:pt x="155" y="279"/>
                    <a:pt x="139" y="329"/>
                    <a:pt x="127" y="38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0" y="76"/>
                    <a:pt x="6" y="134"/>
                    <a:pt x="37" y="187"/>
                  </a:cubicBezTo>
                  <a:cubicBezTo>
                    <a:pt x="42" y="196"/>
                    <a:pt x="48" y="205"/>
                    <a:pt x="53" y="214"/>
                  </a:cubicBezTo>
                  <a:cubicBezTo>
                    <a:pt x="69" y="239"/>
                    <a:pt x="84" y="264"/>
                    <a:pt x="94" y="294"/>
                  </a:cubicBezTo>
                  <a:cubicBezTo>
                    <a:pt x="106" y="331"/>
                    <a:pt x="111" y="370"/>
                    <a:pt x="115" y="408"/>
                  </a:cubicBezTo>
                  <a:cubicBezTo>
                    <a:pt x="117" y="399"/>
                    <a:pt x="119" y="390"/>
                    <a:pt x="121" y="381"/>
                  </a:cubicBezTo>
                  <a:cubicBezTo>
                    <a:pt x="115" y="335"/>
                    <a:pt x="106" y="288"/>
                    <a:pt x="85" y="246"/>
                  </a:cubicBezTo>
                  <a:cubicBezTo>
                    <a:pt x="78" y="232"/>
                    <a:pt x="70" y="219"/>
                    <a:pt x="61" y="207"/>
                  </a:cubicBezTo>
                  <a:cubicBezTo>
                    <a:pt x="48" y="187"/>
                    <a:pt x="34" y="166"/>
                    <a:pt x="27" y="141"/>
                  </a:cubicBezTo>
                  <a:cubicBezTo>
                    <a:pt x="16" y="100"/>
                    <a:pt x="22" y="57"/>
                    <a:pt x="27" y="15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6"/>
                    <a:pt x="24" y="6"/>
                    <a:pt x="22" y="7"/>
                  </a:cubicBezTo>
                  <a:cubicBezTo>
                    <a:pt x="21" y="7"/>
                    <a:pt x="19" y="8"/>
                    <a:pt x="19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>
              <a:off x="3046" y="3497"/>
              <a:ext cx="106" cy="552"/>
            </a:xfrm>
            <a:custGeom>
              <a:avLst/>
              <a:gdLst>
                <a:gd name="T0" fmla="*/ 36 w 75"/>
                <a:gd name="T1" fmla="*/ 6 h 393"/>
                <a:gd name="T2" fmla="*/ 9 w 75"/>
                <a:gd name="T3" fmla="*/ 126 h 393"/>
                <a:gd name="T4" fmla="*/ 31 w 75"/>
                <a:gd name="T5" fmla="*/ 201 h 393"/>
                <a:gd name="T6" fmla="*/ 45 w 75"/>
                <a:gd name="T7" fmla="*/ 379 h 393"/>
                <a:gd name="T8" fmla="*/ 59 w 75"/>
                <a:gd name="T9" fmla="*/ 383 h 393"/>
                <a:gd name="T10" fmla="*/ 59 w 75"/>
                <a:gd name="T11" fmla="*/ 230 h 393"/>
                <a:gd name="T12" fmla="*/ 30 w 75"/>
                <a:gd name="T13" fmla="*/ 161 h 393"/>
                <a:gd name="T14" fmla="*/ 43 w 75"/>
                <a:gd name="T15" fmla="*/ 19 h 393"/>
                <a:gd name="T16" fmla="*/ 36 w 75"/>
                <a:gd name="T17" fmla="*/ 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93">
                  <a:moveTo>
                    <a:pt x="36" y="6"/>
                  </a:moveTo>
                  <a:cubicBezTo>
                    <a:pt x="0" y="31"/>
                    <a:pt x="4" y="86"/>
                    <a:pt x="9" y="126"/>
                  </a:cubicBezTo>
                  <a:cubicBezTo>
                    <a:pt x="11" y="153"/>
                    <a:pt x="21" y="176"/>
                    <a:pt x="31" y="201"/>
                  </a:cubicBezTo>
                  <a:cubicBezTo>
                    <a:pt x="57" y="262"/>
                    <a:pt x="55" y="315"/>
                    <a:pt x="45" y="379"/>
                  </a:cubicBezTo>
                  <a:cubicBezTo>
                    <a:pt x="43" y="389"/>
                    <a:pt x="58" y="393"/>
                    <a:pt x="59" y="383"/>
                  </a:cubicBezTo>
                  <a:cubicBezTo>
                    <a:pt x="67" y="333"/>
                    <a:pt x="75" y="280"/>
                    <a:pt x="59" y="230"/>
                  </a:cubicBezTo>
                  <a:cubicBezTo>
                    <a:pt x="52" y="206"/>
                    <a:pt x="38" y="185"/>
                    <a:pt x="30" y="161"/>
                  </a:cubicBezTo>
                  <a:cubicBezTo>
                    <a:pt x="21" y="131"/>
                    <a:pt x="11" y="42"/>
                    <a:pt x="43" y="19"/>
                  </a:cubicBezTo>
                  <a:cubicBezTo>
                    <a:pt x="51" y="13"/>
                    <a:pt x="44" y="0"/>
                    <a:pt x="36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77"/>
            <p:cNvSpPr>
              <a:spLocks noEditPoints="1"/>
            </p:cNvSpPr>
            <p:nvPr/>
          </p:nvSpPr>
          <p:spPr bwMode="auto">
            <a:xfrm>
              <a:off x="3041" y="3498"/>
              <a:ext cx="116" cy="548"/>
            </a:xfrm>
            <a:custGeom>
              <a:avLst/>
              <a:gdLst>
                <a:gd name="T0" fmla="*/ 57 w 83"/>
                <a:gd name="T1" fmla="*/ 390 h 390"/>
                <a:gd name="T2" fmla="*/ 50 w 83"/>
                <a:gd name="T3" fmla="*/ 388 h 390"/>
                <a:gd name="T4" fmla="*/ 46 w 83"/>
                <a:gd name="T5" fmla="*/ 378 h 390"/>
                <a:gd name="T6" fmla="*/ 33 w 83"/>
                <a:gd name="T7" fmla="*/ 201 h 390"/>
                <a:gd name="T8" fmla="*/ 10 w 83"/>
                <a:gd name="T9" fmla="*/ 125 h 390"/>
                <a:gd name="T10" fmla="*/ 38 w 83"/>
                <a:gd name="T11" fmla="*/ 3 h 390"/>
                <a:gd name="T12" fmla="*/ 38 w 83"/>
                <a:gd name="T13" fmla="*/ 3 h 390"/>
                <a:gd name="T14" fmla="*/ 51 w 83"/>
                <a:gd name="T15" fmla="*/ 5 h 390"/>
                <a:gd name="T16" fmla="*/ 49 w 83"/>
                <a:gd name="T17" fmla="*/ 20 h 390"/>
                <a:gd name="T18" fmla="*/ 37 w 83"/>
                <a:gd name="T19" fmla="*/ 159 h 390"/>
                <a:gd name="T20" fmla="*/ 52 w 83"/>
                <a:gd name="T21" fmla="*/ 194 h 390"/>
                <a:gd name="T22" fmla="*/ 66 w 83"/>
                <a:gd name="T23" fmla="*/ 228 h 390"/>
                <a:gd name="T24" fmla="*/ 66 w 83"/>
                <a:gd name="T25" fmla="*/ 383 h 390"/>
                <a:gd name="T26" fmla="*/ 60 w 83"/>
                <a:gd name="T27" fmla="*/ 390 h 390"/>
                <a:gd name="T28" fmla="*/ 57 w 83"/>
                <a:gd name="T29" fmla="*/ 390 h 390"/>
                <a:gd name="T30" fmla="*/ 41 w 83"/>
                <a:gd name="T31" fmla="*/ 7 h 390"/>
                <a:gd name="T32" fmla="*/ 41 w 83"/>
                <a:gd name="T33" fmla="*/ 7 h 390"/>
                <a:gd name="T34" fmla="*/ 15 w 83"/>
                <a:gd name="T35" fmla="*/ 124 h 390"/>
                <a:gd name="T36" fmla="*/ 38 w 83"/>
                <a:gd name="T37" fmla="*/ 199 h 390"/>
                <a:gd name="T38" fmla="*/ 52 w 83"/>
                <a:gd name="T39" fmla="*/ 379 h 390"/>
                <a:gd name="T40" fmla="*/ 53 w 83"/>
                <a:gd name="T41" fmla="*/ 383 h 390"/>
                <a:gd name="T42" fmla="*/ 58 w 83"/>
                <a:gd name="T43" fmla="*/ 385 h 390"/>
                <a:gd name="T44" fmla="*/ 60 w 83"/>
                <a:gd name="T45" fmla="*/ 382 h 390"/>
                <a:gd name="T46" fmla="*/ 61 w 83"/>
                <a:gd name="T47" fmla="*/ 230 h 390"/>
                <a:gd name="T48" fmla="*/ 47 w 83"/>
                <a:gd name="T49" fmla="*/ 196 h 390"/>
                <a:gd name="T50" fmla="*/ 32 w 83"/>
                <a:gd name="T51" fmla="*/ 160 h 390"/>
                <a:gd name="T52" fmla="*/ 46 w 83"/>
                <a:gd name="T53" fmla="*/ 16 h 390"/>
                <a:gd name="T54" fmla="*/ 47 w 83"/>
                <a:gd name="T55" fmla="*/ 8 h 390"/>
                <a:gd name="T56" fmla="*/ 41 w 83"/>
                <a:gd name="T57" fmla="*/ 7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390">
                  <a:moveTo>
                    <a:pt x="57" y="390"/>
                  </a:moveTo>
                  <a:cubicBezTo>
                    <a:pt x="54" y="390"/>
                    <a:pt x="52" y="389"/>
                    <a:pt x="50" y="388"/>
                  </a:cubicBezTo>
                  <a:cubicBezTo>
                    <a:pt x="47" y="385"/>
                    <a:pt x="45" y="382"/>
                    <a:pt x="46" y="378"/>
                  </a:cubicBezTo>
                  <a:cubicBezTo>
                    <a:pt x="57" y="313"/>
                    <a:pt x="58" y="261"/>
                    <a:pt x="33" y="201"/>
                  </a:cubicBezTo>
                  <a:cubicBezTo>
                    <a:pt x="21" y="175"/>
                    <a:pt x="13" y="152"/>
                    <a:pt x="10" y="125"/>
                  </a:cubicBezTo>
                  <a:cubicBezTo>
                    <a:pt x="6" y="89"/>
                    <a:pt x="0" y="30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3" y="0"/>
                    <a:pt x="48" y="0"/>
                    <a:pt x="51" y="5"/>
                  </a:cubicBezTo>
                  <a:cubicBezTo>
                    <a:pt x="54" y="9"/>
                    <a:pt x="54" y="16"/>
                    <a:pt x="49" y="20"/>
                  </a:cubicBezTo>
                  <a:cubicBezTo>
                    <a:pt x="18" y="42"/>
                    <a:pt x="28" y="129"/>
                    <a:pt x="37" y="159"/>
                  </a:cubicBezTo>
                  <a:cubicBezTo>
                    <a:pt x="41" y="171"/>
                    <a:pt x="46" y="183"/>
                    <a:pt x="52" y="194"/>
                  </a:cubicBezTo>
                  <a:cubicBezTo>
                    <a:pt x="57" y="205"/>
                    <a:pt x="62" y="216"/>
                    <a:pt x="66" y="228"/>
                  </a:cubicBezTo>
                  <a:cubicBezTo>
                    <a:pt x="83" y="280"/>
                    <a:pt x="74" y="335"/>
                    <a:pt x="66" y="383"/>
                  </a:cubicBezTo>
                  <a:cubicBezTo>
                    <a:pt x="65" y="386"/>
                    <a:pt x="63" y="389"/>
                    <a:pt x="60" y="390"/>
                  </a:cubicBezTo>
                  <a:cubicBezTo>
                    <a:pt x="59" y="390"/>
                    <a:pt x="58" y="390"/>
                    <a:pt x="57" y="390"/>
                  </a:cubicBezTo>
                  <a:close/>
                  <a:moveTo>
                    <a:pt x="41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6" y="33"/>
                    <a:pt x="12" y="90"/>
                    <a:pt x="15" y="124"/>
                  </a:cubicBezTo>
                  <a:cubicBezTo>
                    <a:pt x="18" y="151"/>
                    <a:pt x="27" y="173"/>
                    <a:pt x="38" y="199"/>
                  </a:cubicBezTo>
                  <a:cubicBezTo>
                    <a:pt x="64" y="261"/>
                    <a:pt x="62" y="313"/>
                    <a:pt x="52" y="379"/>
                  </a:cubicBezTo>
                  <a:cubicBezTo>
                    <a:pt x="51" y="381"/>
                    <a:pt x="52" y="383"/>
                    <a:pt x="53" y="383"/>
                  </a:cubicBezTo>
                  <a:cubicBezTo>
                    <a:pt x="55" y="385"/>
                    <a:pt x="57" y="385"/>
                    <a:pt x="58" y="385"/>
                  </a:cubicBezTo>
                  <a:cubicBezTo>
                    <a:pt x="59" y="384"/>
                    <a:pt x="60" y="383"/>
                    <a:pt x="60" y="382"/>
                  </a:cubicBezTo>
                  <a:cubicBezTo>
                    <a:pt x="68" y="334"/>
                    <a:pt x="77" y="281"/>
                    <a:pt x="61" y="230"/>
                  </a:cubicBezTo>
                  <a:cubicBezTo>
                    <a:pt x="57" y="219"/>
                    <a:pt x="52" y="207"/>
                    <a:pt x="47" y="196"/>
                  </a:cubicBezTo>
                  <a:cubicBezTo>
                    <a:pt x="41" y="185"/>
                    <a:pt x="35" y="173"/>
                    <a:pt x="32" y="160"/>
                  </a:cubicBezTo>
                  <a:cubicBezTo>
                    <a:pt x="22" y="129"/>
                    <a:pt x="12" y="39"/>
                    <a:pt x="46" y="16"/>
                  </a:cubicBezTo>
                  <a:cubicBezTo>
                    <a:pt x="49" y="13"/>
                    <a:pt x="48" y="10"/>
                    <a:pt x="47" y="8"/>
                  </a:cubicBezTo>
                  <a:cubicBezTo>
                    <a:pt x="46" y="7"/>
                    <a:pt x="44" y="5"/>
                    <a:pt x="4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2493" y="2037"/>
              <a:ext cx="258" cy="776"/>
            </a:xfrm>
            <a:custGeom>
              <a:avLst/>
              <a:gdLst>
                <a:gd name="T0" fmla="*/ 4 w 184"/>
                <a:gd name="T1" fmla="*/ 16 h 552"/>
                <a:gd name="T2" fmla="*/ 166 w 184"/>
                <a:gd name="T3" fmla="*/ 546 h 552"/>
                <a:gd name="T4" fmla="*/ 177 w 184"/>
                <a:gd name="T5" fmla="*/ 536 h 552"/>
                <a:gd name="T6" fmla="*/ 17 w 184"/>
                <a:gd name="T7" fmla="*/ 9 h 552"/>
                <a:gd name="T8" fmla="*/ 4 w 184"/>
                <a:gd name="T9" fmla="*/ 1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52">
                  <a:moveTo>
                    <a:pt x="4" y="16"/>
                  </a:moveTo>
                  <a:cubicBezTo>
                    <a:pt x="80" y="183"/>
                    <a:pt x="5" y="418"/>
                    <a:pt x="166" y="546"/>
                  </a:cubicBezTo>
                  <a:cubicBezTo>
                    <a:pt x="174" y="552"/>
                    <a:pt x="184" y="542"/>
                    <a:pt x="177" y="536"/>
                  </a:cubicBezTo>
                  <a:cubicBezTo>
                    <a:pt x="18" y="410"/>
                    <a:pt x="93" y="174"/>
                    <a:pt x="17" y="9"/>
                  </a:cubicBezTo>
                  <a:cubicBezTo>
                    <a:pt x="13" y="0"/>
                    <a:pt x="0" y="8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79"/>
            <p:cNvSpPr>
              <a:spLocks noEditPoints="1"/>
            </p:cNvSpPr>
            <p:nvPr/>
          </p:nvSpPr>
          <p:spPr bwMode="auto">
            <a:xfrm>
              <a:off x="2491" y="2038"/>
              <a:ext cx="259" cy="773"/>
            </a:xfrm>
            <a:custGeom>
              <a:avLst/>
              <a:gdLst>
                <a:gd name="T0" fmla="*/ 172 w 184"/>
                <a:gd name="T1" fmla="*/ 550 h 550"/>
                <a:gd name="T2" fmla="*/ 165 w 184"/>
                <a:gd name="T3" fmla="*/ 547 h 550"/>
                <a:gd name="T4" fmla="*/ 45 w 184"/>
                <a:gd name="T5" fmla="*/ 232 h 550"/>
                <a:gd name="T6" fmla="*/ 3 w 184"/>
                <a:gd name="T7" fmla="*/ 16 h 550"/>
                <a:gd name="T8" fmla="*/ 3 w 184"/>
                <a:gd name="T9" fmla="*/ 16 h 550"/>
                <a:gd name="T10" fmla="*/ 8 w 184"/>
                <a:gd name="T11" fmla="*/ 2 h 550"/>
                <a:gd name="T12" fmla="*/ 21 w 184"/>
                <a:gd name="T13" fmla="*/ 7 h 550"/>
                <a:gd name="T14" fmla="*/ 64 w 184"/>
                <a:gd name="T15" fmla="*/ 224 h 550"/>
                <a:gd name="T16" fmla="*/ 179 w 184"/>
                <a:gd name="T17" fmla="*/ 532 h 550"/>
                <a:gd name="T18" fmla="*/ 181 w 184"/>
                <a:gd name="T19" fmla="*/ 545 h 550"/>
                <a:gd name="T20" fmla="*/ 172 w 184"/>
                <a:gd name="T21" fmla="*/ 550 h 550"/>
                <a:gd name="T22" fmla="*/ 8 w 184"/>
                <a:gd name="T23" fmla="*/ 14 h 550"/>
                <a:gd name="T24" fmla="*/ 51 w 184"/>
                <a:gd name="T25" fmla="*/ 231 h 550"/>
                <a:gd name="T26" fmla="*/ 169 w 184"/>
                <a:gd name="T27" fmla="*/ 543 h 550"/>
                <a:gd name="T28" fmla="*/ 177 w 184"/>
                <a:gd name="T29" fmla="*/ 542 h 550"/>
                <a:gd name="T30" fmla="*/ 176 w 184"/>
                <a:gd name="T31" fmla="*/ 537 h 550"/>
                <a:gd name="T32" fmla="*/ 58 w 184"/>
                <a:gd name="T33" fmla="*/ 224 h 550"/>
                <a:gd name="T34" fmla="*/ 15 w 184"/>
                <a:gd name="T35" fmla="*/ 9 h 550"/>
                <a:gd name="T36" fmla="*/ 11 w 184"/>
                <a:gd name="T37" fmla="*/ 7 h 550"/>
                <a:gd name="T38" fmla="*/ 8 w 184"/>
                <a:gd name="T39" fmla="*/ 1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550">
                  <a:moveTo>
                    <a:pt x="172" y="550"/>
                  </a:moveTo>
                  <a:cubicBezTo>
                    <a:pt x="170" y="550"/>
                    <a:pt x="168" y="549"/>
                    <a:pt x="165" y="547"/>
                  </a:cubicBezTo>
                  <a:cubicBezTo>
                    <a:pt x="66" y="469"/>
                    <a:pt x="56" y="348"/>
                    <a:pt x="45" y="232"/>
                  </a:cubicBezTo>
                  <a:cubicBezTo>
                    <a:pt x="39" y="157"/>
                    <a:pt x="32" y="81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8" y="2"/>
                    <a:pt x="21" y="7"/>
                  </a:cubicBezTo>
                  <a:cubicBezTo>
                    <a:pt x="50" y="72"/>
                    <a:pt x="57" y="149"/>
                    <a:pt x="64" y="224"/>
                  </a:cubicBezTo>
                  <a:cubicBezTo>
                    <a:pt x="74" y="338"/>
                    <a:pt x="84" y="457"/>
                    <a:pt x="179" y="532"/>
                  </a:cubicBezTo>
                  <a:cubicBezTo>
                    <a:pt x="184" y="536"/>
                    <a:pt x="184" y="541"/>
                    <a:pt x="181" y="545"/>
                  </a:cubicBezTo>
                  <a:cubicBezTo>
                    <a:pt x="179" y="548"/>
                    <a:pt x="176" y="550"/>
                    <a:pt x="172" y="550"/>
                  </a:cubicBezTo>
                  <a:close/>
                  <a:moveTo>
                    <a:pt x="8" y="14"/>
                  </a:moveTo>
                  <a:cubicBezTo>
                    <a:pt x="38" y="79"/>
                    <a:pt x="44" y="157"/>
                    <a:pt x="51" y="231"/>
                  </a:cubicBezTo>
                  <a:cubicBezTo>
                    <a:pt x="61" y="346"/>
                    <a:pt x="72" y="466"/>
                    <a:pt x="169" y="543"/>
                  </a:cubicBezTo>
                  <a:cubicBezTo>
                    <a:pt x="172" y="545"/>
                    <a:pt x="175" y="544"/>
                    <a:pt x="177" y="542"/>
                  </a:cubicBezTo>
                  <a:cubicBezTo>
                    <a:pt x="177" y="541"/>
                    <a:pt x="178" y="539"/>
                    <a:pt x="176" y="537"/>
                  </a:cubicBezTo>
                  <a:cubicBezTo>
                    <a:pt x="78" y="460"/>
                    <a:pt x="68" y="340"/>
                    <a:pt x="58" y="224"/>
                  </a:cubicBezTo>
                  <a:cubicBezTo>
                    <a:pt x="52" y="150"/>
                    <a:pt x="45" y="73"/>
                    <a:pt x="15" y="9"/>
                  </a:cubicBezTo>
                  <a:cubicBezTo>
                    <a:pt x="14" y="6"/>
                    <a:pt x="12" y="6"/>
                    <a:pt x="11" y="7"/>
                  </a:cubicBezTo>
                  <a:cubicBezTo>
                    <a:pt x="9" y="8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0"/>
            <p:cNvSpPr>
              <a:spLocks/>
            </p:cNvSpPr>
            <p:nvPr/>
          </p:nvSpPr>
          <p:spPr bwMode="auto">
            <a:xfrm>
              <a:off x="3664" y="1131"/>
              <a:ext cx="217" cy="142"/>
            </a:xfrm>
            <a:custGeom>
              <a:avLst/>
              <a:gdLst>
                <a:gd name="T0" fmla="*/ 145 w 154"/>
                <a:gd name="T1" fmla="*/ 2 h 101"/>
                <a:gd name="T2" fmla="*/ 64 w 154"/>
                <a:gd name="T3" fmla="*/ 44 h 101"/>
                <a:gd name="T4" fmla="*/ 49 w 154"/>
                <a:gd name="T5" fmla="*/ 66 h 101"/>
                <a:gd name="T6" fmla="*/ 40 w 154"/>
                <a:gd name="T7" fmla="*/ 82 h 101"/>
                <a:gd name="T8" fmla="*/ 39 w 154"/>
                <a:gd name="T9" fmla="*/ 77 h 101"/>
                <a:gd name="T10" fmla="*/ 17 w 154"/>
                <a:gd name="T11" fmla="*/ 42 h 101"/>
                <a:gd name="T12" fmla="*/ 5 w 154"/>
                <a:gd name="T13" fmla="*/ 50 h 101"/>
                <a:gd name="T14" fmla="*/ 43 w 154"/>
                <a:gd name="T15" fmla="*/ 98 h 101"/>
                <a:gd name="T16" fmla="*/ 66 w 154"/>
                <a:gd name="T17" fmla="*/ 66 h 101"/>
                <a:gd name="T18" fmla="*/ 145 w 154"/>
                <a:gd name="T19" fmla="*/ 17 h 101"/>
                <a:gd name="T20" fmla="*/ 145 w 154"/>
                <a:gd name="T21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01">
                  <a:moveTo>
                    <a:pt x="145" y="2"/>
                  </a:moveTo>
                  <a:cubicBezTo>
                    <a:pt x="111" y="0"/>
                    <a:pt x="84" y="18"/>
                    <a:pt x="64" y="44"/>
                  </a:cubicBezTo>
                  <a:cubicBezTo>
                    <a:pt x="58" y="51"/>
                    <a:pt x="54" y="59"/>
                    <a:pt x="49" y="66"/>
                  </a:cubicBezTo>
                  <a:cubicBezTo>
                    <a:pt x="46" y="72"/>
                    <a:pt x="43" y="77"/>
                    <a:pt x="40" y="82"/>
                  </a:cubicBezTo>
                  <a:cubicBezTo>
                    <a:pt x="42" y="81"/>
                    <a:pt x="42" y="80"/>
                    <a:pt x="39" y="77"/>
                  </a:cubicBezTo>
                  <a:cubicBezTo>
                    <a:pt x="30" y="69"/>
                    <a:pt x="23" y="53"/>
                    <a:pt x="17" y="42"/>
                  </a:cubicBezTo>
                  <a:cubicBezTo>
                    <a:pt x="13" y="34"/>
                    <a:pt x="0" y="41"/>
                    <a:pt x="5" y="50"/>
                  </a:cubicBezTo>
                  <a:cubicBezTo>
                    <a:pt x="10" y="61"/>
                    <a:pt x="27" y="101"/>
                    <a:pt x="43" y="98"/>
                  </a:cubicBezTo>
                  <a:cubicBezTo>
                    <a:pt x="55" y="95"/>
                    <a:pt x="61" y="75"/>
                    <a:pt x="66" y="66"/>
                  </a:cubicBezTo>
                  <a:cubicBezTo>
                    <a:pt x="85" y="38"/>
                    <a:pt x="109" y="15"/>
                    <a:pt x="145" y="17"/>
                  </a:cubicBezTo>
                  <a:cubicBezTo>
                    <a:pt x="154" y="17"/>
                    <a:pt x="154" y="3"/>
                    <a:pt x="145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1"/>
            <p:cNvSpPr>
              <a:spLocks noEditPoints="1"/>
            </p:cNvSpPr>
            <p:nvPr/>
          </p:nvSpPr>
          <p:spPr bwMode="auto">
            <a:xfrm>
              <a:off x="3664" y="1129"/>
              <a:ext cx="218" cy="144"/>
            </a:xfrm>
            <a:custGeom>
              <a:avLst/>
              <a:gdLst>
                <a:gd name="T0" fmla="*/ 41 w 155"/>
                <a:gd name="T1" fmla="*/ 102 h 102"/>
                <a:gd name="T2" fmla="*/ 4 w 155"/>
                <a:gd name="T3" fmla="*/ 57 h 102"/>
                <a:gd name="T4" fmla="*/ 2 w 155"/>
                <a:gd name="T5" fmla="*/ 52 h 102"/>
                <a:gd name="T6" fmla="*/ 3 w 155"/>
                <a:gd name="T7" fmla="*/ 42 h 102"/>
                <a:gd name="T8" fmla="*/ 12 w 155"/>
                <a:gd name="T9" fmla="*/ 37 h 102"/>
                <a:gd name="T10" fmla="*/ 12 w 155"/>
                <a:gd name="T11" fmla="*/ 37 h 102"/>
                <a:gd name="T12" fmla="*/ 20 w 155"/>
                <a:gd name="T13" fmla="*/ 42 h 102"/>
                <a:gd name="T14" fmla="*/ 21 w 155"/>
                <a:gd name="T15" fmla="*/ 44 h 102"/>
                <a:gd name="T16" fmla="*/ 41 w 155"/>
                <a:gd name="T17" fmla="*/ 76 h 102"/>
                <a:gd name="T18" fmla="*/ 46 w 155"/>
                <a:gd name="T19" fmla="*/ 66 h 102"/>
                <a:gd name="T20" fmla="*/ 62 w 155"/>
                <a:gd name="T21" fmla="*/ 43 h 102"/>
                <a:gd name="T22" fmla="*/ 140 w 155"/>
                <a:gd name="T23" fmla="*/ 0 h 102"/>
                <a:gd name="T24" fmla="*/ 145 w 155"/>
                <a:gd name="T25" fmla="*/ 0 h 102"/>
                <a:gd name="T26" fmla="*/ 145 w 155"/>
                <a:gd name="T27" fmla="*/ 0 h 102"/>
                <a:gd name="T28" fmla="*/ 155 w 155"/>
                <a:gd name="T29" fmla="*/ 11 h 102"/>
                <a:gd name="T30" fmla="*/ 145 w 155"/>
                <a:gd name="T31" fmla="*/ 21 h 102"/>
                <a:gd name="T32" fmla="*/ 69 w 155"/>
                <a:gd name="T33" fmla="*/ 69 h 102"/>
                <a:gd name="T34" fmla="*/ 64 w 155"/>
                <a:gd name="T35" fmla="*/ 77 h 102"/>
                <a:gd name="T36" fmla="*/ 44 w 155"/>
                <a:gd name="T37" fmla="*/ 101 h 102"/>
                <a:gd name="T38" fmla="*/ 41 w 155"/>
                <a:gd name="T39" fmla="*/ 102 h 102"/>
                <a:gd name="T40" fmla="*/ 12 w 155"/>
                <a:gd name="T41" fmla="*/ 42 h 102"/>
                <a:gd name="T42" fmla="*/ 7 w 155"/>
                <a:gd name="T43" fmla="*/ 45 h 102"/>
                <a:gd name="T44" fmla="*/ 7 w 155"/>
                <a:gd name="T45" fmla="*/ 49 h 102"/>
                <a:gd name="T46" fmla="*/ 9 w 155"/>
                <a:gd name="T47" fmla="*/ 54 h 102"/>
                <a:gd name="T48" fmla="*/ 41 w 155"/>
                <a:gd name="T49" fmla="*/ 96 h 102"/>
                <a:gd name="T50" fmla="*/ 43 w 155"/>
                <a:gd name="T51" fmla="*/ 96 h 102"/>
                <a:gd name="T52" fmla="*/ 59 w 155"/>
                <a:gd name="T53" fmla="*/ 75 h 102"/>
                <a:gd name="T54" fmla="*/ 64 w 155"/>
                <a:gd name="T55" fmla="*/ 66 h 102"/>
                <a:gd name="T56" fmla="*/ 141 w 155"/>
                <a:gd name="T57" fmla="*/ 15 h 102"/>
                <a:gd name="T58" fmla="*/ 145 w 155"/>
                <a:gd name="T59" fmla="*/ 15 h 102"/>
                <a:gd name="T60" fmla="*/ 145 w 155"/>
                <a:gd name="T61" fmla="*/ 15 h 102"/>
                <a:gd name="T62" fmla="*/ 149 w 155"/>
                <a:gd name="T63" fmla="*/ 11 h 102"/>
                <a:gd name="T64" fmla="*/ 145 w 155"/>
                <a:gd name="T65" fmla="*/ 6 h 102"/>
                <a:gd name="T66" fmla="*/ 145 w 155"/>
                <a:gd name="T67" fmla="*/ 6 h 102"/>
                <a:gd name="T68" fmla="*/ 140 w 155"/>
                <a:gd name="T69" fmla="*/ 6 h 102"/>
                <a:gd name="T70" fmla="*/ 66 w 155"/>
                <a:gd name="T71" fmla="*/ 47 h 102"/>
                <a:gd name="T72" fmla="*/ 51 w 155"/>
                <a:gd name="T73" fmla="*/ 69 h 102"/>
                <a:gd name="T74" fmla="*/ 44 w 155"/>
                <a:gd name="T75" fmla="*/ 81 h 102"/>
                <a:gd name="T76" fmla="*/ 44 w 155"/>
                <a:gd name="T77" fmla="*/ 82 h 102"/>
                <a:gd name="T78" fmla="*/ 41 w 155"/>
                <a:gd name="T79" fmla="*/ 86 h 102"/>
                <a:gd name="T80" fmla="*/ 34 w 155"/>
                <a:gd name="T81" fmla="*/ 88 h 102"/>
                <a:gd name="T82" fmla="*/ 37 w 155"/>
                <a:gd name="T83" fmla="*/ 82 h 102"/>
                <a:gd name="T84" fmla="*/ 38 w 155"/>
                <a:gd name="T85" fmla="*/ 81 h 102"/>
                <a:gd name="T86" fmla="*/ 37 w 155"/>
                <a:gd name="T87" fmla="*/ 80 h 102"/>
                <a:gd name="T88" fmla="*/ 16 w 155"/>
                <a:gd name="T89" fmla="*/ 47 h 102"/>
                <a:gd name="T90" fmla="*/ 15 w 155"/>
                <a:gd name="T91" fmla="*/ 44 h 102"/>
                <a:gd name="T92" fmla="*/ 12 w 155"/>
                <a:gd name="T93" fmla="*/ 42 h 102"/>
                <a:gd name="T94" fmla="*/ 12 w 155"/>
                <a:gd name="T95" fmla="*/ 4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102">
                  <a:moveTo>
                    <a:pt x="41" y="102"/>
                  </a:moveTo>
                  <a:cubicBezTo>
                    <a:pt x="26" y="102"/>
                    <a:pt x="12" y="73"/>
                    <a:pt x="4" y="57"/>
                  </a:cubicBezTo>
                  <a:cubicBezTo>
                    <a:pt x="3" y="55"/>
                    <a:pt x="3" y="53"/>
                    <a:pt x="2" y="52"/>
                  </a:cubicBezTo>
                  <a:cubicBezTo>
                    <a:pt x="0" y="48"/>
                    <a:pt x="0" y="45"/>
                    <a:pt x="3" y="42"/>
                  </a:cubicBezTo>
                  <a:cubicBezTo>
                    <a:pt x="5" y="39"/>
                    <a:pt x="8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5" y="37"/>
                    <a:pt x="18" y="39"/>
                    <a:pt x="20" y="42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6" y="55"/>
                    <a:pt x="33" y="68"/>
                    <a:pt x="41" y="76"/>
                  </a:cubicBezTo>
                  <a:cubicBezTo>
                    <a:pt x="43" y="73"/>
                    <a:pt x="44" y="69"/>
                    <a:pt x="46" y="66"/>
                  </a:cubicBezTo>
                  <a:cubicBezTo>
                    <a:pt x="51" y="59"/>
                    <a:pt x="56" y="51"/>
                    <a:pt x="62" y="43"/>
                  </a:cubicBezTo>
                  <a:cubicBezTo>
                    <a:pt x="84" y="15"/>
                    <a:pt x="111" y="0"/>
                    <a:pt x="140" y="0"/>
                  </a:cubicBezTo>
                  <a:cubicBezTo>
                    <a:pt x="142" y="0"/>
                    <a:pt x="143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52" y="1"/>
                    <a:pt x="155" y="6"/>
                    <a:pt x="155" y="11"/>
                  </a:cubicBezTo>
                  <a:cubicBezTo>
                    <a:pt x="155" y="16"/>
                    <a:pt x="151" y="21"/>
                    <a:pt x="145" y="21"/>
                  </a:cubicBezTo>
                  <a:cubicBezTo>
                    <a:pt x="116" y="19"/>
                    <a:pt x="91" y="34"/>
                    <a:pt x="69" y="69"/>
                  </a:cubicBezTo>
                  <a:cubicBezTo>
                    <a:pt x="67" y="71"/>
                    <a:pt x="66" y="74"/>
                    <a:pt x="64" y="77"/>
                  </a:cubicBezTo>
                  <a:cubicBezTo>
                    <a:pt x="60" y="87"/>
                    <a:pt x="54" y="99"/>
                    <a:pt x="44" y="101"/>
                  </a:cubicBezTo>
                  <a:cubicBezTo>
                    <a:pt x="43" y="101"/>
                    <a:pt x="42" y="102"/>
                    <a:pt x="41" y="102"/>
                  </a:cubicBezTo>
                  <a:close/>
                  <a:moveTo>
                    <a:pt x="12" y="42"/>
                  </a:moveTo>
                  <a:cubicBezTo>
                    <a:pt x="10" y="42"/>
                    <a:pt x="8" y="43"/>
                    <a:pt x="7" y="45"/>
                  </a:cubicBezTo>
                  <a:cubicBezTo>
                    <a:pt x="7" y="46"/>
                    <a:pt x="6" y="47"/>
                    <a:pt x="7" y="49"/>
                  </a:cubicBezTo>
                  <a:cubicBezTo>
                    <a:pt x="8" y="51"/>
                    <a:pt x="8" y="52"/>
                    <a:pt x="9" y="54"/>
                  </a:cubicBezTo>
                  <a:cubicBezTo>
                    <a:pt x="15" y="66"/>
                    <a:pt x="29" y="96"/>
                    <a:pt x="41" y="96"/>
                  </a:cubicBezTo>
                  <a:cubicBezTo>
                    <a:pt x="42" y="96"/>
                    <a:pt x="42" y="96"/>
                    <a:pt x="43" y="96"/>
                  </a:cubicBezTo>
                  <a:cubicBezTo>
                    <a:pt x="50" y="94"/>
                    <a:pt x="55" y="84"/>
                    <a:pt x="59" y="75"/>
                  </a:cubicBezTo>
                  <a:cubicBezTo>
                    <a:pt x="61" y="72"/>
                    <a:pt x="63" y="68"/>
                    <a:pt x="64" y="66"/>
                  </a:cubicBezTo>
                  <a:cubicBezTo>
                    <a:pt x="79" y="44"/>
                    <a:pt x="102" y="15"/>
                    <a:pt x="141" y="15"/>
                  </a:cubicBezTo>
                  <a:cubicBezTo>
                    <a:pt x="142" y="15"/>
                    <a:pt x="144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9" y="15"/>
                    <a:pt x="149" y="12"/>
                    <a:pt x="149" y="11"/>
                  </a:cubicBezTo>
                  <a:cubicBezTo>
                    <a:pt x="149" y="9"/>
                    <a:pt x="149" y="6"/>
                    <a:pt x="145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3" y="6"/>
                    <a:pt x="142" y="6"/>
                    <a:pt x="140" y="6"/>
                  </a:cubicBezTo>
                  <a:cubicBezTo>
                    <a:pt x="105" y="6"/>
                    <a:pt x="81" y="28"/>
                    <a:pt x="66" y="47"/>
                  </a:cubicBezTo>
                  <a:cubicBezTo>
                    <a:pt x="60" y="54"/>
                    <a:pt x="55" y="62"/>
                    <a:pt x="51" y="69"/>
                  </a:cubicBezTo>
                  <a:cubicBezTo>
                    <a:pt x="49" y="73"/>
                    <a:pt x="47" y="77"/>
                    <a:pt x="44" y="81"/>
                  </a:cubicBezTo>
                  <a:cubicBezTo>
                    <a:pt x="44" y="81"/>
                    <a:pt x="44" y="82"/>
                    <a:pt x="44" y="82"/>
                  </a:cubicBezTo>
                  <a:cubicBezTo>
                    <a:pt x="44" y="83"/>
                    <a:pt x="43" y="85"/>
                    <a:pt x="41" y="86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1"/>
                    <a:pt x="38" y="81"/>
                    <a:pt x="38" y="81"/>
                  </a:cubicBezTo>
                  <a:cubicBezTo>
                    <a:pt x="38" y="81"/>
                    <a:pt x="38" y="81"/>
                    <a:pt x="37" y="80"/>
                  </a:cubicBezTo>
                  <a:cubicBezTo>
                    <a:pt x="29" y="72"/>
                    <a:pt x="22" y="58"/>
                    <a:pt x="16" y="4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2"/>
            <p:cNvSpPr>
              <a:spLocks/>
            </p:cNvSpPr>
            <p:nvPr/>
          </p:nvSpPr>
          <p:spPr bwMode="auto">
            <a:xfrm>
              <a:off x="3819" y="1132"/>
              <a:ext cx="154" cy="205"/>
            </a:xfrm>
            <a:custGeom>
              <a:avLst/>
              <a:gdLst>
                <a:gd name="T0" fmla="*/ 17 w 110"/>
                <a:gd name="T1" fmla="*/ 139 h 146"/>
                <a:gd name="T2" fmla="*/ 37 w 110"/>
                <a:gd name="T3" fmla="*/ 1 h 146"/>
                <a:gd name="T4" fmla="*/ 33 w 110"/>
                <a:gd name="T5" fmla="*/ 16 h 146"/>
                <a:gd name="T6" fmla="*/ 7 w 110"/>
                <a:gd name="T7" fmla="*/ 128 h 146"/>
                <a:gd name="T8" fmla="*/ 17 w 110"/>
                <a:gd name="T9" fmla="*/ 13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46">
                  <a:moveTo>
                    <a:pt x="17" y="139"/>
                  </a:moveTo>
                  <a:cubicBezTo>
                    <a:pt x="43" y="110"/>
                    <a:pt x="110" y="15"/>
                    <a:pt x="37" y="1"/>
                  </a:cubicBezTo>
                  <a:cubicBezTo>
                    <a:pt x="28" y="0"/>
                    <a:pt x="24" y="14"/>
                    <a:pt x="33" y="16"/>
                  </a:cubicBezTo>
                  <a:cubicBezTo>
                    <a:pt x="89" y="26"/>
                    <a:pt x="23" y="110"/>
                    <a:pt x="7" y="128"/>
                  </a:cubicBezTo>
                  <a:cubicBezTo>
                    <a:pt x="0" y="135"/>
                    <a:pt x="11" y="146"/>
                    <a:pt x="17" y="1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3"/>
            <p:cNvSpPr>
              <a:spLocks noEditPoints="1"/>
            </p:cNvSpPr>
            <p:nvPr/>
          </p:nvSpPr>
          <p:spPr bwMode="auto">
            <a:xfrm>
              <a:off x="3819" y="1128"/>
              <a:ext cx="116" cy="207"/>
            </a:xfrm>
            <a:custGeom>
              <a:avLst/>
              <a:gdLst>
                <a:gd name="T0" fmla="*/ 12 w 83"/>
                <a:gd name="T1" fmla="*/ 147 h 147"/>
                <a:gd name="T2" fmla="*/ 6 w 83"/>
                <a:gd name="T3" fmla="*/ 144 h 147"/>
                <a:gd name="T4" fmla="*/ 5 w 83"/>
                <a:gd name="T5" fmla="*/ 129 h 147"/>
                <a:gd name="T6" fmla="*/ 51 w 83"/>
                <a:gd name="T7" fmla="*/ 35 h 147"/>
                <a:gd name="T8" fmla="*/ 32 w 83"/>
                <a:gd name="T9" fmla="*/ 21 h 147"/>
                <a:gd name="T10" fmla="*/ 25 w 83"/>
                <a:gd name="T11" fmla="*/ 10 h 147"/>
                <a:gd name="T12" fmla="*/ 37 w 83"/>
                <a:gd name="T13" fmla="*/ 2 h 147"/>
                <a:gd name="T14" fmla="*/ 70 w 83"/>
                <a:gd name="T15" fmla="*/ 26 h 147"/>
                <a:gd name="T16" fmla="*/ 19 w 83"/>
                <a:gd name="T17" fmla="*/ 144 h 147"/>
                <a:gd name="T18" fmla="*/ 12 w 83"/>
                <a:gd name="T19" fmla="*/ 147 h 147"/>
                <a:gd name="T20" fmla="*/ 35 w 83"/>
                <a:gd name="T21" fmla="*/ 7 h 147"/>
                <a:gd name="T22" fmla="*/ 30 w 83"/>
                <a:gd name="T23" fmla="*/ 11 h 147"/>
                <a:gd name="T24" fmla="*/ 33 w 83"/>
                <a:gd name="T25" fmla="*/ 16 h 147"/>
                <a:gd name="T26" fmla="*/ 56 w 83"/>
                <a:gd name="T27" fmla="*/ 33 h 147"/>
                <a:gd name="T28" fmla="*/ 9 w 83"/>
                <a:gd name="T29" fmla="*/ 133 h 147"/>
                <a:gd name="T30" fmla="*/ 9 w 83"/>
                <a:gd name="T31" fmla="*/ 140 h 147"/>
                <a:gd name="T32" fmla="*/ 15 w 83"/>
                <a:gd name="T33" fmla="*/ 140 h 147"/>
                <a:gd name="T34" fmla="*/ 65 w 83"/>
                <a:gd name="T35" fmla="*/ 28 h 147"/>
                <a:gd name="T36" fmla="*/ 36 w 83"/>
                <a:gd name="T37" fmla="*/ 7 h 147"/>
                <a:gd name="T38" fmla="*/ 35 w 83"/>
                <a:gd name="T39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" h="147">
                  <a:moveTo>
                    <a:pt x="12" y="147"/>
                  </a:moveTo>
                  <a:cubicBezTo>
                    <a:pt x="10" y="147"/>
                    <a:pt x="8" y="146"/>
                    <a:pt x="6" y="144"/>
                  </a:cubicBezTo>
                  <a:cubicBezTo>
                    <a:pt x="2" y="141"/>
                    <a:pt x="0" y="135"/>
                    <a:pt x="5" y="129"/>
                  </a:cubicBezTo>
                  <a:cubicBezTo>
                    <a:pt x="19" y="113"/>
                    <a:pt x="59" y="60"/>
                    <a:pt x="51" y="35"/>
                  </a:cubicBezTo>
                  <a:cubicBezTo>
                    <a:pt x="48" y="28"/>
                    <a:pt x="42" y="23"/>
                    <a:pt x="32" y="21"/>
                  </a:cubicBezTo>
                  <a:cubicBezTo>
                    <a:pt x="27" y="20"/>
                    <a:pt x="24" y="16"/>
                    <a:pt x="25" y="10"/>
                  </a:cubicBezTo>
                  <a:cubicBezTo>
                    <a:pt x="26" y="5"/>
                    <a:pt x="31" y="0"/>
                    <a:pt x="37" y="2"/>
                  </a:cubicBezTo>
                  <a:cubicBezTo>
                    <a:pt x="55" y="5"/>
                    <a:pt x="66" y="13"/>
                    <a:pt x="70" y="26"/>
                  </a:cubicBezTo>
                  <a:cubicBezTo>
                    <a:pt x="83" y="61"/>
                    <a:pt x="38" y="123"/>
                    <a:pt x="19" y="144"/>
                  </a:cubicBezTo>
                  <a:cubicBezTo>
                    <a:pt x="17" y="146"/>
                    <a:pt x="15" y="147"/>
                    <a:pt x="12" y="147"/>
                  </a:cubicBezTo>
                  <a:close/>
                  <a:moveTo>
                    <a:pt x="35" y="7"/>
                  </a:moveTo>
                  <a:cubicBezTo>
                    <a:pt x="32" y="7"/>
                    <a:pt x="31" y="9"/>
                    <a:pt x="30" y="11"/>
                  </a:cubicBezTo>
                  <a:cubicBezTo>
                    <a:pt x="30" y="13"/>
                    <a:pt x="30" y="15"/>
                    <a:pt x="33" y="16"/>
                  </a:cubicBezTo>
                  <a:cubicBezTo>
                    <a:pt x="45" y="18"/>
                    <a:pt x="53" y="24"/>
                    <a:pt x="56" y="33"/>
                  </a:cubicBezTo>
                  <a:cubicBezTo>
                    <a:pt x="68" y="66"/>
                    <a:pt x="9" y="133"/>
                    <a:pt x="9" y="133"/>
                  </a:cubicBezTo>
                  <a:cubicBezTo>
                    <a:pt x="6" y="136"/>
                    <a:pt x="8" y="139"/>
                    <a:pt x="9" y="140"/>
                  </a:cubicBezTo>
                  <a:cubicBezTo>
                    <a:pt x="10" y="141"/>
                    <a:pt x="13" y="143"/>
                    <a:pt x="15" y="140"/>
                  </a:cubicBezTo>
                  <a:cubicBezTo>
                    <a:pt x="40" y="112"/>
                    <a:pt x="75" y="57"/>
                    <a:pt x="65" y="28"/>
                  </a:cubicBezTo>
                  <a:cubicBezTo>
                    <a:pt x="62" y="17"/>
                    <a:pt x="52" y="10"/>
                    <a:pt x="36" y="7"/>
                  </a:cubicBezTo>
                  <a:cubicBezTo>
                    <a:pt x="36" y="7"/>
                    <a:pt x="36" y="7"/>
                    <a:pt x="35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84"/>
            <p:cNvSpPr>
              <a:spLocks/>
            </p:cNvSpPr>
            <p:nvPr/>
          </p:nvSpPr>
          <p:spPr bwMode="auto">
            <a:xfrm>
              <a:off x="3697" y="1159"/>
              <a:ext cx="56" cy="97"/>
            </a:xfrm>
            <a:custGeom>
              <a:avLst/>
              <a:gdLst>
                <a:gd name="T0" fmla="*/ 32 w 40"/>
                <a:gd name="T1" fmla="*/ 52 h 69"/>
                <a:gd name="T2" fmla="*/ 16 w 40"/>
                <a:gd name="T3" fmla="*/ 9 h 69"/>
                <a:gd name="T4" fmla="*/ 1 w 40"/>
                <a:gd name="T5" fmla="*/ 13 h 69"/>
                <a:gd name="T6" fmla="*/ 22 w 40"/>
                <a:gd name="T7" fmla="*/ 62 h 69"/>
                <a:gd name="T8" fmla="*/ 32 w 40"/>
                <a:gd name="T9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9">
                  <a:moveTo>
                    <a:pt x="32" y="52"/>
                  </a:moveTo>
                  <a:cubicBezTo>
                    <a:pt x="21" y="41"/>
                    <a:pt x="18" y="25"/>
                    <a:pt x="16" y="9"/>
                  </a:cubicBezTo>
                  <a:cubicBezTo>
                    <a:pt x="14" y="0"/>
                    <a:pt x="0" y="4"/>
                    <a:pt x="1" y="13"/>
                  </a:cubicBezTo>
                  <a:cubicBezTo>
                    <a:pt x="4" y="31"/>
                    <a:pt x="8" y="50"/>
                    <a:pt x="22" y="62"/>
                  </a:cubicBezTo>
                  <a:cubicBezTo>
                    <a:pt x="29" y="69"/>
                    <a:pt x="40" y="58"/>
                    <a:pt x="3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85"/>
            <p:cNvSpPr>
              <a:spLocks noEditPoints="1"/>
            </p:cNvSpPr>
            <p:nvPr/>
          </p:nvSpPr>
          <p:spPr bwMode="auto">
            <a:xfrm>
              <a:off x="3694" y="1160"/>
              <a:ext cx="57" cy="93"/>
            </a:xfrm>
            <a:custGeom>
              <a:avLst/>
              <a:gdLst>
                <a:gd name="T0" fmla="*/ 29 w 41"/>
                <a:gd name="T1" fmla="*/ 66 h 66"/>
                <a:gd name="T2" fmla="*/ 22 w 41"/>
                <a:gd name="T3" fmla="*/ 63 h 66"/>
                <a:gd name="T4" fmla="*/ 1 w 41"/>
                <a:gd name="T5" fmla="*/ 13 h 66"/>
                <a:gd name="T6" fmla="*/ 5 w 41"/>
                <a:gd name="T7" fmla="*/ 3 h 66"/>
                <a:gd name="T8" fmla="*/ 15 w 41"/>
                <a:gd name="T9" fmla="*/ 1 h 66"/>
                <a:gd name="T10" fmla="*/ 21 w 41"/>
                <a:gd name="T11" fmla="*/ 8 h 66"/>
                <a:gd name="T12" fmla="*/ 36 w 41"/>
                <a:gd name="T13" fmla="*/ 49 h 66"/>
                <a:gd name="T14" fmla="*/ 36 w 41"/>
                <a:gd name="T15" fmla="*/ 49 h 66"/>
                <a:gd name="T16" fmla="*/ 37 w 41"/>
                <a:gd name="T17" fmla="*/ 63 h 66"/>
                <a:gd name="T18" fmla="*/ 29 w 41"/>
                <a:gd name="T19" fmla="*/ 66 h 66"/>
                <a:gd name="T20" fmla="*/ 12 w 41"/>
                <a:gd name="T21" fmla="*/ 6 h 66"/>
                <a:gd name="T22" fmla="*/ 8 w 41"/>
                <a:gd name="T23" fmla="*/ 7 h 66"/>
                <a:gd name="T24" fmla="*/ 6 w 41"/>
                <a:gd name="T25" fmla="*/ 12 h 66"/>
                <a:gd name="T26" fmla="*/ 26 w 41"/>
                <a:gd name="T27" fmla="*/ 59 h 66"/>
                <a:gd name="T28" fmla="*/ 33 w 41"/>
                <a:gd name="T29" fmla="*/ 59 h 66"/>
                <a:gd name="T30" fmla="*/ 33 w 41"/>
                <a:gd name="T31" fmla="*/ 53 h 66"/>
                <a:gd name="T32" fmla="*/ 33 w 41"/>
                <a:gd name="T33" fmla="*/ 53 h 66"/>
                <a:gd name="T34" fmla="*/ 15 w 41"/>
                <a:gd name="T35" fmla="*/ 9 h 66"/>
                <a:gd name="T36" fmla="*/ 13 w 41"/>
                <a:gd name="T37" fmla="*/ 6 h 66"/>
                <a:gd name="T38" fmla="*/ 12 w 41"/>
                <a:gd name="T3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66">
                  <a:moveTo>
                    <a:pt x="29" y="66"/>
                  </a:moveTo>
                  <a:cubicBezTo>
                    <a:pt x="27" y="66"/>
                    <a:pt x="24" y="65"/>
                    <a:pt x="22" y="63"/>
                  </a:cubicBezTo>
                  <a:cubicBezTo>
                    <a:pt x="7" y="50"/>
                    <a:pt x="3" y="31"/>
                    <a:pt x="1" y="13"/>
                  </a:cubicBezTo>
                  <a:cubicBezTo>
                    <a:pt x="0" y="9"/>
                    <a:pt x="2" y="5"/>
                    <a:pt x="5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8" y="2"/>
                    <a:pt x="20" y="5"/>
                    <a:pt x="21" y="8"/>
                  </a:cubicBezTo>
                  <a:cubicBezTo>
                    <a:pt x="23" y="23"/>
                    <a:pt x="25" y="3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41" y="53"/>
                    <a:pt x="40" y="59"/>
                    <a:pt x="37" y="63"/>
                  </a:cubicBezTo>
                  <a:cubicBezTo>
                    <a:pt x="35" y="65"/>
                    <a:pt x="32" y="66"/>
                    <a:pt x="29" y="66"/>
                  </a:cubicBezTo>
                  <a:close/>
                  <a:moveTo>
                    <a:pt x="12" y="6"/>
                  </a:moveTo>
                  <a:cubicBezTo>
                    <a:pt x="11" y="6"/>
                    <a:pt x="9" y="6"/>
                    <a:pt x="8" y="7"/>
                  </a:cubicBezTo>
                  <a:cubicBezTo>
                    <a:pt x="7" y="8"/>
                    <a:pt x="6" y="9"/>
                    <a:pt x="6" y="12"/>
                  </a:cubicBezTo>
                  <a:cubicBezTo>
                    <a:pt x="9" y="29"/>
                    <a:pt x="12" y="47"/>
                    <a:pt x="26" y="59"/>
                  </a:cubicBezTo>
                  <a:cubicBezTo>
                    <a:pt x="29" y="62"/>
                    <a:pt x="32" y="60"/>
                    <a:pt x="33" y="59"/>
                  </a:cubicBezTo>
                  <a:cubicBezTo>
                    <a:pt x="33" y="58"/>
                    <a:pt x="35" y="56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0" y="41"/>
                    <a:pt x="17" y="24"/>
                    <a:pt x="15" y="9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auto">
            <a:xfrm>
              <a:off x="3881" y="993"/>
              <a:ext cx="140" cy="142"/>
            </a:xfrm>
            <a:custGeom>
              <a:avLst/>
              <a:gdLst>
                <a:gd name="T0" fmla="*/ 86 w 100"/>
                <a:gd name="T1" fmla="*/ 93 h 101"/>
                <a:gd name="T2" fmla="*/ 72 w 100"/>
                <a:gd name="T3" fmla="*/ 41 h 101"/>
                <a:gd name="T4" fmla="*/ 13 w 100"/>
                <a:gd name="T5" fmla="*/ 3 h 101"/>
                <a:gd name="T6" fmla="*/ 9 w 100"/>
                <a:gd name="T7" fmla="*/ 17 h 101"/>
                <a:gd name="T8" fmla="*/ 51 w 100"/>
                <a:gd name="T9" fmla="*/ 41 h 101"/>
                <a:gd name="T10" fmla="*/ 73 w 100"/>
                <a:gd name="T11" fmla="*/ 86 h 101"/>
                <a:gd name="T12" fmla="*/ 86 w 100"/>
                <a:gd name="T13" fmla="*/ 9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01">
                  <a:moveTo>
                    <a:pt x="86" y="93"/>
                  </a:moveTo>
                  <a:cubicBezTo>
                    <a:pt x="100" y="75"/>
                    <a:pt x="85" y="55"/>
                    <a:pt x="72" y="41"/>
                  </a:cubicBezTo>
                  <a:cubicBezTo>
                    <a:pt x="55" y="24"/>
                    <a:pt x="36" y="10"/>
                    <a:pt x="13" y="3"/>
                  </a:cubicBezTo>
                  <a:cubicBezTo>
                    <a:pt x="4" y="0"/>
                    <a:pt x="0" y="14"/>
                    <a:pt x="9" y="17"/>
                  </a:cubicBezTo>
                  <a:cubicBezTo>
                    <a:pt x="25" y="22"/>
                    <a:pt x="39" y="30"/>
                    <a:pt x="51" y="41"/>
                  </a:cubicBezTo>
                  <a:cubicBezTo>
                    <a:pt x="62" y="51"/>
                    <a:pt x="84" y="70"/>
                    <a:pt x="73" y="86"/>
                  </a:cubicBezTo>
                  <a:cubicBezTo>
                    <a:pt x="68" y="94"/>
                    <a:pt x="80" y="101"/>
                    <a:pt x="86" y="9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87"/>
            <p:cNvSpPr>
              <a:spLocks noEditPoints="1"/>
            </p:cNvSpPr>
            <p:nvPr/>
          </p:nvSpPr>
          <p:spPr bwMode="auto">
            <a:xfrm>
              <a:off x="3882" y="992"/>
              <a:ext cx="143" cy="140"/>
            </a:xfrm>
            <a:custGeom>
              <a:avLst/>
              <a:gdLst>
                <a:gd name="T0" fmla="*/ 79 w 102"/>
                <a:gd name="T1" fmla="*/ 100 h 100"/>
                <a:gd name="T2" fmla="*/ 78 w 102"/>
                <a:gd name="T3" fmla="*/ 100 h 100"/>
                <a:gd name="T4" fmla="*/ 69 w 102"/>
                <a:gd name="T5" fmla="*/ 94 h 100"/>
                <a:gd name="T6" fmla="*/ 70 w 102"/>
                <a:gd name="T7" fmla="*/ 85 h 100"/>
                <a:gd name="T8" fmla="*/ 50 w 102"/>
                <a:gd name="T9" fmla="*/ 46 h 100"/>
                <a:gd name="T10" fmla="*/ 48 w 102"/>
                <a:gd name="T11" fmla="*/ 44 h 100"/>
                <a:gd name="T12" fmla="*/ 8 w 102"/>
                <a:gd name="T13" fmla="*/ 21 h 100"/>
                <a:gd name="T14" fmla="*/ 1 w 102"/>
                <a:gd name="T15" fmla="*/ 13 h 100"/>
                <a:gd name="T16" fmla="*/ 4 w 102"/>
                <a:gd name="T17" fmla="*/ 3 h 100"/>
                <a:gd name="T18" fmla="*/ 13 w 102"/>
                <a:gd name="T19" fmla="*/ 1 h 100"/>
                <a:gd name="T20" fmla="*/ 73 w 102"/>
                <a:gd name="T21" fmla="*/ 40 h 100"/>
                <a:gd name="T22" fmla="*/ 87 w 102"/>
                <a:gd name="T23" fmla="*/ 96 h 100"/>
                <a:gd name="T24" fmla="*/ 79 w 102"/>
                <a:gd name="T25" fmla="*/ 100 h 100"/>
                <a:gd name="T26" fmla="*/ 10 w 102"/>
                <a:gd name="T27" fmla="*/ 6 h 100"/>
                <a:gd name="T28" fmla="*/ 8 w 102"/>
                <a:gd name="T29" fmla="*/ 7 h 100"/>
                <a:gd name="T30" fmla="*/ 6 w 102"/>
                <a:gd name="T31" fmla="*/ 12 h 100"/>
                <a:gd name="T32" fmla="*/ 9 w 102"/>
                <a:gd name="T33" fmla="*/ 15 h 100"/>
                <a:gd name="T34" fmla="*/ 51 w 102"/>
                <a:gd name="T35" fmla="*/ 40 h 100"/>
                <a:gd name="T36" fmla="*/ 53 w 102"/>
                <a:gd name="T37" fmla="*/ 42 h 100"/>
                <a:gd name="T38" fmla="*/ 74 w 102"/>
                <a:gd name="T39" fmla="*/ 88 h 100"/>
                <a:gd name="T40" fmla="*/ 74 w 102"/>
                <a:gd name="T41" fmla="*/ 92 h 100"/>
                <a:gd name="T42" fmla="*/ 78 w 102"/>
                <a:gd name="T43" fmla="*/ 95 h 100"/>
                <a:gd name="T44" fmla="*/ 83 w 102"/>
                <a:gd name="T45" fmla="*/ 93 h 100"/>
                <a:gd name="T46" fmla="*/ 83 w 102"/>
                <a:gd name="T47" fmla="*/ 93 h 100"/>
                <a:gd name="T48" fmla="*/ 69 w 102"/>
                <a:gd name="T49" fmla="*/ 44 h 100"/>
                <a:gd name="T50" fmla="*/ 12 w 102"/>
                <a:gd name="T51" fmla="*/ 6 h 100"/>
                <a:gd name="T52" fmla="*/ 10 w 102"/>
                <a:gd name="T53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00">
                  <a:moveTo>
                    <a:pt x="79" y="100"/>
                  </a:moveTo>
                  <a:cubicBezTo>
                    <a:pt x="78" y="100"/>
                    <a:pt x="78" y="100"/>
                    <a:pt x="78" y="100"/>
                  </a:cubicBezTo>
                  <a:cubicBezTo>
                    <a:pt x="74" y="100"/>
                    <a:pt x="70" y="98"/>
                    <a:pt x="69" y="94"/>
                  </a:cubicBezTo>
                  <a:cubicBezTo>
                    <a:pt x="67" y="91"/>
                    <a:pt x="68" y="88"/>
                    <a:pt x="70" y="85"/>
                  </a:cubicBezTo>
                  <a:cubicBezTo>
                    <a:pt x="79" y="73"/>
                    <a:pt x="61" y="56"/>
                    <a:pt x="50" y="4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35" y="33"/>
                    <a:pt x="22" y="25"/>
                    <a:pt x="8" y="21"/>
                  </a:cubicBezTo>
                  <a:cubicBezTo>
                    <a:pt x="4" y="19"/>
                    <a:pt x="2" y="17"/>
                    <a:pt x="1" y="13"/>
                  </a:cubicBezTo>
                  <a:cubicBezTo>
                    <a:pt x="0" y="9"/>
                    <a:pt x="1" y="5"/>
                    <a:pt x="4" y="3"/>
                  </a:cubicBezTo>
                  <a:cubicBezTo>
                    <a:pt x="6" y="1"/>
                    <a:pt x="10" y="0"/>
                    <a:pt x="13" y="1"/>
                  </a:cubicBezTo>
                  <a:cubicBezTo>
                    <a:pt x="35" y="8"/>
                    <a:pt x="54" y="21"/>
                    <a:pt x="73" y="40"/>
                  </a:cubicBezTo>
                  <a:cubicBezTo>
                    <a:pt x="87" y="56"/>
                    <a:pt x="102" y="76"/>
                    <a:pt x="87" y="96"/>
                  </a:cubicBezTo>
                  <a:cubicBezTo>
                    <a:pt x="85" y="99"/>
                    <a:pt x="82" y="100"/>
                    <a:pt x="79" y="100"/>
                  </a:cubicBezTo>
                  <a:close/>
                  <a:moveTo>
                    <a:pt x="10" y="6"/>
                  </a:moveTo>
                  <a:cubicBezTo>
                    <a:pt x="9" y="6"/>
                    <a:pt x="8" y="6"/>
                    <a:pt x="8" y="7"/>
                  </a:cubicBezTo>
                  <a:cubicBezTo>
                    <a:pt x="6" y="8"/>
                    <a:pt x="6" y="10"/>
                    <a:pt x="6" y="12"/>
                  </a:cubicBezTo>
                  <a:cubicBezTo>
                    <a:pt x="6" y="13"/>
                    <a:pt x="7" y="15"/>
                    <a:pt x="9" y="15"/>
                  </a:cubicBezTo>
                  <a:cubicBezTo>
                    <a:pt x="24" y="20"/>
                    <a:pt x="38" y="28"/>
                    <a:pt x="51" y="4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65" y="52"/>
                    <a:pt x="87" y="72"/>
                    <a:pt x="74" y="88"/>
                  </a:cubicBezTo>
                  <a:cubicBezTo>
                    <a:pt x="74" y="90"/>
                    <a:pt x="73" y="91"/>
                    <a:pt x="74" y="92"/>
                  </a:cubicBezTo>
                  <a:cubicBezTo>
                    <a:pt x="74" y="93"/>
                    <a:pt x="76" y="95"/>
                    <a:pt x="78" y="95"/>
                  </a:cubicBezTo>
                  <a:cubicBezTo>
                    <a:pt x="79" y="95"/>
                    <a:pt x="81" y="95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95" y="76"/>
                    <a:pt x="83" y="59"/>
                    <a:pt x="69" y="44"/>
                  </a:cubicBezTo>
                  <a:cubicBezTo>
                    <a:pt x="51" y="25"/>
                    <a:pt x="32" y="13"/>
                    <a:pt x="12" y="6"/>
                  </a:cubicBezTo>
                  <a:cubicBezTo>
                    <a:pt x="11" y="6"/>
                    <a:pt x="11" y="6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4264" y="1247"/>
              <a:ext cx="114" cy="92"/>
            </a:xfrm>
            <a:custGeom>
              <a:avLst/>
              <a:gdLst>
                <a:gd name="T0" fmla="*/ 19 w 81"/>
                <a:gd name="T1" fmla="*/ 21 h 65"/>
                <a:gd name="T2" fmla="*/ 36 w 81"/>
                <a:gd name="T3" fmla="*/ 23 h 65"/>
                <a:gd name="T4" fmla="*/ 48 w 81"/>
                <a:gd name="T5" fmla="*/ 32 h 65"/>
                <a:gd name="T6" fmla="*/ 64 w 81"/>
                <a:gd name="T7" fmla="*/ 56 h 65"/>
                <a:gd name="T8" fmla="*/ 79 w 81"/>
                <a:gd name="T9" fmla="*/ 52 h 65"/>
                <a:gd name="T10" fmla="*/ 38 w 81"/>
                <a:gd name="T11" fmla="*/ 7 h 65"/>
                <a:gd name="T12" fmla="*/ 5 w 81"/>
                <a:gd name="T13" fmla="*/ 25 h 65"/>
                <a:gd name="T14" fmla="*/ 19 w 81"/>
                <a:gd name="T15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65">
                  <a:moveTo>
                    <a:pt x="19" y="21"/>
                  </a:moveTo>
                  <a:cubicBezTo>
                    <a:pt x="17" y="13"/>
                    <a:pt x="35" y="22"/>
                    <a:pt x="36" y="23"/>
                  </a:cubicBezTo>
                  <a:cubicBezTo>
                    <a:pt x="40" y="26"/>
                    <a:pt x="44" y="29"/>
                    <a:pt x="48" y="32"/>
                  </a:cubicBezTo>
                  <a:cubicBezTo>
                    <a:pt x="55" y="38"/>
                    <a:pt x="62" y="45"/>
                    <a:pt x="64" y="56"/>
                  </a:cubicBezTo>
                  <a:cubicBezTo>
                    <a:pt x="66" y="65"/>
                    <a:pt x="81" y="61"/>
                    <a:pt x="79" y="52"/>
                  </a:cubicBezTo>
                  <a:cubicBezTo>
                    <a:pt x="74" y="32"/>
                    <a:pt x="55" y="15"/>
                    <a:pt x="38" y="7"/>
                  </a:cubicBezTo>
                  <a:cubicBezTo>
                    <a:pt x="23" y="0"/>
                    <a:pt x="0" y="5"/>
                    <a:pt x="5" y="25"/>
                  </a:cubicBezTo>
                  <a:cubicBezTo>
                    <a:pt x="7" y="34"/>
                    <a:pt x="21" y="30"/>
                    <a:pt x="19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89"/>
            <p:cNvSpPr>
              <a:spLocks noEditPoints="1"/>
            </p:cNvSpPr>
            <p:nvPr/>
          </p:nvSpPr>
          <p:spPr bwMode="auto">
            <a:xfrm>
              <a:off x="4264" y="1246"/>
              <a:ext cx="117" cy="91"/>
            </a:xfrm>
            <a:custGeom>
              <a:avLst/>
              <a:gdLst>
                <a:gd name="T0" fmla="*/ 71 w 83"/>
                <a:gd name="T1" fmla="*/ 65 h 65"/>
                <a:gd name="T2" fmla="*/ 61 w 83"/>
                <a:gd name="T3" fmla="*/ 57 h 65"/>
                <a:gd name="T4" fmla="*/ 46 w 83"/>
                <a:gd name="T5" fmla="*/ 35 h 65"/>
                <a:gd name="T6" fmla="*/ 35 w 83"/>
                <a:gd name="T7" fmla="*/ 26 h 65"/>
                <a:gd name="T8" fmla="*/ 22 w 83"/>
                <a:gd name="T9" fmla="*/ 22 h 65"/>
                <a:gd name="T10" fmla="*/ 19 w 83"/>
                <a:gd name="T11" fmla="*/ 31 h 65"/>
                <a:gd name="T12" fmla="*/ 8 w 83"/>
                <a:gd name="T13" fmla="*/ 34 h 65"/>
                <a:gd name="T14" fmla="*/ 2 w 83"/>
                <a:gd name="T15" fmla="*/ 27 h 65"/>
                <a:gd name="T16" fmla="*/ 8 w 83"/>
                <a:gd name="T17" fmla="*/ 7 h 65"/>
                <a:gd name="T18" fmla="*/ 39 w 83"/>
                <a:gd name="T19" fmla="*/ 5 h 65"/>
                <a:gd name="T20" fmla="*/ 81 w 83"/>
                <a:gd name="T21" fmla="*/ 52 h 65"/>
                <a:gd name="T22" fmla="*/ 73 w 83"/>
                <a:gd name="T23" fmla="*/ 64 h 65"/>
                <a:gd name="T24" fmla="*/ 71 w 83"/>
                <a:gd name="T25" fmla="*/ 65 h 65"/>
                <a:gd name="T26" fmla="*/ 22 w 83"/>
                <a:gd name="T27" fmla="*/ 16 h 65"/>
                <a:gd name="T28" fmla="*/ 38 w 83"/>
                <a:gd name="T29" fmla="*/ 22 h 65"/>
                <a:gd name="T30" fmla="*/ 49 w 83"/>
                <a:gd name="T31" fmla="*/ 31 h 65"/>
                <a:gd name="T32" fmla="*/ 67 w 83"/>
                <a:gd name="T33" fmla="*/ 56 h 65"/>
                <a:gd name="T34" fmla="*/ 72 w 83"/>
                <a:gd name="T35" fmla="*/ 59 h 65"/>
                <a:gd name="T36" fmla="*/ 76 w 83"/>
                <a:gd name="T37" fmla="*/ 53 h 65"/>
                <a:gd name="T38" fmla="*/ 36 w 83"/>
                <a:gd name="T39" fmla="*/ 10 h 65"/>
                <a:gd name="T40" fmla="*/ 11 w 83"/>
                <a:gd name="T41" fmla="*/ 11 h 65"/>
                <a:gd name="T42" fmla="*/ 7 w 83"/>
                <a:gd name="T43" fmla="*/ 25 h 65"/>
                <a:gd name="T44" fmla="*/ 10 w 83"/>
                <a:gd name="T45" fmla="*/ 28 h 65"/>
                <a:gd name="T46" fmla="*/ 15 w 83"/>
                <a:gd name="T47" fmla="*/ 27 h 65"/>
                <a:gd name="T48" fmla="*/ 16 w 83"/>
                <a:gd name="T49" fmla="*/ 23 h 65"/>
                <a:gd name="T50" fmla="*/ 16 w 83"/>
                <a:gd name="T51" fmla="*/ 23 h 65"/>
                <a:gd name="T52" fmla="*/ 18 w 83"/>
                <a:gd name="T53" fmla="*/ 17 h 65"/>
                <a:gd name="T54" fmla="*/ 22 w 83"/>
                <a:gd name="T55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65">
                  <a:moveTo>
                    <a:pt x="71" y="65"/>
                  </a:moveTo>
                  <a:cubicBezTo>
                    <a:pt x="67" y="65"/>
                    <a:pt x="63" y="62"/>
                    <a:pt x="61" y="57"/>
                  </a:cubicBezTo>
                  <a:cubicBezTo>
                    <a:pt x="59" y="47"/>
                    <a:pt x="53" y="41"/>
                    <a:pt x="46" y="35"/>
                  </a:cubicBezTo>
                  <a:cubicBezTo>
                    <a:pt x="42" y="32"/>
                    <a:pt x="39" y="29"/>
                    <a:pt x="35" y="26"/>
                  </a:cubicBezTo>
                  <a:cubicBezTo>
                    <a:pt x="32" y="25"/>
                    <a:pt x="24" y="22"/>
                    <a:pt x="22" y="22"/>
                  </a:cubicBezTo>
                  <a:cubicBezTo>
                    <a:pt x="22" y="25"/>
                    <a:pt x="21" y="29"/>
                    <a:pt x="19" y="31"/>
                  </a:cubicBezTo>
                  <a:cubicBezTo>
                    <a:pt x="16" y="34"/>
                    <a:pt x="12" y="35"/>
                    <a:pt x="8" y="34"/>
                  </a:cubicBezTo>
                  <a:cubicBezTo>
                    <a:pt x="5" y="33"/>
                    <a:pt x="3" y="30"/>
                    <a:pt x="2" y="27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5" y="1"/>
                    <a:pt x="28" y="0"/>
                    <a:pt x="39" y="5"/>
                  </a:cubicBezTo>
                  <a:cubicBezTo>
                    <a:pt x="56" y="14"/>
                    <a:pt x="77" y="32"/>
                    <a:pt x="81" y="52"/>
                  </a:cubicBezTo>
                  <a:cubicBezTo>
                    <a:pt x="83" y="59"/>
                    <a:pt x="78" y="63"/>
                    <a:pt x="73" y="64"/>
                  </a:cubicBezTo>
                  <a:cubicBezTo>
                    <a:pt x="72" y="65"/>
                    <a:pt x="72" y="65"/>
                    <a:pt x="71" y="65"/>
                  </a:cubicBezTo>
                  <a:close/>
                  <a:moveTo>
                    <a:pt x="22" y="16"/>
                  </a:moveTo>
                  <a:cubicBezTo>
                    <a:pt x="28" y="16"/>
                    <a:pt x="38" y="22"/>
                    <a:pt x="38" y="22"/>
                  </a:cubicBezTo>
                  <a:cubicBezTo>
                    <a:pt x="42" y="24"/>
                    <a:pt x="46" y="28"/>
                    <a:pt x="49" y="31"/>
                  </a:cubicBezTo>
                  <a:cubicBezTo>
                    <a:pt x="57" y="37"/>
                    <a:pt x="64" y="45"/>
                    <a:pt x="67" y="56"/>
                  </a:cubicBezTo>
                  <a:cubicBezTo>
                    <a:pt x="68" y="60"/>
                    <a:pt x="71" y="59"/>
                    <a:pt x="72" y="59"/>
                  </a:cubicBezTo>
                  <a:cubicBezTo>
                    <a:pt x="74" y="59"/>
                    <a:pt x="77" y="57"/>
                    <a:pt x="76" y="53"/>
                  </a:cubicBezTo>
                  <a:cubicBezTo>
                    <a:pt x="71" y="35"/>
                    <a:pt x="53" y="18"/>
                    <a:pt x="36" y="10"/>
                  </a:cubicBezTo>
                  <a:cubicBezTo>
                    <a:pt x="28" y="6"/>
                    <a:pt x="17" y="7"/>
                    <a:pt x="11" y="11"/>
                  </a:cubicBezTo>
                  <a:cubicBezTo>
                    <a:pt x="7" y="15"/>
                    <a:pt x="6" y="19"/>
                    <a:pt x="7" y="25"/>
                  </a:cubicBezTo>
                  <a:cubicBezTo>
                    <a:pt x="8" y="27"/>
                    <a:pt x="8" y="28"/>
                    <a:pt x="10" y="28"/>
                  </a:cubicBezTo>
                  <a:cubicBezTo>
                    <a:pt x="11" y="29"/>
                    <a:pt x="13" y="28"/>
                    <a:pt x="15" y="27"/>
                  </a:cubicBezTo>
                  <a:cubicBezTo>
                    <a:pt x="16" y="26"/>
                    <a:pt x="17" y="25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7" y="18"/>
                    <a:pt x="18" y="17"/>
                  </a:cubicBezTo>
                  <a:cubicBezTo>
                    <a:pt x="19" y="17"/>
                    <a:pt x="20" y="16"/>
                    <a:pt x="22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0"/>
            <p:cNvSpPr>
              <a:spLocks/>
            </p:cNvSpPr>
            <p:nvPr/>
          </p:nvSpPr>
          <p:spPr bwMode="auto">
            <a:xfrm>
              <a:off x="3659" y="1961"/>
              <a:ext cx="71" cy="330"/>
            </a:xfrm>
            <a:custGeom>
              <a:avLst/>
              <a:gdLst>
                <a:gd name="T0" fmla="*/ 31 w 51"/>
                <a:gd name="T1" fmla="*/ 9 h 235"/>
                <a:gd name="T2" fmla="*/ 4 w 51"/>
                <a:gd name="T3" fmla="*/ 139 h 235"/>
                <a:gd name="T4" fmla="*/ 33 w 51"/>
                <a:gd name="T5" fmla="*/ 226 h 235"/>
                <a:gd name="T6" fmla="*/ 46 w 51"/>
                <a:gd name="T7" fmla="*/ 219 h 235"/>
                <a:gd name="T8" fmla="*/ 21 w 51"/>
                <a:gd name="T9" fmla="*/ 130 h 235"/>
                <a:gd name="T10" fmla="*/ 35 w 51"/>
                <a:gd name="T11" fmla="*/ 90 h 235"/>
                <a:gd name="T12" fmla="*/ 46 w 51"/>
                <a:gd name="T13" fmla="*/ 9 h 235"/>
                <a:gd name="T14" fmla="*/ 31 w 51"/>
                <a:gd name="T15" fmla="*/ 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35">
                  <a:moveTo>
                    <a:pt x="31" y="9"/>
                  </a:moveTo>
                  <a:cubicBezTo>
                    <a:pt x="35" y="59"/>
                    <a:pt x="11" y="93"/>
                    <a:pt x="4" y="139"/>
                  </a:cubicBezTo>
                  <a:cubicBezTo>
                    <a:pt x="0" y="172"/>
                    <a:pt x="18" y="198"/>
                    <a:pt x="33" y="226"/>
                  </a:cubicBezTo>
                  <a:cubicBezTo>
                    <a:pt x="38" y="235"/>
                    <a:pt x="51" y="227"/>
                    <a:pt x="46" y="219"/>
                  </a:cubicBezTo>
                  <a:cubicBezTo>
                    <a:pt x="30" y="189"/>
                    <a:pt x="14" y="166"/>
                    <a:pt x="21" y="130"/>
                  </a:cubicBezTo>
                  <a:cubicBezTo>
                    <a:pt x="24" y="116"/>
                    <a:pt x="31" y="103"/>
                    <a:pt x="35" y="90"/>
                  </a:cubicBezTo>
                  <a:cubicBezTo>
                    <a:pt x="45" y="63"/>
                    <a:pt x="48" y="38"/>
                    <a:pt x="46" y="9"/>
                  </a:cubicBezTo>
                  <a:cubicBezTo>
                    <a:pt x="45" y="0"/>
                    <a:pt x="30" y="0"/>
                    <a:pt x="31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1"/>
            <p:cNvSpPr>
              <a:spLocks noEditPoints="1"/>
            </p:cNvSpPr>
            <p:nvPr/>
          </p:nvSpPr>
          <p:spPr bwMode="auto">
            <a:xfrm>
              <a:off x="3655" y="1960"/>
              <a:ext cx="75" cy="328"/>
            </a:xfrm>
            <a:custGeom>
              <a:avLst/>
              <a:gdLst>
                <a:gd name="T0" fmla="*/ 42 w 54"/>
                <a:gd name="T1" fmla="*/ 234 h 234"/>
                <a:gd name="T2" fmla="*/ 42 w 54"/>
                <a:gd name="T3" fmla="*/ 234 h 234"/>
                <a:gd name="T4" fmla="*/ 34 w 54"/>
                <a:gd name="T5" fmla="*/ 229 h 234"/>
                <a:gd name="T6" fmla="*/ 28 w 54"/>
                <a:gd name="T7" fmla="*/ 217 h 234"/>
                <a:gd name="T8" fmla="*/ 4 w 54"/>
                <a:gd name="T9" fmla="*/ 139 h 234"/>
                <a:gd name="T10" fmla="*/ 18 w 54"/>
                <a:gd name="T11" fmla="*/ 88 h 234"/>
                <a:gd name="T12" fmla="*/ 31 w 54"/>
                <a:gd name="T13" fmla="*/ 11 h 234"/>
                <a:gd name="T14" fmla="*/ 31 w 54"/>
                <a:gd name="T15" fmla="*/ 11 h 234"/>
                <a:gd name="T16" fmla="*/ 39 w 54"/>
                <a:gd name="T17" fmla="*/ 1 h 234"/>
                <a:gd name="T18" fmla="*/ 51 w 54"/>
                <a:gd name="T19" fmla="*/ 10 h 234"/>
                <a:gd name="T20" fmla="*/ 41 w 54"/>
                <a:gd name="T21" fmla="*/ 92 h 234"/>
                <a:gd name="T22" fmla="*/ 36 w 54"/>
                <a:gd name="T23" fmla="*/ 107 h 234"/>
                <a:gd name="T24" fmla="*/ 27 w 54"/>
                <a:gd name="T25" fmla="*/ 131 h 234"/>
                <a:gd name="T26" fmla="*/ 46 w 54"/>
                <a:gd name="T27" fmla="*/ 208 h 234"/>
                <a:gd name="T28" fmla="*/ 52 w 54"/>
                <a:gd name="T29" fmla="*/ 218 h 234"/>
                <a:gd name="T30" fmla="*/ 51 w 54"/>
                <a:gd name="T31" fmla="*/ 228 h 234"/>
                <a:gd name="T32" fmla="*/ 42 w 54"/>
                <a:gd name="T33" fmla="*/ 234 h 234"/>
                <a:gd name="T34" fmla="*/ 36 w 54"/>
                <a:gd name="T35" fmla="*/ 10 h 234"/>
                <a:gd name="T36" fmla="*/ 23 w 54"/>
                <a:gd name="T37" fmla="*/ 90 h 234"/>
                <a:gd name="T38" fmla="*/ 10 w 54"/>
                <a:gd name="T39" fmla="*/ 140 h 234"/>
                <a:gd name="T40" fmla="*/ 33 w 54"/>
                <a:gd name="T41" fmla="*/ 215 h 234"/>
                <a:gd name="T42" fmla="*/ 39 w 54"/>
                <a:gd name="T43" fmla="*/ 226 h 234"/>
                <a:gd name="T44" fmla="*/ 42 w 54"/>
                <a:gd name="T45" fmla="*/ 228 h 234"/>
                <a:gd name="T46" fmla="*/ 47 w 54"/>
                <a:gd name="T47" fmla="*/ 225 h 234"/>
                <a:gd name="T48" fmla="*/ 47 w 54"/>
                <a:gd name="T49" fmla="*/ 221 h 234"/>
                <a:gd name="T50" fmla="*/ 41 w 54"/>
                <a:gd name="T51" fmla="*/ 211 h 234"/>
                <a:gd name="T52" fmla="*/ 22 w 54"/>
                <a:gd name="T53" fmla="*/ 130 h 234"/>
                <a:gd name="T54" fmla="*/ 30 w 54"/>
                <a:gd name="T55" fmla="*/ 104 h 234"/>
                <a:gd name="T56" fmla="*/ 36 w 54"/>
                <a:gd name="T57" fmla="*/ 90 h 234"/>
                <a:gd name="T58" fmla="*/ 46 w 54"/>
                <a:gd name="T59" fmla="*/ 11 h 234"/>
                <a:gd name="T60" fmla="*/ 40 w 54"/>
                <a:gd name="T61" fmla="*/ 6 h 234"/>
                <a:gd name="T62" fmla="*/ 36 w 54"/>
                <a:gd name="T63" fmla="*/ 1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234">
                  <a:moveTo>
                    <a:pt x="42" y="234"/>
                  </a:moveTo>
                  <a:cubicBezTo>
                    <a:pt x="42" y="234"/>
                    <a:pt x="42" y="234"/>
                    <a:pt x="42" y="234"/>
                  </a:cubicBezTo>
                  <a:cubicBezTo>
                    <a:pt x="39" y="234"/>
                    <a:pt x="36" y="232"/>
                    <a:pt x="34" y="229"/>
                  </a:cubicBezTo>
                  <a:cubicBezTo>
                    <a:pt x="32" y="225"/>
                    <a:pt x="30" y="221"/>
                    <a:pt x="28" y="217"/>
                  </a:cubicBezTo>
                  <a:cubicBezTo>
                    <a:pt x="14" y="193"/>
                    <a:pt x="0" y="169"/>
                    <a:pt x="4" y="139"/>
                  </a:cubicBezTo>
                  <a:cubicBezTo>
                    <a:pt x="7" y="121"/>
                    <a:pt x="12" y="104"/>
                    <a:pt x="18" y="88"/>
                  </a:cubicBezTo>
                  <a:cubicBezTo>
                    <a:pt x="26" y="63"/>
                    <a:pt x="34" y="40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5"/>
                    <a:pt x="34" y="1"/>
                    <a:pt x="39" y="1"/>
                  </a:cubicBezTo>
                  <a:cubicBezTo>
                    <a:pt x="45" y="0"/>
                    <a:pt x="51" y="4"/>
                    <a:pt x="51" y="10"/>
                  </a:cubicBezTo>
                  <a:cubicBezTo>
                    <a:pt x="54" y="39"/>
                    <a:pt x="51" y="64"/>
                    <a:pt x="41" y="92"/>
                  </a:cubicBezTo>
                  <a:cubicBezTo>
                    <a:pt x="39" y="97"/>
                    <a:pt x="37" y="102"/>
                    <a:pt x="36" y="107"/>
                  </a:cubicBezTo>
                  <a:cubicBezTo>
                    <a:pt x="32" y="115"/>
                    <a:pt x="29" y="123"/>
                    <a:pt x="27" y="131"/>
                  </a:cubicBezTo>
                  <a:cubicBezTo>
                    <a:pt x="21" y="162"/>
                    <a:pt x="32" y="183"/>
                    <a:pt x="46" y="208"/>
                  </a:cubicBezTo>
                  <a:cubicBezTo>
                    <a:pt x="48" y="211"/>
                    <a:pt x="50" y="215"/>
                    <a:pt x="52" y="218"/>
                  </a:cubicBezTo>
                  <a:cubicBezTo>
                    <a:pt x="53" y="222"/>
                    <a:pt x="53" y="225"/>
                    <a:pt x="51" y="228"/>
                  </a:cubicBezTo>
                  <a:cubicBezTo>
                    <a:pt x="49" y="232"/>
                    <a:pt x="46" y="234"/>
                    <a:pt x="42" y="234"/>
                  </a:cubicBezTo>
                  <a:close/>
                  <a:moveTo>
                    <a:pt x="36" y="10"/>
                  </a:moveTo>
                  <a:cubicBezTo>
                    <a:pt x="39" y="40"/>
                    <a:pt x="31" y="66"/>
                    <a:pt x="23" y="90"/>
                  </a:cubicBezTo>
                  <a:cubicBezTo>
                    <a:pt x="18" y="106"/>
                    <a:pt x="12" y="122"/>
                    <a:pt x="10" y="140"/>
                  </a:cubicBezTo>
                  <a:cubicBezTo>
                    <a:pt x="6" y="168"/>
                    <a:pt x="19" y="191"/>
                    <a:pt x="33" y="215"/>
                  </a:cubicBezTo>
                  <a:cubicBezTo>
                    <a:pt x="35" y="218"/>
                    <a:pt x="37" y="222"/>
                    <a:pt x="39" y="226"/>
                  </a:cubicBezTo>
                  <a:cubicBezTo>
                    <a:pt x="40" y="227"/>
                    <a:pt x="41" y="228"/>
                    <a:pt x="42" y="228"/>
                  </a:cubicBezTo>
                  <a:cubicBezTo>
                    <a:pt x="44" y="228"/>
                    <a:pt x="46" y="227"/>
                    <a:pt x="47" y="225"/>
                  </a:cubicBezTo>
                  <a:cubicBezTo>
                    <a:pt x="47" y="225"/>
                    <a:pt x="48" y="223"/>
                    <a:pt x="47" y="221"/>
                  </a:cubicBezTo>
                  <a:cubicBezTo>
                    <a:pt x="45" y="218"/>
                    <a:pt x="43" y="214"/>
                    <a:pt x="41" y="211"/>
                  </a:cubicBezTo>
                  <a:cubicBezTo>
                    <a:pt x="27" y="185"/>
                    <a:pt x="15" y="163"/>
                    <a:pt x="22" y="130"/>
                  </a:cubicBezTo>
                  <a:cubicBezTo>
                    <a:pt x="24" y="121"/>
                    <a:pt x="27" y="113"/>
                    <a:pt x="30" y="104"/>
                  </a:cubicBezTo>
                  <a:cubicBezTo>
                    <a:pt x="32" y="100"/>
                    <a:pt x="34" y="95"/>
                    <a:pt x="36" y="90"/>
                  </a:cubicBezTo>
                  <a:cubicBezTo>
                    <a:pt x="45" y="63"/>
                    <a:pt x="48" y="38"/>
                    <a:pt x="46" y="11"/>
                  </a:cubicBezTo>
                  <a:cubicBezTo>
                    <a:pt x="45" y="7"/>
                    <a:pt x="42" y="6"/>
                    <a:pt x="40" y="6"/>
                  </a:cubicBezTo>
                  <a:cubicBezTo>
                    <a:pt x="39" y="6"/>
                    <a:pt x="36" y="7"/>
                    <a:pt x="36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2"/>
            <p:cNvSpPr>
              <a:spLocks/>
            </p:cNvSpPr>
            <p:nvPr/>
          </p:nvSpPr>
          <p:spPr bwMode="auto">
            <a:xfrm>
              <a:off x="3775" y="1946"/>
              <a:ext cx="87" cy="115"/>
            </a:xfrm>
            <a:custGeom>
              <a:avLst/>
              <a:gdLst>
                <a:gd name="T0" fmla="*/ 4 w 62"/>
                <a:gd name="T1" fmla="*/ 12 h 82"/>
                <a:gd name="T2" fmla="*/ 45 w 62"/>
                <a:gd name="T3" fmla="*/ 75 h 82"/>
                <a:gd name="T4" fmla="*/ 55 w 62"/>
                <a:gd name="T5" fmla="*/ 65 h 82"/>
                <a:gd name="T6" fmla="*/ 18 w 62"/>
                <a:gd name="T7" fmla="*/ 8 h 82"/>
                <a:gd name="T8" fmla="*/ 4 w 62"/>
                <a:gd name="T9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2">
                  <a:moveTo>
                    <a:pt x="4" y="12"/>
                  </a:moveTo>
                  <a:cubicBezTo>
                    <a:pt x="13" y="36"/>
                    <a:pt x="27" y="58"/>
                    <a:pt x="45" y="75"/>
                  </a:cubicBezTo>
                  <a:cubicBezTo>
                    <a:pt x="52" y="82"/>
                    <a:pt x="62" y="72"/>
                    <a:pt x="55" y="65"/>
                  </a:cubicBezTo>
                  <a:cubicBezTo>
                    <a:pt x="39" y="49"/>
                    <a:pt x="26" y="30"/>
                    <a:pt x="18" y="8"/>
                  </a:cubicBezTo>
                  <a:cubicBezTo>
                    <a:pt x="15" y="0"/>
                    <a:pt x="0" y="3"/>
                    <a:pt x="4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3774" y="1944"/>
              <a:ext cx="88" cy="114"/>
            </a:xfrm>
            <a:custGeom>
              <a:avLst/>
              <a:gdLst>
                <a:gd name="T0" fmla="*/ 51 w 63"/>
                <a:gd name="T1" fmla="*/ 81 h 81"/>
                <a:gd name="T2" fmla="*/ 44 w 63"/>
                <a:gd name="T3" fmla="*/ 78 h 81"/>
                <a:gd name="T4" fmla="*/ 2 w 63"/>
                <a:gd name="T5" fmla="*/ 14 h 81"/>
                <a:gd name="T6" fmla="*/ 2 w 63"/>
                <a:gd name="T7" fmla="*/ 14 h 81"/>
                <a:gd name="T8" fmla="*/ 8 w 63"/>
                <a:gd name="T9" fmla="*/ 2 h 81"/>
                <a:gd name="T10" fmla="*/ 22 w 63"/>
                <a:gd name="T11" fmla="*/ 8 h 81"/>
                <a:gd name="T12" fmla="*/ 58 w 63"/>
                <a:gd name="T13" fmla="*/ 64 h 81"/>
                <a:gd name="T14" fmla="*/ 58 w 63"/>
                <a:gd name="T15" fmla="*/ 78 h 81"/>
                <a:gd name="T16" fmla="*/ 51 w 63"/>
                <a:gd name="T17" fmla="*/ 81 h 81"/>
                <a:gd name="T18" fmla="*/ 12 w 63"/>
                <a:gd name="T19" fmla="*/ 7 h 81"/>
                <a:gd name="T20" fmla="*/ 10 w 63"/>
                <a:gd name="T21" fmla="*/ 8 h 81"/>
                <a:gd name="T22" fmla="*/ 7 w 63"/>
                <a:gd name="T23" fmla="*/ 12 h 81"/>
                <a:gd name="T24" fmla="*/ 7 w 63"/>
                <a:gd name="T25" fmla="*/ 12 h 81"/>
                <a:gd name="T26" fmla="*/ 48 w 63"/>
                <a:gd name="T27" fmla="*/ 74 h 81"/>
                <a:gd name="T28" fmla="*/ 54 w 63"/>
                <a:gd name="T29" fmla="*/ 74 h 81"/>
                <a:gd name="T30" fmla="*/ 55 w 63"/>
                <a:gd name="T31" fmla="*/ 68 h 81"/>
                <a:gd name="T32" fmla="*/ 16 w 63"/>
                <a:gd name="T33" fmla="*/ 10 h 81"/>
                <a:gd name="T34" fmla="*/ 12 w 63"/>
                <a:gd name="T35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81">
                  <a:moveTo>
                    <a:pt x="51" y="81"/>
                  </a:moveTo>
                  <a:cubicBezTo>
                    <a:pt x="49" y="81"/>
                    <a:pt x="46" y="80"/>
                    <a:pt x="44" y="78"/>
                  </a:cubicBezTo>
                  <a:cubicBezTo>
                    <a:pt x="26" y="61"/>
                    <a:pt x="11" y="39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9"/>
                    <a:pt x="2" y="4"/>
                    <a:pt x="8" y="2"/>
                  </a:cubicBezTo>
                  <a:cubicBezTo>
                    <a:pt x="13" y="0"/>
                    <a:pt x="19" y="2"/>
                    <a:pt x="22" y="8"/>
                  </a:cubicBezTo>
                  <a:cubicBezTo>
                    <a:pt x="30" y="29"/>
                    <a:pt x="42" y="48"/>
                    <a:pt x="58" y="64"/>
                  </a:cubicBezTo>
                  <a:cubicBezTo>
                    <a:pt x="63" y="68"/>
                    <a:pt x="62" y="74"/>
                    <a:pt x="58" y="78"/>
                  </a:cubicBezTo>
                  <a:cubicBezTo>
                    <a:pt x="56" y="80"/>
                    <a:pt x="54" y="81"/>
                    <a:pt x="51" y="81"/>
                  </a:cubicBezTo>
                  <a:close/>
                  <a:moveTo>
                    <a:pt x="12" y="7"/>
                  </a:moveTo>
                  <a:cubicBezTo>
                    <a:pt x="11" y="7"/>
                    <a:pt x="10" y="7"/>
                    <a:pt x="10" y="8"/>
                  </a:cubicBezTo>
                  <a:cubicBezTo>
                    <a:pt x="8" y="8"/>
                    <a:pt x="6" y="9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6" y="36"/>
                    <a:pt x="30" y="57"/>
                    <a:pt x="48" y="74"/>
                  </a:cubicBezTo>
                  <a:cubicBezTo>
                    <a:pt x="51" y="77"/>
                    <a:pt x="53" y="75"/>
                    <a:pt x="54" y="74"/>
                  </a:cubicBezTo>
                  <a:cubicBezTo>
                    <a:pt x="56" y="73"/>
                    <a:pt x="57" y="70"/>
                    <a:pt x="55" y="68"/>
                  </a:cubicBezTo>
                  <a:cubicBezTo>
                    <a:pt x="37" y="51"/>
                    <a:pt x="25" y="32"/>
                    <a:pt x="16" y="10"/>
                  </a:cubicBezTo>
                  <a:cubicBezTo>
                    <a:pt x="16" y="8"/>
                    <a:pt x="13" y="7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94"/>
            <p:cNvSpPr>
              <a:spLocks/>
            </p:cNvSpPr>
            <p:nvPr/>
          </p:nvSpPr>
          <p:spPr bwMode="auto">
            <a:xfrm>
              <a:off x="4538" y="1042"/>
              <a:ext cx="146" cy="444"/>
            </a:xfrm>
            <a:custGeom>
              <a:avLst/>
              <a:gdLst>
                <a:gd name="T0" fmla="*/ 88 w 104"/>
                <a:gd name="T1" fmla="*/ 9 h 316"/>
                <a:gd name="T2" fmla="*/ 24 w 104"/>
                <a:gd name="T3" fmla="*/ 200 h 316"/>
                <a:gd name="T4" fmla="*/ 20 w 104"/>
                <a:gd name="T5" fmla="*/ 308 h 316"/>
                <a:gd name="T6" fmla="*/ 33 w 104"/>
                <a:gd name="T7" fmla="*/ 301 h 316"/>
                <a:gd name="T8" fmla="*/ 54 w 104"/>
                <a:gd name="T9" fmla="*/ 153 h 316"/>
                <a:gd name="T10" fmla="*/ 103 w 104"/>
                <a:gd name="T11" fmla="*/ 9 h 316"/>
                <a:gd name="T12" fmla="*/ 88 w 104"/>
                <a:gd name="T13" fmla="*/ 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316">
                  <a:moveTo>
                    <a:pt x="88" y="9"/>
                  </a:moveTo>
                  <a:cubicBezTo>
                    <a:pt x="81" y="73"/>
                    <a:pt x="41" y="137"/>
                    <a:pt x="24" y="200"/>
                  </a:cubicBezTo>
                  <a:cubicBezTo>
                    <a:pt x="15" y="231"/>
                    <a:pt x="0" y="278"/>
                    <a:pt x="20" y="308"/>
                  </a:cubicBezTo>
                  <a:cubicBezTo>
                    <a:pt x="26" y="316"/>
                    <a:pt x="39" y="309"/>
                    <a:pt x="33" y="301"/>
                  </a:cubicBezTo>
                  <a:cubicBezTo>
                    <a:pt x="8" y="264"/>
                    <a:pt x="41" y="191"/>
                    <a:pt x="54" y="153"/>
                  </a:cubicBezTo>
                  <a:cubicBezTo>
                    <a:pt x="71" y="105"/>
                    <a:pt x="97" y="61"/>
                    <a:pt x="103" y="9"/>
                  </a:cubicBezTo>
                  <a:cubicBezTo>
                    <a:pt x="104" y="0"/>
                    <a:pt x="89" y="0"/>
                    <a:pt x="88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95"/>
            <p:cNvSpPr>
              <a:spLocks noEditPoints="1"/>
            </p:cNvSpPr>
            <p:nvPr/>
          </p:nvSpPr>
          <p:spPr bwMode="auto">
            <a:xfrm>
              <a:off x="4535" y="1041"/>
              <a:ext cx="153" cy="442"/>
            </a:xfrm>
            <a:custGeom>
              <a:avLst/>
              <a:gdLst>
                <a:gd name="T0" fmla="*/ 29 w 109"/>
                <a:gd name="T1" fmla="*/ 315 h 315"/>
                <a:gd name="T2" fmla="*/ 20 w 109"/>
                <a:gd name="T3" fmla="*/ 311 h 315"/>
                <a:gd name="T4" fmla="*/ 21 w 109"/>
                <a:gd name="T5" fmla="*/ 206 h 315"/>
                <a:gd name="T6" fmla="*/ 23 w 109"/>
                <a:gd name="T7" fmla="*/ 200 h 315"/>
                <a:gd name="T8" fmla="*/ 51 w 109"/>
                <a:gd name="T9" fmla="*/ 123 h 315"/>
                <a:gd name="T10" fmla="*/ 87 w 109"/>
                <a:gd name="T11" fmla="*/ 10 h 315"/>
                <a:gd name="T12" fmla="*/ 87 w 109"/>
                <a:gd name="T13" fmla="*/ 10 h 315"/>
                <a:gd name="T14" fmla="*/ 100 w 109"/>
                <a:gd name="T15" fmla="*/ 1 h 315"/>
                <a:gd name="T16" fmla="*/ 108 w 109"/>
                <a:gd name="T17" fmla="*/ 11 h 315"/>
                <a:gd name="T18" fmla="*/ 77 w 109"/>
                <a:gd name="T19" fmla="*/ 110 h 315"/>
                <a:gd name="T20" fmla="*/ 59 w 109"/>
                <a:gd name="T21" fmla="*/ 155 h 315"/>
                <a:gd name="T22" fmla="*/ 53 w 109"/>
                <a:gd name="T23" fmla="*/ 172 h 315"/>
                <a:gd name="T24" fmla="*/ 38 w 109"/>
                <a:gd name="T25" fmla="*/ 300 h 315"/>
                <a:gd name="T26" fmla="*/ 35 w 109"/>
                <a:gd name="T27" fmla="*/ 313 h 315"/>
                <a:gd name="T28" fmla="*/ 29 w 109"/>
                <a:gd name="T29" fmla="*/ 315 h 315"/>
                <a:gd name="T30" fmla="*/ 99 w 109"/>
                <a:gd name="T31" fmla="*/ 6 h 315"/>
                <a:gd name="T32" fmla="*/ 93 w 109"/>
                <a:gd name="T33" fmla="*/ 11 h 315"/>
                <a:gd name="T34" fmla="*/ 93 w 109"/>
                <a:gd name="T35" fmla="*/ 11 h 315"/>
                <a:gd name="T36" fmla="*/ 57 w 109"/>
                <a:gd name="T37" fmla="*/ 126 h 315"/>
                <a:gd name="T38" fmla="*/ 28 w 109"/>
                <a:gd name="T39" fmla="*/ 202 h 315"/>
                <a:gd name="T40" fmla="*/ 27 w 109"/>
                <a:gd name="T41" fmla="*/ 208 h 315"/>
                <a:gd name="T42" fmla="*/ 25 w 109"/>
                <a:gd name="T43" fmla="*/ 308 h 315"/>
                <a:gd name="T44" fmla="*/ 32 w 109"/>
                <a:gd name="T45" fmla="*/ 309 h 315"/>
                <a:gd name="T46" fmla="*/ 33 w 109"/>
                <a:gd name="T47" fmla="*/ 303 h 315"/>
                <a:gd name="T48" fmla="*/ 48 w 109"/>
                <a:gd name="T49" fmla="*/ 170 h 315"/>
                <a:gd name="T50" fmla="*/ 54 w 109"/>
                <a:gd name="T51" fmla="*/ 154 h 315"/>
                <a:gd name="T52" fmla="*/ 72 w 109"/>
                <a:gd name="T53" fmla="*/ 108 h 315"/>
                <a:gd name="T54" fmla="*/ 102 w 109"/>
                <a:gd name="T55" fmla="*/ 10 h 315"/>
                <a:gd name="T56" fmla="*/ 99 w 109"/>
                <a:gd name="T57" fmla="*/ 6 h 315"/>
                <a:gd name="T58" fmla="*/ 99 w 109"/>
                <a:gd name="T59" fmla="*/ 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315">
                  <a:moveTo>
                    <a:pt x="29" y="315"/>
                  </a:moveTo>
                  <a:cubicBezTo>
                    <a:pt x="26" y="315"/>
                    <a:pt x="22" y="314"/>
                    <a:pt x="20" y="311"/>
                  </a:cubicBezTo>
                  <a:cubicBezTo>
                    <a:pt x="0" y="282"/>
                    <a:pt x="12" y="238"/>
                    <a:pt x="21" y="206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30" y="175"/>
                    <a:pt x="41" y="149"/>
                    <a:pt x="51" y="123"/>
                  </a:cubicBezTo>
                  <a:cubicBezTo>
                    <a:pt x="67" y="86"/>
                    <a:pt x="83" y="48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8" y="3"/>
                    <a:pt x="94" y="0"/>
                    <a:pt x="100" y="1"/>
                  </a:cubicBezTo>
                  <a:cubicBezTo>
                    <a:pt x="105" y="1"/>
                    <a:pt x="109" y="5"/>
                    <a:pt x="108" y="11"/>
                  </a:cubicBezTo>
                  <a:cubicBezTo>
                    <a:pt x="104" y="46"/>
                    <a:pt x="90" y="78"/>
                    <a:pt x="77" y="110"/>
                  </a:cubicBezTo>
                  <a:cubicBezTo>
                    <a:pt x="71" y="125"/>
                    <a:pt x="64" y="140"/>
                    <a:pt x="59" y="155"/>
                  </a:cubicBezTo>
                  <a:cubicBezTo>
                    <a:pt x="57" y="160"/>
                    <a:pt x="55" y="166"/>
                    <a:pt x="53" y="172"/>
                  </a:cubicBezTo>
                  <a:cubicBezTo>
                    <a:pt x="38" y="211"/>
                    <a:pt x="16" y="269"/>
                    <a:pt x="38" y="300"/>
                  </a:cubicBezTo>
                  <a:cubicBezTo>
                    <a:pt x="41" y="305"/>
                    <a:pt x="40" y="310"/>
                    <a:pt x="35" y="313"/>
                  </a:cubicBezTo>
                  <a:cubicBezTo>
                    <a:pt x="33" y="315"/>
                    <a:pt x="31" y="315"/>
                    <a:pt x="29" y="315"/>
                  </a:cubicBezTo>
                  <a:close/>
                  <a:moveTo>
                    <a:pt x="99" y="6"/>
                  </a:moveTo>
                  <a:cubicBezTo>
                    <a:pt x="96" y="6"/>
                    <a:pt x="93" y="7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88" y="49"/>
                    <a:pt x="72" y="88"/>
                    <a:pt x="57" y="126"/>
                  </a:cubicBezTo>
                  <a:cubicBezTo>
                    <a:pt x="46" y="151"/>
                    <a:pt x="35" y="176"/>
                    <a:pt x="28" y="202"/>
                  </a:cubicBezTo>
                  <a:cubicBezTo>
                    <a:pt x="27" y="208"/>
                    <a:pt x="27" y="208"/>
                    <a:pt x="27" y="208"/>
                  </a:cubicBezTo>
                  <a:cubicBezTo>
                    <a:pt x="18" y="239"/>
                    <a:pt x="6" y="281"/>
                    <a:pt x="25" y="308"/>
                  </a:cubicBezTo>
                  <a:cubicBezTo>
                    <a:pt x="27" y="311"/>
                    <a:pt x="30" y="310"/>
                    <a:pt x="32" y="309"/>
                  </a:cubicBezTo>
                  <a:cubicBezTo>
                    <a:pt x="33" y="308"/>
                    <a:pt x="35" y="306"/>
                    <a:pt x="33" y="303"/>
                  </a:cubicBezTo>
                  <a:cubicBezTo>
                    <a:pt x="10" y="270"/>
                    <a:pt x="33" y="210"/>
                    <a:pt x="48" y="170"/>
                  </a:cubicBezTo>
                  <a:cubicBezTo>
                    <a:pt x="50" y="164"/>
                    <a:pt x="52" y="158"/>
                    <a:pt x="54" y="154"/>
                  </a:cubicBezTo>
                  <a:cubicBezTo>
                    <a:pt x="59" y="138"/>
                    <a:pt x="65" y="123"/>
                    <a:pt x="72" y="108"/>
                  </a:cubicBezTo>
                  <a:cubicBezTo>
                    <a:pt x="85" y="77"/>
                    <a:pt x="98" y="44"/>
                    <a:pt x="102" y="10"/>
                  </a:cubicBezTo>
                  <a:cubicBezTo>
                    <a:pt x="103" y="7"/>
                    <a:pt x="101" y="6"/>
                    <a:pt x="99" y="6"/>
                  </a:cubicBezTo>
                  <a:cubicBezTo>
                    <a:pt x="99" y="6"/>
                    <a:pt x="99" y="6"/>
                    <a:pt x="99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auto">
            <a:xfrm>
              <a:off x="4638" y="2170"/>
              <a:ext cx="167" cy="280"/>
            </a:xfrm>
            <a:custGeom>
              <a:avLst/>
              <a:gdLst>
                <a:gd name="T0" fmla="*/ 17 w 119"/>
                <a:gd name="T1" fmla="*/ 36 h 199"/>
                <a:gd name="T2" fmla="*/ 77 w 119"/>
                <a:gd name="T3" fmla="*/ 93 h 199"/>
                <a:gd name="T4" fmla="*/ 104 w 119"/>
                <a:gd name="T5" fmla="*/ 189 h 199"/>
                <a:gd name="T6" fmla="*/ 118 w 119"/>
                <a:gd name="T7" fmla="*/ 189 h 199"/>
                <a:gd name="T8" fmla="*/ 73 w 119"/>
                <a:gd name="T9" fmla="*/ 57 h 199"/>
                <a:gd name="T10" fmla="*/ 7 w 119"/>
                <a:gd name="T11" fmla="*/ 26 h 199"/>
                <a:gd name="T12" fmla="*/ 17 w 119"/>
                <a:gd name="T13" fmla="*/ 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99">
                  <a:moveTo>
                    <a:pt x="17" y="36"/>
                  </a:moveTo>
                  <a:cubicBezTo>
                    <a:pt x="38" y="16"/>
                    <a:pt x="70" y="80"/>
                    <a:pt x="77" y="93"/>
                  </a:cubicBezTo>
                  <a:cubicBezTo>
                    <a:pt x="94" y="124"/>
                    <a:pt x="102" y="153"/>
                    <a:pt x="104" y="189"/>
                  </a:cubicBezTo>
                  <a:cubicBezTo>
                    <a:pt x="104" y="199"/>
                    <a:pt x="119" y="199"/>
                    <a:pt x="118" y="189"/>
                  </a:cubicBezTo>
                  <a:cubicBezTo>
                    <a:pt x="117" y="140"/>
                    <a:pt x="100" y="98"/>
                    <a:pt x="73" y="57"/>
                  </a:cubicBezTo>
                  <a:cubicBezTo>
                    <a:pt x="60" y="37"/>
                    <a:pt x="32" y="0"/>
                    <a:pt x="7" y="26"/>
                  </a:cubicBezTo>
                  <a:cubicBezTo>
                    <a:pt x="0" y="32"/>
                    <a:pt x="10" y="43"/>
                    <a:pt x="17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97"/>
            <p:cNvSpPr>
              <a:spLocks noEditPoints="1"/>
            </p:cNvSpPr>
            <p:nvPr/>
          </p:nvSpPr>
          <p:spPr bwMode="auto">
            <a:xfrm>
              <a:off x="4639" y="2190"/>
              <a:ext cx="169" cy="260"/>
            </a:xfrm>
            <a:custGeom>
              <a:avLst/>
              <a:gdLst>
                <a:gd name="T0" fmla="*/ 110 w 120"/>
                <a:gd name="T1" fmla="*/ 185 h 185"/>
                <a:gd name="T2" fmla="*/ 100 w 120"/>
                <a:gd name="T3" fmla="*/ 175 h 185"/>
                <a:gd name="T4" fmla="*/ 74 w 120"/>
                <a:gd name="T5" fmla="*/ 80 h 185"/>
                <a:gd name="T6" fmla="*/ 73 w 120"/>
                <a:gd name="T7" fmla="*/ 79 h 185"/>
                <a:gd name="T8" fmla="*/ 27 w 120"/>
                <a:gd name="T9" fmla="*/ 21 h 185"/>
                <a:gd name="T10" fmla="*/ 18 w 120"/>
                <a:gd name="T11" fmla="*/ 24 h 185"/>
                <a:gd name="T12" fmla="*/ 18 w 120"/>
                <a:gd name="T13" fmla="*/ 24 h 185"/>
                <a:gd name="T14" fmla="*/ 9 w 120"/>
                <a:gd name="T15" fmla="*/ 27 h 185"/>
                <a:gd name="T16" fmla="*/ 1 w 120"/>
                <a:gd name="T17" fmla="*/ 19 h 185"/>
                <a:gd name="T18" fmla="*/ 4 w 120"/>
                <a:gd name="T19" fmla="*/ 10 h 185"/>
                <a:gd name="T20" fmla="*/ 27 w 120"/>
                <a:gd name="T21" fmla="*/ 0 h 185"/>
                <a:gd name="T22" fmla="*/ 75 w 120"/>
                <a:gd name="T23" fmla="*/ 41 h 185"/>
                <a:gd name="T24" fmla="*/ 120 w 120"/>
                <a:gd name="T25" fmla="*/ 175 h 185"/>
                <a:gd name="T26" fmla="*/ 111 w 120"/>
                <a:gd name="T27" fmla="*/ 185 h 185"/>
                <a:gd name="T28" fmla="*/ 110 w 120"/>
                <a:gd name="T29" fmla="*/ 185 h 185"/>
                <a:gd name="T30" fmla="*/ 25 w 120"/>
                <a:gd name="T31" fmla="*/ 15 h 185"/>
                <a:gd name="T32" fmla="*/ 27 w 120"/>
                <a:gd name="T33" fmla="*/ 16 h 185"/>
                <a:gd name="T34" fmla="*/ 78 w 120"/>
                <a:gd name="T35" fmla="*/ 76 h 185"/>
                <a:gd name="T36" fmla="*/ 79 w 120"/>
                <a:gd name="T37" fmla="*/ 78 h 185"/>
                <a:gd name="T38" fmla="*/ 105 w 120"/>
                <a:gd name="T39" fmla="*/ 175 h 185"/>
                <a:gd name="T40" fmla="*/ 110 w 120"/>
                <a:gd name="T41" fmla="*/ 179 h 185"/>
                <a:gd name="T42" fmla="*/ 110 w 120"/>
                <a:gd name="T43" fmla="*/ 179 h 185"/>
                <a:gd name="T44" fmla="*/ 115 w 120"/>
                <a:gd name="T45" fmla="*/ 175 h 185"/>
                <a:gd name="T46" fmla="*/ 70 w 120"/>
                <a:gd name="T47" fmla="*/ 44 h 185"/>
                <a:gd name="T48" fmla="*/ 27 w 120"/>
                <a:gd name="T49" fmla="*/ 6 h 185"/>
                <a:gd name="T50" fmla="*/ 8 w 120"/>
                <a:gd name="T51" fmla="*/ 14 h 185"/>
                <a:gd name="T52" fmla="*/ 6 w 120"/>
                <a:gd name="T53" fmla="*/ 18 h 185"/>
                <a:gd name="T54" fmla="*/ 10 w 120"/>
                <a:gd name="T55" fmla="*/ 21 h 185"/>
                <a:gd name="T56" fmla="*/ 14 w 120"/>
                <a:gd name="T57" fmla="*/ 20 h 185"/>
                <a:gd name="T58" fmla="*/ 14 w 120"/>
                <a:gd name="T59" fmla="*/ 20 h 185"/>
                <a:gd name="T60" fmla="*/ 25 w 120"/>
                <a:gd name="T61" fmla="*/ 1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" h="185">
                  <a:moveTo>
                    <a:pt x="110" y="185"/>
                  </a:moveTo>
                  <a:cubicBezTo>
                    <a:pt x="105" y="185"/>
                    <a:pt x="100" y="182"/>
                    <a:pt x="100" y="175"/>
                  </a:cubicBezTo>
                  <a:cubicBezTo>
                    <a:pt x="99" y="141"/>
                    <a:pt x="91" y="113"/>
                    <a:pt x="74" y="8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54" y="42"/>
                    <a:pt x="38" y="23"/>
                    <a:pt x="27" y="21"/>
                  </a:cubicBezTo>
                  <a:cubicBezTo>
                    <a:pt x="23" y="21"/>
                    <a:pt x="21" y="22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7"/>
                    <a:pt x="12" y="28"/>
                    <a:pt x="9" y="27"/>
                  </a:cubicBezTo>
                  <a:cubicBezTo>
                    <a:pt x="5" y="26"/>
                    <a:pt x="2" y="23"/>
                    <a:pt x="1" y="19"/>
                  </a:cubicBezTo>
                  <a:cubicBezTo>
                    <a:pt x="0" y="16"/>
                    <a:pt x="1" y="12"/>
                    <a:pt x="4" y="10"/>
                  </a:cubicBezTo>
                  <a:cubicBezTo>
                    <a:pt x="11" y="3"/>
                    <a:pt x="19" y="0"/>
                    <a:pt x="27" y="0"/>
                  </a:cubicBezTo>
                  <a:cubicBezTo>
                    <a:pt x="42" y="2"/>
                    <a:pt x="57" y="15"/>
                    <a:pt x="75" y="41"/>
                  </a:cubicBezTo>
                  <a:cubicBezTo>
                    <a:pt x="104" y="86"/>
                    <a:pt x="119" y="129"/>
                    <a:pt x="120" y="175"/>
                  </a:cubicBezTo>
                  <a:cubicBezTo>
                    <a:pt x="120" y="181"/>
                    <a:pt x="115" y="185"/>
                    <a:pt x="111" y="185"/>
                  </a:cubicBezTo>
                  <a:cubicBezTo>
                    <a:pt x="110" y="185"/>
                    <a:pt x="110" y="185"/>
                    <a:pt x="110" y="185"/>
                  </a:cubicBezTo>
                  <a:close/>
                  <a:moveTo>
                    <a:pt x="25" y="15"/>
                  </a:moveTo>
                  <a:cubicBezTo>
                    <a:pt x="26" y="15"/>
                    <a:pt x="27" y="15"/>
                    <a:pt x="27" y="16"/>
                  </a:cubicBezTo>
                  <a:cubicBezTo>
                    <a:pt x="47" y="19"/>
                    <a:pt x="70" y="62"/>
                    <a:pt x="78" y="76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96" y="111"/>
                    <a:pt x="104" y="140"/>
                    <a:pt x="105" y="175"/>
                  </a:cubicBezTo>
                  <a:cubicBezTo>
                    <a:pt x="105" y="179"/>
                    <a:pt x="108" y="179"/>
                    <a:pt x="110" y="179"/>
                  </a:cubicBezTo>
                  <a:cubicBezTo>
                    <a:pt x="110" y="179"/>
                    <a:pt x="110" y="179"/>
                    <a:pt x="110" y="179"/>
                  </a:cubicBezTo>
                  <a:cubicBezTo>
                    <a:pt x="111" y="179"/>
                    <a:pt x="115" y="179"/>
                    <a:pt x="115" y="175"/>
                  </a:cubicBezTo>
                  <a:cubicBezTo>
                    <a:pt x="113" y="130"/>
                    <a:pt x="99" y="88"/>
                    <a:pt x="70" y="44"/>
                  </a:cubicBezTo>
                  <a:cubicBezTo>
                    <a:pt x="54" y="20"/>
                    <a:pt x="39" y="7"/>
                    <a:pt x="27" y="6"/>
                  </a:cubicBezTo>
                  <a:cubicBezTo>
                    <a:pt x="20" y="5"/>
                    <a:pt x="14" y="8"/>
                    <a:pt x="8" y="14"/>
                  </a:cubicBezTo>
                  <a:cubicBezTo>
                    <a:pt x="6" y="15"/>
                    <a:pt x="6" y="16"/>
                    <a:pt x="6" y="18"/>
                  </a:cubicBezTo>
                  <a:cubicBezTo>
                    <a:pt x="7" y="19"/>
                    <a:pt x="8" y="21"/>
                    <a:pt x="10" y="21"/>
                  </a:cubicBezTo>
                  <a:cubicBezTo>
                    <a:pt x="12" y="22"/>
                    <a:pt x="13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7" y="17"/>
                    <a:pt x="21" y="15"/>
                    <a:pt x="2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98"/>
            <p:cNvSpPr>
              <a:spLocks/>
            </p:cNvSpPr>
            <p:nvPr/>
          </p:nvSpPr>
          <p:spPr bwMode="auto">
            <a:xfrm>
              <a:off x="4535" y="2177"/>
              <a:ext cx="155" cy="159"/>
            </a:xfrm>
            <a:custGeom>
              <a:avLst/>
              <a:gdLst>
                <a:gd name="T0" fmla="*/ 17 w 110"/>
                <a:gd name="T1" fmla="*/ 48 h 113"/>
                <a:gd name="T2" fmla="*/ 95 w 110"/>
                <a:gd name="T3" fmla="*/ 107 h 113"/>
                <a:gd name="T4" fmla="*/ 109 w 110"/>
                <a:gd name="T5" fmla="*/ 103 h 113"/>
                <a:gd name="T6" fmla="*/ 100 w 110"/>
                <a:gd name="T7" fmla="*/ 70 h 113"/>
                <a:gd name="T8" fmla="*/ 91 w 110"/>
                <a:gd name="T9" fmla="*/ 30 h 113"/>
                <a:gd name="T10" fmla="*/ 79 w 110"/>
                <a:gd name="T11" fmla="*/ 22 h 113"/>
                <a:gd name="T12" fmla="*/ 94 w 110"/>
                <a:gd name="T13" fmla="*/ 103 h 113"/>
                <a:gd name="T14" fmla="*/ 108 w 110"/>
                <a:gd name="T15" fmla="*/ 99 h 113"/>
                <a:gd name="T16" fmla="*/ 6 w 110"/>
                <a:gd name="T17" fmla="*/ 37 h 113"/>
                <a:gd name="T18" fmla="*/ 17 w 110"/>
                <a:gd name="T19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3">
                  <a:moveTo>
                    <a:pt x="17" y="48"/>
                  </a:moveTo>
                  <a:cubicBezTo>
                    <a:pt x="38" y="23"/>
                    <a:pt x="86" y="94"/>
                    <a:pt x="95" y="107"/>
                  </a:cubicBezTo>
                  <a:cubicBezTo>
                    <a:pt x="100" y="113"/>
                    <a:pt x="109" y="111"/>
                    <a:pt x="109" y="103"/>
                  </a:cubicBezTo>
                  <a:cubicBezTo>
                    <a:pt x="110" y="91"/>
                    <a:pt x="106" y="81"/>
                    <a:pt x="100" y="70"/>
                  </a:cubicBezTo>
                  <a:cubicBezTo>
                    <a:pt x="94" y="58"/>
                    <a:pt x="82" y="44"/>
                    <a:pt x="91" y="30"/>
                  </a:cubicBezTo>
                  <a:cubicBezTo>
                    <a:pt x="97" y="22"/>
                    <a:pt x="84" y="14"/>
                    <a:pt x="79" y="22"/>
                  </a:cubicBezTo>
                  <a:cubicBezTo>
                    <a:pt x="60" y="51"/>
                    <a:pt x="95" y="75"/>
                    <a:pt x="94" y="103"/>
                  </a:cubicBezTo>
                  <a:cubicBezTo>
                    <a:pt x="99" y="102"/>
                    <a:pt x="104" y="101"/>
                    <a:pt x="108" y="99"/>
                  </a:cubicBezTo>
                  <a:cubicBezTo>
                    <a:pt x="93" y="78"/>
                    <a:pt x="39" y="0"/>
                    <a:pt x="6" y="37"/>
                  </a:cubicBezTo>
                  <a:cubicBezTo>
                    <a:pt x="0" y="44"/>
                    <a:pt x="10" y="55"/>
                    <a:pt x="17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99"/>
            <p:cNvSpPr>
              <a:spLocks noEditPoints="1"/>
            </p:cNvSpPr>
            <p:nvPr/>
          </p:nvSpPr>
          <p:spPr bwMode="auto">
            <a:xfrm>
              <a:off x="4535" y="2200"/>
              <a:ext cx="159" cy="136"/>
            </a:xfrm>
            <a:custGeom>
              <a:avLst/>
              <a:gdLst>
                <a:gd name="T0" fmla="*/ 102 w 113"/>
                <a:gd name="T1" fmla="*/ 97 h 97"/>
                <a:gd name="T2" fmla="*/ 93 w 113"/>
                <a:gd name="T3" fmla="*/ 93 h 97"/>
                <a:gd name="T4" fmla="*/ 92 w 113"/>
                <a:gd name="T5" fmla="*/ 91 h 97"/>
                <a:gd name="T6" fmla="*/ 92 w 113"/>
                <a:gd name="T7" fmla="*/ 91 h 97"/>
                <a:gd name="T8" fmla="*/ 92 w 113"/>
                <a:gd name="T9" fmla="*/ 90 h 97"/>
                <a:gd name="T10" fmla="*/ 28 w 113"/>
                <a:gd name="T11" fmla="*/ 29 h 97"/>
                <a:gd name="T12" fmla="*/ 27 w 113"/>
                <a:gd name="T13" fmla="*/ 29 h 97"/>
                <a:gd name="T14" fmla="*/ 19 w 113"/>
                <a:gd name="T15" fmla="*/ 33 h 97"/>
                <a:gd name="T16" fmla="*/ 19 w 113"/>
                <a:gd name="T17" fmla="*/ 33 h 97"/>
                <a:gd name="T18" fmla="*/ 5 w 113"/>
                <a:gd name="T19" fmla="*/ 34 h 97"/>
                <a:gd name="T20" fmla="*/ 4 w 113"/>
                <a:gd name="T21" fmla="*/ 19 h 97"/>
                <a:gd name="T22" fmla="*/ 26 w 113"/>
                <a:gd name="T23" fmla="*/ 8 h 97"/>
                <a:gd name="T24" fmla="*/ 28 w 113"/>
                <a:gd name="T25" fmla="*/ 8 h 97"/>
                <a:gd name="T26" fmla="*/ 72 w 113"/>
                <a:gd name="T27" fmla="*/ 34 h 97"/>
                <a:gd name="T28" fmla="*/ 76 w 113"/>
                <a:gd name="T29" fmla="*/ 5 h 97"/>
                <a:gd name="T30" fmla="*/ 85 w 113"/>
                <a:gd name="T31" fmla="*/ 0 h 97"/>
                <a:gd name="T32" fmla="*/ 94 w 113"/>
                <a:gd name="T33" fmla="*/ 6 h 97"/>
                <a:gd name="T34" fmla="*/ 94 w 113"/>
                <a:gd name="T35" fmla="*/ 15 h 97"/>
                <a:gd name="T36" fmla="*/ 100 w 113"/>
                <a:gd name="T37" fmla="*/ 47 h 97"/>
                <a:gd name="T38" fmla="*/ 103 w 113"/>
                <a:gd name="T39" fmla="*/ 53 h 97"/>
                <a:gd name="T40" fmla="*/ 112 w 113"/>
                <a:gd name="T41" fmla="*/ 84 h 97"/>
                <a:gd name="T42" fmla="*/ 113 w 113"/>
                <a:gd name="T43" fmla="*/ 85 h 97"/>
                <a:gd name="T44" fmla="*/ 112 w 113"/>
                <a:gd name="T45" fmla="*/ 85 h 97"/>
                <a:gd name="T46" fmla="*/ 112 w 113"/>
                <a:gd name="T47" fmla="*/ 87 h 97"/>
                <a:gd name="T48" fmla="*/ 105 w 113"/>
                <a:gd name="T49" fmla="*/ 97 h 97"/>
                <a:gd name="T50" fmla="*/ 102 w 113"/>
                <a:gd name="T51" fmla="*/ 97 h 97"/>
                <a:gd name="T52" fmla="*/ 98 w 113"/>
                <a:gd name="T53" fmla="*/ 89 h 97"/>
                <a:gd name="T54" fmla="*/ 103 w 113"/>
                <a:gd name="T55" fmla="*/ 91 h 97"/>
                <a:gd name="T56" fmla="*/ 107 w 113"/>
                <a:gd name="T57" fmla="*/ 87 h 97"/>
                <a:gd name="T58" fmla="*/ 107 w 113"/>
                <a:gd name="T59" fmla="*/ 87 h 97"/>
                <a:gd name="T60" fmla="*/ 98 w 113"/>
                <a:gd name="T61" fmla="*/ 89 h 97"/>
                <a:gd name="T62" fmla="*/ 92 w 113"/>
                <a:gd name="T63" fmla="*/ 67 h 97"/>
                <a:gd name="T64" fmla="*/ 97 w 113"/>
                <a:gd name="T65" fmla="*/ 84 h 97"/>
                <a:gd name="T66" fmla="*/ 104 w 113"/>
                <a:gd name="T67" fmla="*/ 82 h 97"/>
                <a:gd name="T68" fmla="*/ 92 w 113"/>
                <a:gd name="T69" fmla="*/ 67 h 97"/>
                <a:gd name="T70" fmla="*/ 27 w 113"/>
                <a:gd name="T71" fmla="*/ 24 h 97"/>
                <a:gd name="T72" fmla="*/ 28 w 113"/>
                <a:gd name="T73" fmla="*/ 24 h 97"/>
                <a:gd name="T74" fmla="*/ 91 w 113"/>
                <a:gd name="T75" fmla="*/ 80 h 97"/>
                <a:gd name="T76" fmla="*/ 81 w 113"/>
                <a:gd name="T77" fmla="*/ 56 h 97"/>
                <a:gd name="T78" fmla="*/ 77 w 113"/>
                <a:gd name="T79" fmla="*/ 48 h 97"/>
                <a:gd name="T80" fmla="*/ 28 w 113"/>
                <a:gd name="T81" fmla="*/ 14 h 97"/>
                <a:gd name="T82" fmla="*/ 8 w 113"/>
                <a:gd name="T83" fmla="*/ 23 h 97"/>
                <a:gd name="T84" fmla="*/ 9 w 113"/>
                <a:gd name="T85" fmla="*/ 30 h 97"/>
                <a:gd name="T86" fmla="*/ 15 w 113"/>
                <a:gd name="T87" fmla="*/ 30 h 97"/>
                <a:gd name="T88" fmla="*/ 15 w 113"/>
                <a:gd name="T89" fmla="*/ 30 h 97"/>
                <a:gd name="T90" fmla="*/ 27 w 113"/>
                <a:gd name="T91" fmla="*/ 24 h 97"/>
                <a:gd name="T92" fmla="*/ 82 w 113"/>
                <a:gd name="T93" fmla="*/ 44 h 97"/>
                <a:gd name="T94" fmla="*/ 105 w 113"/>
                <a:gd name="T95" fmla="*/ 74 h 97"/>
                <a:gd name="T96" fmla="*/ 98 w 113"/>
                <a:gd name="T97" fmla="*/ 56 h 97"/>
                <a:gd name="T98" fmla="*/ 95 w 113"/>
                <a:gd name="T99" fmla="*/ 50 h 97"/>
                <a:gd name="T100" fmla="*/ 89 w 113"/>
                <a:gd name="T101" fmla="*/ 12 h 97"/>
                <a:gd name="T102" fmla="*/ 89 w 113"/>
                <a:gd name="T103" fmla="*/ 8 h 97"/>
                <a:gd name="T104" fmla="*/ 85 w 113"/>
                <a:gd name="T105" fmla="*/ 5 h 97"/>
                <a:gd name="T106" fmla="*/ 81 w 113"/>
                <a:gd name="T107" fmla="*/ 8 h 97"/>
                <a:gd name="T108" fmla="*/ 82 w 113"/>
                <a:gd name="T109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97">
                  <a:moveTo>
                    <a:pt x="102" y="97"/>
                  </a:moveTo>
                  <a:cubicBezTo>
                    <a:pt x="99" y="97"/>
                    <a:pt x="95" y="96"/>
                    <a:pt x="93" y="93"/>
                  </a:cubicBezTo>
                  <a:cubicBezTo>
                    <a:pt x="93" y="92"/>
                    <a:pt x="92" y="91"/>
                    <a:pt x="92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55" y="38"/>
                    <a:pt x="36" y="30"/>
                    <a:pt x="28" y="29"/>
                  </a:cubicBezTo>
                  <a:cubicBezTo>
                    <a:pt x="28" y="29"/>
                    <a:pt x="28" y="29"/>
                    <a:pt x="27" y="29"/>
                  </a:cubicBezTo>
                  <a:cubicBezTo>
                    <a:pt x="24" y="29"/>
                    <a:pt x="21" y="31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38"/>
                    <a:pt x="10" y="38"/>
                    <a:pt x="5" y="34"/>
                  </a:cubicBezTo>
                  <a:cubicBezTo>
                    <a:pt x="1" y="31"/>
                    <a:pt x="0" y="24"/>
                    <a:pt x="4" y="19"/>
                  </a:cubicBezTo>
                  <a:cubicBezTo>
                    <a:pt x="10" y="12"/>
                    <a:pt x="18" y="8"/>
                    <a:pt x="26" y="8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43" y="9"/>
                    <a:pt x="58" y="20"/>
                    <a:pt x="72" y="34"/>
                  </a:cubicBezTo>
                  <a:cubicBezTo>
                    <a:pt x="69" y="25"/>
                    <a:pt x="70" y="15"/>
                    <a:pt x="76" y="5"/>
                  </a:cubicBezTo>
                  <a:cubicBezTo>
                    <a:pt x="78" y="1"/>
                    <a:pt x="81" y="0"/>
                    <a:pt x="85" y="0"/>
                  </a:cubicBezTo>
                  <a:cubicBezTo>
                    <a:pt x="89" y="0"/>
                    <a:pt x="93" y="2"/>
                    <a:pt x="94" y="6"/>
                  </a:cubicBezTo>
                  <a:cubicBezTo>
                    <a:pt x="96" y="9"/>
                    <a:pt x="96" y="12"/>
                    <a:pt x="94" y="15"/>
                  </a:cubicBezTo>
                  <a:cubicBezTo>
                    <a:pt x="87" y="26"/>
                    <a:pt x="93" y="37"/>
                    <a:pt x="100" y="47"/>
                  </a:cubicBezTo>
                  <a:cubicBezTo>
                    <a:pt x="101" y="49"/>
                    <a:pt x="102" y="51"/>
                    <a:pt x="103" y="53"/>
                  </a:cubicBezTo>
                  <a:cubicBezTo>
                    <a:pt x="109" y="64"/>
                    <a:pt x="112" y="74"/>
                    <a:pt x="112" y="84"/>
                  </a:cubicBezTo>
                  <a:cubicBezTo>
                    <a:pt x="113" y="85"/>
                    <a:pt x="113" y="85"/>
                    <a:pt x="113" y="85"/>
                  </a:cubicBezTo>
                  <a:cubicBezTo>
                    <a:pt x="112" y="85"/>
                    <a:pt x="112" y="85"/>
                    <a:pt x="112" y="85"/>
                  </a:cubicBezTo>
                  <a:cubicBezTo>
                    <a:pt x="112" y="86"/>
                    <a:pt x="112" y="87"/>
                    <a:pt x="112" y="87"/>
                  </a:cubicBezTo>
                  <a:cubicBezTo>
                    <a:pt x="112" y="92"/>
                    <a:pt x="109" y="95"/>
                    <a:pt x="105" y="97"/>
                  </a:cubicBezTo>
                  <a:cubicBezTo>
                    <a:pt x="104" y="97"/>
                    <a:pt x="103" y="97"/>
                    <a:pt x="102" y="97"/>
                  </a:cubicBezTo>
                  <a:close/>
                  <a:moveTo>
                    <a:pt x="98" y="89"/>
                  </a:moveTo>
                  <a:cubicBezTo>
                    <a:pt x="99" y="92"/>
                    <a:pt x="102" y="92"/>
                    <a:pt x="103" y="91"/>
                  </a:cubicBezTo>
                  <a:cubicBezTo>
                    <a:pt x="104" y="91"/>
                    <a:pt x="106" y="90"/>
                    <a:pt x="107" y="87"/>
                  </a:cubicBezTo>
                  <a:cubicBezTo>
                    <a:pt x="107" y="87"/>
                    <a:pt x="107" y="87"/>
                    <a:pt x="107" y="87"/>
                  </a:cubicBezTo>
                  <a:lnTo>
                    <a:pt x="98" y="89"/>
                  </a:lnTo>
                  <a:close/>
                  <a:moveTo>
                    <a:pt x="92" y="67"/>
                  </a:moveTo>
                  <a:cubicBezTo>
                    <a:pt x="95" y="72"/>
                    <a:pt x="97" y="78"/>
                    <a:pt x="97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0" y="76"/>
                    <a:pt x="96" y="71"/>
                    <a:pt x="92" y="67"/>
                  </a:cubicBezTo>
                  <a:close/>
                  <a:moveTo>
                    <a:pt x="27" y="2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44" y="25"/>
                    <a:pt x="65" y="43"/>
                    <a:pt x="91" y="80"/>
                  </a:cubicBezTo>
                  <a:cubicBezTo>
                    <a:pt x="89" y="72"/>
                    <a:pt x="85" y="64"/>
                    <a:pt x="81" y="56"/>
                  </a:cubicBezTo>
                  <a:cubicBezTo>
                    <a:pt x="80" y="53"/>
                    <a:pt x="78" y="51"/>
                    <a:pt x="77" y="48"/>
                  </a:cubicBezTo>
                  <a:cubicBezTo>
                    <a:pt x="58" y="26"/>
                    <a:pt x="41" y="15"/>
                    <a:pt x="28" y="14"/>
                  </a:cubicBezTo>
                  <a:cubicBezTo>
                    <a:pt x="20" y="13"/>
                    <a:pt x="14" y="16"/>
                    <a:pt x="8" y="23"/>
                  </a:cubicBezTo>
                  <a:cubicBezTo>
                    <a:pt x="6" y="26"/>
                    <a:pt x="7" y="29"/>
                    <a:pt x="9" y="30"/>
                  </a:cubicBezTo>
                  <a:cubicBezTo>
                    <a:pt x="10" y="31"/>
                    <a:pt x="12" y="32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26"/>
                    <a:pt x="22" y="24"/>
                    <a:pt x="27" y="24"/>
                  </a:cubicBezTo>
                  <a:close/>
                  <a:moveTo>
                    <a:pt x="82" y="44"/>
                  </a:moveTo>
                  <a:cubicBezTo>
                    <a:pt x="91" y="55"/>
                    <a:pt x="99" y="66"/>
                    <a:pt x="105" y="74"/>
                  </a:cubicBezTo>
                  <a:cubicBezTo>
                    <a:pt x="104" y="68"/>
                    <a:pt x="102" y="62"/>
                    <a:pt x="98" y="56"/>
                  </a:cubicBezTo>
                  <a:cubicBezTo>
                    <a:pt x="97" y="54"/>
                    <a:pt x="96" y="52"/>
                    <a:pt x="95" y="50"/>
                  </a:cubicBezTo>
                  <a:cubicBezTo>
                    <a:pt x="89" y="39"/>
                    <a:pt x="81" y="25"/>
                    <a:pt x="89" y="12"/>
                  </a:cubicBezTo>
                  <a:cubicBezTo>
                    <a:pt x="90" y="11"/>
                    <a:pt x="90" y="9"/>
                    <a:pt x="89" y="8"/>
                  </a:cubicBezTo>
                  <a:cubicBezTo>
                    <a:pt x="89" y="7"/>
                    <a:pt x="87" y="6"/>
                    <a:pt x="85" y="5"/>
                  </a:cubicBezTo>
                  <a:cubicBezTo>
                    <a:pt x="84" y="6"/>
                    <a:pt x="82" y="6"/>
                    <a:pt x="81" y="8"/>
                  </a:cubicBezTo>
                  <a:cubicBezTo>
                    <a:pt x="73" y="20"/>
                    <a:pt x="76" y="32"/>
                    <a:pt x="82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0"/>
            <p:cNvSpPr>
              <a:spLocks/>
            </p:cNvSpPr>
            <p:nvPr/>
          </p:nvSpPr>
          <p:spPr bwMode="auto">
            <a:xfrm>
              <a:off x="4521" y="2220"/>
              <a:ext cx="113" cy="178"/>
            </a:xfrm>
            <a:custGeom>
              <a:avLst/>
              <a:gdLst>
                <a:gd name="T0" fmla="*/ 16 w 80"/>
                <a:gd name="T1" fmla="*/ 94 h 127"/>
                <a:gd name="T2" fmla="*/ 63 w 80"/>
                <a:gd name="T3" fmla="*/ 119 h 127"/>
                <a:gd name="T4" fmla="*/ 77 w 80"/>
                <a:gd name="T5" fmla="*/ 115 h 127"/>
                <a:gd name="T6" fmla="*/ 59 w 80"/>
                <a:gd name="T7" fmla="*/ 76 h 127"/>
                <a:gd name="T8" fmla="*/ 28 w 80"/>
                <a:gd name="T9" fmla="*/ 16 h 127"/>
                <a:gd name="T10" fmla="*/ 15 w 80"/>
                <a:gd name="T11" fmla="*/ 9 h 127"/>
                <a:gd name="T12" fmla="*/ 23 w 80"/>
                <a:gd name="T13" fmla="*/ 55 h 127"/>
                <a:gd name="T14" fmla="*/ 40 w 80"/>
                <a:gd name="T15" fmla="*/ 77 h 127"/>
                <a:gd name="T16" fmla="*/ 63 w 80"/>
                <a:gd name="T17" fmla="*/ 119 h 127"/>
                <a:gd name="T18" fmla="*/ 77 w 80"/>
                <a:gd name="T19" fmla="*/ 115 h 127"/>
                <a:gd name="T20" fmla="*/ 8 w 80"/>
                <a:gd name="T21" fmla="*/ 81 h 127"/>
                <a:gd name="T22" fmla="*/ 16 w 80"/>
                <a:gd name="T23" fmla="*/ 9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27">
                  <a:moveTo>
                    <a:pt x="16" y="94"/>
                  </a:moveTo>
                  <a:cubicBezTo>
                    <a:pt x="35" y="82"/>
                    <a:pt x="56" y="102"/>
                    <a:pt x="63" y="119"/>
                  </a:cubicBezTo>
                  <a:cubicBezTo>
                    <a:pt x="66" y="127"/>
                    <a:pt x="80" y="124"/>
                    <a:pt x="77" y="115"/>
                  </a:cubicBezTo>
                  <a:cubicBezTo>
                    <a:pt x="73" y="100"/>
                    <a:pt x="69" y="88"/>
                    <a:pt x="59" y="76"/>
                  </a:cubicBezTo>
                  <a:cubicBezTo>
                    <a:pt x="47" y="60"/>
                    <a:pt x="17" y="38"/>
                    <a:pt x="28" y="16"/>
                  </a:cubicBezTo>
                  <a:cubicBezTo>
                    <a:pt x="32" y="7"/>
                    <a:pt x="19" y="0"/>
                    <a:pt x="15" y="9"/>
                  </a:cubicBezTo>
                  <a:cubicBezTo>
                    <a:pt x="7" y="25"/>
                    <a:pt x="12" y="41"/>
                    <a:pt x="23" y="55"/>
                  </a:cubicBezTo>
                  <a:cubicBezTo>
                    <a:pt x="28" y="63"/>
                    <a:pt x="34" y="70"/>
                    <a:pt x="40" y="77"/>
                  </a:cubicBezTo>
                  <a:cubicBezTo>
                    <a:pt x="52" y="90"/>
                    <a:pt x="58" y="102"/>
                    <a:pt x="63" y="119"/>
                  </a:cubicBezTo>
                  <a:cubicBezTo>
                    <a:pt x="68" y="117"/>
                    <a:pt x="72" y="116"/>
                    <a:pt x="77" y="115"/>
                  </a:cubicBezTo>
                  <a:cubicBezTo>
                    <a:pt x="66" y="89"/>
                    <a:pt x="36" y="63"/>
                    <a:pt x="8" y="81"/>
                  </a:cubicBezTo>
                  <a:cubicBezTo>
                    <a:pt x="0" y="86"/>
                    <a:pt x="7" y="99"/>
                    <a:pt x="16" y="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1"/>
            <p:cNvSpPr>
              <a:spLocks noEditPoints="1"/>
            </p:cNvSpPr>
            <p:nvPr/>
          </p:nvSpPr>
          <p:spPr bwMode="auto">
            <a:xfrm>
              <a:off x="4523" y="2222"/>
              <a:ext cx="112" cy="175"/>
            </a:xfrm>
            <a:custGeom>
              <a:avLst/>
              <a:gdLst>
                <a:gd name="T0" fmla="*/ 69 w 80"/>
                <a:gd name="T1" fmla="*/ 124 h 124"/>
                <a:gd name="T2" fmla="*/ 60 w 80"/>
                <a:gd name="T3" fmla="*/ 120 h 124"/>
                <a:gd name="T4" fmla="*/ 60 w 80"/>
                <a:gd name="T5" fmla="*/ 120 h 124"/>
                <a:gd name="T6" fmla="*/ 59 w 80"/>
                <a:gd name="T7" fmla="*/ 117 h 124"/>
                <a:gd name="T8" fmla="*/ 34 w 80"/>
                <a:gd name="T9" fmla="*/ 92 h 124"/>
                <a:gd name="T10" fmla="*/ 16 w 80"/>
                <a:gd name="T11" fmla="*/ 94 h 124"/>
                <a:gd name="T12" fmla="*/ 3 w 80"/>
                <a:gd name="T13" fmla="*/ 91 h 124"/>
                <a:gd name="T14" fmla="*/ 6 w 80"/>
                <a:gd name="T15" fmla="*/ 77 h 124"/>
                <a:gd name="T16" fmla="*/ 32 w 80"/>
                <a:gd name="T17" fmla="*/ 71 h 124"/>
                <a:gd name="T18" fmla="*/ 19 w 80"/>
                <a:gd name="T19" fmla="*/ 55 h 124"/>
                <a:gd name="T20" fmla="*/ 12 w 80"/>
                <a:gd name="T21" fmla="*/ 5 h 124"/>
                <a:gd name="T22" fmla="*/ 19 w 80"/>
                <a:gd name="T23" fmla="*/ 0 h 124"/>
                <a:gd name="T24" fmla="*/ 29 w 80"/>
                <a:gd name="T25" fmla="*/ 5 h 124"/>
                <a:gd name="T26" fmla="*/ 29 w 80"/>
                <a:gd name="T27" fmla="*/ 15 h 124"/>
                <a:gd name="T28" fmla="*/ 51 w 80"/>
                <a:gd name="T29" fmla="*/ 61 h 124"/>
                <a:gd name="T30" fmla="*/ 60 w 80"/>
                <a:gd name="T31" fmla="*/ 72 h 124"/>
                <a:gd name="T32" fmla="*/ 79 w 80"/>
                <a:gd name="T33" fmla="*/ 112 h 124"/>
                <a:gd name="T34" fmla="*/ 80 w 80"/>
                <a:gd name="T35" fmla="*/ 114 h 124"/>
                <a:gd name="T36" fmla="*/ 79 w 80"/>
                <a:gd name="T37" fmla="*/ 115 h 124"/>
                <a:gd name="T38" fmla="*/ 73 w 80"/>
                <a:gd name="T39" fmla="*/ 124 h 124"/>
                <a:gd name="T40" fmla="*/ 69 w 80"/>
                <a:gd name="T41" fmla="*/ 124 h 124"/>
                <a:gd name="T42" fmla="*/ 67 w 80"/>
                <a:gd name="T43" fmla="*/ 118 h 124"/>
                <a:gd name="T44" fmla="*/ 71 w 80"/>
                <a:gd name="T45" fmla="*/ 118 h 124"/>
                <a:gd name="T46" fmla="*/ 74 w 80"/>
                <a:gd name="T47" fmla="*/ 116 h 124"/>
                <a:gd name="T48" fmla="*/ 67 w 80"/>
                <a:gd name="T49" fmla="*/ 118 h 124"/>
                <a:gd name="T50" fmla="*/ 50 w 80"/>
                <a:gd name="T51" fmla="*/ 84 h 124"/>
                <a:gd name="T52" fmla="*/ 64 w 80"/>
                <a:gd name="T53" fmla="*/ 113 h 124"/>
                <a:gd name="T54" fmla="*/ 72 w 80"/>
                <a:gd name="T55" fmla="*/ 111 h 124"/>
                <a:gd name="T56" fmla="*/ 50 w 80"/>
                <a:gd name="T57" fmla="*/ 84 h 124"/>
                <a:gd name="T58" fmla="*/ 27 w 80"/>
                <a:gd name="T59" fmla="*/ 86 h 124"/>
                <a:gd name="T60" fmla="*/ 35 w 80"/>
                <a:gd name="T61" fmla="*/ 87 h 124"/>
                <a:gd name="T62" fmla="*/ 51 w 80"/>
                <a:gd name="T63" fmla="*/ 96 h 124"/>
                <a:gd name="T64" fmla="*/ 39 w 80"/>
                <a:gd name="T65" fmla="*/ 78 h 124"/>
                <a:gd name="T66" fmla="*/ 37 w 80"/>
                <a:gd name="T67" fmla="*/ 78 h 124"/>
                <a:gd name="T68" fmla="*/ 9 w 80"/>
                <a:gd name="T69" fmla="*/ 81 h 124"/>
                <a:gd name="T70" fmla="*/ 7 w 80"/>
                <a:gd name="T71" fmla="*/ 88 h 124"/>
                <a:gd name="T72" fmla="*/ 13 w 80"/>
                <a:gd name="T73" fmla="*/ 90 h 124"/>
                <a:gd name="T74" fmla="*/ 13 w 80"/>
                <a:gd name="T75" fmla="*/ 90 h 124"/>
                <a:gd name="T76" fmla="*/ 27 w 80"/>
                <a:gd name="T77" fmla="*/ 86 h 124"/>
                <a:gd name="T78" fmla="*/ 42 w 80"/>
                <a:gd name="T79" fmla="*/ 73 h 124"/>
                <a:gd name="T80" fmla="*/ 65 w 80"/>
                <a:gd name="T81" fmla="*/ 90 h 124"/>
                <a:gd name="T82" fmla="*/ 56 w 80"/>
                <a:gd name="T83" fmla="*/ 75 h 124"/>
                <a:gd name="T84" fmla="*/ 47 w 80"/>
                <a:gd name="T85" fmla="*/ 65 h 124"/>
                <a:gd name="T86" fmla="*/ 24 w 80"/>
                <a:gd name="T87" fmla="*/ 13 h 124"/>
                <a:gd name="T88" fmla="*/ 24 w 80"/>
                <a:gd name="T89" fmla="*/ 8 h 124"/>
                <a:gd name="T90" fmla="*/ 19 w 80"/>
                <a:gd name="T91" fmla="*/ 6 h 124"/>
                <a:gd name="T92" fmla="*/ 17 w 80"/>
                <a:gd name="T93" fmla="*/ 8 h 124"/>
                <a:gd name="T94" fmla="*/ 24 w 80"/>
                <a:gd name="T95" fmla="*/ 52 h 124"/>
                <a:gd name="T96" fmla="*/ 37 w 80"/>
                <a:gd name="T97" fmla="*/ 67 h 124"/>
                <a:gd name="T98" fmla="*/ 42 w 80"/>
                <a:gd name="T99" fmla="*/ 73 h 124"/>
                <a:gd name="T100" fmla="*/ 42 w 80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" h="124">
                  <a:moveTo>
                    <a:pt x="69" y="124"/>
                  </a:moveTo>
                  <a:cubicBezTo>
                    <a:pt x="66" y="124"/>
                    <a:pt x="63" y="123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17"/>
                    <a:pt x="59" y="117"/>
                    <a:pt x="59" y="117"/>
                  </a:cubicBezTo>
                  <a:cubicBezTo>
                    <a:pt x="55" y="108"/>
                    <a:pt x="45" y="96"/>
                    <a:pt x="34" y="92"/>
                  </a:cubicBezTo>
                  <a:cubicBezTo>
                    <a:pt x="27" y="90"/>
                    <a:pt x="22" y="91"/>
                    <a:pt x="16" y="94"/>
                  </a:cubicBezTo>
                  <a:cubicBezTo>
                    <a:pt x="11" y="98"/>
                    <a:pt x="5" y="95"/>
                    <a:pt x="3" y="91"/>
                  </a:cubicBezTo>
                  <a:cubicBezTo>
                    <a:pt x="0" y="87"/>
                    <a:pt x="0" y="80"/>
                    <a:pt x="6" y="77"/>
                  </a:cubicBezTo>
                  <a:cubicBezTo>
                    <a:pt x="14" y="72"/>
                    <a:pt x="23" y="70"/>
                    <a:pt x="32" y="71"/>
                  </a:cubicBezTo>
                  <a:cubicBezTo>
                    <a:pt x="28" y="66"/>
                    <a:pt x="23" y="61"/>
                    <a:pt x="19" y="55"/>
                  </a:cubicBezTo>
                  <a:cubicBezTo>
                    <a:pt x="11" y="44"/>
                    <a:pt x="2" y="26"/>
                    <a:pt x="12" y="5"/>
                  </a:cubicBezTo>
                  <a:cubicBezTo>
                    <a:pt x="13" y="2"/>
                    <a:pt x="16" y="0"/>
                    <a:pt x="19" y="0"/>
                  </a:cubicBezTo>
                  <a:cubicBezTo>
                    <a:pt x="23" y="0"/>
                    <a:pt x="26" y="2"/>
                    <a:pt x="29" y="5"/>
                  </a:cubicBezTo>
                  <a:cubicBezTo>
                    <a:pt x="31" y="8"/>
                    <a:pt x="31" y="12"/>
                    <a:pt x="29" y="15"/>
                  </a:cubicBezTo>
                  <a:cubicBezTo>
                    <a:pt x="22" y="31"/>
                    <a:pt x="38" y="48"/>
                    <a:pt x="51" y="61"/>
                  </a:cubicBezTo>
                  <a:cubicBezTo>
                    <a:pt x="54" y="65"/>
                    <a:pt x="57" y="69"/>
                    <a:pt x="60" y="72"/>
                  </a:cubicBezTo>
                  <a:cubicBezTo>
                    <a:pt x="70" y="84"/>
                    <a:pt x="74" y="96"/>
                    <a:pt x="79" y="112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80" y="119"/>
                    <a:pt x="77" y="122"/>
                    <a:pt x="73" y="124"/>
                  </a:cubicBezTo>
                  <a:cubicBezTo>
                    <a:pt x="72" y="124"/>
                    <a:pt x="71" y="124"/>
                    <a:pt x="69" y="124"/>
                  </a:cubicBezTo>
                  <a:close/>
                  <a:moveTo>
                    <a:pt x="67" y="118"/>
                  </a:moveTo>
                  <a:cubicBezTo>
                    <a:pt x="68" y="119"/>
                    <a:pt x="70" y="119"/>
                    <a:pt x="71" y="118"/>
                  </a:cubicBezTo>
                  <a:cubicBezTo>
                    <a:pt x="72" y="118"/>
                    <a:pt x="73" y="118"/>
                    <a:pt x="74" y="116"/>
                  </a:cubicBezTo>
                  <a:cubicBezTo>
                    <a:pt x="71" y="117"/>
                    <a:pt x="69" y="117"/>
                    <a:pt x="67" y="118"/>
                  </a:cubicBezTo>
                  <a:close/>
                  <a:moveTo>
                    <a:pt x="50" y="84"/>
                  </a:moveTo>
                  <a:cubicBezTo>
                    <a:pt x="56" y="93"/>
                    <a:pt x="60" y="102"/>
                    <a:pt x="64" y="113"/>
                  </a:cubicBezTo>
                  <a:cubicBezTo>
                    <a:pt x="67" y="112"/>
                    <a:pt x="69" y="112"/>
                    <a:pt x="72" y="111"/>
                  </a:cubicBezTo>
                  <a:cubicBezTo>
                    <a:pt x="68" y="101"/>
                    <a:pt x="60" y="91"/>
                    <a:pt x="50" y="84"/>
                  </a:cubicBezTo>
                  <a:close/>
                  <a:moveTo>
                    <a:pt x="27" y="86"/>
                  </a:moveTo>
                  <a:cubicBezTo>
                    <a:pt x="30" y="86"/>
                    <a:pt x="33" y="86"/>
                    <a:pt x="35" y="87"/>
                  </a:cubicBezTo>
                  <a:cubicBezTo>
                    <a:pt x="41" y="89"/>
                    <a:pt x="46" y="92"/>
                    <a:pt x="51" y="96"/>
                  </a:cubicBezTo>
                  <a:cubicBezTo>
                    <a:pt x="48" y="90"/>
                    <a:pt x="44" y="84"/>
                    <a:pt x="39" y="78"/>
                  </a:cubicBezTo>
                  <a:cubicBezTo>
                    <a:pt x="38" y="78"/>
                    <a:pt x="38" y="78"/>
                    <a:pt x="37" y="78"/>
                  </a:cubicBezTo>
                  <a:cubicBezTo>
                    <a:pt x="27" y="75"/>
                    <a:pt x="18" y="76"/>
                    <a:pt x="9" y="81"/>
                  </a:cubicBezTo>
                  <a:cubicBezTo>
                    <a:pt x="5" y="83"/>
                    <a:pt x="6" y="87"/>
                    <a:pt x="7" y="88"/>
                  </a:cubicBezTo>
                  <a:cubicBezTo>
                    <a:pt x="8" y="89"/>
                    <a:pt x="10" y="92"/>
                    <a:pt x="13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7" y="87"/>
                    <a:pt x="22" y="86"/>
                    <a:pt x="27" y="86"/>
                  </a:cubicBezTo>
                  <a:close/>
                  <a:moveTo>
                    <a:pt x="42" y="73"/>
                  </a:moveTo>
                  <a:cubicBezTo>
                    <a:pt x="50" y="77"/>
                    <a:pt x="58" y="83"/>
                    <a:pt x="65" y="90"/>
                  </a:cubicBezTo>
                  <a:cubicBezTo>
                    <a:pt x="63" y="85"/>
                    <a:pt x="60" y="80"/>
                    <a:pt x="56" y="75"/>
                  </a:cubicBezTo>
                  <a:cubicBezTo>
                    <a:pt x="53" y="72"/>
                    <a:pt x="50" y="69"/>
                    <a:pt x="47" y="65"/>
                  </a:cubicBezTo>
                  <a:cubicBezTo>
                    <a:pt x="33" y="50"/>
                    <a:pt x="15" y="32"/>
                    <a:pt x="24" y="13"/>
                  </a:cubicBezTo>
                  <a:cubicBezTo>
                    <a:pt x="25" y="11"/>
                    <a:pt x="25" y="9"/>
                    <a:pt x="24" y="8"/>
                  </a:cubicBezTo>
                  <a:cubicBezTo>
                    <a:pt x="23" y="6"/>
                    <a:pt x="21" y="5"/>
                    <a:pt x="19" y="6"/>
                  </a:cubicBezTo>
                  <a:cubicBezTo>
                    <a:pt x="18" y="6"/>
                    <a:pt x="17" y="6"/>
                    <a:pt x="17" y="8"/>
                  </a:cubicBezTo>
                  <a:cubicBezTo>
                    <a:pt x="10" y="22"/>
                    <a:pt x="12" y="35"/>
                    <a:pt x="24" y="52"/>
                  </a:cubicBezTo>
                  <a:cubicBezTo>
                    <a:pt x="28" y="57"/>
                    <a:pt x="32" y="62"/>
                    <a:pt x="37" y="67"/>
                  </a:cubicBezTo>
                  <a:cubicBezTo>
                    <a:pt x="38" y="69"/>
                    <a:pt x="40" y="71"/>
                    <a:pt x="42" y="73"/>
                  </a:cubicBezTo>
                  <a:cubicBezTo>
                    <a:pt x="42" y="73"/>
                    <a:pt x="42" y="73"/>
                    <a:pt x="42" y="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2"/>
            <p:cNvSpPr>
              <a:spLocks/>
            </p:cNvSpPr>
            <p:nvPr/>
          </p:nvSpPr>
          <p:spPr bwMode="auto">
            <a:xfrm>
              <a:off x="4489" y="2325"/>
              <a:ext cx="114" cy="236"/>
            </a:xfrm>
            <a:custGeom>
              <a:avLst/>
              <a:gdLst>
                <a:gd name="T0" fmla="*/ 78 w 81"/>
                <a:gd name="T1" fmla="*/ 155 h 168"/>
                <a:gd name="T2" fmla="*/ 53 w 81"/>
                <a:gd name="T3" fmla="*/ 117 h 168"/>
                <a:gd name="T4" fmla="*/ 36 w 81"/>
                <a:gd name="T5" fmla="*/ 98 h 168"/>
                <a:gd name="T6" fmla="*/ 66 w 81"/>
                <a:gd name="T7" fmla="*/ 98 h 168"/>
                <a:gd name="T8" fmla="*/ 75 w 81"/>
                <a:gd name="T9" fmla="*/ 89 h 168"/>
                <a:gd name="T10" fmla="*/ 64 w 81"/>
                <a:gd name="T11" fmla="*/ 63 h 168"/>
                <a:gd name="T12" fmla="*/ 40 w 81"/>
                <a:gd name="T13" fmla="*/ 18 h 168"/>
                <a:gd name="T14" fmla="*/ 30 w 81"/>
                <a:gd name="T15" fmla="*/ 7 h 168"/>
                <a:gd name="T16" fmla="*/ 60 w 81"/>
                <a:gd name="T17" fmla="*/ 93 h 168"/>
                <a:gd name="T18" fmla="*/ 70 w 81"/>
                <a:gd name="T19" fmla="*/ 83 h 168"/>
                <a:gd name="T20" fmla="*/ 18 w 81"/>
                <a:gd name="T21" fmla="*/ 86 h 168"/>
                <a:gd name="T22" fmla="*/ 22 w 81"/>
                <a:gd name="T23" fmla="*/ 104 h 168"/>
                <a:gd name="T24" fmla="*/ 63 w 81"/>
                <a:gd name="T25" fmla="*/ 159 h 168"/>
                <a:gd name="T26" fmla="*/ 78 w 81"/>
                <a:gd name="T27" fmla="*/ 15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68">
                  <a:moveTo>
                    <a:pt x="78" y="155"/>
                  </a:moveTo>
                  <a:cubicBezTo>
                    <a:pt x="72" y="140"/>
                    <a:pt x="64" y="129"/>
                    <a:pt x="53" y="117"/>
                  </a:cubicBezTo>
                  <a:cubicBezTo>
                    <a:pt x="50" y="114"/>
                    <a:pt x="37" y="102"/>
                    <a:pt x="36" y="98"/>
                  </a:cubicBezTo>
                  <a:cubicBezTo>
                    <a:pt x="33" y="80"/>
                    <a:pt x="59" y="96"/>
                    <a:pt x="66" y="98"/>
                  </a:cubicBezTo>
                  <a:cubicBezTo>
                    <a:pt x="71" y="99"/>
                    <a:pt x="76" y="94"/>
                    <a:pt x="75" y="89"/>
                  </a:cubicBezTo>
                  <a:cubicBezTo>
                    <a:pt x="72" y="79"/>
                    <a:pt x="69" y="71"/>
                    <a:pt x="64" y="63"/>
                  </a:cubicBezTo>
                  <a:cubicBezTo>
                    <a:pt x="57" y="53"/>
                    <a:pt x="26" y="34"/>
                    <a:pt x="40" y="18"/>
                  </a:cubicBezTo>
                  <a:cubicBezTo>
                    <a:pt x="46" y="11"/>
                    <a:pt x="36" y="0"/>
                    <a:pt x="30" y="7"/>
                  </a:cubicBezTo>
                  <a:cubicBezTo>
                    <a:pt x="0" y="41"/>
                    <a:pt x="53" y="63"/>
                    <a:pt x="60" y="93"/>
                  </a:cubicBezTo>
                  <a:cubicBezTo>
                    <a:pt x="63" y="89"/>
                    <a:pt x="66" y="86"/>
                    <a:pt x="70" y="83"/>
                  </a:cubicBezTo>
                  <a:cubicBezTo>
                    <a:pt x="56" y="79"/>
                    <a:pt x="26" y="63"/>
                    <a:pt x="18" y="86"/>
                  </a:cubicBezTo>
                  <a:cubicBezTo>
                    <a:pt x="15" y="93"/>
                    <a:pt x="18" y="98"/>
                    <a:pt x="22" y="104"/>
                  </a:cubicBezTo>
                  <a:cubicBezTo>
                    <a:pt x="34" y="125"/>
                    <a:pt x="54" y="135"/>
                    <a:pt x="63" y="159"/>
                  </a:cubicBezTo>
                  <a:cubicBezTo>
                    <a:pt x="66" y="168"/>
                    <a:pt x="81" y="164"/>
                    <a:pt x="78" y="1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03"/>
            <p:cNvSpPr>
              <a:spLocks noEditPoints="1"/>
            </p:cNvSpPr>
            <p:nvPr/>
          </p:nvSpPr>
          <p:spPr bwMode="auto">
            <a:xfrm>
              <a:off x="4499" y="2326"/>
              <a:ext cx="105" cy="234"/>
            </a:xfrm>
            <a:custGeom>
              <a:avLst/>
              <a:gdLst>
                <a:gd name="T0" fmla="*/ 64 w 75"/>
                <a:gd name="T1" fmla="*/ 166 h 166"/>
                <a:gd name="T2" fmla="*/ 54 w 75"/>
                <a:gd name="T3" fmla="*/ 159 h 166"/>
                <a:gd name="T4" fmla="*/ 31 w 75"/>
                <a:gd name="T5" fmla="*/ 128 h 166"/>
                <a:gd name="T6" fmla="*/ 12 w 75"/>
                <a:gd name="T7" fmla="*/ 105 h 166"/>
                <a:gd name="T8" fmla="*/ 8 w 75"/>
                <a:gd name="T9" fmla="*/ 84 h 166"/>
                <a:gd name="T10" fmla="*/ 18 w 75"/>
                <a:gd name="T11" fmla="*/ 72 h 166"/>
                <a:gd name="T12" fmla="*/ 39 w 75"/>
                <a:gd name="T13" fmla="*/ 72 h 166"/>
                <a:gd name="T14" fmla="*/ 32 w 75"/>
                <a:gd name="T15" fmla="*/ 63 h 166"/>
                <a:gd name="T16" fmla="*/ 20 w 75"/>
                <a:gd name="T17" fmla="*/ 4 h 166"/>
                <a:gd name="T18" fmla="*/ 34 w 75"/>
                <a:gd name="T19" fmla="*/ 4 h 166"/>
                <a:gd name="T20" fmla="*/ 35 w 75"/>
                <a:gd name="T21" fmla="*/ 19 h 166"/>
                <a:gd name="T22" fmla="*/ 50 w 75"/>
                <a:gd name="T23" fmla="*/ 51 h 166"/>
                <a:gd name="T24" fmla="*/ 59 w 75"/>
                <a:gd name="T25" fmla="*/ 60 h 166"/>
                <a:gd name="T26" fmla="*/ 70 w 75"/>
                <a:gd name="T27" fmla="*/ 87 h 166"/>
                <a:gd name="T28" fmla="*/ 67 w 75"/>
                <a:gd name="T29" fmla="*/ 97 h 166"/>
                <a:gd name="T30" fmla="*/ 58 w 75"/>
                <a:gd name="T31" fmla="*/ 99 h 166"/>
                <a:gd name="T32" fmla="*/ 52 w 75"/>
                <a:gd name="T33" fmla="*/ 97 h 166"/>
                <a:gd name="T34" fmla="*/ 32 w 75"/>
                <a:gd name="T35" fmla="*/ 92 h 166"/>
                <a:gd name="T36" fmla="*/ 32 w 75"/>
                <a:gd name="T37" fmla="*/ 97 h 166"/>
                <a:gd name="T38" fmla="*/ 44 w 75"/>
                <a:gd name="T39" fmla="*/ 110 h 166"/>
                <a:gd name="T40" fmla="*/ 48 w 75"/>
                <a:gd name="T41" fmla="*/ 114 h 166"/>
                <a:gd name="T42" fmla="*/ 73 w 75"/>
                <a:gd name="T43" fmla="*/ 153 h 166"/>
                <a:gd name="T44" fmla="*/ 73 w 75"/>
                <a:gd name="T45" fmla="*/ 153 h 166"/>
                <a:gd name="T46" fmla="*/ 68 w 75"/>
                <a:gd name="T47" fmla="*/ 165 h 166"/>
                <a:gd name="T48" fmla="*/ 64 w 75"/>
                <a:gd name="T49" fmla="*/ 166 h 166"/>
                <a:gd name="T50" fmla="*/ 28 w 75"/>
                <a:gd name="T51" fmla="*/ 76 h 166"/>
                <a:gd name="T52" fmla="*/ 21 w 75"/>
                <a:gd name="T53" fmla="*/ 77 h 166"/>
                <a:gd name="T54" fmla="*/ 13 w 75"/>
                <a:gd name="T55" fmla="*/ 86 h 166"/>
                <a:gd name="T56" fmla="*/ 17 w 75"/>
                <a:gd name="T57" fmla="*/ 102 h 166"/>
                <a:gd name="T58" fmla="*/ 35 w 75"/>
                <a:gd name="T59" fmla="*/ 124 h 166"/>
                <a:gd name="T60" fmla="*/ 59 w 75"/>
                <a:gd name="T61" fmla="*/ 157 h 166"/>
                <a:gd name="T62" fmla="*/ 66 w 75"/>
                <a:gd name="T63" fmla="*/ 160 h 166"/>
                <a:gd name="T64" fmla="*/ 68 w 75"/>
                <a:gd name="T65" fmla="*/ 155 h 166"/>
                <a:gd name="T66" fmla="*/ 44 w 75"/>
                <a:gd name="T67" fmla="*/ 118 h 166"/>
                <a:gd name="T68" fmla="*/ 40 w 75"/>
                <a:gd name="T69" fmla="*/ 114 h 166"/>
                <a:gd name="T70" fmla="*/ 26 w 75"/>
                <a:gd name="T71" fmla="*/ 98 h 166"/>
                <a:gd name="T72" fmla="*/ 29 w 75"/>
                <a:gd name="T73" fmla="*/ 88 h 166"/>
                <a:gd name="T74" fmla="*/ 50 w 75"/>
                <a:gd name="T75" fmla="*/ 90 h 166"/>
                <a:gd name="T76" fmla="*/ 44 w 75"/>
                <a:gd name="T77" fmla="*/ 79 h 166"/>
                <a:gd name="T78" fmla="*/ 28 w 75"/>
                <a:gd name="T79" fmla="*/ 76 h 166"/>
                <a:gd name="T80" fmla="*/ 56 w 75"/>
                <a:gd name="T81" fmla="*/ 93 h 166"/>
                <a:gd name="T82" fmla="*/ 59 w 75"/>
                <a:gd name="T83" fmla="*/ 94 h 166"/>
                <a:gd name="T84" fmla="*/ 64 w 75"/>
                <a:gd name="T85" fmla="*/ 93 h 166"/>
                <a:gd name="T86" fmla="*/ 65 w 75"/>
                <a:gd name="T87" fmla="*/ 88 h 166"/>
                <a:gd name="T88" fmla="*/ 64 w 75"/>
                <a:gd name="T89" fmla="*/ 85 h 166"/>
                <a:gd name="T90" fmla="*/ 56 w 75"/>
                <a:gd name="T91" fmla="*/ 93 h 166"/>
                <a:gd name="T92" fmla="*/ 53 w 75"/>
                <a:gd name="T93" fmla="*/ 82 h 166"/>
                <a:gd name="T94" fmla="*/ 55 w 75"/>
                <a:gd name="T95" fmla="*/ 86 h 166"/>
                <a:gd name="T96" fmla="*/ 57 w 75"/>
                <a:gd name="T97" fmla="*/ 84 h 166"/>
                <a:gd name="T98" fmla="*/ 53 w 75"/>
                <a:gd name="T99" fmla="*/ 82 h 166"/>
                <a:gd name="T100" fmla="*/ 53 w 75"/>
                <a:gd name="T101" fmla="*/ 82 h 166"/>
                <a:gd name="T102" fmla="*/ 48 w 75"/>
                <a:gd name="T103" fmla="*/ 74 h 166"/>
                <a:gd name="T104" fmla="*/ 55 w 75"/>
                <a:gd name="T105" fmla="*/ 77 h 166"/>
                <a:gd name="T106" fmla="*/ 63 w 75"/>
                <a:gd name="T107" fmla="*/ 79 h 166"/>
                <a:gd name="T108" fmla="*/ 55 w 75"/>
                <a:gd name="T109" fmla="*/ 64 h 166"/>
                <a:gd name="T110" fmla="*/ 46 w 75"/>
                <a:gd name="T111" fmla="*/ 55 h 166"/>
                <a:gd name="T112" fmla="*/ 31 w 75"/>
                <a:gd name="T113" fmla="*/ 15 h 166"/>
                <a:gd name="T114" fmla="*/ 30 w 75"/>
                <a:gd name="T115" fmla="*/ 8 h 166"/>
                <a:gd name="T116" fmla="*/ 25 w 75"/>
                <a:gd name="T117" fmla="*/ 8 h 166"/>
                <a:gd name="T118" fmla="*/ 36 w 75"/>
                <a:gd name="T119" fmla="*/ 59 h 166"/>
                <a:gd name="T120" fmla="*/ 48 w 75"/>
                <a:gd name="T121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" h="166">
                  <a:moveTo>
                    <a:pt x="64" y="166"/>
                  </a:moveTo>
                  <a:cubicBezTo>
                    <a:pt x="59" y="166"/>
                    <a:pt x="55" y="164"/>
                    <a:pt x="54" y="159"/>
                  </a:cubicBezTo>
                  <a:cubicBezTo>
                    <a:pt x="49" y="146"/>
                    <a:pt x="40" y="137"/>
                    <a:pt x="31" y="128"/>
                  </a:cubicBezTo>
                  <a:cubicBezTo>
                    <a:pt x="25" y="121"/>
                    <a:pt x="18" y="114"/>
                    <a:pt x="12" y="105"/>
                  </a:cubicBezTo>
                  <a:cubicBezTo>
                    <a:pt x="9" y="99"/>
                    <a:pt x="5" y="93"/>
                    <a:pt x="8" y="84"/>
                  </a:cubicBezTo>
                  <a:cubicBezTo>
                    <a:pt x="10" y="78"/>
                    <a:pt x="13" y="74"/>
                    <a:pt x="18" y="72"/>
                  </a:cubicBezTo>
                  <a:cubicBezTo>
                    <a:pt x="24" y="69"/>
                    <a:pt x="31" y="70"/>
                    <a:pt x="39" y="72"/>
                  </a:cubicBezTo>
                  <a:cubicBezTo>
                    <a:pt x="36" y="69"/>
                    <a:pt x="34" y="66"/>
                    <a:pt x="32" y="63"/>
                  </a:cubicBezTo>
                  <a:cubicBezTo>
                    <a:pt x="17" y="46"/>
                    <a:pt x="0" y="27"/>
                    <a:pt x="20" y="4"/>
                  </a:cubicBezTo>
                  <a:cubicBezTo>
                    <a:pt x="24" y="0"/>
                    <a:pt x="30" y="0"/>
                    <a:pt x="34" y="4"/>
                  </a:cubicBezTo>
                  <a:cubicBezTo>
                    <a:pt x="38" y="7"/>
                    <a:pt x="40" y="13"/>
                    <a:pt x="35" y="19"/>
                  </a:cubicBezTo>
                  <a:cubicBezTo>
                    <a:pt x="27" y="28"/>
                    <a:pt x="37" y="39"/>
                    <a:pt x="50" y="51"/>
                  </a:cubicBezTo>
                  <a:cubicBezTo>
                    <a:pt x="54" y="54"/>
                    <a:pt x="57" y="58"/>
                    <a:pt x="59" y="60"/>
                  </a:cubicBezTo>
                  <a:cubicBezTo>
                    <a:pt x="65" y="69"/>
                    <a:pt x="68" y="79"/>
                    <a:pt x="70" y="87"/>
                  </a:cubicBezTo>
                  <a:cubicBezTo>
                    <a:pt x="71" y="91"/>
                    <a:pt x="70" y="94"/>
                    <a:pt x="67" y="97"/>
                  </a:cubicBezTo>
                  <a:cubicBezTo>
                    <a:pt x="65" y="99"/>
                    <a:pt x="61" y="100"/>
                    <a:pt x="58" y="99"/>
                  </a:cubicBezTo>
                  <a:cubicBezTo>
                    <a:pt x="56" y="99"/>
                    <a:pt x="54" y="98"/>
                    <a:pt x="52" y="97"/>
                  </a:cubicBezTo>
                  <a:cubicBezTo>
                    <a:pt x="47" y="95"/>
                    <a:pt x="35" y="89"/>
                    <a:pt x="32" y="92"/>
                  </a:cubicBezTo>
                  <a:cubicBezTo>
                    <a:pt x="31" y="93"/>
                    <a:pt x="31" y="94"/>
                    <a:pt x="32" y="97"/>
                  </a:cubicBezTo>
                  <a:cubicBezTo>
                    <a:pt x="32" y="99"/>
                    <a:pt x="40" y="106"/>
                    <a:pt x="44" y="110"/>
                  </a:cubicBezTo>
                  <a:cubicBezTo>
                    <a:pt x="46" y="111"/>
                    <a:pt x="48" y="113"/>
                    <a:pt x="48" y="114"/>
                  </a:cubicBezTo>
                  <a:cubicBezTo>
                    <a:pt x="61" y="127"/>
                    <a:pt x="68" y="139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5" y="158"/>
                    <a:pt x="73" y="163"/>
                    <a:pt x="68" y="165"/>
                  </a:cubicBezTo>
                  <a:cubicBezTo>
                    <a:pt x="66" y="166"/>
                    <a:pt x="65" y="166"/>
                    <a:pt x="64" y="166"/>
                  </a:cubicBezTo>
                  <a:close/>
                  <a:moveTo>
                    <a:pt x="28" y="76"/>
                  </a:moveTo>
                  <a:cubicBezTo>
                    <a:pt x="25" y="76"/>
                    <a:pt x="23" y="76"/>
                    <a:pt x="21" y="77"/>
                  </a:cubicBezTo>
                  <a:cubicBezTo>
                    <a:pt x="17" y="79"/>
                    <a:pt x="15" y="82"/>
                    <a:pt x="13" y="86"/>
                  </a:cubicBezTo>
                  <a:cubicBezTo>
                    <a:pt x="11" y="92"/>
                    <a:pt x="14" y="96"/>
                    <a:pt x="17" y="102"/>
                  </a:cubicBezTo>
                  <a:cubicBezTo>
                    <a:pt x="22" y="110"/>
                    <a:pt x="29" y="117"/>
                    <a:pt x="35" y="124"/>
                  </a:cubicBezTo>
                  <a:cubicBezTo>
                    <a:pt x="44" y="133"/>
                    <a:pt x="54" y="143"/>
                    <a:pt x="59" y="157"/>
                  </a:cubicBezTo>
                  <a:cubicBezTo>
                    <a:pt x="60" y="161"/>
                    <a:pt x="64" y="161"/>
                    <a:pt x="66" y="160"/>
                  </a:cubicBezTo>
                  <a:cubicBezTo>
                    <a:pt x="67" y="160"/>
                    <a:pt x="69" y="158"/>
                    <a:pt x="68" y="155"/>
                  </a:cubicBezTo>
                  <a:cubicBezTo>
                    <a:pt x="63" y="142"/>
                    <a:pt x="56" y="131"/>
                    <a:pt x="44" y="118"/>
                  </a:cubicBezTo>
                  <a:cubicBezTo>
                    <a:pt x="43" y="117"/>
                    <a:pt x="42" y="115"/>
                    <a:pt x="40" y="114"/>
                  </a:cubicBezTo>
                  <a:cubicBezTo>
                    <a:pt x="31" y="105"/>
                    <a:pt x="27" y="101"/>
                    <a:pt x="26" y="98"/>
                  </a:cubicBezTo>
                  <a:cubicBezTo>
                    <a:pt x="25" y="93"/>
                    <a:pt x="26" y="90"/>
                    <a:pt x="29" y="88"/>
                  </a:cubicBezTo>
                  <a:cubicBezTo>
                    <a:pt x="33" y="84"/>
                    <a:pt x="41" y="86"/>
                    <a:pt x="50" y="90"/>
                  </a:cubicBezTo>
                  <a:cubicBezTo>
                    <a:pt x="49" y="86"/>
                    <a:pt x="47" y="83"/>
                    <a:pt x="44" y="79"/>
                  </a:cubicBezTo>
                  <a:cubicBezTo>
                    <a:pt x="39" y="77"/>
                    <a:pt x="33" y="76"/>
                    <a:pt x="28" y="76"/>
                  </a:cubicBezTo>
                  <a:close/>
                  <a:moveTo>
                    <a:pt x="56" y="93"/>
                  </a:moveTo>
                  <a:cubicBezTo>
                    <a:pt x="57" y="93"/>
                    <a:pt x="59" y="94"/>
                    <a:pt x="59" y="94"/>
                  </a:cubicBezTo>
                  <a:cubicBezTo>
                    <a:pt x="61" y="95"/>
                    <a:pt x="62" y="94"/>
                    <a:pt x="64" y="93"/>
                  </a:cubicBezTo>
                  <a:cubicBezTo>
                    <a:pt x="65" y="92"/>
                    <a:pt x="65" y="90"/>
                    <a:pt x="65" y="88"/>
                  </a:cubicBezTo>
                  <a:cubicBezTo>
                    <a:pt x="65" y="87"/>
                    <a:pt x="64" y="86"/>
                    <a:pt x="64" y="85"/>
                  </a:cubicBezTo>
                  <a:lnTo>
                    <a:pt x="56" y="93"/>
                  </a:lnTo>
                  <a:close/>
                  <a:moveTo>
                    <a:pt x="53" y="82"/>
                  </a:moveTo>
                  <a:cubicBezTo>
                    <a:pt x="53" y="83"/>
                    <a:pt x="54" y="85"/>
                    <a:pt x="55" y="86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6" y="83"/>
                    <a:pt x="55" y="83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lose/>
                  <a:moveTo>
                    <a:pt x="48" y="74"/>
                  </a:moveTo>
                  <a:cubicBezTo>
                    <a:pt x="50" y="75"/>
                    <a:pt x="53" y="76"/>
                    <a:pt x="55" y="77"/>
                  </a:cubicBezTo>
                  <a:cubicBezTo>
                    <a:pt x="58" y="78"/>
                    <a:pt x="60" y="79"/>
                    <a:pt x="63" y="79"/>
                  </a:cubicBezTo>
                  <a:cubicBezTo>
                    <a:pt x="61" y="74"/>
                    <a:pt x="58" y="69"/>
                    <a:pt x="55" y="64"/>
                  </a:cubicBezTo>
                  <a:cubicBezTo>
                    <a:pt x="53" y="61"/>
                    <a:pt x="50" y="58"/>
                    <a:pt x="46" y="55"/>
                  </a:cubicBezTo>
                  <a:cubicBezTo>
                    <a:pt x="35" y="45"/>
                    <a:pt x="19" y="29"/>
                    <a:pt x="31" y="15"/>
                  </a:cubicBezTo>
                  <a:cubicBezTo>
                    <a:pt x="33" y="12"/>
                    <a:pt x="32" y="9"/>
                    <a:pt x="30" y="8"/>
                  </a:cubicBezTo>
                  <a:cubicBezTo>
                    <a:pt x="30" y="7"/>
                    <a:pt x="27" y="5"/>
                    <a:pt x="25" y="8"/>
                  </a:cubicBezTo>
                  <a:cubicBezTo>
                    <a:pt x="8" y="27"/>
                    <a:pt x="21" y="42"/>
                    <a:pt x="36" y="59"/>
                  </a:cubicBezTo>
                  <a:cubicBezTo>
                    <a:pt x="40" y="64"/>
                    <a:pt x="44" y="69"/>
                    <a:pt x="48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04"/>
            <p:cNvSpPr>
              <a:spLocks/>
            </p:cNvSpPr>
            <p:nvPr/>
          </p:nvSpPr>
          <p:spPr bwMode="auto">
            <a:xfrm>
              <a:off x="4763" y="2378"/>
              <a:ext cx="175" cy="286"/>
            </a:xfrm>
            <a:custGeom>
              <a:avLst/>
              <a:gdLst>
                <a:gd name="T0" fmla="*/ 109 w 125"/>
                <a:gd name="T1" fmla="*/ 10 h 203"/>
                <a:gd name="T2" fmla="*/ 80 w 125"/>
                <a:gd name="T3" fmla="*/ 46 h 203"/>
                <a:gd name="T4" fmla="*/ 68 w 125"/>
                <a:gd name="T5" fmla="*/ 75 h 203"/>
                <a:gd name="T6" fmla="*/ 7 w 125"/>
                <a:gd name="T7" fmla="*/ 186 h 203"/>
                <a:gd name="T8" fmla="*/ 17 w 125"/>
                <a:gd name="T9" fmla="*/ 197 h 203"/>
                <a:gd name="T10" fmla="*/ 79 w 125"/>
                <a:gd name="T11" fmla="*/ 93 h 203"/>
                <a:gd name="T12" fmla="*/ 111 w 125"/>
                <a:gd name="T13" fmla="*/ 38 h 203"/>
                <a:gd name="T14" fmla="*/ 124 w 125"/>
                <a:gd name="T15" fmla="*/ 10 h 203"/>
                <a:gd name="T16" fmla="*/ 109 w 125"/>
                <a:gd name="T17" fmla="*/ 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203">
                  <a:moveTo>
                    <a:pt x="109" y="10"/>
                  </a:moveTo>
                  <a:cubicBezTo>
                    <a:pt x="111" y="27"/>
                    <a:pt x="89" y="34"/>
                    <a:pt x="80" y="46"/>
                  </a:cubicBezTo>
                  <a:cubicBezTo>
                    <a:pt x="74" y="54"/>
                    <a:pt x="71" y="65"/>
                    <a:pt x="68" y="75"/>
                  </a:cubicBezTo>
                  <a:cubicBezTo>
                    <a:pt x="55" y="117"/>
                    <a:pt x="41" y="156"/>
                    <a:pt x="7" y="186"/>
                  </a:cubicBezTo>
                  <a:cubicBezTo>
                    <a:pt x="0" y="192"/>
                    <a:pt x="10" y="203"/>
                    <a:pt x="17" y="197"/>
                  </a:cubicBezTo>
                  <a:cubicBezTo>
                    <a:pt x="48" y="169"/>
                    <a:pt x="67" y="133"/>
                    <a:pt x="79" y="93"/>
                  </a:cubicBezTo>
                  <a:cubicBezTo>
                    <a:pt x="86" y="69"/>
                    <a:pt x="93" y="56"/>
                    <a:pt x="111" y="38"/>
                  </a:cubicBezTo>
                  <a:cubicBezTo>
                    <a:pt x="121" y="29"/>
                    <a:pt x="125" y="23"/>
                    <a:pt x="124" y="10"/>
                  </a:cubicBezTo>
                  <a:cubicBezTo>
                    <a:pt x="123" y="0"/>
                    <a:pt x="108" y="0"/>
                    <a:pt x="109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05"/>
            <p:cNvSpPr>
              <a:spLocks noEditPoints="1"/>
            </p:cNvSpPr>
            <p:nvPr/>
          </p:nvSpPr>
          <p:spPr bwMode="auto">
            <a:xfrm>
              <a:off x="4763" y="2378"/>
              <a:ext cx="180" cy="283"/>
            </a:xfrm>
            <a:custGeom>
              <a:avLst/>
              <a:gdLst>
                <a:gd name="T0" fmla="*/ 13 w 128"/>
                <a:gd name="T1" fmla="*/ 201 h 201"/>
                <a:gd name="T2" fmla="*/ 4 w 128"/>
                <a:gd name="T3" fmla="*/ 198 h 201"/>
                <a:gd name="T4" fmla="*/ 5 w 128"/>
                <a:gd name="T5" fmla="*/ 184 h 201"/>
                <a:gd name="T6" fmla="*/ 66 w 128"/>
                <a:gd name="T7" fmla="*/ 74 h 201"/>
                <a:gd name="T8" fmla="*/ 66 w 128"/>
                <a:gd name="T9" fmla="*/ 72 h 201"/>
                <a:gd name="T10" fmla="*/ 78 w 128"/>
                <a:gd name="T11" fmla="*/ 44 h 201"/>
                <a:gd name="T12" fmla="*/ 91 w 128"/>
                <a:gd name="T13" fmla="*/ 32 h 201"/>
                <a:gd name="T14" fmla="*/ 106 w 128"/>
                <a:gd name="T15" fmla="*/ 10 h 201"/>
                <a:gd name="T16" fmla="*/ 106 w 128"/>
                <a:gd name="T17" fmla="*/ 10 h 201"/>
                <a:gd name="T18" fmla="*/ 115 w 128"/>
                <a:gd name="T19" fmla="*/ 0 h 201"/>
                <a:gd name="T20" fmla="*/ 116 w 128"/>
                <a:gd name="T21" fmla="*/ 0 h 201"/>
                <a:gd name="T22" fmla="*/ 127 w 128"/>
                <a:gd name="T23" fmla="*/ 9 h 201"/>
                <a:gd name="T24" fmla="*/ 113 w 128"/>
                <a:gd name="T25" fmla="*/ 40 h 201"/>
                <a:gd name="T26" fmla="*/ 81 w 128"/>
                <a:gd name="T27" fmla="*/ 94 h 201"/>
                <a:gd name="T28" fmla="*/ 19 w 128"/>
                <a:gd name="T29" fmla="*/ 199 h 201"/>
                <a:gd name="T30" fmla="*/ 13 w 128"/>
                <a:gd name="T31" fmla="*/ 201 h 201"/>
                <a:gd name="T32" fmla="*/ 112 w 128"/>
                <a:gd name="T33" fmla="*/ 9 h 201"/>
                <a:gd name="T34" fmla="*/ 94 w 128"/>
                <a:gd name="T35" fmla="*/ 37 h 201"/>
                <a:gd name="T36" fmla="*/ 83 w 128"/>
                <a:gd name="T37" fmla="*/ 48 h 201"/>
                <a:gd name="T38" fmla="*/ 72 w 128"/>
                <a:gd name="T39" fmla="*/ 73 h 201"/>
                <a:gd name="T40" fmla="*/ 71 w 128"/>
                <a:gd name="T41" fmla="*/ 76 h 201"/>
                <a:gd name="T42" fmla="*/ 9 w 128"/>
                <a:gd name="T43" fmla="*/ 188 h 201"/>
                <a:gd name="T44" fmla="*/ 9 w 128"/>
                <a:gd name="T45" fmla="*/ 194 h 201"/>
                <a:gd name="T46" fmla="*/ 16 w 128"/>
                <a:gd name="T47" fmla="*/ 195 h 201"/>
                <a:gd name="T48" fmla="*/ 76 w 128"/>
                <a:gd name="T49" fmla="*/ 93 h 201"/>
                <a:gd name="T50" fmla="*/ 110 w 128"/>
                <a:gd name="T51" fmla="*/ 36 h 201"/>
                <a:gd name="T52" fmla="*/ 121 w 128"/>
                <a:gd name="T53" fmla="*/ 10 h 201"/>
                <a:gd name="T54" fmla="*/ 115 w 128"/>
                <a:gd name="T55" fmla="*/ 5 h 201"/>
                <a:gd name="T56" fmla="*/ 112 w 128"/>
                <a:gd name="T5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201">
                  <a:moveTo>
                    <a:pt x="13" y="201"/>
                  </a:moveTo>
                  <a:cubicBezTo>
                    <a:pt x="9" y="201"/>
                    <a:pt x="6" y="200"/>
                    <a:pt x="4" y="198"/>
                  </a:cubicBezTo>
                  <a:cubicBezTo>
                    <a:pt x="1" y="194"/>
                    <a:pt x="0" y="188"/>
                    <a:pt x="5" y="184"/>
                  </a:cubicBezTo>
                  <a:cubicBezTo>
                    <a:pt x="40" y="153"/>
                    <a:pt x="53" y="114"/>
                    <a:pt x="66" y="74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9" y="62"/>
                    <a:pt x="72" y="53"/>
                    <a:pt x="78" y="44"/>
                  </a:cubicBezTo>
                  <a:cubicBezTo>
                    <a:pt x="81" y="40"/>
                    <a:pt x="86" y="36"/>
                    <a:pt x="91" y="32"/>
                  </a:cubicBezTo>
                  <a:cubicBezTo>
                    <a:pt x="99" y="26"/>
                    <a:pt x="107" y="2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5"/>
                    <a:pt x="109" y="0"/>
                    <a:pt x="115" y="0"/>
                  </a:cubicBezTo>
                  <a:cubicBezTo>
                    <a:pt x="115" y="0"/>
                    <a:pt x="115" y="0"/>
                    <a:pt x="116" y="0"/>
                  </a:cubicBezTo>
                  <a:cubicBezTo>
                    <a:pt x="121" y="0"/>
                    <a:pt x="126" y="3"/>
                    <a:pt x="127" y="9"/>
                  </a:cubicBezTo>
                  <a:cubicBezTo>
                    <a:pt x="128" y="24"/>
                    <a:pt x="124" y="30"/>
                    <a:pt x="113" y="40"/>
                  </a:cubicBezTo>
                  <a:cubicBezTo>
                    <a:pt x="94" y="58"/>
                    <a:pt x="88" y="71"/>
                    <a:pt x="81" y="94"/>
                  </a:cubicBezTo>
                  <a:cubicBezTo>
                    <a:pt x="68" y="139"/>
                    <a:pt x="48" y="173"/>
                    <a:pt x="19" y="199"/>
                  </a:cubicBezTo>
                  <a:cubicBezTo>
                    <a:pt x="17" y="201"/>
                    <a:pt x="15" y="201"/>
                    <a:pt x="13" y="201"/>
                  </a:cubicBezTo>
                  <a:close/>
                  <a:moveTo>
                    <a:pt x="112" y="9"/>
                  </a:moveTo>
                  <a:cubicBezTo>
                    <a:pt x="113" y="22"/>
                    <a:pt x="103" y="30"/>
                    <a:pt x="94" y="37"/>
                  </a:cubicBezTo>
                  <a:cubicBezTo>
                    <a:pt x="90" y="40"/>
                    <a:pt x="85" y="44"/>
                    <a:pt x="83" y="48"/>
                  </a:cubicBezTo>
                  <a:cubicBezTo>
                    <a:pt x="77" y="55"/>
                    <a:pt x="74" y="64"/>
                    <a:pt x="72" y="73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58" y="117"/>
                    <a:pt x="44" y="156"/>
                    <a:pt x="9" y="188"/>
                  </a:cubicBezTo>
                  <a:cubicBezTo>
                    <a:pt x="6" y="191"/>
                    <a:pt x="8" y="193"/>
                    <a:pt x="9" y="194"/>
                  </a:cubicBezTo>
                  <a:cubicBezTo>
                    <a:pt x="10" y="195"/>
                    <a:pt x="13" y="197"/>
                    <a:pt x="16" y="195"/>
                  </a:cubicBezTo>
                  <a:cubicBezTo>
                    <a:pt x="43" y="170"/>
                    <a:pt x="63" y="137"/>
                    <a:pt x="76" y="93"/>
                  </a:cubicBezTo>
                  <a:cubicBezTo>
                    <a:pt x="83" y="69"/>
                    <a:pt x="90" y="55"/>
                    <a:pt x="110" y="36"/>
                  </a:cubicBezTo>
                  <a:cubicBezTo>
                    <a:pt x="119" y="28"/>
                    <a:pt x="122" y="23"/>
                    <a:pt x="121" y="10"/>
                  </a:cubicBezTo>
                  <a:cubicBezTo>
                    <a:pt x="121" y="6"/>
                    <a:pt x="117" y="5"/>
                    <a:pt x="115" y="5"/>
                  </a:cubicBezTo>
                  <a:cubicBezTo>
                    <a:pt x="114" y="6"/>
                    <a:pt x="111" y="6"/>
                    <a:pt x="112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06"/>
            <p:cNvSpPr>
              <a:spLocks/>
            </p:cNvSpPr>
            <p:nvPr/>
          </p:nvSpPr>
          <p:spPr bwMode="auto">
            <a:xfrm>
              <a:off x="4781" y="2338"/>
              <a:ext cx="160" cy="92"/>
            </a:xfrm>
            <a:custGeom>
              <a:avLst/>
              <a:gdLst>
                <a:gd name="T0" fmla="*/ 15 w 114"/>
                <a:gd name="T1" fmla="*/ 61 h 66"/>
                <a:gd name="T2" fmla="*/ 97 w 114"/>
                <a:gd name="T3" fmla="*/ 42 h 66"/>
                <a:gd name="T4" fmla="*/ 110 w 114"/>
                <a:gd name="T5" fmla="*/ 35 h 66"/>
                <a:gd name="T6" fmla="*/ 8 w 114"/>
                <a:gd name="T7" fmla="*/ 48 h 66"/>
                <a:gd name="T8" fmla="*/ 15 w 114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66">
                  <a:moveTo>
                    <a:pt x="15" y="61"/>
                  </a:moveTo>
                  <a:cubicBezTo>
                    <a:pt x="27" y="53"/>
                    <a:pt x="86" y="20"/>
                    <a:pt x="97" y="42"/>
                  </a:cubicBezTo>
                  <a:cubicBezTo>
                    <a:pt x="101" y="51"/>
                    <a:pt x="114" y="44"/>
                    <a:pt x="110" y="35"/>
                  </a:cubicBezTo>
                  <a:cubicBezTo>
                    <a:pt x="93" y="0"/>
                    <a:pt x="29" y="35"/>
                    <a:pt x="8" y="48"/>
                  </a:cubicBezTo>
                  <a:cubicBezTo>
                    <a:pt x="0" y="53"/>
                    <a:pt x="7" y="66"/>
                    <a:pt x="15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07"/>
            <p:cNvSpPr>
              <a:spLocks noEditPoints="1"/>
            </p:cNvSpPr>
            <p:nvPr/>
          </p:nvSpPr>
          <p:spPr bwMode="auto">
            <a:xfrm>
              <a:off x="4782" y="2353"/>
              <a:ext cx="161" cy="76"/>
            </a:xfrm>
            <a:custGeom>
              <a:avLst/>
              <a:gdLst>
                <a:gd name="T0" fmla="*/ 10 w 114"/>
                <a:gd name="T1" fmla="*/ 54 h 54"/>
                <a:gd name="T2" fmla="*/ 6 w 114"/>
                <a:gd name="T3" fmla="*/ 53 h 54"/>
                <a:gd name="T4" fmla="*/ 0 w 114"/>
                <a:gd name="T5" fmla="*/ 43 h 54"/>
                <a:gd name="T6" fmla="*/ 5 w 114"/>
                <a:gd name="T7" fmla="*/ 35 h 54"/>
                <a:gd name="T8" fmla="*/ 94 w 114"/>
                <a:gd name="T9" fmla="*/ 7 h 54"/>
                <a:gd name="T10" fmla="*/ 111 w 114"/>
                <a:gd name="T11" fmla="*/ 23 h 54"/>
                <a:gd name="T12" fmla="*/ 106 w 114"/>
                <a:gd name="T13" fmla="*/ 37 h 54"/>
                <a:gd name="T14" fmla="*/ 93 w 114"/>
                <a:gd name="T15" fmla="*/ 33 h 54"/>
                <a:gd name="T16" fmla="*/ 87 w 114"/>
                <a:gd name="T17" fmla="*/ 27 h 54"/>
                <a:gd name="T18" fmla="*/ 81 w 114"/>
                <a:gd name="T19" fmla="*/ 27 h 54"/>
                <a:gd name="T20" fmla="*/ 16 w 114"/>
                <a:gd name="T21" fmla="*/ 52 h 54"/>
                <a:gd name="T22" fmla="*/ 16 w 114"/>
                <a:gd name="T23" fmla="*/ 52 h 54"/>
                <a:gd name="T24" fmla="*/ 10 w 114"/>
                <a:gd name="T25" fmla="*/ 54 h 54"/>
                <a:gd name="T26" fmla="*/ 82 w 114"/>
                <a:gd name="T27" fmla="*/ 11 h 54"/>
                <a:gd name="T28" fmla="*/ 8 w 114"/>
                <a:gd name="T29" fmla="*/ 39 h 54"/>
                <a:gd name="T30" fmla="*/ 6 w 114"/>
                <a:gd name="T31" fmla="*/ 43 h 54"/>
                <a:gd name="T32" fmla="*/ 9 w 114"/>
                <a:gd name="T33" fmla="*/ 48 h 54"/>
                <a:gd name="T34" fmla="*/ 13 w 114"/>
                <a:gd name="T35" fmla="*/ 47 h 54"/>
                <a:gd name="T36" fmla="*/ 13 w 114"/>
                <a:gd name="T37" fmla="*/ 47 h 54"/>
                <a:gd name="T38" fmla="*/ 89 w 114"/>
                <a:gd name="T39" fmla="*/ 22 h 54"/>
                <a:gd name="T40" fmla="*/ 98 w 114"/>
                <a:gd name="T41" fmla="*/ 30 h 54"/>
                <a:gd name="T42" fmla="*/ 104 w 114"/>
                <a:gd name="T43" fmla="*/ 32 h 54"/>
                <a:gd name="T44" fmla="*/ 106 w 114"/>
                <a:gd name="T45" fmla="*/ 25 h 54"/>
                <a:gd name="T46" fmla="*/ 92 w 114"/>
                <a:gd name="T47" fmla="*/ 13 h 54"/>
                <a:gd name="T48" fmla="*/ 82 w 114"/>
                <a:gd name="T49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54">
                  <a:moveTo>
                    <a:pt x="10" y="54"/>
                  </a:moveTo>
                  <a:cubicBezTo>
                    <a:pt x="9" y="54"/>
                    <a:pt x="7" y="53"/>
                    <a:pt x="6" y="53"/>
                  </a:cubicBezTo>
                  <a:cubicBezTo>
                    <a:pt x="3" y="51"/>
                    <a:pt x="1" y="47"/>
                    <a:pt x="0" y="43"/>
                  </a:cubicBezTo>
                  <a:cubicBezTo>
                    <a:pt x="0" y="40"/>
                    <a:pt x="2" y="37"/>
                    <a:pt x="5" y="35"/>
                  </a:cubicBezTo>
                  <a:cubicBezTo>
                    <a:pt x="23" y="24"/>
                    <a:pt x="66" y="0"/>
                    <a:pt x="94" y="7"/>
                  </a:cubicBezTo>
                  <a:cubicBezTo>
                    <a:pt x="102" y="10"/>
                    <a:pt x="108" y="15"/>
                    <a:pt x="111" y="23"/>
                  </a:cubicBezTo>
                  <a:cubicBezTo>
                    <a:pt x="114" y="29"/>
                    <a:pt x="111" y="35"/>
                    <a:pt x="106" y="37"/>
                  </a:cubicBezTo>
                  <a:cubicBezTo>
                    <a:pt x="101" y="39"/>
                    <a:pt x="96" y="38"/>
                    <a:pt x="93" y="33"/>
                  </a:cubicBezTo>
                  <a:cubicBezTo>
                    <a:pt x="92" y="30"/>
                    <a:pt x="90" y="28"/>
                    <a:pt x="87" y="27"/>
                  </a:cubicBezTo>
                  <a:cubicBezTo>
                    <a:pt x="85" y="27"/>
                    <a:pt x="83" y="27"/>
                    <a:pt x="81" y="27"/>
                  </a:cubicBezTo>
                  <a:cubicBezTo>
                    <a:pt x="62" y="27"/>
                    <a:pt x="28" y="44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4" y="53"/>
                    <a:pt x="12" y="54"/>
                    <a:pt x="10" y="54"/>
                  </a:cubicBezTo>
                  <a:close/>
                  <a:moveTo>
                    <a:pt x="82" y="11"/>
                  </a:moveTo>
                  <a:cubicBezTo>
                    <a:pt x="56" y="11"/>
                    <a:pt x="20" y="32"/>
                    <a:pt x="8" y="39"/>
                  </a:cubicBezTo>
                  <a:cubicBezTo>
                    <a:pt x="7" y="40"/>
                    <a:pt x="6" y="42"/>
                    <a:pt x="6" y="43"/>
                  </a:cubicBezTo>
                  <a:cubicBezTo>
                    <a:pt x="6" y="45"/>
                    <a:pt x="7" y="47"/>
                    <a:pt x="9" y="48"/>
                  </a:cubicBezTo>
                  <a:cubicBezTo>
                    <a:pt x="10" y="48"/>
                    <a:pt x="11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6"/>
                    <a:pt x="66" y="15"/>
                    <a:pt x="89" y="22"/>
                  </a:cubicBezTo>
                  <a:cubicBezTo>
                    <a:pt x="93" y="23"/>
                    <a:pt x="97" y="26"/>
                    <a:pt x="98" y="30"/>
                  </a:cubicBezTo>
                  <a:cubicBezTo>
                    <a:pt x="100" y="33"/>
                    <a:pt x="103" y="33"/>
                    <a:pt x="104" y="32"/>
                  </a:cubicBezTo>
                  <a:cubicBezTo>
                    <a:pt x="106" y="31"/>
                    <a:pt x="108" y="28"/>
                    <a:pt x="106" y="25"/>
                  </a:cubicBezTo>
                  <a:cubicBezTo>
                    <a:pt x="103" y="19"/>
                    <a:pt x="99" y="15"/>
                    <a:pt x="92" y="13"/>
                  </a:cubicBezTo>
                  <a:cubicBezTo>
                    <a:pt x="89" y="12"/>
                    <a:pt x="85" y="11"/>
                    <a:pt x="82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08"/>
            <p:cNvSpPr>
              <a:spLocks/>
            </p:cNvSpPr>
            <p:nvPr/>
          </p:nvSpPr>
          <p:spPr bwMode="auto">
            <a:xfrm>
              <a:off x="4795" y="2589"/>
              <a:ext cx="388" cy="677"/>
            </a:xfrm>
            <a:custGeom>
              <a:avLst/>
              <a:gdLst>
                <a:gd name="T0" fmla="*/ 3 w 276"/>
                <a:gd name="T1" fmla="*/ 13 h 482"/>
                <a:gd name="T2" fmla="*/ 140 w 276"/>
                <a:gd name="T3" fmla="*/ 227 h 482"/>
                <a:gd name="T4" fmla="*/ 211 w 276"/>
                <a:gd name="T5" fmla="*/ 340 h 482"/>
                <a:gd name="T6" fmla="*/ 252 w 276"/>
                <a:gd name="T7" fmla="*/ 468 h 482"/>
                <a:gd name="T8" fmla="*/ 267 w 276"/>
                <a:gd name="T9" fmla="*/ 472 h 482"/>
                <a:gd name="T10" fmla="*/ 191 w 276"/>
                <a:gd name="T11" fmla="*/ 279 h 482"/>
                <a:gd name="T12" fmla="*/ 104 w 276"/>
                <a:gd name="T13" fmla="*/ 150 h 482"/>
                <a:gd name="T14" fmla="*/ 17 w 276"/>
                <a:gd name="T15" fmla="*/ 9 h 482"/>
                <a:gd name="T16" fmla="*/ 3 w 276"/>
                <a:gd name="T17" fmla="*/ 13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482">
                  <a:moveTo>
                    <a:pt x="3" y="13"/>
                  </a:moveTo>
                  <a:cubicBezTo>
                    <a:pt x="24" y="96"/>
                    <a:pt x="98" y="154"/>
                    <a:pt x="140" y="227"/>
                  </a:cubicBezTo>
                  <a:cubicBezTo>
                    <a:pt x="162" y="266"/>
                    <a:pt x="193" y="299"/>
                    <a:pt x="211" y="340"/>
                  </a:cubicBezTo>
                  <a:cubicBezTo>
                    <a:pt x="228" y="377"/>
                    <a:pt x="259" y="426"/>
                    <a:pt x="252" y="468"/>
                  </a:cubicBezTo>
                  <a:cubicBezTo>
                    <a:pt x="251" y="478"/>
                    <a:pt x="265" y="482"/>
                    <a:pt x="267" y="472"/>
                  </a:cubicBezTo>
                  <a:cubicBezTo>
                    <a:pt x="276" y="412"/>
                    <a:pt x="227" y="325"/>
                    <a:pt x="191" y="279"/>
                  </a:cubicBezTo>
                  <a:cubicBezTo>
                    <a:pt x="159" y="238"/>
                    <a:pt x="136" y="192"/>
                    <a:pt x="104" y="150"/>
                  </a:cubicBezTo>
                  <a:cubicBezTo>
                    <a:pt x="71" y="107"/>
                    <a:pt x="31" y="63"/>
                    <a:pt x="17" y="9"/>
                  </a:cubicBezTo>
                  <a:cubicBezTo>
                    <a:pt x="15" y="0"/>
                    <a:pt x="0" y="4"/>
                    <a:pt x="3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09"/>
            <p:cNvSpPr>
              <a:spLocks noEditPoints="1"/>
            </p:cNvSpPr>
            <p:nvPr/>
          </p:nvSpPr>
          <p:spPr bwMode="auto">
            <a:xfrm>
              <a:off x="4794" y="2589"/>
              <a:ext cx="393" cy="674"/>
            </a:xfrm>
            <a:custGeom>
              <a:avLst/>
              <a:gdLst>
                <a:gd name="T0" fmla="*/ 262 w 280"/>
                <a:gd name="T1" fmla="*/ 480 h 480"/>
                <a:gd name="T2" fmla="*/ 254 w 280"/>
                <a:gd name="T3" fmla="*/ 478 h 480"/>
                <a:gd name="T4" fmla="*/ 251 w 280"/>
                <a:gd name="T5" fmla="*/ 468 h 480"/>
                <a:gd name="T6" fmla="*/ 220 w 280"/>
                <a:gd name="T7" fmla="*/ 364 h 480"/>
                <a:gd name="T8" fmla="*/ 210 w 280"/>
                <a:gd name="T9" fmla="*/ 341 h 480"/>
                <a:gd name="T10" fmla="*/ 169 w 280"/>
                <a:gd name="T11" fmla="*/ 275 h 480"/>
                <a:gd name="T12" fmla="*/ 138 w 280"/>
                <a:gd name="T13" fmla="*/ 228 h 480"/>
                <a:gd name="T14" fmla="*/ 82 w 280"/>
                <a:gd name="T15" fmla="*/ 150 h 480"/>
                <a:gd name="T16" fmla="*/ 1 w 280"/>
                <a:gd name="T17" fmla="*/ 14 h 480"/>
                <a:gd name="T18" fmla="*/ 1 w 280"/>
                <a:gd name="T19" fmla="*/ 14 h 480"/>
                <a:gd name="T20" fmla="*/ 3 w 280"/>
                <a:gd name="T21" fmla="*/ 4 h 480"/>
                <a:gd name="T22" fmla="*/ 14 w 280"/>
                <a:gd name="T23" fmla="*/ 1 h 480"/>
                <a:gd name="T24" fmla="*/ 21 w 280"/>
                <a:gd name="T25" fmla="*/ 8 h 480"/>
                <a:gd name="T26" fmla="*/ 92 w 280"/>
                <a:gd name="T27" fmla="*/ 129 h 480"/>
                <a:gd name="T28" fmla="*/ 107 w 280"/>
                <a:gd name="T29" fmla="*/ 149 h 480"/>
                <a:gd name="T30" fmla="*/ 151 w 280"/>
                <a:gd name="T31" fmla="*/ 213 h 480"/>
                <a:gd name="T32" fmla="*/ 194 w 280"/>
                <a:gd name="T33" fmla="*/ 278 h 480"/>
                <a:gd name="T34" fmla="*/ 270 w 280"/>
                <a:gd name="T35" fmla="*/ 473 h 480"/>
                <a:gd name="T36" fmla="*/ 265 w 280"/>
                <a:gd name="T37" fmla="*/ 480 h 480"/>
                <a:gd name="T38" fmla="*/ 262 w 280"/>
                <a:gd name="T39" fmla="*/ 480 h 480"/>
                <a:gd name="T40" fmla="*/ 11 w 280"/>
                <a:gd name="T41" fmla="*/ 6 h 480"/>
                <a:gd name="T42" fmla="*/ 7 w 280"/>
                <a:gd name="T43" fmla="*/ 8 h 480"/>
                <a:gd name="T44" fmla="*/ 6 w 280"/>
                <a:gd name="T45" fmla="*/ 12 h 480"/>
                <a:gd name="T46" fmla="*/ 6 w 280"/>
                <a:gd name="T47" fmla="*/ 12 h 480"/>
                <a:gd name="T48" fmla="*/ 86 w 280"/>
                <a:gd name="T49" fmla="*/ 146 h 480"/>
                <a:gd name="T50" fmla="*/ 143 w 280"/>
                <a:gd name="T51" fmla="*/ 226 h 480"/>
                <a:gd name="T52" fmla="*/ 174 w 280"/>
                <a:gd name="T53" fmla="*/ 272 h 480"/>
                <a:gd name="T54" fmla="*/ 215 w 280"/>
                <a:gd name="T55" fmla="*/ 339 h 480"/>
                <a:gd name="T56" fmla="*/ 225 w 280"/>
                <a:gd name="T57" fmla="*/ 361 h 480"/>
                <a:gd name="T58" fmla="*/ 256 w 280"/>
                <a:gd name="T59" fmla="*/ 469 h 480"/>
                <a:gd name="T60" fmla="*/ 258 w 280"/>
                <a:gd name="T61" fmla="*/ 474 h 480"/>
                <a:gd name="T62" fmla="*/ 263 w 280"/>
                <a:gd name="T63" fmla="*/ 475 h 480"/>
                <a:gd name="T64" fmla="*/ 265 w 280"/>
                <a:gd name="T65" fmla="*/ 472 h 480"/>
                <a:gd name="T66" fmla="*/ 190 w 280"/>
                <a:gd name="T67" fmla="*/ 281 h 480"/>
                <a:gd name="T68" fmla="*/ 146 w 280"/>
                <a:gd name="T69" fmla="*/ 216 h 480"/>
                <a:gd name="T70" fmla="*/ 103 w 280"/>
                <a:gd name="T71" fmla="*/ 152 h 480"/>
                <a:gd name="T72" fmla="*/ 88 w 280"/>
                <a:gd name="T73" fmla="*/ 132 h 480"/>
                <a:gd name="T74" fmla="*/ 15 w 280"/>
                <a:gd name="T75" fmla="*/ 10 h 480"/>
                <a:gd name="T76" fmla="*/ 12 w 280"/>
                <a:gd name="T77" fmla="*/ 7 h 480"/>
                <a:gd name="T78" fmla="*/ 11 w 280"/>
                <a:gd name="T79" fmla="*/ 6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480">
                  <a:moveTo>
                    <a:pt x="262" y="480"/>
                  </a:moveTo>
                  <a:cubicBezTo>
                    <a:pt x="259" y="480"/>
                    <a:pt x="257" y="480"/>
                    <a:pt x="254" y="478"/>
                  </a:cubicBezTo>
                  <a:cubicBezTo>
                    <a:pt x="251" y="475"/>
                    <a:pt x="250" y="472"/>
                    <a:pt x="251" y="468"/>
                  </a:cubicBezTo>
                  <a:cubicBezTo>
                    <a:pt x="255" y="435"/>
                    <a:pt x="237" y="397"/>
                    <a:pt x="220" y="364"/>
                  </a:cubicBezTo>
                  <a:cubicBezTo>
                    <a:pt x="217" y="356"/>
                    <a:pt x="213" y="348"/>
                    <a:pt x="210" y="341"/>
                  </a:cubicBezTo>
                  <a:cubicBezTo>
                    <a:pt x="199" y="318"/>
                    <a:pt x="184" y="296"/>
                    <a:pt x="169" y="275"/>
                  </a:cubicBezTo>
                  <a:cubicBezTo>
                    <a:pt x="159" y="260"/>
                    <a:pt x="148" y="245"/>
                    <a:pt x="138" y="228"/>
                  </a:cubicBezTo>
                  <a:cubicBezTo>
                    <a:pt x="123" y="201"/>
                    <a:pt x="102" y="175"/>
                    <a:pt x="82" y="150"/>
                  </a:cubicBezTo>
                  <a:cubicBezTo>
                    <a:pt x="49" y="109"/>
                    <a:pt x="14" y="6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0"/>
                    <a:pt x="1" y="7"/>
                    <a:pt x="3" y="4"/>
                  </a:cubicBezTo>
                  <a:cubicBezTo>
                    <a:pt x="6" y="1"/>
                    <a:pt x="10" y="0"/>
                    <a:pt x="14" y="1"/>
                  </a:cubicBezTo>
                  <a:cubicBezTo>
                    <a:pt x="17" y="2"/>
                    <a:pt x="20" y="5"/>
                    <a:pt x="21" y="8"/>
                  </a:cubicBezTo>
                  <a:cubicBezTo>
                    <a:pt x="32" y="54"/>
                    <a:pt x="63" y="92"/>
                    <a:pt x="92" y="129"/>
                  </a:cubicBezTo>
                  <a:cubicBezTo>
                    <a:pt x="97" y="136"/>
                    <a:pt x="102" y="142"/>
                    <a:pt x="107" y="149"/>
                  </a:cubicBezTo>
                  <a:cubicBezTo>
                    <a:pt x="123" y="169"/>
                    <a:pt x="137" y="191"/>
                    <a:pt x="151" y="213"/>
                  </a:cubicBezTo>
                  <a:cubicBezTo>
                    <a:pt x="164" y="234"/>
                    <a:pt x="178" y="257"/>
                    <a:pt x="194" y="278"/>
                  </a:cubicBezTo>
                  <a:cubicBezTo>
                    <a:pt x="225" y="317"/>
                    <a:pt x="280" y="408"/>
                    <a:pt x="270" y="473"/>
                  </a:cubicBezTo>
                  <a:cubicBezTo>
                    <a:pt x="270" y="476"/>
                    <a:pt x="268" y="479"/>
                    <a:pt x="265" y="480"/>
                  </a:cubicBezTo>
                  <a:cubicBezTo>
                    <a:pt x="264" y="480"/>
                    <a:pt x="263" y="480"/>
                    <a:pt x="262" y="480"/>
                  </a:cubicBezTo>
                  <a:close/>
                  <a:moveTo>
                    <a:pt x="11" y="6"/>
                  </a:moveTo>
                  <a:cubicBezTo>
                    <a:pt x="10" y="6"/>
                    <a:pt x="8" y="7"/>
                    <a:pt x="7" y="8"/>
                  </a:cubicBezTo>
                  <a:cubicBezTo>
                    <a:pt x="6" y="9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9" y="63"/>
                    <a:pt x="53" y="106"/>
                    <a:pt x="86" y="146"/>
                  </a:cubicBezTo>
                  <a:cubicBezTo>
                    <a:pt x="106" y="172"/>
                    <a:pt x="127" y="198"/>
                    <a:pt x="143" y="226"/>
                  </a:cubicBezTo>
                  <a:cubicBezTo>
                    <a:pt x="152" y="242"/>
                    <a:pt x="163" y="257"/>
                    <a:pt x="174" y="272"/>
                  </a:cubicBezTo>
                  <a:cubicBezTo>
                    <a:pt x="189" y="293"/>
                    <a:pt x="204" y="315"/>
                    <a:pt x="215" y="339"/>
                  </a:cubicBezTo>
                  <a:cubicBezTo>
                    <a:pt x="218" y="346"/>
                    <a:pt x="222" y="353"/>
                    <a:pt x="225" y="361"/>
                  </a:cubicBezTo>
                  <a:cubicBezTo>
                    <a:pt x="242" y="395"/>
                    <a:pt x="261" y="434"/>
                    <a:pt x="256" y="469"/>
                  </a:cubicBezTo>
                  <a:cubicBezTo>
                    <a:pt x="256" y="471"/>
                    <a:pt x="257" y="473"/>
                    <a:pt x="258" y="474"/>
                  </a:cubicBezTo>
                  <a:cubicBezTo>
                    <a:pt x="259" y="475"/>
                    <a:pt x="262" y="475"/>
                    <a:pt x="263" y="475"/>
                  </a:cubicBezTo>
                  <a:cubicBezTo>
                    <a:pt x="264" y="474"/>
                    <a:pt x="265" y="473"/>
                    <a:pt x="265" y="472"/>
                  </a:cubicBezTo>
                  <a:cubicBezTo>
                    <a:pt x="274" y="413"/>
                    <a:pt x="225" y="326"/>
                    <a:pt x="190" y="281"/>
                  </a:cubicBezTo>
                  <a:cubicBezTo>
                    <a:pt x="174" y="260"/>
                    <a:pt x="160" y="238"/>
                    <a:pt x="146" y="216"/>
                  </a:cubicBezTo>
                  <a:cubicBezTo>
                    <a:pt x="132" y="194"/>
                    <a:pt x="119" y="172"/>
                    <a:pt x="103" y="152"/>
                  </a:cubicBezTo>
                  <a:cubicBezTo>
                    <a:pt x="98" y="145"/>
                    <a:pt x="93" y="139"/>
                    <a:pt x="88" y="132"/>
                  </a:cubicBezTo>
                  <a:cubicBezTo>
                    <a:pt x="58" y="95"/>
                    <a:pt x="27" y="56"/>
                    <a:pt x="15" y="10"/>
                  </a:cubicBezTo>
                  <a:cubicBezTo>
                    <a:pt x="15" y="8"/>
                    <a:pt x="14" y="7"/>
                    <a:pt x="12" y="7"/>
                  </a:cubicBezTo>
                  <a:cubicBezTo>
                    <a:pt x="12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auto">
            <a:xfrm>
              <a:off x="4212" y="2182"/>
              <a:ext cx="108" cy="118"/>
            </a:xfrm>
            <a:custGeom>
              <a:avLst/>
              <a:gdLst>
                <a:gd name="T0" fmla="*/ 17 w 77"/>
                <a:gd name="T1" fmla="*/ 39 h 84"/>
                <a:gd name="T2" fmla="*/ 26 w 77"/>
                <a:gd name="T3" fmla="*/ 28 h 84"/>
                <a:gd name="T4" fmla="*/ 47 w 77"/>
                <a:gd name="T5" fmla="*/ 18 h 84"/>
                <a:gd name="T6" fmla="*/ 53 w 77"/>
                <a:gd name="T7" fmla="*/ 39 h 84"/>
                <a:gd name="T8" fmla="*/ 41 w 77"/>
                <a:gd name="T9" fmla="*/ 53 h 84"/>
                <a:gd name="T10" fmla="*/ 64 w 77"/>
                <a:gd name="T11" fmla="*/ 83 h 84"/>
                <a:gd name="T12" fmla="*/ 68 w 77"/>
                <a:gd name="T13" fmla="*/ 68 h 84"/>
                <a:gd name="T14" fmla="*/ 54 w 77"/>
                <a:gd name="T15" fmla="*/ 60 h 84"/>
                <a:gd name="T16" fmla="*/ 60 w 77"/>
                <a:gd name="T17" fmla="*/ 56 h 84"/>
                <a:gd name="T18" fmla="*/ 68 w 77"/>
                <a:gd name="T19" fmla="*/ 39 h 84"/>
                <a:gd name="T20" fmla="*/ 57 w 77"/>
                <a:gd name="T21" fmla="*/ 6 h 84"/>
                <a:gd name="T22" fmla="*/ 22 w 77"/>
                <a:gd name="T23" fmla="*/ 10 h 84"/>
                <a:gd name="T24" fmla="*/ 2 w 77"/>
                <a:gd name="T25" fmla="*/ 43 h 84"/>
                <a:gd name="T26" fmla="*/ 17 w 77"/>
                <a:gd name="T27" fmla="*/ 3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4">
                  <a:moveTo>
                    <a:pt x="17" y="39"/>
                  </a:moveTo>
                  <a:cubicBezTo>
                    <a:pt x="17" y="38"/>
                    <a:pt x="25" y="29"/>
                    <a:pt x="26" y="28"/>
                  </a:cubicBezTo>
                  <a:cubicBezTo>
                    <a:pt x="31" y="22"/>
                    <a:pt x="39" y="14"/>
                    <a:pt x="47" y="18"/>
                  </a:cubicBezTo>
                  <a:cubicBezTo>
                    <a:pt x="54" y="22"/>
                    <a:pt x="55" y="32"/>
                    <a:pt x="53" y="39"/>
                  </a:cubicBezTo>
                  <a:cubicBezTo>
                    <a:pt x="50" y="46"/>
                    <a:pt x="45" y="47"/>
                    <a:pt x="41" y="53"/>
                  </a:cubicBezTo>
                  <a:cubicBezTo>
                    <a:pt x="31" y="66"/>
                    <a:pt x="52" y="81"/>
                    <a:pt x="64" y="83"/>
                  </a:cubicBezTo>
                  <a:cubicBezTo>
                    <a:pt x="73" y="84"/>
                    <a:pt x="77" y="70"/>
                    <a:pt x="68" y="68"/>
                  </a:cubicBezTo>
                  <a:cubicBezTo>
                    <a:pt x="65" y="68"/>
                    <a:pt x="54" y="64"/>
                    <a:pt x="54" y="60"/>
                  </a:cubicBezTo>
                  <a:cubicBezTo>
                    <a:pt x="54" y="63"/>
                    <a:pt x="59" y="57"/>
                    <a:pt x="60" y="56"/>
                  </a:cubicBezTo>
                  <a:cubicBezTo>
                    <a:pt x="64" y="51"/>
                    <a:pt x="67" y="45"/>
                    <a:pt x="68" y="39"/>
                  </a:cubicBezTo>
                  <a:cubicBezTo>
                    <a:pt x="70" y="28"/>
                    <a:pt x="67" y="12"/>
                    <a:pt x="57" y="6"/>
                  </a:cubicBezTo>
                  <a:cubicBezTo>
                    <a:pt x="47" y="0"/>
                    <a:pt x="30" y="3"/>
                    <a:pt x="22" y="10"/>
                  </a:cubicBezTo>
                  <a:cubicBezTo>
                    <a:pt x="14" y="17"/>
                    <a:pt x="0" y="31"/>
                    <a:pt x="2" y="43"/>
                  </a:cubicBezTo>
                  <a:cubicBezTo>
                    <a:pt x="5" y="52"/>
                    <a:pt x="19" y="48"/>
                    <a:pt x="17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1"/>
            <p:cNvSpPr>
              <a:spLocks noEditPoints="1"/>
            </p:cNvSpPr>
            <p:nvPr/>
          </p:nvSpPr>
          <p:spPr bwMode="auto">
            <a:xfrm>
              <a:off x="4207" y="2177"/>
              <a:ext cx="112" cy="126"/>
            </a:xfrm>
            <a:custGeom>
              <a:avLst/>
              <a:gdLst>
                <a:gd name="T0" fmla="*/ 69 w 80"/>
                <a:gd name="T1" fmla="*/ 89 h 89"/>
                <a:gd name="T2" fmla="*/ 67 w 80"/>
                <a:gd name="T3" fmla="*/ 88 h 89"/>
                <a:gd name="T4" fmla="*/ 41 w 80"/>
                <a:gd name="T5" fmla="*/ 69 h 89"/>
                <a:gd name="T6" fmla="*/ 43 w 80"/>
                <a:gd name="T7" fmla="*/ 54 h 89"/>
                <a:gd name="T8" fmla="*/ 48 w 80"/>
                <a:gd name="T9" fmla="*/ 49 h 89"/>
                <a:gd name="T10" fmla="*/ 54 w 80"/>
                <a:gd name="T11" fmla="*/ 41 h 89"/>
                <a:gd name="T12" fmla="*/ 50 w 80"/>
                <a:gd name="T13" fmla="*/ 24 h 89"/>
                <a:gd name="T14" fmla="*/ 32 w 80"/>
                <a:gd name="T15" fmla="*/ 32 h 89"/>
                <a:gd name="T16" fmla="*/ 31 w 80"/>
                <a:gd name="T17" fmla="*/ 33 h 89"/>
                <a:gd name="T18" fmla="*/ 24 w 80"/>
                <a:gd name="T19" fmla="*/ 42 h 89"/>
                <a:gd name="T20" fmla="*/ 21 w 80"/>
                <a:gd name="T21" fmla="*/ 51 h 89"/>
                <a:gd name="T22" fmla="*/ 10 w 80"/>
                <a:gd name="T23" fmla="*/ 53 h 89"/>
                <a:gd name="T24" fmla="*/ 4 w 80"/>
                <a:gd name="T25" fmla="*/ 46 h 89"/>
                <a:gd name="T26" fmla="*/ 24 w 80"/>
                <a:gd name="T27" fmla="*/ 11 h 89"/>
                <a:gd name="T28" fmla="*/ 62 w 80"/>
                <a:gd name="T29" fmla="*/ 7 h 89"/>
                <a:gd name="T30" fmla="*/ 75 w 80"/>
                <a:gd name="T31" fmla="*/ 43 h 89"/>
                <a:gd name="T32" fmla="*/ 66 w 80"/>
                <a:gd name="T33" fmla="*/ 61 h 89"/>
                <a:gd name="T34" fmla="*/ 62 w 80"/>
                <a:gd name="T35" fmla="*/ 65 h 89"/>
                <a:gd name="T36" fmla="*/ 72 w 80"/>
                <a:gd name="T37" fmla="*/ 69 h 89"/>
                <a:gd name="T38" fmla="*/ 80 w 80"/>
                <a:gd name="T39" fmla="*/ 79 h 89"/>
                <a:gd name="T40" fmla="*/ 69 w 80"/>
                <a:gd name="T41" fmla="*/ 89 h 89"/>
                <a:gd name="T42" fmla="*/ 47 w 80"/>
                <a:gd name="T43" fmla="*/ 17 h 89"/>
                <a:gd name="T44" fmla="*/ 52 w 80"/>
                <a:gd name="T45" fmla="*/ 19 h 89"/>
                <a:gd name="T46" fmla="*/ 59 w 80"/>
                <a:gd name="T47" fmla="*/ 43 h 89"/>
                <a:gd name="T48" fmla="*/ 52 w 80"/>
                <a:gd name="T49" fmla="*/ 53 h 89"/>
                <a:gd name="T50" fmla="*/ 47 w 80"/>
                <a:gd name="T51" fmla="*/ 57 h 89"/>
                <a:gd name="T52" fmla="*/ 46 w 80"/>
                <a:gd name="T53" fmla="*/ 67 h 89"/>
                <a:gd name="T54" fmla="*/ 68 w 80"/>
                <a:gd name="T55" fmla="*/ 83 h 89"/>
                <a:gd name="T56" fmla="*/ 74 w 80"/>
                <a:gd name="T57" fmla="*/ 78 h 89"/>
                <a:gd name="T58" fmla="*/ 71 w 80"/>
                <a:gd name="T59" fmla="*/ 74 h 89"/>
                <a:gd name="T60" fmla="*/ 56 w 80"/>
                <a:gd name="T61" fmla="*/ 66 h 89"/>
                <a:gd name="T62" fmla="*/ 56 w 80"/>
                <a:gd name="T63" fmla="*/ 66 h 89"/>
                <a:gd name="T64" fmla="*/ 56 w 80"/>
                <a:gd name="T65" fmla="*/ 64 h 89"/>
                <a:gd name="T66" fmla="*/ 56 w 80"/>
                <a:gd name="T67" fmla="*/ 63 h 89"/>
                <a:gd name="T68" fmla="*/ 58 w 80"/>
                <a:gd name="T69" fmla="*/ 64 h 89"/>
                <a:gd name="T70" fmla="*/ 60 w 80"/>
                <a:gd name="T71" fmla="*/ 62 h 89"/>
                <a:gd name="T72" fmla="*/ 58 w 80"/>
                <a:gd name="T73" fmla="*/ 61 h 89"/>
                <a:gd name="T74" fmla="*/ 61 w 80"/>
                <a:gd name="T75" fmla="*/ 58 h 89"/>
                <a:gd name="T76" fmla="*/ 69 w 80"/>
                <a:gd name="T77" fmla="*/ 41 h 89"/>
                <a:gd name="T78" fmla="*/ 59 w 80"/>
                <a:gd name="T79" fmla="*/ 11 h 89"/>
                <a:gd name="T80" fmla="*/ 28 w 80"/>
                <a:gd name="T81" fmla="*/ 15 h 89"/>
                <a:gd name="T82" fmla="*/ 9 w 80"/>
                <a:gd name="T83" fmla="*/ 45 h 89"/>
                <a:gd name="T84" fmla="*/ 12 w 80"/>
                <a:gd name="T85" fmla="*/ 48 h 89"/>
                <a:gd name="T86" fmla="*/ 17 w 80"/>
                <a:gd name="T87" fmla="*/ 47 h 89"/>
                <a:gd name="T88" fmla="*/ 18 w 80"/>
                <a:gd name="T89" fmla="*/ 42 h 89"/>
                <a:gd name="T90" fmla="*/ 18 w 80"/>
                <a:gd name="T91" fmla="*/ 42 h 89"/>
                <a:gd name="T92" fmla="*/ 27 w 80"/>
                <a:gd name="T93" fmla="*/ 29 h 89"/>
                <a:gd name="T94" fmla="*/ 28 w 80"/>
                <a:gd name="T95" fmla="*/ 29 h 89"/>
                <a:gd name="T96" fmla="*/ 47 w 80"/>
                <a:gd name="T97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89">
                  <a:moveTo>
                    <a:pt x="69" y="89"/>
                  </a:moveTo>
                  <a:cubicBezTo>
                    <a:pt x="68" y="89"/>
                    <a:pt x="68" y="89"/>
                    <a:pt x="67" y="88"/>
                  </a:cubicBezTo>
                  <a:cubicBezTo>
                    <a:pt x="58" y="87"/>
                    <a:pt x="45" y="79"/>
                    <a:pt x="41" y="69"/>
                  </a:cubicBezTo>
                  <a:cubicBezTo>
                    <a:pt x="39" y="64"/>
                    <a:pt x="39" y="59"/>
                    <a:pt x="43" y="54"/>
                  </a:cubicBezTo>
                  <a:cubicBezTo>
                    <a:pt x="44" y="52"/>
                    <a:pt x="46" y="50"/>
                    <a:pt x="48" y="49"/>
                  </a:cubicBezTo>
                  <a:cubicBezTo>
                    <a:pt x="51" y="46"/>
                    <a:pt x="53" y="44"/>
                    <a:pt x="54" y="41"/>
                  </a:cubicBezTo>
                  <a:cubicBezTo>
                    <a:pt x="56" y="36"/>
                    <a:pt x="55" y="26"/>
                    <a:pt x="50" y="24"/>
                  </a:cubicBezTo>
                  <a:cubicBezTo>
                    <a:pt x="45" y="21"/>
                    <a:pt x="39" y="24"/>
                    <a:pt x="32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39"/>
                    <a:pt x="24" y="41"/>
                    <a:pt x="24" y="42"/>
                  </a:cubicBezTo>
                  <a:cubicBezTo>
                    <a:pt x="24" y="45"/>
                    <a:pt x="23" y="49"/>
                    <a:pt x="21" y="51"/>
                  </a:cubicBezTo>
                  <a:cubicBezTo>
                    <a:pt x="18" y="53"/>
                    <a:pt x="14" y="54"/>
                    <a:pt x="10" y="53"/>
                  </a:cubicBezTo>
                  <a:cubicBezTo>
                    <a:pt x="7" y="52"/>
                    <a:pt x="4" y="50"/>
                    <a:pt x="4" y="46"/>
                  </a:cubicBezTo>
                  <a:cubicBezTo>
                    <a:pt x="0" y="33"/>
                    <a:pt x="17" y="17"/>
                    <a:pt x="24" y="11"/>
                  </a:cubicBezTo>
                  <a:cubicBezTo>
                    <a:pt x="33" y="3"/>
                    <a:pt x="51" y="0"/>
                    <a:pt x="62" y="7"/>
                  </a:cubicBezTo>
                  <a:cubicBezTo>
                    <a:pt x="73" y="13"/>
                    <a:pt x="77" y="30"/>
                    <a:pt x="75" y="43"/>
                  </a:cubicBezTo>
                  <a:cubicBezTo>
                    <a:pt x="73" y="49"/>
                    <a:pt x="70" y="56"/>
                    <a:pt x="66" y="61"/>
                  </a:cubicBezTo>
                  <a:cubicBezTo>
                    <a:pt x="64" y="62"/>
                    <a:pt x="63" y="64"/>
                    <a:pt x="62" y="65"/>
                  </a:cubicBezTo>
                  <a:cubicBezTo>
                    <a:pt x="65" y="66"/>
                    <a:pt x="70" y="68"/>
                    <a:pt x="72" y="69"/>
                  </a:cubicBezTo>
                  <a:cubicBezTo>
                    <a:pt x="77" y="69"/>
                    <a:pt x="80" y="74"/>
                    <a:pt x="80" y="79"/>
                  </a:cubicBezTo>
                  <a:cubicBezTo>
                    <a:pt x="79" y="84"/>
                    <a:pt x="75" y="89"/>
                    <a:pt x="69" y="89"/>
                  </a:cubicBezTo>
                  <a:close/>
                  <a:moveTo>
                    <a:pt x="47" y="17"/>
                  </a:moveTo>
                  <a:cubicBezTo>
                    <a:pt x="49" y="17"/>
                    <a:pt x="51" y="18"/>
                    <a:pt x="52" y="19"/>
                  </a:cubicBezTo>
                  <a:cubicBezTo>
                    <a:pt x="61" y="23"/>
                    <a:pt x="62" y="35"/>
                    <a:pt x="59" y="43"/>
                  </a:cubicBezTo>
                  <a:cubicBezTo>
                    <a:pt x="58" y="48"/>
                    <a:pt x="55" y="50"/>
                    <a:pt x="52" y="53"/>
                  </a:cubicBezTo>
                  <a:cubicBezTo>
                    <a:pt x="50" y="54"/>
                    <a:pt x="49" y="56"/>
                    <a:pt x="47" y="57"/>
                  </a:cubicBezTo>
                  <a:cubicBezTo>
                    <a:pt x="45" y="60"/>
                    <a:pt x="45" y="64"/>
                    <a:pt x="46" y="67"/>
                  </a:cubicBezTo>
                  <a:cubicBezTo>
                    <a:pt x="49" y="75"/>
                    <a:pt x="60" y="82"/>
                    <a:pt x="68" y="83"/>
                  </a:cubicBezTo>
                  <a:cubicBezTo>
                    <a:pt x="72" y="84"/>
                    <a:pt x="74" y="80"/>
                    <a:pt x="74" y="78"/>
                  </a:cubicBezTo>
                  <a:cubicBezTo>
                    <a:pt x="74" y="77"/>
                    <a:pt x="74" y="75"/>
                    <a:pt x="71" y="74"/>
                  </a:cubicBezTo>
                  <a:cubicBezTo>
                    <a:pt x="71" y="74"/>
                    <a:pt x="59" y="71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5" y="64"/>
                    <a:pt x="55" y="64"/>
                    <a:pt x="56" y="63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8" y="61"/>
                    <a:pt x="59" y="60"/>
                    <a:pt x="61" y="58"/>
                  </a:cubicBezTo>
                  <a:cubicBezTo>
                    <a:pt x="65" y="53"/>
                    <a:pt x="68" y="47"/>
                    <a:pt x="69" y="41"/>
                  </a:cubicBezTo>
                  <a:cubicBezTo>
                    <a:pt x="71" y="31"/>
                    <a:pt x="68" y="17"/>
                    <a:pt x="59" y="11"/>
                  </a:cubicBezTo>
                  <a:cubicBezTo>
                    <a:pt x="51" y="6"/>
                    <a:pt x="35" y="9"/>
                    <a:pt x="28" y="15"/>
                  </a:cubicBezTo>
                  <a:cubicBezTo>
                    <a:pt x="17" y="24"/>
                    <a:pt x="7" y="36"/>
                    <a:pt x="9" y="45"/>
                  </a:cubicBezTo>
                  <a:cubicBezTo>
                    <a:pt x="9" y="47"/>
                    <a:pt x="10" y="48"/>
                    <a:pt x="12" y="48"/>
                  </a:cubicBezTo>
                  <a:cubicBezTo>
                    <a:pt x="13" y="49"/>
                    <a:pt x="15" y="48"/>
                    <a:pt x="17" y="47"/>
                  </a:cubicBezTo>
                  <a:cubicBezTo>
                    <a:pt x="18" y="46"/>
                    <a:pt x="19" y="45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1"/>
                    <a:pt x="18" y="40"/>
                    <a:pt x="27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5" y="21"/>
                    <a:pt x="41" y="17"/>
                    <a:pt x="47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3921" y="1988"/>
              <a:ext cx="102" cy="90"/>
            </a:xfrm>
            <a:custGeom>
              <a:avLst/>
              <a:gdLst>
                <a:gd name="T0" fmla="*/ 56 w 72"/>
                <a:gd name="T1" fmla="*/ 59 h 64"/>
                <a:gd name="T2" fmla="*/ 70 w 72"/>
                <a:gd name="T3" fmla="*/ 34 h 64"/>
                <a:gd name="T4" fmla="*/ 64 w 72"/>
                <a:gd name="T5" fmla="*/ 6 h 64"/>
                <a:gd name="T6" fmla="*/ 39 w 72"/>
                <a:gd name="T7" fmla="*/ 1 h 64"/>
                <a:gd name="T8" fmla="*/ 20 w 72"/>
                <a:gd name="T9" fmla="*/ 20 h 64"/>
                <a:gd name="T10" fmla="*/ 30 w 72"/>
                <a:gd name="T11" fmla="*/ 20 h 64"/>
                <a:gd name="T12" fmla="*/ 17 w 72"/>
                <a:gd name="T13" fmla="*/ 7 h 64"/>
                <a:gd name="T14" fmla="*/ 7 w 72"/>
                <a:gd name="T15" fmla="*/ 18 h 64"/>
                <a:gd name="T16" fmla="*/ 20 w 72"/>
                <a:gd name="T17" fmla="*/ 31 h 64"/>
                <a:gd name="T18" fmla="*/ 30 w 72"/>
                <a:gd name="T19" fmla="*/ 31 h 64"/>
                <a:gd name="T20" fmla="*/ 50 w 72"/>
                <a:gd name="T21" fmla="*/ 16 h 64"/>
                <a:gd name="T22" fmla="*/ 48 w 72"/>
                <a:gd name="T23" fmla="*/ 46 h 64"/>
                <a:gd name="T24" fmla="*/ 56 w 72"/>
                <a:gd name="T25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4">
                  <a:moveTo>
                    <a:pt x="56" y="59"/>
                  </a:moveTo>
                  <a:cubicBezTo>
                    <a:pt x="65" y="53"/>
                    <a:pt x="69" y="44"/>
                    <a:pt x="70" y="34"/>
                  </a:cubicBezTo>
                  <a:cubicBezTo>
                    <a:pt x="71" y="25"/>
                    <a:pt x="72" y="13"/>
                    <a:pt x="64" y="6"/>
                  </a:cubicBezTo>
                  <a:cubicBezTo>
                    <a:pt x="58" y="1"/>
                    <a:pt x="47" y="0"/>
                    <a:pt x="39" y="1"/>
                  </a:cubicBezTo>
                  <a:cubicBezTo>
                    <a:pt x="27" y="3"/>
                    <a:pt x="27" y="12"/>
                    <a:pt x="20" y="20"/>
                  </a:cubicBezTo>
                  <a:cubicBezTo>
                    <a:pt x="23" y="20"/>
                    <a:pt x="27" y="20"/>
                    <a:pt x="30" y="20"/>
                  </a:cubicBezTo>
                  <a:cubicBezTo>
                    <a:pt x="26" y="16"/>
                    <a:pt x="21" y="12"/>
                    <a:pt x="17" y="7"/>
                  </a:cubicBezTo>
                  <a:cubicBezTo>
                    <a:pt x="10" y="0"/>
                    <a:pt x="0" y="11"/>
                    <a:pt x="7" y="18"/>
                  </a:cubicBezTo>
                  <a:cubicBezTo>
                    <a:pt x="11" y="22"/>
                    <a:pt x="15" y="26"/>
                    <a:pt x="20" y="31"/>
                  </a:cubicBezTo>
                  <a:cubicBezTo>
                    <a:pt x="23" y="33"/>
                    <a:pt x="28" y="34"/>
                    <a:pt x="30" y="31"/>
                  </a:cubicBezTo>
                  <a:cubicBezTo>
                    <a:pt x="36" y="24"/>
                    <a:pt x="38" y="13"/>
                    <a:pt x="50" y="16"/>
                  </a:cubicBezTo>
                  <a:cubicBezTo>
                    <a:pt x="61" y="19"/>
                    <a:pt x="56" y="41"/>
                    <a:pt x="48" y="46"/>
                  </a:cubicBezTo>
                  <a:cubicBezTo>
                    <a:pt x="40" y="51"/>
                    <a:pt x="47" y="64"/>
                    <a:pt x="56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13"/>
            <p:cNvSpPr>
              <a:spLocks noEditPoints="1"/>
            </p:cNvSpPr>
            <p:nvPr/>
          </p:nvSpPr>
          <p:spPr bwMode="auto">
            <a:xfrm>
              <a:off x="3921" y="1984"/>
              <a:ext cx="106" cy="92"/>
            </a:xfrm>
            <a:custGeom>
              <a:avLst/>
              <a:gdLst>
                <a:gd name="T0" fmla="*/ 52 w 75"/>
                <a:gd name="T1" fmla="*/ 66 h 66"/>
                <a:gd name="T2" fmla="*/ 48 w 75"/>
                <a:gd name="T3" fmla="*/ 65 h 66"/>
                <a:gd name="T4" fmla="*/ 42 w 75"/>
                <a:gd name="T5" fmla="*/ 55 h 66"/>
                <a:gd name="T6" fmla="*/ 47 w 75"/>
                <a:gd name="T7" fmla="*/ 47 h 66"/>
                <a:gd name="T8" fmla="*/ 53 w 75"/>
                <a:gd name="T9" fmla="*/ 28 h 66"/>
                <a:gd name="T10" fmla="*/ 49 w 75"/>
                <a:gd name="T11" fmla="*/ 21 h 66"/>
                <a:gd name="T12" fmla="*/ 37 w 75"/>
                <a:gd name="T13" fmla="*/ 29 h 66"/>
                <a:gd name="T14" fmla="*/ 33 w 75"/>
                <a:gd name="T15" fmla="*/ 35 h 66"/>
                <a:gd name="T16" fmla="*/ 26 w 75"/>
                <a:gd name="T17" fmla="*/ 38 h 66"/>
                <a:gd name="T18" fmla="*/ 18 w 75"/>
                <a:gd name="T19" fmla="*/ 36 h 66"/>
                <a:gd name="T20" fmla="*/ 5 w 75"/>
                <a:gd name="T21" fmla="*/ 23 h 66"/>
                <a:gd name="T22" fmla="*/ 5 w 75"/>
                <a:gd name="T23" fmla="*/ 8 h 66"/>
                <a:gd name="T24" fmla="*/ 19 w 75"/>
                <a:gd name="T25" fmla="*/ 8 h 66"/>
                <a:gd name="T26" fmla="*/ 23 w 75"/>
                <a:gd name="T27" fmla="*/ 13 h 66"/>
                <a:gd name="T28" fmla="*/ 39 w 75"/>
                <a:gd name="T29" fmla="*/ 1 h 66"/>
                <a:gd name="T30" fmla="*/ 66 w 75"/>
                <a:gd name="T31" fmla="*/ 7 h 66"/>
                <a:gd name="T32" fmla="*/ 73 w 75"/>
                <a:gd name="T33" fmla="*/ 37 h 66"/>
                <a:gd name="T34" fmla="*/ 57 w 75"/>
                <a:gd name="T35" fmla="*/ 64 h 66"/>
                <a:gd name="T36" fmla="*/ 52 w 75"/>
                <a:gd name="T37" fmla="*/ 66 h 66"/>
                <a:gd name="T38" fmla="*/ 46 w 75"/>
                <a:gd name="T39" fmla="*/ 16 h 66"/>
                <a:gd name="T40" fmla="*/ 50 w 75"/>
                <a:gd name="T41" fmla="*/ 16 h 66"/>
                <a:gd name="T42" fmla="*/ 59 w 75"/>
                <a:gd name="T43" fmla="*/ 27 h 66"/>
                <a:gd name="T44" fmla="*/ 50 w 75"/>
                <a:gd name="T45" fmla="*/ 51 h 66"/>
                <a:gd name="T46" fmla="*/ 47 w 75"/>
                <a:gd name="T47" fmla="*/ 55 h 66"/>
                <a:gd name="T48" fmla="*/ 50 w 75"/>
                <a:gd name="T49" fmla="*/ 60 h 66"/>
                <a:gd name="T50" fmla="*/ 54 w 75"/>
                <a:gd name="T51" fmla="*/ 60 h 66"/>
                <a:gd name="T52" fmla="*/ 54 w 75"/>
                <a:gd name="T53" fmla="*/ 60 h 66"/>
                <a:gd name="T54" fmla="*/ 67 w 75"/>
                <a:gd name="T55" fmla="*/ 37 h 66"/>
                <a:gd name="T56" fmla="*/ 62 w 75"/>
                <a:gd name="T57" fmla="*/ 11 h 66"/>
                <a:gd name="T58" fmla="*/ 40 w 75"/>
                <a:gd name="T59" fmla="*/ 7 h 66"/>
                <a:gd name="T60" fmla="*/ 28 w 75"/>
                <a:gd name="T61" fmla="*/ 17 h 66"/>
                <a:gd name="T62" fmla="*/ 32 w 75"/>
                <a:gd name="T63" fmla="*/ 21 h 66"/>
                <a:gd name="T64" fmla="*/ 34 w 75"/>
                <a:gd name="T65" fmla="*/ 23 h 66"/>
                <a:gd name="T66" fmla="*/ 46 w 75"/>
                <a:gd name="T67" fmla="*/ 16 h 66"/>
                <a:gd name="T68" fmla="*/ 16 w 75"/>
                <a:gd name="T69" fmla="*/ 26 h 66"/>
                <a:gd name="T70" fmla="*/ 22 w 75"/>
                <a:gd name="T71" fmla="*/ 31 h 66"/>
                <a:gd name="T72" fmla="*/ 26 w 75"/>
                <a:gd name="T73" fmla="*/ 33 h 66"/>
                <a:gd name="T74" fmla="*/ 28 w 75"/>
                <a:gd name="T75" fmla="*/ 32 h 66"/>
                <a:gd name="T76" fmla="*/ 32 w 75"/>
                <a:gd name="T77" fmla="*/ 26 h 66"/>
                <a:gd name="T78" fmla="*/ 32 w 75"/>
                <a:gd name="T79" fmla="*/ 26 h 66"/>
                <a:gd name="T80" fmla="*/ 16 w 75"/>
                <a:gd name="T81" fmla="*/ 26 h 66"/>
                <a:gd name="T82" fmla="*/ 12 w 75"/>
                <a:gd name="T83" fmla="*/ 11 h 66"/>
                <a:gd name="T84" fmla="*/ 9 w 75"/>
                <a:gd name="T85" fmla="*/ 12 h 66"/>
                <a:gd name="T86" fmla="*/ 9 w 75"/>
                <a:gd name="T87" fmla="*/ 19 h 66"/>
                <a:gd name="T88" fmla="*/ 15 w 75"/>
                <a:gd name="T89" fmla="*/ 25 h 66"/>
                <a:gd name="T90" fmla="*/ 18 w 75"/>
                <a:gd name="T91" fmla="*/ 21 h 66"/>
                <a:gd name="T92" fmla="*/ 21 w 75"/>
                <a:gd name="T93" fmla="*/ 18 h 66"/>
                <a:gd name="T94" fmla="*/ 15 w 75"/>
                <a:gd name="T95" fmla="*/ 12 h 66"/>
                <a:gd name="T96" fmla="*/ 12 w 75"/>
                <a:gd name="T97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66">
                  <a:moveTo>
                    <a:pt x="52" y="66"/>
                  </a:moveTo>
                  <a:cubicBezTo>
                    <a:pt x="50" y="66"/>
                    <a:pt x="49" y="65"/>
                    <a:pt x="48" y="65"/>
                  </a:cubicBezTo>
                  <a:cubicBezTo>
                    <a:pt x="44" y="63"/>
                    <a:pt x="42" y="59"/>
                    <a:pt x="42" y="55"/>
                  </a:cubicBezTo>
                  <a:cubicBezTo>
                    <a:pt x="42" y="52"/>
                    <a:pt x="44" y="49"/>
                    <a:pt x="47" y="47"/>
                  </a:cubicBezTo>
                  <a:cubicBezTo>
                    <a:pt x="51" y="44"/>
                    <a:pt x="54" y="34"/>
                    <a:pt x="53" y="28"/>
                  </a:cubicBezTo>
                  <a:cubicBezTo>
                    <a:pt x="53" y="24"/>
                    <a:pt x="51" y="22"/>
                    <a:pt x="49" y="21"/>
                  </a:cubicBezTo>
                  <a:cubicBezTo>
                    <a:pt x="43" y="20"/>
                    <a:pt x="41" y="23"/>
                    <a:pt x="37" y="29"/>
                  </a:cubicBezTo>
                  <a:cubicBezTo>
                    <a:pt x="36" y="31"/>
                    <a:pt x="34" y="33"/>
                    <a:pt x="33" y="35"/>
                  </a:cubicBezTo>
                  <a:cubicBezTo>
                    <a:pt x="31" y="37"/>
                    <a:pt x="29" y="38"/>
                    <a:pt x="26" y="38"/>
                  </a:cubicBezTo>
                  <a:cubicBezTo>
                    <a:pt x="24" y="39"/>
                    <a:pt x="20" y="38"/>
                    <a:pt x="18" y="36"/>
                  </a:cubicBezTo>
                  <a:cubicBezTo>
                    <a:pt x="13" y="32"/>
                    <a:pt x="9" y="27"/>
                    <a:pt x="5" y="23"/>
                  </a:cubicBezTo>
                  <a:cubicBezTo>
                    <a:pt x="0" y="18"/>
                    <a:pt x="1" y="11"/>
                    <a:pt x="5" y="8"/>
                  </a:cubicBezTo>
                  <a:cubicBezTo>
                    <a:pt x="9" y="5"/>
                    <a:pt x="15" y="4"/>
                    <a:pt x="19" y="8"/>
                  </a:cubicBezTo>
                  <a:cubicBezTo>
                    <a:pt x="21" y="10"/>
                    <a:pt x="22" y="11"/>
                    <a:pt x="23" y="13"/>
                  </a:cubicBezTo>
                  <a:cubicBezTo>
                    <a:pt x="26" y="8"/>
                    <a:pt x="30" y="3"/>
                    <a:pt x="39" y="1"/>
                  </a:cubicBezTo>
                  <a:cubicBezTo>
                    <a:pt x="47" y="0"/>
                    <a:pt x="59" y="1"/>
                    <a:pt x="66" y="7"/>
                  </a:cubicBezTo>
                  <a:cubicBezTo>
                    <a:pt x="75" y="15"/>
                    <a:pt x="74" y="27"/>
                    <a:pt x="73" y="37"/>
                  </a:cubicBezTo>
                  <a:cubicBezTo>
                    <a:pt x="71" y="50"/>
                    <a:pt x="66" y="59"/>
                    <a:pt x="57" y="64"/>
                  </a:cubicBezTo>
                  <a:cubicBezTo>
                    <a:pt x="55" y="65"/>
                    <a:pt x="54" y="66"/>
                    <a:pt x="52" y="66"/>
                  </a:cubicBezTo>
                  <a:close/>
                  <a:moveTo>
                    <a:pt x="46" y="16"/>
                  </a:moveTo>
                  <a:cubicBezTo>
                    <a:pt x="47" y="16"/>
                    <a:pt x="49" y="16"/>
                    <a:pt x="50" y="16"/>
                  </a:cubicBezTo>
                  <a:cubicBezTo>
                    <a:pt x="55" y="17"/>
                    <a:pt x="58" y="21"/>
                    <a:pt x="59" y="27"/>
                  </a:cubicBezTo>
                  <a:cubicBezTo>
                    <a:pt x="60" y="35"/>
                    <a:pt x="56" y="47"/>
                    <a:pt x="50" y="51"/>
                  </a:cubicBezTo>
                  <a:cubicBezTo>
                    <a:pt x="48" y="52"/>
                    <a:pt x="47" y="54"/>
                    <a:pt x="47" y="55"/>
                  </a:cubicBezTo>
                  <a:cubicBezTo>
                    <a:pt x="47" y="57"/>
                    <a:pt x="49" y="59"/>
                    <a:pt x="50" y="60"/>
                  </a:cubicBezTo>
                  <a:cubicBezTo>
                    <a:pt x="51" y="61"/>
                    <a:pt x="53" y="60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62" y="55"/>
                    <a:pt x="66" y="48"/>
                    <a:pt x="67" y="37"/>
                  </a:cubicBezTo>
                  <a:cubicBezTo>
                    <a:pt x="68" y="27"/>
                    <a:pt x="69" y="17"/>
                    <a:pt x="62" y="11"/>
                  </a:cubicBezTo>
                  <a:cubicBezTo>
                    <a:pt x="57" y="7"/>
                    <a:pt x="47" y="5"/>
                    <a:pt x="40" y="7"/>
                  </a:cubicBezTo>
                  <a:cubicBezTo>
                    <a:pt x="33" y="8"/>
                    <a:pt x="30" y="12"/>
                    <a:pt x="28" y="17"/>
                  </a:cubicBezTo>
                  <a:cubicBezTo>
                    <a:pt x="29" y="18"/>
                    <a:pt x="31" y="20"/>
                    <a:pt x="32" y="21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7" y="19"/>
                    <a:pt x="40" y="16"/>
                    <a:pt x="46" y="16"/>
                  </a:cubicBezTo>
                  <a:close/>
                  <a:moveTo>
                    <a:pt x="16" y="26"/>
                  </a:moveTo>
                  <a:cubicBezTo>
                    <a:pt x="18" y="28"/>
                    <a:pt x="20" y="30"/>
                    <a:pt x="22" y="31"/>
                  </a:cubicBezTo>
                  <a:cubicBezTo>
                    <a:pt x="23" y="32"/>
                    <a:pt x="24" y="33"/>
                    <a:pt x="26" y="33"/>
                  </a:cubicBezTo>
                  <a:cubicBezTo>
                    <a:pt x="27" y="33"/>
                    <a:pt x="28" y="32"/>
                    <a:pt x="28" y="32"/>
                  </a:cubicBezTo>
                  <a:cubicBezTo>
                    <a:pt x="30" y="30"/>
                    <a:pt x="31" y="28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lnTo>
                    <a:pt x="16" y="26"/>
                  </a:lnTo>
                  <a:close/>
                  <a:moveTo>
                    <a:pt x="12" y="11"/>
                  </a:moveTo>
                  <a:cubicBezTo>
                    <a:pt x="11" y="11"/>
                    <a:pt x="9" y="12"/>
                    <a:pt x="9" y="12"/>
                  </a:cubicBezTo>
                  <a:cubicBezTo>
                    <a:pt x="8" y="13"/>
                    <a:pt x="6" y="16"/>
                    <a:pt x="9" y="19"/>
                  </a:cubicBezTo>
                  <a:cubicBezTo>
                    <a:pt x="11" y="21"/>
                    <a:pt x="13" y="23"/>
                    <a:pt x="15" y="25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9"/>
                    <a:pt x="21" y="18"/>
                  </a:cubicBezTo>
                  <a:cubicBezTo>
                    <a:pt x="19" y="16"/>
                    <a:pt x="17" y="14"/>
                    <a:pt x="15" y="12"/>
                  </a:cubicBezTo>
                  <a:cubicBezTo>
                    <a:pt x="14" y="11"/>
                    <a:pt x="13" y="11"/>
                    <a:pt x="12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14"/>
            <p:cNvSpPr>
              <a:spLocks/>
            </p:cNvSpPr>
            <p:nvPr/>
          </p:nvSpPr>
          <p:spPr bwMode="auto">
            <a:xfrm>
              <a:off x="3903" y="2232"/>
              <a:ext cx="188" cy="152"/>
            </a:xfrm>
            <a:custGeom>
              <a:avLst/>
              <a:gdLst>
                <a:gd name="T0" fmla="*/ 22 w 134"/>
                <a:gd name="T1" fmla="*/ 16 h 108"/>
                <a:gd name="T2" fmla="*/ 126 w 134"/>
                <a:gd name="T3" fmla="*/ 71 h 108"/>
                <a:gd name="T4" fmla="*/ 117 w 134"/>
                <a:gd name="T5" fmla="*/ 60 h 108"/>
                <a:gd name="T6" fmla="*/ 47 w 134"/>
                <a:gd name="T7" fmla="*/ 89 h 108"/>
                <a:gd name="T8" fmla="*/ 23 w 134"/>
                <a:gd name="T9" fmla="*/ 56 h 108"/>
                <a:gd name="T10" fmla="*/ 33 w 134"/>
                <a:gd name="T11" fmla="*/ 19 h 108"/>
                <a:gd name="T12" fmla="*/ 20 w 134"/>
                <a:gd name="T13" fmla="*/ 12 h 108"/>
                <a:gd name="T14" fmla="*/ 31 w 134"/>
                <a:gd name="T15" fmla="*/ 101 h 108"/>
                <a:gd name="T16" fmla="*/ 82 w 134"/>
                <a:gd name="T17" fmla="*/ 98 h 108"/>
                <a:gd name="T18" fmla="*/ 130 w 134"/>
                <a:gd name="T19" fmla="*/ 68 h 108"/>
                <a:gd name="T20" fmla="*/ 122 w 134"/>
                <a:gd name="T21" fmla="*/ 57 h 108"/>
                <a:gd name="T22" fmla="*/ 35 w 134"/>
                <a:gd name="T23" fmla="*/ 9 h 108"/>
                <a:gd name="T24" fmla="*/ 22 w 134"/>
                <a:gd name="T25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08">
                  <a:moveTo>
                    <a:pt x="22" y="16"/>
                  </a:moveTo>
                  <a:cubicBezTo>
                    <a:pt x="41" y="57"/>
                    <a:pt x="82" y="78"/>
                    <a:pt x="126" y="71"/>
                  </a:cubicBezTo>
                  <a:cubicBezTo>
                    <a:pt x="123" y="67"/>
                    <a:pt x="120" y="64"/>
                    <a:pt x="117" y="60"/>
                  </a:cubicBezTo>
                  <a:cubicBezTo>
                    <a:pt x="107" y="77"/>
                    <a:pt x="65" y="92"/>
                    <a:pt x="47" y="89"/>
                  </a:cubicBezTo>
                  <a:cubicBezTo>
                    <a:pt x="29" y="87"/>
                    <a:pt x="24" y="74"/>
                    <a:pt x="23" y="56"/>
                  </a:cubicBezTo>
                  <a:cubicBezTo>
                    <a:pt x="23" y="43"/>
                    <a:pt x="25" y="30"/>
                    <a:pt x="33" y="19"/>
                  </a:cubicBezTo>
                  <a:cubicBezTo>
                    <a:pt x="38" y="11"/>
                    <a:pt x="26" y="4"/>
                    <a:pt x="20" y="12"/>
                  </a:cubicBezTo>
                  <a:cubicBezTo>
                    <a:pt x="3" y="35"/>
                    <a:pt x="0" y="88"/>
                    <a:pt x="31" y="101"/>
                  </a:cubicBezTo>
                  <a:cubicBezTo>
                    <a:pt x="47" y="108"/>
                    <a:pt x="66" y="104"/>
                    <a:pt x="82" y="98"/>
                  </a:cubicBezTo>
                  <a:cubicBezTo>
                    <a:pt x="97" y="92"/>
                    <a:pt x="121" y="83"/>
                    <a:pt x="130" y="68"/>
                  </a:cubicBezTo>
                  <a:cubicBezTo>
                    <a:pt x="134" y="61"/>
                    <a:pt x="128" y="56"/>
                    <a:pt x="122" y="57"/>
                  </a:cubicBezTo>
                  <a:cubicBezTo>
                    <a:pt x="84" y="63"/>
                    <a:pt x="51" y="43"/>
                    <a:pt x="35" y="9"/>
                  </a:cubicBezTo>
                  <a:cubicBezTo>
                    <a:pt x="31" y="0"/>
                    <a:pt x="18" y="7"/>
                    <a:pt x="22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15"/>
            <p:cNvSpPr>
              <a:spLocks noEditPoints="1"/>
            </p:cNvSpPr>
            <p:nvPr/>
          </p:nvSpPr>
          <p:spPr bwMode="auto">
            <a:xfrm>
              <a:off x="3905" y="2234"/>
              <a:ext cx="188" cy="149"/>
            </a:xfrm>
            <a:custGeom>
              <a:avLst/>
              <a:gdLst>
                <a:gd name="T0" fmla="*/ 49 w 134"/>
                <a:gd name="T1" fmla="*/ 106 h 106"/>
                <a:gd name="T2" fmla="*/ 29 w 134"/>
                <a:gd name="T3" fmla="*/ 103 h 106"/>
                <a:gd name="T4" fmla="*/ 6 w 134"/>
                <a:gd name="T5" fmla="*/ 75 h 106"/>
                <a:gd name="T6" fmla="*/ 17 w 134"/>
                <a:gd name="T7" fmla="*/ 9 h 106"/>
                <a:gd name="T8" fmla="*/ 19 w 134"/>
                <a:gd name="T9" fmla="*/ 7 h 106"/>
                <a:gd name="T10" fmla="*/ 25 w 134"/>
                <a:gd name="T11" fmla="*/ 2 h 106"/>
                <a:gd name="T12" fmla="*/ 37 w 134"/>
                <a:gd name="T13" fmla="*/ 6 h 106"/>
                <a:gd name="T14" fmla="*/ 120 w 134"/>
                <a:gd name="T15" fmla="*/ 53 h 106"/>
                <a:gd name="T16" fmla="*/ 132 w 134"/>
                <a:gd name="T17" fmla="*/ 58 h 106"/>
                <a:gd name="T18" fmla="*/ 132 w 134"/>
                <a:gd name="T19" fmla="*/ 68 h 106"/>
                <a:gd name="T20" fmla="*/ 129 w 134"/>
                <a:gd name="T21" fmla="*/ 71 h 106"/>
                <a:gd name="T22" fmla="*/ 130 w 134"/>
                <a:gd name="T23" fmla="*/ 72 h 106"/>
                <a:gd name="T24" fmla="*/ 129 w 134"/>
                <a:gd name="T25" fmla="*/ 72 h 106"/>
                <a:gd name="T26" fmla="*/ 81 w 134"/>
                <a:gd name="T27" fmla="*/ 100 h 106"/>
                <a:gd name="T28" fmla="*/ 49 w 134"/>
                <a:gd name="T29" fmla="*/ 106 h 106"/>
                <a:gd name="T30" fmla="*/ 19 w 134"/>
                <a:gd name="T31" fmla="*/ 16 h 106"/>
                <a:gd name="T32" fmla="*/ 12 w 134"/>
                <a:gd name="T33" fmla="*/ 73 h 106"/>
                <a:gd name="T34" fmla="*/ 32 w 134"/>
                <a:gd name="T35" fmla="*/ 97 h 106"/>
                <a:gd name="T36" fmla="*/ 80 w 134"/>
                <a:gd name="T37" fmla="*/ 95 h 106"/>
                <a:gd name="T38" fmla="*/ 120 w 134"/>
                <a:gd name="T39" fmla="*/ 73 h 106"/>
                <a:gd name="T40" fmla="*/ 104 w 134"/>
                <a:gd name="T41" fmla="*/ 74 h 106"/>
                <a:gd name="T42" fmla="*/ 46 w 134"/>
                <a:gd name="T43" fmla="*/ 91 h 106"/>
                <a:gd name="T44" fmla="*/ 20 w 134"/>
                <a:gd name="T45" fmla="*/ 55 h 106"/>
                <a:gd name="T46" fmla="*/ 24 w 134"/>
                <a:gd name="T47" fmla="*/ 27 h 106"/>
                <a:gd name="T48" fmla="*/ 19 w 134"/>
                <a:gd name="T49" fmla="*/ 16 h 106"/>
                <a:gd name="T50" fmla="*/ 28 w 134"/>
                <a:gd name="T51" fmla="*/ 33 h 106"/>
                <a:gd name="T52" fmla="*/ 25 w 134"/>
                <a:gd name="T53" fmla="*/ 55 h 106"/>
                <a:gd name="T54" fmla="*/ 47 w 134"/>
                <a:gd name="T55" fmla="*/ 86 h 106"/>
                <a:gd name="T56" fmla="*/ 95 w 134"/>
                <a:gd name="T57" fmla="*/ 73 h 106"/>
                <a:gd name="T58" fmla="*/ 28 w 134"/>
                <a:gd name="T59" fmla="*/ 33 h 106"/>
                <a:gd name="T60" fmla="*/ 116 w 134"/>
                <a:gd name="T61" fmla="*/ 64 h 106"/>
                <a:gd name="T62" fmla="*/ 112 w 134"/>
                <a:gd name="T63" fmla="*/ 68 h 106"/>
                <a:gd name="T64" fmla="*/ 120 w 134"/>
                <a:gd name="T65" fmla="*/ 68 h 106"/>
                <a:gd name="T66" fmla="*/ 116 w 134"/>
                <a:gd name="T67" fmla="*/ 64 h 106"/>
                <a:gd name="T68" fmla="*/ 30 w 134"/>
                <a:gd name="T69" fmla="*/ 26 h 106"/>
                <a:gd name="T70" fmla="*/ 103 w 134"/>
                <a:gd name="T71" fmla="*/ 68 h 106"/>
                <a:gd name="T72" fmla="*/ 113 w 134"/>
                <a:gd name="T73" fmla="*/ 59 h 106"/>
                <a:gd name="T74" fmla="*/ 36 w 134"/>
                <a:gd name="T75" fmla="*/ 17 h 106"/>
                <a:gd name="T76" fmla="*/ 34 w 134"/>
                <a:gd name="T77" fmla="*/ 20 h 106"/>
                <a:gd name="T78" fmla="*/ 30 w 134"/>
                <a:gd name="T79" fmla="*/ 26 h 106"/>
                <a:gd name="T80" fmla="*/ 120 w 134"/>
                <a:gd name="T81" fmla="*/ 59 h 106"/>
                <a:gd name="T82" fmla="*/ 126 w 134"/>
                <a:gd name="T83" fmla="*/ 67 h 106"/>
                <a:gd name="T84" fmla="*/ 127 w 134"/>
                <a:gd name="T85" fmla="*/ 65 h 106"/>
                <a:gd name="T86" fmla="*/ 127 w 134"/>
                <a:gd name="T87" fmla="*/ 61 h 106"/>
                <a:gd name="T88" fmla="*/ 121 w 134"/>
                <a:gd name="T89" fmla="*/ 58 h 106"/>
                <a:gd name="T90" fmla="*/ 120 w 134"/>
                <a:gd name="T91" fmla="*/ 59 h 106"/>
                <a:gd name="T92" fmla="*/ 24 w 134"/>
                <a:gd name="T93" fmla="*/ 14 h 106"/>
                <a:gd name="T94" fmla="*/ 27 w 134"/>
                <a:gd name="T95" fmla="*/ 21 h 106"/>
                <a:gd name="T96" fmla="*/ 30 w 134"/>
                <a:gd name="T97" fmla="*/ 17 h 106"/>
                <a:gd name="T98" fmla="*/ 30 w 134"/>
                <a:gd name="T99" fmla="*/ 13 h 106"/>
                <a:gd name="T100" fmla="*/ 26 w 134"/>
                <a:gd name="T101" fmla="*/ 10 h 106"/>
                <a:gd name="T102" fmla="*/ 24 w 134"/>
                <a:gd name="T103" fmla="*/ 11 h 106"/>
                <a:gd name="T104" fmla="*/ 24 w 134"/>
                <a:gd name="T105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" h="106">
                  <a:moveTo>
                    <a:pt x="49" y="106"/>
                  </a:moveTo>
                  <a:cubicBezTo>
                    <a:pt x="43" y="106"/>
                    <a:pt x="36" y="105"/>
                    <a:pt x="29" y="103"/>
                  </a:cubicBezTo>
                  <a:cubicBezTo>
                    <a:pt x="18" y="98"/>
                    <a:pt x="10" y="88"/>
                    <a:pt x="6" y="75"/>
                  </a:cubicBezTo>
                  <a:cubicBezTo>
                    <a:pt x="0" y="54"/>
                    <a:pt x="5" y="26"/>
                    <a:pt x="17" y="9"/>
                  </a:cubicBezTo>
                  <a:cubicBezTo>
                    <a:pt x="17" y="8"/>
                    <a:pt x="18" y="7"/>
                    <a:pt x="19" y="7"/>
                  </a:cubicBezTo>
                  <a:cubicBezTo>
                    <a:pt x="20" y="5"/>
                    <a:pt x="22" y="3"/>
                    <a:pt x="25" y="2"/>
                  </a:cubicBezTo>
                  <a:cubicBezTo>
                    <a:pt x="30" y="0"/>
                    <a:pt x="35" y="2"/>
                    <a:pt x="37" y="6"/>
                  </a:cubicBezTo>
                  <a:cubicBezTo>
                    <a:pt x="52" y="41"/>
                    <a:pt x="84" y="58"/>
                    <a:pt x="120" y="53"/>
                  </a:cubicBezTo>
                  <a:cubicBezTo>
                    <a:pt x="125" y="52"/>
                    <a:pt x="129" y="54"/>
                    <a:pt x="132" y="58"/>
                  </a:cubicBezTo>
                  <a:cubicBezTo>
                    <a:pt x="134" y="61"/>
                    <a:pt x="134" y="65"/>
                    <a:pt x="132" y="68"/>
                  </a:cubicBezTo>
                  <a:cubicBezTo>
                    <a:pt x="131" y="69"/>
                    <a:pt x="130" y="70"/>
                    <a:pt x="129" y="71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18" y="85"/>
                    <a:pt x="98" y="94"/>
                    <a:pt x="81" y="100"/>
                  </a:cubicBezTo>
                  <a:cubicBezTo>
                    <a:pt x="73" y="103"/>
                    <a:pt x="61" y="106"/>
                    <a:pt x="49" y="106"/>
                  </a:cubicBezTo>
                  <a:close/>
                  <a:moveTo>
                    <a:pt x="19" y="16"/>
                  </a:moveTo>
                  <a:cubicBezTo>
                    <a:pt x="10" y="32"/>
                    <a:pt x="7" y="55"/>
                    <a:pt x="12" y="73"/>
                  </a:cubicBezTo>
                  <a:cubicBezTo>
                    <a:pt x="14" y="81"/>
                    <a:pt x="19" y="92"/>
                    <a:pt x="32" y="97"/>
                  </a:cubicBezTo>
                  <a:cubicBezTo>
                    <a:pt x="47" y="104"/>
                    <a:pt x="66" y="100"/>
                    <a:pt x="80" y="95"/>
                  </a:cubicBezTo>
                  <a:cubicBezTo>
                    <a:pt x="93" y="90"/>
                    <a:pt x="109" y="83"/>
                    <a:pt x="120" y="73"/>
                  </a:cubicBezTo>
                  <a:cubicBezTo>
                    <a:pt x="115" y="74"/>
                    <a:pt x="109" y="74"/>
                    <a:pt x="104" y="74"/>
                  </a:cubicBezTo>
                  <a:cubicBezTo>
                    <a:pt x="87" y="85"/>
                    <a:pt x="60" y="93"/>
                    <a:pt x="46" y="91"/>
                  </a:cubicBezTo>
                  <a:cubicBezTo>
                    <a:pt x="23" y="88"/>
                    <a:pt x="20" y="70"/>
                    <a:pt x="20" y="55"/>
                  </a:cubicBezTo>
                  <a:cubicBezTo>
                    <a:pt x="19" y="44"/>
                    <a:pt x="21" y="35"/>
                    <a:pt x="24" y="27"/>
                  </a:cubicBezTo>
                  <a:cubicBezTo>
                    <a:pt x="22" y="23"/>
                    <a:pt x="20" y="20"/>
                    <a:pt x="19" y="16"/>
                  </a:cubicBezTo>
                  <a:close/>
                  <a:moveTo>
                    <a:pt x="28" y="33"/>
                  </a:moveTo>
                  <a:cubicBezTo>
                    <a:pt x="26" y="39"/>
                    <a:pt x="25" y="46"/>
                    <a:pt x="25" y="55"/>
                  </a:cubicBezTo>
                  <a:cubicBezTo>
                    <a:pt x="26" y="75"/>
                    <a:pt x="32" y="83"/>
                    <a:pt x="47" y="86"/>
                  </a:cubicBezTo>
                  <a:cubicBezTo>
                    <a:pt x="58" y="87"/>
                    <a:pt x="79" y="82"/>
                    <a:pt x="95" y="73"/>
                  </a:cubicBezTo>
                  <a:cubicBezTo>
                    <a:pt x="67" y="70"/>
                    <a:pt x="43" y="55"/>
                    <a:pt x="28" y="33"/>
                  </a:cubicBezTo>
                  <a:close/>
                  <a:moveTo>
                    <a:pt x="116" y="64"/>
                  </a:moveTo>
                  <a:cubicBezTo>
                    <a:pt x="115" y="65"/>
                    <a:pt x="114" y="67"/>
                    <a:pt x="112" y="68"/>
                  </a:cubicBezTo>
                  <a:cubicBezTo>
                    <a:pt x="114" y="68"/>
                    <a:pt x="117" y="68"/>
                    <a:pt x="120" y="68"/>
                  </a:cubicBezTo>
                  <a:lnTo>
                    <a:pt x="116" y="64"/>
                  </a:lnTo>
                  <a:close/>
                  <a:moveTo>
                    <a:pt x="30" y="26"/>
                  </a:moveTo>
                  <a:cubicBezTo>
                    <a:pt x="46" y="51"/>
                    <a:pt x="73" y="67"/>
                    <a:pt x="103" y="68"/>
                  </a:cubicBezTo>
                  <a:cubicBezTo>
                    <a:pt x="107" y="65"/>
                    <a:pt x="111" y="62"/>
                    <a:pt x="113" y="59"/>
                  </a:cubicBezTo>
                  <a:cubicBezTo>
                    <a:pt x="81" y="61"/>
                    <a:pt x="52" y="45"/>
                    <a:pt x="36" y="17"/>
                  </a:cubicBezTo>
                  <a:cubicBezTo>
                    <a:pt x="35" y="18"/>
                    <a:pt x="35" y="19"/>
                    <a:pt x="34" y="20"/>
                  </a:cubicBezTo>
                  <a:cubicBezTo>
                    <a:pt x="33" y="22"/>
                    <a:pt x="31" y="24"/>
                    <a:pt x="30" y="26"/>
                  </a:cubicBezTo>
                  <a:close/>
                  <a:moveTo>
                    <a:pt x="120" y="59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26" y="66"/>
                    <a:pt x="127" y="66"/>
                    <a:pt x="127" y="65"/>
                  </a:cubicBezTo>
                  <a:cubicBezTo>
                    <a:pt x="128" y="64"/>
                    <a:pt x="128" y="62"/>
                    <a:pt x="127" y="61"/>
                  </a:cubicBezTo>
                  <a:cubicBezTo>
                    <a:pt x="126" y="59"/>
                    <a:pt x="123" y="58"/>
                    <a:pt x="121" y="58"/>
                  </a:cubicBezTo>
                  <a:cubicBezTo>
                    <a:pt x="121" y="58"/>
                    <a:pt x="120" y="59"/>
                    <a:pt x="120" y="59"/>
                  </a:cubicBezTo>
                  <a:close/>
                  <a:moveTo>
                    <a:pt x="24" y="14"/>
                  </a:moveTo>
                  <a:cubicBezTo>
                    <a:pt x="25" y="16"/>
                    <a:pt x="26" y="18"/>
                    <a:pt x="27" y="21"/>
                  </a:cubicBezTo>
                  <a:cubicBezTo>
                    <a:pt x="28" y="19"/>
                    <a:pt x="29" y="18"/>
                    <a:pt x="30" y="17"/>
                  </a:cubicBezTo>
                  <a:cubicBezTo>
                    <a:pt x="31" y="15"/>
                    <a:pt x="31" y="14"/>
                    <a:pt x="30" y="13"/>
                  </a:cubicBezTo>
                  <a:cubicBezTo>
                    <a:pt x="30" y="12"/>
                    <a:pt x="28" y="10"/>
                    <a:pt x="26" y="10"/>
                  </a:cubicBezTo>
                  <a:cubicBezTo>
                    <a:pt x="25" y="10"/>
                    <a:pt x="24" y="10"/>
                    <a:pt x="24" y="11"/>
                  </a:cubicBezTo>
                  <a:cubicBezTo>
                    <a:pt x="23" y="12"/>
                    <a:pt x="23" y="13"/>
                    <a:pt x="24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16"/>
            <p:cNvSpPr>
              <a:spLocks/>
            </p:cNvSpPr>
            <p:nvPr/>
          </p:nvSpPr>
          <p:spPr bwMode="auto">
            <a:xfrm>
              <a:off x="3881" y="1717"/>
              <a:ext cx="101" cy="84"/>
            </a:xfrm>
            <a:custGeom>
              <a:avLst/>
              <a:gdLst>
                <a:gd name="T0" fmla="*/ 53 w 72"/>
                <a:gd name="T1" fmla="*/ 8 h 60"/>
                <a:gd name="T2" fmla="*/ 50 w 72"/>
                <a:gd name="T3" fmla="*/ 20 h 60"/>
                <a:gd name="T4" fmla="*/ 55 w 72"/>
                <a:gd name="T5" fmla="*/ 34 h 60"/>
                <a:gd name="T6" fmla="*/ 35 w 72"/>
                <a:gd name="T7" fmla="*/ 42 h 60"/>
                <a:gd name="T8" fmla="*/ 13 w 72"/>
                <a:gd name="T9" fmla="*/ 39 h 60"/>
                <a:gd name="T10" fmla="*/ 9 w 72"/>
                <a:gd name="T11" fmla="*/ 53 h 60"/>
                <a:gd name="T12" fmla="*/ 60 w 72"/>
                <a:gd name="T13" fmla="*/ 51 h 60"/>
                <a:gd name="T14" fmla="*/ 70 w 72"/>
                <a:gd name="T15" fmla="*/ 37 h 60"/>
                <a:gd name="T16" fmla="*/ 66 w 72"/>
                <a:gd name="T17" fmla="*/ 15 h 60"/>
                <a:gd name="T18" fmla="*/ 53 w 72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60">
                  <a:moveTo>
                    <a:pt x="53" y="8"/>
                  </a:moveTo>
                  <a:cubicBezTo>
                    <a:pt x="50" y="11"/>
                    <a:pt x="49" y="16"/>
                    <a:pt x="50" y="20"/>
                  </a:cubicBezTo>
                  <a:cubicBezTo>
                    <a:pt x="50" y="25"/>
                    <a:pt x="55" y="30"/>
                    <a:pt x="55" y="34"/>
                  </a:cubicBezTo>
                  <a:cubicBezTo>
                    <a:pt x="54" y="41"/>
                    <a:pt x="40" y="42"/>
                    <a:pt x="35" y="42"/>
                  </a:cubicBezTo>
                  <a:cubicBezTo>
                    <a:pt x="28" y="42"/>
                    <a:pt x="21" y="41"/>
                    <a:pt x="13" y="39"/>
                  </a:cubicBezTo>
                  <a:cubicBezTo>
                    <a:pt x="4" y="36"/>
                    <a:pt x="0" y="50"/>
                    <a:pt x="9" y="53"/>
                  </a:cubicBezTo>
                  <a:cubicBezTo>
                    <a:pt x="25" y="58"/>
                    <a:pt x="46" y="60"/>
                    <a:pt x="60" y="51"/>
                  </a:cubicBezTo>
                  <a:cubicBezTo>
                    <a:pt x="65" y="48"/>
                    <a:pt x="69" y="43"/>
                    <a:pt x="70" y="37"/>
                  </a:cubicBezTo>
                  <a:cubicBezTo>
                    <a:pt x="70" y="31"/>
                    <a:pt x="62" y="20"/>
                    <a:pt x="66" y="15"/>
                  </a:cubicBezTo>
                  <a:cubicBezTo>
                    <a:pt x="72" y="8"/>
                    <a:pt x="59" y="0"/>
                    <a:pt x="53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17"/>
            <p:cNvSpPr>
              <a:spLocks noEditPoints="1"/>
            </p:cNvSpPr>
            <p:nvPr/>
          </p:nvSpPr>
          <p:spPr bwMode="auto">
            <a:xfrm>
              <a:off x="3882" y="1718"/>
              <a:ext cx="101" cy="83"/>
            </a:xfrm>
            <a:custGeom>
              <a:avLst/>
              <a:gdLst>
                <a:gd name="T0" fmla="*/ 34 w 72"/>
                <a:gd name="T1" fmla="*/ 59 h 59"/>
                <a:gd name="T2" fmla="*/ 8 w 72"/>
                <a:gd name="T3" fmla="*/ 55 h 59"/>
                <a:gd name="T4" fmla="*/ 1 w 72"/>
                <a:gd name="T5" fmla="*/ 41 h 59"/>
                <a:gd name="T6" fmla="*/ 13 w 72"/>
                <a:gd name="T7" fmla="*/ 35 h 59"/>
                <a:gd name="T8" fmla="*/ 34 w 72"/>
                <a:gd name="T9" fmla="*/ 38 h 59"/>
                <a:gd name="T10" fmla="*/ 51 w 72"/>
                <a:gd name="T11" fmla="*/ 33 h 59"/>
                <a:gd name="T12" fmla="*/ 49 w 72"/>
                <a:gd name="T13" fmla="*/ 27 h 59"/>
                <a:gd name="T14" fmla="*/ 46 w 72"/>
                <a:gd name="T15" fmla="*/ 19 h 59"/>
                <a:gd name="T16" fmla="*/ 50 w 72"/>
                <a:gd name="T17" fmla="*/ 5 h 59"/>
                <a:gd name="T18" fmla="*/ 50 w 72"/>
                <a:gd name="T19" fmla="*/ 5 h 59"/>
                <a:gd name="T20" fmla="*/ 65 w 72"/>
                <a:gd name="T21" fmla="*/ 3 h 59"/>
                <a:gd name="T22" fmla="*/ 67 w 72"/>
                <a:gd name="T23" fmla="*/ 16 h 59"/>
                <a:gd name="T24" fmla="*/ 69 w 72"/>
                <a:gd name="T25" fmla="*/ 25 h 59"/>
                <a:gd name="T26" fmla="*/ 71 w 72"/>
                <a:gd name="T27" fmla="*/ 37 h 59"/>
                <a:gd name="T28" fmla="*/ 60 w 72"/>
                <a:gd name="T29" fmla="*/ 52 h 59"/>
                <a:gd name="T30" fmla="*/ 34 w 72"/>
                <a:gd name="T31" fmla="*/ 59 h 59"/>
                <a:gd name="T32" fmla="*/ 10 w 72"/>
                <a:gd name="T33" fmla="*/ 40 h 59"/>
                <a:gd name="T34" fmla="*/ 6 w 72"/>
                <a:gd name="T35" fmla="*/ 43 h 59"/>
                <a:gd name="T36" fmla="*/ 9 w 72"/>
                <a:gd name="T37" fmla="*/ 49 h 59"/>
                <a:gd name="T38" fmla="*/ 58 w 72"/>
                <a:gd name="T39" fmla="*/ 48 h 59"/>
                <a:gd name="T40" fmla="*/ 66 w 72"/>
                <a:gd name="T41" fmla="*/ 36 h 59"/>
                <a:gd name="T42" fmla="*/ 64 w 72"/>
                <a:gd name="T43" fmla="*/ 27 h 59"/>
                <a:gd name="T44" fmla="*/ 63 w 72"/>
                <a:gd name="T45" fmla="*/ 13 h 59"/>
                <a:gd name="T46" fmla="*/ 62 w 72"/>
                <a:gd name="T47" fmla="*/ 8 h 59"/>
                <a:gd name="T48" fmla="*/ 54 w 72"/>
                <a:gd name="T49" fmla="*/ 8 h 59"/>
                <a:gd name="T50" fmla="*/ 54 w 72"/>
                <a:gd name="T51" fmla="*/ 8 h 59"/>
                <a:gd name="T52" fmla="*/ 51 w 72"/>
                <a:gd name="T53" fmla="*/ 19 h 59"/>
                <a:gd name="T54" fmla="*/ 54 w 72"/>
                <a:gd name="T55" fmla="*/ 24 h 59"/>
                <a:gd name="T56" fmla="*/ 56 w 72"/>
                <a:gd name="T57" fmla="*/ 33 h 59"/>
                <a:gd name="T58" fmla="*/ 35 w 72"/>
                <a:gd name="T59" fmla="*/ 44 h 59"/>
                <a:gd name="T60" fmla="*/ 12 w 72"/>
                <a:gd name="T61" fmla="*/ 40 h 59"/>
                <a:gd name="T62" fmla="*/ 10 w 72"/>
                <a:gd name="T63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59">
                  <a:moveTo>
                    <a:pt x="34" y="59"/>
                  </a:moveTo>
                  <a:cubicBezTo>
                    <a:pt x="22" y="59"/>
                    <a:pt x="12" y="56"/>
                    <a:pt x="8" y="55"/>
                  </a:cubicBezTo>
                  <a:cubicBezTo>
                    <a:pt x="1" y="53"/>
                    <a:pt x="0" y="46"/>
                    <a:pt x="1" y="41"/>
                  </a:cubicBezTo>
                  <a:cubicBezTo>
                    <a:pt x="3" y="37"/>
                    <a:pt x="7" y="33"/>
                    <a:pt x="13" y="35"/>
                  </a:cubicBezTo>
                  <a:cubicBezTo>
                    <a:pt x="21" y="38"/>
                    <a:pt x="28" y="38"/>
                    <a:pt x="34" y="38"/>
                  </a:cubicBezTo>
                  <a:cubicBezTo>
                    <a:pt x="49" y="38"/>
                    <a:pt x="51" y="35"/>
                    <a:pt x="51" y="33"/>
                  </a:cubicBezTo>
                  <a:cubicBezTo>
                    <a:pt x="51" y="31"/>
                    <a:pt x="50" y="29"/>
                    <a:pt x="49" y="27"/>
                  </a:cubicBezTo>
                  <a:cubicBezTo>
                    <a:pt x="47" y="24"/>
                    <a:pt x="46" y="22"/>
                    <a:pt x="46" y="19"/>
                  </a:cubicBezTo>
                  <a:cubicBezTo>
                    <a:pt x="45" y="14"/>
                    <a:pt x="47" y="9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0"/>
                    <a:pt x="61" y="0"/>
                    <a:pt x="65" y="3"/>
                  </a:cubicBezTo>
                  <a:cubicBezTo>
                    <a:pt x="69" y="6"/>
                    <a:pt x="70" y="12"/>
                    <a:pt x="67" y="16"/>
                  </a:cubicBezTo>
                  <a:cubicBezTo>
                    <a:pt x="66" y="17"/>
                    <a:pt x="68" y="22"/>
                    <a:pt x="69" y="25"/>
                  </a:cubicBezTo>
                  <a:cubicBezTo>
                    <a:pt x="70" y="29"/>
                    <a:pt x="72" y="33"/>
                    <a:pt x="71" y="37"/>
                  </a:cubicBezTo>
                  <a:cubicBezTo>
                    <a:pt x="71" y="43"/>
                    <a:pt x="67" y="49"/>
                    <a:pt x="60" y="52"/>
                  </a:cubicBezTo>
                  <a:cubicBezTo>
                    <a:pt x="52" y="57"/>
                    <a:pt x="43" y="59"/>
                    <a:pt x="34" y="59"/>
                  </a:cubicBezTo>
                  <a:close/>
                  <a:moveTo>
                    <a:pt x="10" y="40"/>
                  </a:moveTo>
                  <a:cubicBezTo>
                    <a:pt x="8" y="40"/>
                    <a:pt x="7" y="42"/>
                    <a:pt x="6" y="43"/>
                  </a:cubicBezTo>
                  <a:cubicBezTo>
                    <a:pt x="6" y="45"/>
                    <a:pt x="6" y="48"/>
                    <a:pt x="9" y="49"/>
                  </a:cubicBezTo>
                  <a:cubicBezTo>
                    <a:pt x="24" y="54"/>
                    <a:pt x="44" y="56"/>
                    <a:pt x="58" y="48"/>
                  </a:cubicBezTo>
                  <a:cubicBezTo>
                    <a:pt x="62" y="45"/>
                    <a:pt x="65" y="41"/>
                    <a:pt x="66" y="36"/>
                  </a:cubicBezTo>
                  <a:cubicBezTo>
                    <a:pt x="66" y="34"/>
                    <a:pt x="65" y="30"/>
                    <a:pt x="64" y="27"/>
                  </a:cubicBezTo>
                  <a:cubicBezTo>
                    <a:pt x="62" y="22"/>
                    <a:pt x="60" y="16"/>
                    <a:pt x="63" y="13"/>
                  </a:cubicBezTo>
                  <a:cubicBezTo>
                    <a:pt x="64" y="10"/>
                    <a:pt x="63" y="9"/>
                    <a:pt x="62" y="8"/>
                  </a:cubicBezTo>
                  <a:cubicBezTo>
                    <a:pt x="60" y="6"/>
                    <a:pt x="56" y="6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2" y="11"/>
                    <a:pt x="51" y="15"/>
                    <a:pt x="51" y="19"/>
                  </a:cubicBezTo>
                  <a:cubicBezTo>
                    <a:pt x="52" y="20"/>
                    <a:pt x="53" y="22"/>
                    <a:pt x="54" y="24"/>
                  </a:cubicBezTo>
                  <a:cubicBezTo>
                    <a:pt x="55" y="27"/>
                    <a:pt x="57" y="30"/>
                    <a:pt x="56" y="33"/>
                  </a:cubicBezTo>
                  <a:cubicBezTo>
                    <a:pt x="56" y="43"/>
                    <a:pt x="41" y="44"/>
                    <a:pt x="35" y="44"/>
                  </a:cubicBezTo>
                  <a:cubicBezTo>
                    <a:pt x="27" y="44"/>
                    <a:pt x="20" y="43"/>
                    <a:pt x="12" y="40"/>
                  </a:cubicBezTo>
                  <a:cubicBezTo>
                    <a:pt x="11" y="40"/>
                    <a:pt x="11" y="40"/>
                    <a:pt x="10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18"/>
            <p:cNvSpPr>
              <a:spLocks/>
            </p:cNvSpPr>
            <p:nvPr/>
          </p:nvSpPr>
          <p:spPr bwMode="auto">
            <a:xfrm>
              <a:off x="3945" y="1625"/>
              <a:ext cx="75" cy="124"/>
            </a:xfrm>
            <a:custGeom>
              <a:avLst/>
              <a:gdLst>
                <a:gd name="T0" fmla="*/ 8 w 53"/>
                <a:gd name="T1" fmla="*/ 18 h 88"/>
                <a:gd name="T2" fmla="*/ 35 w 53"/>
                <a:gd name="T3" fmla="*/ 63 h 88"/>
                <a:gd name="T4" fmla="*/ 20 w 53"/>
                <a:gd name="T5" fmla="*/ 66 h 88"/>
                <a:gd name="T6" fmla="*/ 8 w 53"/>
                <a:gd name="T7" fmla="*/ 71 h 88"/>
                <a:gd name="T8" fmla="*/ 19 w 53"/>
                <a:gd name="T9" fmla="*/ 82 h 88"/>
                <a:gd name="T10" fmla="*/ 40 w 53"/>
                <a:gd name="T11" fmla="*/ 77 h 88"/>
                <a:gd name="T12" fmla="*/ 52 w 53"/>
                <a:gd name="T13" fmla="*/ 61 h 88"/>
                <a:gd name="T14" fmla="*/ 43 w 53"/>
                <a:gd name="T15" fmla="*/ 39 h 88"/>
                <a:gd name="T16" fmla="*/ 18 w 53"/>
                <a:gd name="T17" fmla="*/ 8 h 88"/>
                <a:gd name="T18" fmla="*/ 8 w 53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88">
                  <a:moveTo>
                    <a:pt x="8" y="18"/>
                  </a:moveTo>
                  <a:cubicBezTo>
                    <a:pt x="13" y="25"/>
                    <a:pt x="43" y="55"/>
                    <a:pt x="35" y="63"/>
                  </a:cubicBezTo>
                  <a:cubicBezTo>
                    <a:pt x="32" y="66"/>
                    <a:pt x="24" y="65"/>
                    <a:pt x="20" y="66"/>
                  </a:cubicBezTo>
                  <a:cubicBezTo>
                    <a:pt x="16" y="67"/>
                    <a:pt x="12" y="68"/>
                    <a:pt x="8" y="71"/>
                  </a:cubicBezTo>
                  <a:cubicBezTo>
                    <a:pt x="0" y="77"/>
                    <a:pt x="11" y="88"/>
                    <a:pt x="19" y="82"/>
                  </a:cubicBezTo>
                  <a:cubicBezTo>
                    <a:pt x="24" y="78"/>
                    <a:pt x="34" y="79"/>
                    <a:pt x="40" y="77"/>
                  </a:cubicBezTo>
                  <a:cubicBezTo>
                    <a:pt x="47" y="74"/>
                    <a:pt x="51" y="68"/>
                    <a:pt x="52" y="61"/>
                  </a:cubicBezTo>
                  <a:cubicBezTo>
                    <a:pt x="53" y="53"/>
                    <a:pt x="48" y="45"/>
                    <a:pt x="43" y="39"/>
                  </a:cubicBezTo>
                  <a:cubicBezTo>
                    <a:pt x="35" y="28"/>
                    <a:pt x="27" y="18"/>
                    <a:pt x="18" y="8"/>
                  </a:cubicBezTo>
                  <a:cubicBezTo>
                    <a:pt x="12" y="0"/>
                    <a:pt x="2" y="11"/>
                    <a:pt x="8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19"/>
            <p:cNvSpPr>
              <a:spLocks noEditPoints="1"/>
            </p:cNvSpPr>
            <p:nvPr/>
          </p:nvSpPr>
          <p:spPr bwMode="auto">
            <a:xfrm>
              <a:off x="3947" y="1628"/>
              <a:ext cx="77" cy="118"/>
            </a:xfrm>
            <a:custGeom>
              <a:avLst/>
              <a:gdLst>
                <a:gd name="T0" fmla="*/ 13 w 55"/>
                <a:gd name="T1" fmla="*/ 84 h 84"/>
                <a:gd name="T2" fmla="*/ 4 w 55"/>
                <a:gd name="T3" fmla="*/ 80 h 84"/>
                <a:gd name="T4" fmla="*/ 5 w 55"/>
                <a:gd name="T5" fmla="*/ 67 h 84"/>
                <a:gd name="T6" fmla="*/ 19 w 55"/>
                <a:gd name="T7" fmla="*/ 61 h 84"/>
                <a:gd name="T8" fmla="*/ 24 w 55"/>
                <a:gd name="T9" fmla="*/ 60 h 84"/>
                <a:gd name="T10" fmla="*/ 32 w 55"/>
                <a:gd name="T11" fmla="*/ 59 h 84"/>
                <a:gd name="T12" fmla="*/ 10 w 55"/>
                <a:gd name="T13" fmla="*/ 24 h 84"/>
                <a:gd name="T14" fmla="*/ 5 w 55"/>
                <a:gd name="T15" fmla="*/ 18 h 84"/>
                <a:gd name="T16" fmla="*/ 5 w 55"/>
                <a:gd name="T17" fmla="*/ 18 h 84"/>
                <a:gd name="T18" fmla="*/ 3 w 55"/>
                <a:gd name="T19" fmla="*/ 7 h 84"/>
                <a:gd name="T20" fmla="*/ 11 w 55"/>
                <a:gd name="T21" fmla="*/ 0 h 84"/>
                <a:gd name="T22" fmla="*/ 20 w 55"/>
                <a:gd name="T23" fmla="*/ 4 h 84"/>
                <a:gd name="T24" fmla="*/ 28 w 55"/>
                <a:gd name="T25" fmla="*/ 14 h 84"/>
                <a:gd name="T26" fmla="*/ 44 w 55"/>
                <a:gd name="T27" fmla="*/ 35 h 84"/>
                <a:gd name="T28" fmla="*/ 54 w 55"/>
                <a:gd name="T29" fmla="*/ 59 h 84"/>
                <a:gd name="T30" fmla="*/ 40 w 55"/>
                <a:gd name="T31" fmla="*/ 77 h 84"/>
                <a:gd name="T32" fmla="*/ 30 w 55"/>
                <a:gd name="T33" fmla="*/ 79 h 84"/>
                <a:gd name="T34" fmla="*/ 19 w 55"/>
                <a:gd name="T35" fmla="*/ 82 h 84"/>
                <a:gd name="T36" fmla="*/ 13 w 55"/>
                <a:gd name="T37" fmla="*/ 84 h 84"/>
                <a:gd name="T38" fmla="*/ 13 w 55"/>
                <a:gd name="T39" fmla="*/ 6 h 84"/>
                <a:gd name="T40" fmla="*/ 12 w 55"/>
                <a:gd name="T41" fmla="*/ 6 h 84"/>
                <a:gd name="T42" fmla="*/ 8 w 55"/>
                <a:gd name="T43" fmla="*/ 9 h 84"/>
                <a:gd name="T44" fmla="*/ 9 w 55"/>
                <a:gd name="T45" fmla="*/ 14 h 84"/>
                <a:gd name="T46" fmla="*/ 9 w 55"/>
                <a:gd name="T47" fmla="*/ 14 h 84"/>
                <a:gd name="T48" fmla="*/ 14 w 55"/>
                <a:gd name="T49" fmla="*/ 20 h 84"/>
                <a:gd name="T50" fmla="*/ 36 w 55"/>
                <a:gd name="T51" fmla="*/ 63 h 84"/>
                <a:gd name="T52" fmla="*/ 24 w 55"/>
                <a:gd name="T53" fmla="*/ 66 h 84"/>
                <a:gd name="T54" fmla="*/ 20 w 55"/>
                <a:gd name="T55" fmla="*/ 66 h 84"/>
                <a:gd name="T56" fmla="*/ 9 w 55"/>
                <a:gd name="T57" fmla="*/ 71 h 84"/>
                <a:gd name="T58" fmla="*/ 8 w 55"/>
                <a:gd name="T59" fmla="*/ 76 h 84"/>
                <a:gd name="T60" fmla="*/ 16 w 55"/>
                <a:gd name="T61" fmla="*/ 78 h 84"/>
                <a:gd name="T62" fmla="*/ 29 w 55"/>
                <a:gd name="T63" fmla="*/ 74 h 84"/>
                <a:gd name="T64" fmla="*/ 38 w 55"/>
                <a:gd name="T65" fmla="*/ 72 h 84"/>
                <a:gd name="T66" fmla="*/ 48 w 55"/>
                <a:gd name="T67" fmla="*/ 59 h 84"/>
                <a:gd name="T68" fmla="*/ 40 w 55"/>
                <a:gd name="T69" fmla="*/ 39 h 84"/>
                <a:gd name="T70" fmla="*/ 23 w 55"/>
                <a:gd name="T71" fmla="*/ 18 h 84"/>
                <a:gd name="T72" fmla="*/ 15 w 55"/>
                <a:gd name="T73" fmla="*/ 7 h 84"/>
                <a:gd name="T74" fmla="*/ 13 w 55"/>
                <a:gd name="T75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84">
                  <a:moveTo>
                    <a:pt x="13" y="84"/>
                  </a:moveTo>
                  <a:cubicBezTo>
                    <a:pt x="9" y="84"/>
                    <a:pt x="6" y="83"/>
                    <a:pt x="4" y="80"/>
                  </a:cubicBezTo>
                  <a:cubicBezTo>
                    <a:pt x="0" y="76"/>
                    <a:pt x="1" y="70"/>
                    <a:pt x="5" y="67"/>
                  </a:cubicBezTo>
                  <a:cubicBezTo>
                    <a:pt x="10" y="64"/>
                    <a:pt x="13" y="62"/>
                    <a:pt x="19" y="61"/>
                  </a:cubicBezTo>
                  <a:cubicBezTo>
                    <a:pt x="20" y="61"/>
                    <a:pt x="22" y="60"/>
                    <a:pt x="24" y="60"/>
                  </a:cubicBezTo>
                  <a:cubicBezTo>
                    <a:pt x="27" y="60"/>
                    <a:pt x="31" y="60"/>
                    <a:pt x="32" y="59"/>
                  </a:cubicBezTo>
                  <a:cubicBezTo>
                    <a:pt x="35" y="56"/>
                    <a:pt x="28" y="44"/>
                    <a:pt x="10" y="24"/>
                  </a:cubicBezTo>
                  <a:cubicBezTo>
                    <a:pt x="7" y="21"/>
                    <a:pt x="6" y="19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" y="15"/>
                    <a:pt x="2" y="11"/>
                    <a:pt x="3" y="7"/>
                  </a:cubicBezTo>
                  <a:cubicBezTo>
                    <a:pt x="5" y="4"/>
                    <a:pt x="8" y="1"/>
                    <a:pt x="11" y="0"/>
                  </a:cubicBezTo>
                  <a:cubicBezTo>
                    <a:pt x="14" y="0"/>
                    <a:pt x="17" y="1"/>
                    <a:pt x="20" y="4"/>
                  </a:cubicBezTo>
                  <a:cubicBezTo>
                    <a:pt x="22" y="7"/>
                    <a:pt x="25" y="11"/>
                    <a:pt x="28" y="14"/>
                  </a:cubicBezTo>
                  <a:cubicBezTo>
                    <a:pt x="33" y="21"/>
                    <a:pt x="39" y="28"/>
                    <a:pt x="44" y="35"/>
                  </a:cubicBezTo>
                  <a:cubicBezTo>
                    <a:pt x="50" y="42"/>
                    <a:pt x="55" y="50"/>
                    <a:pt x="54" y="59"/>
                  </a:cubicBezTo>
                  <a:cubicBezTo>
                    <a:pt x="53" y="67"/>
                    <a:pt x="48" y="74"/>
                    <a:pt x="40" y="77"/>
                  </a:cubicBezTo>
                  <a:cubicBezTo>
                    <a:pt x="37" y="79"/>
                    <a:pt x="34" y="79"/>
                    <a:pt x="30" y="79"/>
                  </a:cubicBezTo>
                  <a:cubicBezTo>
                    <a:pt x="26" y="80"/>
                    <a:pt x="22" y="80"/>
                    <a:pt x="19" y="82"/>
                  </a:cubicBezTo>
                  <a:cubicBezTo>
                    <a:pt x="17" y="84"/>
                    <a:pt x="15" y="84"/>
                    <a:pt x="13" y="84"/>
                  </a:cubicBezTo>
                  <a:close/>
                  <a:moveTo>
                    <a:pt x="13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9" y="8"/>
                    <a:pt x="8" y="9"/>
                  </a:cubicBezTo>
                  <a:cubicBezTo>
                    <a:pt x="8" y="10"/>
                    <a:pt x="7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6"/>
                    <a:pt x="12" y="18"/>
                    <a:pt x="14" y="20"/>
                  </a:cubicBezTo>
                  <a:cubicBezTo>
                    <a:pt x="29" y="37"/>
                    <a:pt x="44" y="55"/>
                    <a:pt x="36" y="63"/>
                  </a:cubicBezTo>
                  <a:cubicBezTo>
                    <a:pt x="34" y="65"/>
                    <a:pt x="29" y="66"/>
                    <a:pt x="24" y="66"/>
                  </a:cubicBezTo>
                  <a:cubicBezTo>
                    <a:pt x="23" y="66"/>
                    <a:pt x="21" y="66"/>
                    <a:pt x="20" y="66"/>
                  </a:cubicBezTo>
                  <a:cubicBezTo>
                    <a:pt x="15" y="67"/>
                    <a:pt x="12" y="69"/>
                    <a:pt x="9" y="71"/>
                  </a:cubicBezTo>
                  <a:cubicBezTo>
                    <a:pt x="6" y="73"/>
                    <a:pt x="7" y="75"/>
                    <a:pt x="8" y="76"/>
                  </a:cubicBezTo>
                  <a:cubicBezTo>
                    <a:pt x="10" y="78"/>
                    <a:pt x="13" y="80"/>
                    <a:pt x="16" y="78"/>
                  </a:cubicBezTo>
                  <a:cubicBezTo>
                    <a:pt x="19" y="75"/>
                    <a:pt x="25" y="74"/>
                    <a:pt x="29" y="74"/>
                  </a:cubicBezTo>
                  <a:cubicBezTo>
                    <a:pt x="33" y="73"/>
                    <a:pt x="36" y="73"/>
                    <a:pt x="38" y="72"/>
                  </a:cubicBezTo>
                  <a:cubicBezTo>
                    <a:pt x="44" y="69"/>
                    <a:pt x="48" y="65"/>
                    <a:pt x="48" y="59"/>
                  </a:cubicBezTo>
                  <a:cubicBezTo>
                    <a:pt x="49" y="52"/>
                    <a:pt x="45" y="45"/>
                    <a:pt x="40" y="39"/>
                  </a:cubicBezTo>
                  <a:cubicBezTo>
                    <a:pt x="35" y="31"/>
                    <a:pt x="29" y="25"/>
                    <a:pt x="23" y="18"/>
                  </a:cubicBezTo>
                  <a:cubicBezTo>
                    <a:pt x="21" y="14"/>
                    <a:pt x="18" y="11"/>
                    <a:pt x="15" y="7"/>
                  </a:cubicBezTo>
                  <a:cubicBezTo>
                    <a:pt x="14" y="6"/>
                    <a:pt x="14" y="6"/>
                    <a:pt x="13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0"/>
            <p:cNvSpPr>
              <a:spLocks/>
            </p:cNvSpPr>
            <p:nvPr/>
          </p:nvSpPr>
          <p:spPr bwMode="auto">
            <a:xfrm>
              <a:off x="3341" y="2879"/>
              <a:ext cx="600" cy="44"/>
            </a:xfrm>
            <a:custGeom>
              <a:avLst/>
              <a:gdLst>
                <a:gd name="T0" fmla="*/ 418 w 427"/>
                <a:gd name="T1" fmla="*/ 10 h 32"/>
                <a:gd name="T2" fmla="*/ 10 w 427"/>
                <a:gd name="T3" fmla="*/ 1 h 32"/>
                <a:gd name="T4" fmla="*/ 10 w 427"/>
                <a:gd name="T5" fmla="*/ 16 h 32"/>
                <a:gd name="T6" fmla="*/ 418 w 427"/>
                <a:gd name="T7" fmla="*/ 25 h 32"/>
                <a:gd name="T8" fmla="*/ 418 w 427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2">
                  <a:moveTo>
                    <a:pt x="418" y="10"/>
                  </a:moveTo>
                  <a:cubicBezTo>
                    <a:pt x="282" y="17"/>
                    <a:pt x="146" y="14"/>
                    <a:pt x="10" y="1"/>
                  </a:cubicBezTo>
                  <a:cubicBezTo>
                    <a:pt x="0" y="0"/>
                    <a:pt x="0" y="15"/>
                    <a:pt x="10" y="16"/>
                  </a:cubicBezTo>
                  <a:cubicBezTo>
                    <a:pt x="146" y="29"/>
                    <a:pt x="282" y="32"/>
                    <a:pt x="418" y="25"/>
                  </a:cubicBezTo>
                  <a:cubicBezTo>
                    <a:pt x="427" y="24"/>
                    <a:pt x="427" y="10"/>
                    <a:pt x="418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1"/>
            <p:cNvSpPr>
              <a:spLocks noEditPoints="1"/>
            </p:cNvSpPr>
            <p:nvPr/>
          </p:nvSpPr>
          <p:spPr bwMode="auto">
            <a:xfrm>
              <a:off x="3340" y="2874"/>
              <a:ext cx="602" cy="48"/>
            </a:xfrm>
            <a:custGeom>
              <a:avLst/>
              <a:gdLst>
                <a:gd name="T0" fmla="*/ 277 w 429"/>
                <a:gd name="T1" fmla="*/ 34 h 34"/>
                <a:gd name="T2" fmla="*/ 11 w 429"/>
                <a:gd name="T3" fmla="*/ 21 h 34"/>
                <a:gd name="T4" fmla="*/ 1 w 429"/>
                <a:gd name="T5" fmla="*/ 9 h 34"/>
                <a:gd name="T6" fmla="*/ 11 w 429"/>
                <a:gd name="T7" fmla="*/ 1 h 34"/>
                <a:gd name="T8" fmla="*/ 419 w 429"/>
                <a:gd name="T9" fmla="*/ 10 h 34"/>
                <a:gd name="T10" fmla="*/ 419 w 429"/>
                <a:gd name="T11" fmla="*/ 10 h 34"/>
                <a:gd name="T12" fmla="*/ 419 w 429"/>
                <a:gd name="T13" fmla="*/ 10 h 34"/>
                <a:gd name="T14" fmla="*/ 429 w 429"/>
                <a:gd name="T15" fmla="*/ 20 h 34"/>
                <a:gd name="T16" fmla="*/ 419 w 429"/>
                <a:gd name="T17" fmla="*/ 31 h 34"/>
                <a:gd name="T18" fmla="*/ 277 w 429"/>
                <a:gd name="T19" fmla="*/ 34 h 34"/>
                <a:gd name="T20" fmla="*/ 10 w 429"/>
                <a:gd name="T21" fmla="*/ 6 h 34"/>
                <a:gd name="T22" fmla="*/ 6 w 429"/>
                <a:gd name="T23" fmla="*/ 10 h 34"/>
                <a:gd name="T24" fmla="*/ 11 w 429"/>
                <a:gd name="T25" fmla="*/ 16 h 34"/>
                <a:gd name="T26" fmla="*/ 419 w 429"/>
                <a:gd name="T27" fmla="*/ 25 h 34"/>
                <a:gd name="T28" fmla="*/ 423 w 429"/>
                <a:gd name="T29" fmla="*/ 20 h 34"/>
                <a:gd name="T30" fmla="*/ 419 w 429"/>
                <a:gd name="T31" fmla="*/ 16 h 34"/>
                <a:gd name="T32" fmla="*/ 419 w 429"/>
                <a:gd name="T33" fmla="*/ 16 h 34"/>
                <a:gd name="T34" fmla="*/ 11 w 429"/>
                <a:gd name="T35" fmla="*/ 6 h 34"/>
                <a:gd name="T36" fmla="*/ 10 w 429"/>
                <a:gd name="T37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34">
                  <a:moveTo>
                    <a:pt x="277" y="34"/>
                  </a:moveTo>
                  <a:cubicBezTo>
                    <a:pt x="188" y="34"/>
                    <a:pt x="99" y="30"/>
                    <a:pt x="11" y="21"/>
                  </a:cubicBezTo>
                  <a:cubicBezTo>
                    <a:pt x="4" y="21"/>
                    <a:pt x="0" y="15"/>
                    <a:pt x="1" y="9"/>
                  </a:cubicBezTo>
                  <a:cubicBezTo>
                    <a:pt x="1" y="4"/>
                    <a:pt x="6" y="0"/>
                    <a:pt x="11" y="1"/>
                  </a:cubicBezTo>
                  <a:cubicBezTo>
                    <a:pt x="146" y="14"/>
                    <a:pt x="283" y="17"/>
                    <a:pt x="419" y="10"/>
                  </a:cubicBezTo>
                  <a:cubicBezTo>
                    <a:pt x="419" y="10"/>
                    <a:pt x="419" y="10"/>
                    <a:pt x="419" y="10"/>
                  </a:cubicBezTo>
                  <a:cubicBezTo>
                    <a:pt x="419" y="10"/>
                    <a:pt x="419" y="10"/>
                    <a:pt x="419" y="10"/>
                  </a:cubicBezTo>
                  <a:cubicBezTo>
                    <a:pt x="425" y="10"/>
                    <a:pt x="429" y="15"/>
                    <a:pt x="429" y="20"/>
                  </a:cubicBezTo>
                  <a:cubicBezTo>
                    <a:pt x="429" y="25"/>
                    <a:pt x="426" y="30"/>
                    <a:pt x="419" y="31"/>
                  </a:cubicBezTo>
                  <a:cubicBezTo>
                    <a:pt x="372" y="33"/>
                    <a:pt x="325" y="34"/>
                    <a:pt x="277" y="34"/>
                  </a:cubicBezTo>
                  <a:close/>
                  <a:moveTo>
                    <a:pt x="10" y="6"/>
                  </a:moveTo>
                  <a:cubicBezTo>
                    <a:pt x="7" y="6"/>
                    <a:pt x="7" y="9"/>
                    <a:pt x="6" y="10"/>
                  </a:cubicBezTo>
                  <a:cubicBezTo>
                    <a:pt x="6" y="12"/>
                    <a:pt x="7" y="15"/>
                    <a:pt x="11" y="16"/>
                  </a:cubicBezTo>
                  <a:cubicBezTo>
                    <a:pt x="146" y="29"/>
                    <a:pt x="283" y="32"/>
                    <a:pt x="419" y="25"/>
                  </a:cubicBezTo>
                  <a:cubicBezTo>
                    <a:pt x="422" y="25"/>
                    <a:pt x="423" y="22"/>
                    <a:pt x="423" y="20"/>
                  </a:cubicBezTo>
                  <a:cubicBezTo>
                    <a:pt x="423" y="19"/>
                    <a:pt x="423" y="16"/>
                    <a:pt x="419" y="16"/>
                  </a:cubicBezTo>
                  <a:cubicBezTo>
                    <a:pt x="419" y="16"/>
                    <a:pt x="419" y="16"/>
                    <a:pt x="419" y="16"/>
                  </a:cubicBezTo>
                  <a:cubicBezTo>
                    <a:pt x="283" y="23"/>
                    <a:pt x="146" y="20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2"/>
            <p:cNvSpPr>
              <a:spLocks/>
            </p:cNvSpPr>
            <p:nvPr/>
          </p:nvSpPr>
          <p:spPr bwMode="auto">
            <a:xfrm>
              <a:off x="3350" y="3020"/>
              <a:ext cx="800" cy="245"/>
            </a:xfrm>
            <a:custGeom>
              <a:avLst/>
              <a:gdLst>
                <a:gd name="T0" fmla="*/ 553 w 570"/>
                <a:gd name="T1" fmla="*/ 118 h 174"/>
                <a:gd name="T2" fmla="*/ 254 w 570"/>
                <a:gd name="T3" fmla="*/ 117 h 174"/>
                <a:gd name="T4" fmla="*/ 18 w 570"/>
                <a:gd name="T5" fmla="*/ 7 h 174"/>
                <a:gd name="T6" fmla="*/ 7 w 570"/>
                <a:gd name="T7" fmla="*/ 18 h 174"/>
                <a:gd name="T8" fmla="*/ 270 w 570"/>
                <a:gd name="T9" fmla="*/ 137 h 174"/>
                <a:gd name="T10" fmla="*/ 561 w 570"/>
                <a:gd name="T11" fmla="*/ 131 h 174"/>
                <a:gd name="T12" fmla="*/ 553 w 570"/>
                <a:gd name="T13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174">
                  <a:moveTo>
                    <a:pt x="553" y="118"/>
                  </a:moveTo>
                  <a:cubicBezTo>
                    <a:pt x="456" y="163"/>
                    <a:pt x="353" y="146"/>
                    <a:pt x="254" y="117"/>
                  </a:cubicBezTo>
                  <a:cubicBezTo>
                    <a:pt x="171" y="93"/>
                    <a:pt x="81" y="69"/>
                    <a:pt x="18" y="7"/>
                  </a:cubicBezTo>
                  <a:cubicBezTo>
                    <a:pt x="11" y="0"/>
                    <a:pt x="0" y="11"/>
                    <a:pt x="7" y="18"/>
                  </a:cubicBezTo>
                  <a:cubicBezTo>
                    <a:pt x="76" y="86"/>
                    <a:pt x="178" y="112"/>
                    <a:pt x="270" y="137"/>
                  </a:cubicBezTo>
                  <a:cubicBezTo>
                    <a:pt x="367" y="164"/>
                    <a:pt x="467" y="174"/>
                    <a:pt x="561" y="131"/>
                  </a:cubicBezTo>
                  <a:cubicBezTo>
                    <a:pt x="570" y="127"/>
                    <a:pt x="562" y="114"/>
                    <a:pt x="553" y="1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23"/>
            <p:cNvSpPr>
              <a:spLocks noEditPoints="1"/>
            </p:cNvSpPr>
            <p:nvPr/>
          </p:nvSpPr>
          <p:spPr bwMode="auto">
            <a:xfrm>
              <a:off x="3353" y="3023"/>
              <a:ext cx="795" cy="233"/>
            </a:xfrm>
            <a:custGeom>
              <a:avLst/>
              <a:gdLst>
                <a:gd name="T0" fmla="*/ 419 w 566"/>
                <a:gd name="T1" fmla="*/ 161 h 166"/>
                <a:gd name="T2" fmla="*/ 267 w 566"/>
                <a:gd name="T3" fmla="*/ 138 h 166"/>
                <a:gd name="T4" fmla="*/ 257 w 566"/>
                <a:gd name="T5" fmla="*/ 135 h 166"/>
                <a:gd name="T6" fmla="*/ 3 w 566"/>
                <a:gd name="T7" fmla="*/ 17 h 166"/>
                <a:gd name="T8" fmla="*/ 1 w 566"/>
                <a:gd name="T9" fmla="*/ 8 h 166"/>
                <a:gd name="T10" fmla="*/ 8 w 566"/>
                <a:gd name="T11" fmla="*/ 0 h 166"/>
                <a:gd name="T12" fmla="*/ 18 w 566"/>
                <a:gd name="T13" fmla="*/ 3 h 166"/>
                <a:gd name="T14" fmla="*/ 239 w 566"/>
                <a:gd name="T15" fmla="*/ 109 h 166"/>
                <a:gd name="T16" fmla="*/ 252 w 566"/>
                <a:gd name="T17" fmla="*/ 113 h 166"/>
                <a:gd name="T18" fmla="*/ 550 w 566"/>
                <a:gd name="T19" fmla="*/ 114 h 166"/>
                <a:gd name="T20" fmla="*/ 550 w 566"/>
                <a:gd name="T21" fmla="*/ 114 h 166"/>
                <a:gd name="T22" fmla="*/ 561 w 566"/>
                <a:gd name="T23" fmla="*/ 115 h 166"/>
                <a:gd name="T24" fmla="*/ 566 w 566"/>
                <a:gd name="T25" fmla="*/ 125 h 166"/>
                <a:gd name="T26" fmla="*/ 560 w 566"/>
                <a:gd name="T27" fmla="*/ 132 h 166"/>
                <a:gd name="T28" fmla="*/ 419 w 566"/>
                <a:gd name="T29" fmla="*/ 161 h 166"/>
                <a:gd name="T30" fmla="*/ 11 w 566"/>
                <a:gd name="T31" fmla="*/ 6 h 166"/>
                <a:gd name="T32" fmla="*/ 10 w 566"/>
                <a:gd name="T33" fmla="*/ 6 h 166"/>
                <a:gd name="T34" fmla="*/ 6 w 566"/>
                <a:gd name="T35" fmla="*/ 10 h 166"/>
                <a:gd name="T36" fmla="*/ 7 w 566"/>
                <a:gd name="T37" fmla="*/ 14 h 166"/>
                <a:gd name="T38" fmla="*/ 259 w 566"/>
                <a:gd name="T39" fmla="*/ 130 h 166"/>
                <a:gd name="T40" fmla="*/ 268 w 566"/>
                <a:gd name="T41" fmla="*/ 133 h 166"/>
                <a:gd name="T42" fmla="*/ 558 w 566"/>
                <a:gd name="T43" fmla="*/ 127 h 166"/>
                <a:gd name="T44" fmla="*/ 560 w 566"/>
                <a:gd name="T45" fmla="*/ 124 h 166"/>
                <a:gd name="T46" fmla="*/ 558 w 566"/>
                <a:gd name="T47" fmla="*/ 119 h 166"/>
                <a:gd name="T48" fmla="*/ 553 w 566"/>
                <a:gd name="T49" fmla="*/ 119 h 166"/>
                <a:gd name="T50" fmla="*/ 553 w 566"/>
                <a:gd name="T51" fmla="*/ 119 h 166"/>
                <a:gd name="T52" fmla="*/ 251 w 566"/>
                <a:gd name="T53" fmla="*/ 118 h 166"/>
                <a:gd name="T54" fmla="*/ 237 w 566"/>
                <a:gd name="T55" fmla="*/ 114 h 166"/>
                <a:gd name="T56" fmla="*/ 14 w 566"/>
                <a:gd name="T57" fmla="*/ 7 h 166"/>
                <a:gd name="T58" fmla="*/ 11 w 566"/>
                <a:gd name="T59" fmla="*/ 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6" h="166">
                  <a:moveTo>
                    <a:pt x="419" y="161"/>
                  </a:moveTo>
                  <a:cubicBezTo>
                    <a:pt x="373" y="161"/>
                    <a:pt x="323" y="153"/>
                    <a:pt x="267" y="138"/>
                  </a:cubicBezTo>
                  <a:cubicBezTo>
                    <a:pt x="257" y="135"/>
                    <a:pt x="257" y="135"/>
                    <a:pt x="257" y="135"/>
                  </a:cubicBezTo>
                  <a:cubicBezTo>
                    <a:pt x="170" y="111"/>
                    <a:pt x="71" y="84"/>
                    <a:pt x="3" y="17"/>
                  </a:cubicBezTo>
                  <a:cubicBezTo>
                    <a:pt x="1" y="15"/>
                    <a:pt x="0" y="12"/>
                    <a:pt x="1" y="8"/>
                  </a:cubicBezTo>
                  <a:cubicBezTo>
                    <a:pt x="2" y="4"/>
                    <a:pt x="5" y="1"/>
                    <a:pt x="8" y="0"/>
                  </a:cubicBezTo>
                  <a:cubicBezTo>
                    <a:pt x="12" y="0"/>
                    <a:pt x="15" y="0"/>
                    <a:pt x="18" y="3"/>
                  </a:cubicBezTo>
                  <a:cubicBezTo>
                    <a:pt x="77" y="62"/>
                    <a:pt x="159" y="86"/>
                    <a:pt x="239" y="109"/>
                  </a:cubicBezTo>
                  <a:cubicBezTo>
                    <a:pt x="252" y="113"/>
                    <a:pt x="252" y="113"/>
                    <a:pt x="252" y="113"/>
                  </a:cubicBezTo>
                  <a:cubicBezTo>
                    <a:pt x="343" y="139"/>
                    <a:pt x="449" y="160"/>
                    <a:pt x="550" y="114"/>
                  </a:cubicBezTo>
                  <a:cubicBezTo>
                    <a:pt x="550" y="114"/>
                    <a:pt x="550" y="114"/>
                    <a:pt x="550" y="114"/>
                  </a:cubicBezTo>
                  <a:cubicBezTo>
                    <a:pt x="554" y="112"/>
                    <a:pt x="558" y="113"/>
                    <a:pt x="561" y="115"/>
                  </a:cubicBezTo>
                  <a:cubicBezTo>
                    <a:pt x="564" y="117"/>
                    <a:pt x="566" y="121"/>
                    <a:pt x="566" y="125"/>
                  </a:cubicBezTo>
                  <a:cubicBezTo>
                    <a:pt x="565" y="128"/>
                    <a:pt x="563" y="130"/>
                    <a:pt x="560" y="132"/>
                  </a:cubicBezTo>
                  <a:cubicBezTo>
                    <a:pt x="517" y="151"/>
                    <a:pt x="470" y="161"/>
                    <a:pt x="419" y="161"/>
                  </a:cubicBezTo>
                  <a:close/>
                  <a:moveTo>
                    <a:pt x="11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8" y="6"/>
                    <a:pt x="6" y="8"/>
                    <a:pt x="6" y="10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73" y="79"/>
                    <a:pt x="172" y="106"/>
                    <a:pt x="259" y="130"/>
                  </a:cubicBezTo>
                  <a:cubicBezTo>
                    <a:pt x="268" y="133"/>
                    <a:pt x="268" y="133"/>
                    <a:pt x="268" y="133"/>
                  </a:cubicBezTo>
                  <a:cubicBezTo>
                    <a:pt x="385" y="165"/>
                    <a:pt x="477" y="163"/>
                    <a:pt x="558" y="127"/>
                  </a:cubicBezTo>
                  <a:cubicBezTo>
                    <a:pt x="559" y="126"/>
                    <a:pt x="560" y="125"/>
                    <a:pt x="560" y="124"/>
                  </a:cubicBezTo>
                  <a:cubicBezTo>
                    <a:pt x="560" y="122"/>
                    <a:pt x="559" y="121"/>
                    <a:pt x="558" y="119"/>
                  </a:cubicBezTo>
                  <a:cubicBezTo>
                    <a:pt x="557" y="119"/>
                    <a:pt x="555" y="118"/>
                    <a:pt x="553" y="119"/>
                  </a:cubicBezTo>
                  <a:cubicBezTo>
                    <a:pt x="553" y="119"/>
                    <a:pt x="553" y="119"/>
                    <a:pt x="553" y="119"/>
                  </a:cubicBezTo>
                  <a:cubicBezTo>
                    <a:pt x="449" y="166"/>
                    <a:pt x="342" y="145"/>
                    <a:pt x="251" y="118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157" y="91"/>
                    <a:pt x="74" y="67"/>
                    <a:pt x="14" y="7"/>
                  </a:cubicBezTo>
                  <a:cubicBezTo>
                    <a:pt x="13" y="6"/>
                    <a:pt x="12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24"/>
            <p:cNvSpPr>
              <a:spLocks/>
            </p:cNvSpPr>
            <p:nvPr/>
          </p:nvSpPr>
          <p:spPr bwMode="auto">
            <a:xfrm>
              <a:off x="3119" y="2742"/>
              <a:ext cx="269" cy="360"/>
            </a:xfrm>
            <a:custGeom>
              <a:avLst/>
              <a:gdLst>
                <a:gd name="T0" fmla="*/ 103 w 191"/>
                <a:gd name="T1" fmla="*/ 28 h 256"/>
                <a:gd name="T2" fmla="*/ 43 w 191"/>
                <a:gd name="T3" fmla="*/ 7 h 256"/>
                <a:gd name="T4" fmla="*/ 15 w 191"/>
                <a:gd name="T5" fmla="*/ 28 h 256"/>
                <a:gd name="T6" fmla="*/ 30 w 191"/>
                <a:gd name="T7" fmla="*/ 146 h 256"/>
                <a:gd name="T8" fmla="*/ 184 w 191"/>
                <a:gd name="T9" fmla="*/ 209 h 256"/>
                <a:gd name="T10" fmla="*/ 173 w 191"/>
                <a:gd name="T11" fmla="*/ 199 h 256"/>
                <a:gd name="T12" fmla="*/ 41 w 191"/>
                <a:gd name="T13" fmla="*/ 135 h 256"/>
                <a:gd name="T14" fmla="*/ 73 w 191"/>
                <a:gd name="T15" fmla="*/ 32 h 256"/>
                <a:gd name="T16" fmla="*/ 110 w 191"/>
                <a:gd name="T17" fmla="*/ 41 h 256"/>
                <a:gd name="T18" fmla="*/ 103 w 191"/>
                <a:gd name="T19" fmla="*/ 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256">
                  <a:moveTo>
                    <a:pt x="103" y="28"/>
                  </a:moveTo>
                  <a:cubicBezTo>
                    <a:pt x="91" y="34"/>
                    <a:pt x="61" y="4"/>
                    <a:pt x="43" y="7"/>
                  </a:cubicBezTo>
                  <a:cubicBezTo>
                    <a:pt x="29" y="9"/>
                    <a:pt x="21" y="16"/>
                    <a:pt x="15" y="28"/>
                  </a:cubicBezTo>
                  <a:cubicBezTo>
                    <a:pt x="0" y="62"/>
                    <a:pt x="11" y="115"/>
                    <a:pt x="30" y="146"/>
                  </a:cubicBezTo>
                  <a:cubicBezTo>
                    <a:pt x="57" y="190"/>
                    <a:pt x="133" y="256"/>
                    <a:pt x="184" y="209"/>
                  </a:cubicBezTo>
                  <a:cubicBezTo>
                    <a:pt x="191" y="203"/>
                    <a:pt x="180" y="192"/>
                    <a:pt x="173" y="199"/>
                  </a:cubicBezTo>
                  <a:cubicBezTo>
                    <a:pt x="131" y="238"/>
                    <a:pt x="61" y="171"/>
                    <a:pt x="41" y="135"/>
                  </a:cubicBezTo>
                  <a:cubicBezTo>
                    <a:pt x="28" y="113"/>
                    <a:pt x="4" y="0"/>
                    <a:pt x="73" y="32"/>
                  </a:cubicBezTo>
                  <a:cubicBezTo>
                    <a:pt x="88" y="39"/>
                    <a:pt x="94" y="49"/>
                    <a:pt x="110" y="41"/>
                  </a:cubicBezTo>
                  <a:cubicBezTo>
                    <a:pt x="119" y="37"/>
                    <a:pt x="111" y="24"/>
                    <a:pt x="103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25"/>
            <p:cNvSpPr>
              <a:spLocks noEditPoints="1"/>
            </p:cNvSpPr>
            <p:nvPr/>
          </p:nvSpPr>
          <p:spPr bwMode="auto">
            <a:xfrm>
              <a:off x="3115" y="2745"/>
              <a:ext cx="270" cy="318"/>
            </a:xfrm>
            <a:custGeom>
              <a:avLst/>
              <a:gdLst>
                <a:gd name="T0" fmla="*/ 146 w 192"/>
                <a:gd name="T1" fmla="*/ 226 h 226"/>
                <a:gd name="T2" fmla="*/ 137 w 192"/>
                <a:gd name="T3" fmla="*/ 226 h 226"/>
                <a:gd name="T4" fmla="*/ 30 w 192"/>
                <a:gd name="T5" fmla="*/ 145 h 226"/>
                <a:gd name="T6" fmla="*/ 16 w 192"/>
                <a:gd name="T7" fmla="*/ 25 h 226"/>
                <a:gd name="T8" fmla="*/ 45 w 192"/>
                <a:gd name="T9" fmla="*/ 2 h 226"/>
                <a:gd name="T10" fmla="*/ 80 w 192"/>
                <a:gd name="T11" fmla="*/ 14 h 226"/>
                <a:gd name="T12" fmla="*/ 104 w 192"/>
                <a:gd name="T13" fmla="*/ 24 h 226"/>
                <a:gd name="T14" fmla="*/ 115 w 192"/>
                <a:gd name="T15" fmla="*/ 24 h 226"/>
                <a:gd name="T16" fmla="*/ 120 w 192"/>
                <a:gd name="T17" fmla="*/ 34 h 226"/>
                <a:gd name="T18" fmla="*/ 114 w 192"/>
                <a:gd name="T19" fmla="*/ 41 h 226"/>
                <a:gd name="T20" fmla="*/ 85 w 192"/>
                <a:gd name="T21" fmla="*/ 38 h 226"/>
                <a:gd name="T22" fmla="*/ 75 w 192"/>
                <a:gd name="T23" fmla="*/ 33 h 226"/>
                <a:gd name="T24" fmla="*/ 40 w 192"/>
                <a:gd name="T25" fmla="*/ 33 h 226"/>
                <a:gd name="T26" fmla="*/ 46 w 192"/>
                <a:gd name="T27" fmla="*/ 132 h 226"/>
                <a:gd name="T28" fmla="*/ 138 w 192"/>
                <a:gd name="T29" fmla="*/ 205 h 226"/>
                <a:gd name="T30" fmla="*/ 174 w 192"/>
                <a:gd name="T31" fmla="*/ 195 h 226"/>
                <a:gd name="T32" fmla="*/ 189 w 192"/>
                <a:gd name="T33" fmla="*/ 195 h 226"/>
                <a:gd name="T34" fmla="*/ 192 w 192"/>
                <a:gd name="T35" fmla="*/ 202 h 226"/>
                <a:gd name="T36" fmla="*/ 189 w 192"/>
                <a:gd name="T37" fmla="*/ 209 h 226"/>
                <a:gd name="T38" fmla="*/ 146 w 192"/>
                <a:gd name="T39" fmla="*/ 226 h 226"/>
                <a:gd name="T40" fmla="*/ 48 w 192"/>
                <a:gd name="T41" fmla="*/ 7 h 226"/>
                <a:gd name="T42" fmla="*/ 46 w 192"/>
                <a:gd name="T43" fmla="*/ 8 h 226"/>
                <a:gd name="T44" fmla="*/ 21 w 192"/>
                <a:gd name="T45" fmla="*/ 27 h 226"/>
                <a:gd name="T46" fmla="*/ 35 w 192"/>
                <a:gd name="T47" fmla="*/ 142 h 226"/>
                <a:gd name="T48" fmla="*/ 138 w 192"/>
                <a:gd name="T49" fmla="*/ 220 h 226"/>
                <a:gd name="T50" fmla="*/ 185 w 192"/>
                <a:gd name="T51" fmla="*/ 205 h 226"/>
                <a:gd name="T52" fmla="*/ 186 w 192"/>
                <a:gd name="T53" fmla="*/ 202 h 226"/>
                <a:gd name="T54" fmla="*/ 185 w 192"/>
                <a:gd name="T55" fmla="*/ 199 h 226"/>
                <a:gd name="T56" fmla="*/ 178 w 192"/>
                <a:gd name="T57" fmla="*/ 199 h 226"/>
                <a:gd name="T58" fmla="*/ 137 w 192"/>
                <a:gd name="T59" fmla="*/ 211 h 226"/>
                <a:gd name="T60" fmla="*/ 41 w 192"/>
                <a:gd name="T61" fmla="*/ 134 h 226"/>
                <a:gd name="T62" fmla="*/ 36 w 192"/>
                <a:gd name="T63" fmla="*/ 30 h 226"/>
                <a:gd name="T64" fmla="*/ 78 w 192"/>
                <a:gd name="T65" fmla="*/ 28 h 226"/>
                <a:gd name="T66" fmla="*/ 88 w 192"/>
                <a:gd name="T67" fmla="*/ 33 h 226"/>
                <a:gd name="T68" fmla="*/ 112 w 192"/>
                <a:gd name="T69" fmla="*/ 36 h 226"/>
                <a:gd name="T70" fmla="*/ 114 w 192"/>
                <a:gd name="T71" fmla="*/ 33 h 226"/>
                <a:gd name="T72" fmla="*/ 112 w 192"/>
                <a:gd name="T73" fmla="*/ 29 h 226"/>
                <a:gd name="T74" fmla="*/ 107 w 192"/>
                <a:gd name="T75" fmla="*/ 29 h 226"/>
                <a:gd name="T76" fmla="*/ 107 w 192"/>
                <a:gd name="T77" fmla="*/ 29 h 226"/>
                <a:gd name="T78" fmla="*/ 77 w 192"/>
                <a:gd name="T79" fmla="*/ 19 h 226"/>
                <a:gd name="T80" fmla="*/ 48 w 192"/>
                <a:gd name="T81" fmla="*/ 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26">
                  <a:moveTo>
                    <a:pt x="146" y="226"/>
                  </a:moveTo>
                  <a:cubicBezTo>
                    <a:pt x="143" y="226"/>
                    <a:pt x="140" y="226"/>
                    <a:pt x="137" y="226"/>
                  </a:cubicBezTo>
                  <a:cubicBezTo>
                    <a:pt x="97" y="220"/>
                    <a:pt x="52" y="180"/>
                    <a:pt x="30" y="145"/>
                  </a:cubicBezTo>
                  <a:cubicBezTo>
                    <a:pt x="11" y="114"/>
                    <a:pt x="0" y="60"/>
                    <a:pt x="16" y="25"/>
                  </a:cubicBezTo>
                  <a:cubicBezTo>
                    <a:pt x="22" y="11"/>
                    <a:pt x="31" y="4"/>
                    <a:pt x="45" y="2"/>
                  </a:cubicBezTo>
                  <a:cubicBezTo>
                    <a:pt x="56" y="0"/>
                    <a:pt x="68" y="8"/>
                    <a:pt x="80" y="14"/>
                  </a:cubicBezTo>
                  <a:cubicBezTo>
                    <a:pt x="90" y="20"/>
                    <a:pt x="100" y="26"/>
                    <a:pt x="104" y="24"/>
                  </a:cubicBezTo>
                  <a:cubicBezTo>
                    <a:pt x="108" y="22"/>
                    <a:pt x="112" y="22"/>
                    <a:pt x="115" y="24"/>
                  </a:cubicBezTo>
                  <a:cubicBezTo>
                    <a:pt x="118" y="26"/>
                    <a:pt x="120" y="30"/>
                    <a:pt x="120" y="34"/>
                  </a:cubicBezTo>
                  <a:cubicBezTo>
                    <a:pt x="120" y="37"/>
                    <a:pt x="118" y="40"/>
                    <a:pt x="114" y="41"/>
                  </a:cubicBezTo>
                  <a:cubicBezTo>
                    <a:pt x="101" y="48"/>
                    <a:pt x="93" y="43"/>
                    <a:pt x="85" y="38"/>
                  </a:cubicBezTo>
                  <a:cubicBezTo>
                    <a:pt x="82" y="36"/>
                    <a:pt x="79" y="35"/>
                    <a:pt x="75" y="33"/>
                  </a:cubicBezTo>
                  <a:cubicBezTo>
                    <a:pt x="59" y="26"/>
                    <a:pt x="47" y="26"/>
                    <a:pt x="40" y="33"/>
                  </a:cubicBezTo>
                  <a:cubicBezTo>
                    <a:pt x="22" y="53"/>
                    <a:pt x="37" y="116"/>
                    <a:pt x="46" y="132"/>
                  </a:cubicBezTo>
                  <a:cubicBezTo>
                    <a:pt x="62" y="159"/>
                    <a:pt x="102" y="200"/>
                    <a:pt x="138" y="205"/>
                  </a:cubicBezTo>
                  <a:cubicBezTo>
                    <a:pt x="152" y="207"/>
                    <a:pt x="164" y="204"/>
                    <a:pt x="174" y="195"/>
                  </a:cubicBezTo>
                  <a:cubicBezTo>
                    <a:pt x="179" y="190"/>
                    <a:pt x="185" y="192"/>
                    <a:pt x="189" y="195"/>
                  </a:cubicBezTo>
                  <a:cubicBezTo>
                    <a:pt x="191" y="197"/>
                    <a:pt x="192" y="199"/>
                    <a:pt x="192" y="202"/>
                  </a:cubicBezTo>
                  <a:cubicBezTo>
                    <a:pt x="192" y="204"/>
                    <a:pt x="191" y="207"/>
                    <a:pt x="189" y="209"/>
                  </a:cubicBezTo>
                  <a:cubicBezTo>
                    <a:pt x="176" y="220"/>
                    <a:pt x="162" y="226"/>
                    <a:pt x="146" y="226"/>
                  </a:cubicBezTo>
                  <a:close/>
                  <a:moveTo>
                    <a:pt x="48" y="7"/>
                  </a:moveTo>
                  <a:cubicBezTo>
                    <a:pt x="47" y="7"/>
                    <a:pt x="47" y="7"/>
                    <a:pt x="46" y="8"/>
                  </a:cubicBezTo>
                  <a:cubicBezTo>
                    <a:pt x="34" y="9"/>
                    <a:pt x="26" y="15"/>
                    <a:pt x="21" y="27"/>
                  </a:cubicBezTo>
                  <a:cubicBezTo>
                    <a:pt x="6" y="60"/>
                    <a:pt x="17" y="113"/>
                    <a:pt x="35" y="142"/>
                  </a:cubicBezTo>
                  <a:cubicBezTo>
                    <a:pt x="56" y="176"/>
                    <a:pt x="99" y="215"/>
                    <a:pt x="138" y="220"/>
                  </a:cubicBezTo>
                  <a:cubicBezTo>
                    <a:pt x="156" y="222"/>
                    <a:pt x="172" y="217"/>
                    <a:pt x="185" y="205"/>
                  </a:cubicBezTo>
                  <a:cubicBezTo>
                    <a:pt x="186" y="204"/>
                    <a:pt x="186" y="203"/>
                    <a:pt x="186" y="202"/>
                  </a:cubicBezTo>
                  <a:cubicBezTo>
                    <a:pt x="186" y="201"/>
                    <a:pt x="186" y="200"/>
                    <a:pt x="185" y="199"/>
                  </a:cubicBezTo>
                  <a:cubicBezTo>
                    <a:pt x="184" y="198"/>
                    <a:pt x="181" y="196"/>
                    <a:pt x="178" y="199"/>
                  </a:cubicBezTo>
                  <a:cubicBezTo>
                    <a:pt x="167" y="209"/>
                    <a:pt x="153" y="213"/>
                    <a:pt x="137" y="211"/>
                  </a:cubicBezTo>
                  <a:cubicBezTo>
                    <a:pt x="100" y="205"/>
                    <a:pt x="57" y="163"/>
                    <a:pt x="41" y="134"/>
                  </a:cubicBezTo>
                  <a:cubicBezTo>
                    <a:pt x="31" y="117"/>
                    <a:pt x="16" y="52"/>
                    <a:pt x="36" y="30"/>
                  </a:cubicBezTo>
                  <a:cubicBezTo>
                    <a:pt x="45" y="20"/>
                    <a:pt x="59" y="19"/>
                    <a:pt x="78" y="28"/>
                  </a:cubicBezTo>
                  <a:cubicBezTo>
                    <a:pt x="81" y="30"/>
                    <a:pt x="85" y="32"/>
                    <a:pt x="88" y="33"/>
                  </a:cubicBezTo>
                  <a:cubicBezTo>
                    <a:pt x="96" y="39"/>
                    <a:pt x="101" y="42"/>
                    <a:pt x="112" y="36"/>
                  </a:cubicBezTo>
                  <a:cubicBezTo>
                    <a:pt x="113" y="36"/>
                    <a:pt x="114" y="35"/>
                    <a:pt x="114" y="33"/>
                  </a:cubicBezTo>
                  <a:cubicBezTo>
                    <a:pt x="114" y="32"/>
                    <a:pt x="113" y="30"/>
                    <a:pt x="112" y="29"/>
                  </a:cubicBezTo>
                  <a:cubicBezTo>
                    <a:pt x="111" y="28"/>
                    <a:pt x="109" y="27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0" y="32"/>
                    <a:pt x="89" y="26"/>
                    <a:pt x="77" y="19"/>
                  </a:cubicBezTo>
                  <a:cubicBezTo>
                    <a:pt x="67" y="14"/>
                    <a:pt x="56" y="7"/>
                    <a:pt x="48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26"/>
            <p:cNvSpPr>
              <a:spLocks/>
            </p:cNvSpPr>
            <p:nvPr/>
          </p:nvSpPr>
          <p:spPr bwMode="auto">
            <a:xfrm>
              <a:off x="3253" y="2716"/>
              <a:ext cx="111" cy="217"/>
            </a:xfrm>
            <a:custGeom>
              <a:avLst/>
              <a:gdLst>
                <a:gd name="T0" fmla="*/ 62 w 79"/>
                <a:gd name="T1" fmla="*/ 148 h 155"/>
                <a:gd name="T2" fmla="*/ 77 w 79"/>
                <a:gd name="T3" fmla="*/ 84 h 155"/>
                <a:gd name="T4" fmla="*/ 57 w 79"/>
                <a:gd name="T5" fmla="*/ 16 h 155"/>
                <a:gd name="T6" fmla="*/ 24 w 79"/>
                <a:gd name="T7" fmla="*/ 8 h 155"/>
                <a:gd name="T8" fmla="*/ 6 w 79"/>
                <a:gd name="T9" fmla="*/ 48 h 155"/>
                <a:gd name="T10" fmla="*/ 17 w 79"/>
                <a:gd name="T11" fmla="*/ 59 h 155"/>
                <a:gd name="T12" fmla="*/ 24 w 79"/>
                <a:gd name="T13" fmla="*/ 46 h 155"/>
                <a:gd name="T14" fmla="*/ 27 w 79"/>
                <a:gd name="T15" fmla="*/ 33 h 155"/>
                <a:gd name="T16" fmla="*/ 39 w 79"/>
                <a:gd name="T17" fmla="*/ 27 h 155"/>
                <a:gd name="T18" fmla="*/ 51 w 79"/>
                <a:gd name="T19" fmla="*/ 138 h 155"/>
                <a:gd name="T20" fmla="*/ 62 w 79"/>
                <a:gd name="T21" fmla="*/ 14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55">
                  <a:moveTo>
                    <a:pt x="62" y="148"/>
                  </a:moveTo>
                  <a:cubicBezTo>
                    <a:pt x="79" y="131"/>
                    <a:pt x="78" y="106"/>
                    <a:pt x="77" y="84"/>
                  </a:cubicBezTo>
                  <a:cubicBezTo>
                    <a:pt x="76" y="61"/>
                    <a:pt x="71" y="34"/>
                    <a:pt x="57" y="16"/>
                  </a:cubicBezTo>
                  <a:cubicBezTo>
                    <a:pt x="49" y="6"/>
                    <a:pt x="35" y="0"/>
                    <a:pt x="24" y="8"/>
                  </a:cubicBezTo>
                  <a:cubicBezTo>
                    <a:pt x="10" y="17"/>
                    <a:pt x="16" y="37"/>
                    <a:pt x="6" y="48"/>
                  </a:cubicBezTo>
                  <a:cubicBezTo>
                    <a:pt x="0" y="55"/>
                    <a:pt x="10" y="66"/>
                    <a:pt x="17" y="59"/>
                  </a:cubicBezTo>
                  <a:cubicBezTo>
                    <a:pt x="20" y="55"/>
                    <a:pt x="22" y="51"/>
                    <a:pt x="24" y="46"/>
                  </a:cubicBezTo>
                  <a:cubicBezTo>
                    <a:pt x="25" y="42"/>
                    <a:pt x="26" y="37"/>
                    <a:pt x="27" y="33"/>
                  </a:cubicBezTo>
                  <a:cubicBezTo>
                    <a:pt x="30" y="22"/>
                    <a:pt x="27" y="22"/>
                    <a:pt x="39" y="27"/>
                  </a:cubicBezTo>
                  <a:cubicBezTo>
                    <a:pt x="68" y="37"/>
                    <a:pt x="71" y="118"/>
                    <a:pt x="51" y="138"/>
                  </a:cubicBezTo>
                  <a:cubicBezTo>
                    <a:pt x="44" y="144"/>
                    <a:pt x="55" y="155"/>
                    <a:pt x="62" y="1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27"/>
            <p:cNvSpPr>
              <a:spLocks noEditPoints="1"/>
            </p:cNvSpPr>
            <p:nvPr/>
          </p:nvSpPr>
          <p:spPr bwMode="auto">
            <a:xfrm>
              <a:off x="3254" y="2710"/>
              <a:ext cx="114" cy="221"/>
            </a:xfrm>
            <a:custGeom>
              <a:avLst/>
              <a:gdLst>
                <a:gd name="T0" fmla="*/ 56 w 81"/>
                <a:gd name="T1" fmla="*/ 157 h 157"/>
                <a:gd name="T2" fmla="*/ 48 w 81"/>
                <a:gd name="T3" fmla="*/ 154 h 157"/>
                <a:gd name="T4" fmla="*/ 48 w 81"/>
                <a:gd name="T5" fmla="*/ 140 h 157"/>
                <a:gd name="T6" fmla="*/ 58 w 81"/>
                <a:gd name="T7" fmla="*/ 67 h 157"/>
                <a:gd name="T8" fmla="*/ 37 w 81"/>
                <a:gd name="T9" fmla="*/ 33 h 157"/>
                <a:gd name="T10" fmla="*/ 35 w 81"/>
                <a:gd name="T11" fmla="*/ 32 h 157"/>
                <a:gd name="T12" fmla="*/ 30 w 81"/>
                <a:gd name="T13" fmla="*/ 31 h 157"/>
                <a:gd name="T14" fmla="*/ 30 w 81"/>
                <a:gd name="T15" fmla="*/ 33 h 157"/>
                <a:gd name="T16" fmla="*/ 29 w 81"/>
                <a:gd name="T17" fmla="*/ 37 h 157"/>
                <a:gd name="T18" fmla="*/ 27 w 81"/>
                <a:gd name="T19" fmla="*/ 43 h 157"/>
                <a:gd name="T20" fmla="*/ 26 w 81"/>
                <a:gd name="T21" fmla="*/ 51 h 157"/>
                <a:gd name="T22" fmla="*/ 18 w 81"/>
                <a:gd name="T23" fmla="*/ 64 h 157"/>
                <a:gd name="T24" fmla="*/ 9 w 81"/>
                <a:gd name="T25" fmla="*/ 68 h 157"/>
                <a:gd name="T26" fmla="*/ 1 w 81"/>
                <a:gd name="T27" fmla="*/ 60 h 157"/>
                <a:gd name="T28" fmla="*/ 3 w 81"/>
                <a:gd name="T29" fmla="*/ 50 h 157"/>
                <a:gd name="T30" fmla="*/ 9 w 81"/>
                <a:gd name="T31" fmla="*/ 33 h 157"/>
                <a:gd name="T32" fmla="*/ 21 w 81"/>
                <a:gd name="T33" fmla="*/ 10 h 157"/>
                <a:gd name="T34" fmla="*/ 58 w 81"/>
                <a:gd name="T35" fmla="*/ 18 h 157"/>
                <a:gd name="T36" fmla="*/ 78 w 81"/>
                <a:gd name="T37" fmla="*/ 87 h 157"/>
                <a:gd name="T38" fmla="*/ 78 w 81"/>
                <a:gd name="T39" fmla="*/ 88 h 157"/>
                <a:gd name="T40" fmla="*/ 63 w 81"/>
                <a:gd name="T41" fmla="*/ 154 h 157"/>
                <a:gd name="T42" fmla="*/ 63 w 81"/>
                <a:gd name="T43" fmla="*/ 154 h 157"/>
                <a:gd name="T44" fmla="*/ 56 w 81"/>
                <a:gd name="T45" fmla="*/ 157 h 157"/>
                <a:gd name="T46" fmla="*/ 30 w 81"/>
                <a:gd name="T47" fmla="*/ 25 h 157"/>
                <a:gd name="T48" fmla="*/ 37 w 81"/>
                <a:gd name="T49" fmla="*/ 27 h 157"/>
                <a:gd name="T50" fmla="*/ 39 w 81"/>
                <a:gd name="T51" fmla="*/ 28 h 157"/>
                <a:gd name="T52" fmla="*/ 63 w 81"/>
                <a:gd name="T53" fmla="*/ 66 h 157"/>
                <a:gd name="T54" fmla="*/ 52 w 81"/>
                <a:gd name="T55" fmla="*/ 144 h 157"/>
                <a:gd name="T56" fmla="*/ 52 w 81"/>
                <a:gd name="T57" fmla="*/ 150 h 157"/>
                <a:gd name="T58" fmla="*/ 59 w 81"/>
                <a:gd name="T59" fmla="*/ 150 h 157"/>
                <a:gd name="T60" fmla="*/ 59 w 81"/>
                <a:gd name="T61" fmla="*/ 150 h 157"/>
                <a:gd name="T62" fmla="*/ 73 w 81"/>
                <a:gd name="T63" fmla="*/ 89 h 157"/>
                <a:gd name="T64" fmla="*/ 73 w 81"/>
                <a:gd name="T65" fmla="*/ 88 h 157"/>
                <a:gd name="T66" fmla="*/ 54 w 81"/>
                <a:gd name="T67" fmla="*/ 22 h 157"/>
                <a:gd name="T68" fmla="*/ 24 w 81"/>
                <a:gd name="T69" fmla="*/ 14 h 157"/>
                <a:gd name="T70" fmla="*/ 15 w 81"/>
                <a:gd name="T71" fmla="*/ 34 h 157"/>
                <a:gd name="T72" fmla="*/ 7 w 81"/>
                <a:gd name="T73" fmla="*/ 54 h 157"/>
                <a:gd name="T74" fmla="*/ 6 w 81"/>
                <a:gd name="T75" fmla="*/ 59 h 157"/>
                <a:gd name="T76" fmla="*/ 10 w 81"/>
                <a:gd name="T77" fmla="*/ 62 h 157"/>
                <a:gd name="T78" fmla="*/ 14 w 81"/>
                <a:gd name="T79" fmla="*/ 61 h 157"/>
                <a:gd name="T80" fmla="*/ 20 w 81"/>
                <a:gd name="T81" fmla="*/ 49 h 157"/>
                <a:gd name="T82" fmla="*/ 22 w 81"/>
                <a:gd name="T83" fmla="*/ 42 h 157"/>
                <a:gd name="T84" fmla="*/ 23 w 81"/>
                <a:gd name="T85" fmla="*/ 36 h 157"/>
                <a:gd name="T86" fmla="*/ 24 w 81"/>
                <a:gd name="T87" fmla="*/ 31 h 157"/>
                <a:gd name="T88" fmla="*/ 27 w 81"/>
                <a:gd name="T89" fmla="*/ 25 h 157"/>
                <a:gd name="T90" fmla="*/ 30 w 81"/>
                <a:gd name="T91" fmla="*/ 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157">
                  <a:moveTo>
                    <a:pt x="56" y="157"/>
                  </a:moveTo>
                  <a:cubicBezTo>
                    <a:pt x="53" y="157"/>
                    <a:pt x="50" y="156"/>
                    <a:pt x="48" y="154"/>
                  </a:cubicBezTo>
                  <a:cubicBezTo>
                    <a:pt x="45" y="150"/>
                    <a:pt x="43" y="144"/>
                    <a:pt x="48" y="140"/>
                  </a:cubicBezTo>
                  <a:cubicBezTo>
                    <a:pt x="59" y="129"/>
                    <a:pt x="64" y="96"/>
                    <a:pt x="58" y="67"/>
                  </a:cubicBezTo>
                  <a:cubicBezTo>
                    <a:pt x="54" y="49"/>
                    <a:pt x="46" y="37"/>
                    <a:pt x="37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2"/>
                    <a:pt x="31" y="31"/>
                    <a:pt x="30" y="31"/>
                  </a:cubicBezTo>
                  <a:cubicBezTo>
                    <a:pt x="30" y="31"/>
                    <a:pt x="30" y="32"/>
                    <a:pt x="30" y="33"/>
                  </a:cubicBezTo>
                  <a:cubicBezTo>
                    <a:pt x="30" y="34"/>
                    <a:pt x="29" y="35"/>
                    <a:pt x="29" y="37"/>
                  </a:cubicBezTo>
                  <a:cubicBezTo>
                    <a:pt x="28" y="39"/>
                    <a:pt x="28" y="41"/>
                    <a:pt x="27" y="43"/>
                  </a:cubicBezTo>
                  <a:cubicBezTo>
                    <a:pt x="27" y="45"/>
                    <a:pt x="26" y="48"/>
                    <a:pt x="26" y="51"/>
                  </a:cubicBezTo>
                  <a:cubicBezTo>
                    <a:pt x="23" y="57"/>
                    <a:pt x="21" y="61"/>
                    <a:pt x="18" y="64"/>
                  </a:cubicBezTo>
                  <a:cubicBezTo>
                    <a:pt x="16" y="67"/>
                    <a:pt x="12" y="68"/>
                    <a:pt x="9" y="68"/>
                  </a:cubicBezTo>
                  <a:cubicBezTo>
                    <a:pt x="6" y="67"/>
                    <a:pt x="2" y="64"/>
                    <a:pt x="1" y="60"/>
                  </a:cubicBezTo>
                  <a:cubicBezTo>
                    <a:pt x="0" y="57"/>
                    <a:pt x="1" y="53"/>
                    <a:pt x="3" y="50"/>
                  </a:cubicBezTo>
                  <a:cubicBezTo>
                    <a:pt x="7" y="46"/>
                    <a:pt x="8" y="40"/>
                    <a:pt x="9" y="33"/>
                  </a:cubicBezTo>
                  <a:cubicBezTo>
                    <a:pt x="11" y="24"/>
                    <a:pt x="13" y="15"/>
                    <a:pt x="21" y="10"/>
                  </a:cubicBezTo>
                  <a:cubicBezTo>
                    <a:pt x="34" y="0"/>
                    <a:pt x="49" y="7"/>
                    <a:pt x="58" y="18"/>
                  </a:cubicBezTo>
                  <a:cubicBezTo>
                    <a:pt x="70" y="33"/>
                    <a:pt x="77" y="57"/>
                    <a:pt x="78" y="87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9" y="111"/>
                    <a:pt x="81" y="136"/>
                    <a:pt x="63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0" y="156"/>
                    <a:pt x="58" y="157"/>
                    <a:pt x="56" y="157"/>
                  </a:cubicBezTo>
                  <a:close/>
                  <a:moveTo>
                    <a:pt x="30" y="25"/>
                  </a:moveTo>
                  <a:cubicBezTo>
                    <a:pt x="31" y="25"/>
                    <a:pt x="34" y="26"/>
                    <a:pt x="37" y="27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50" y="32"/>
                    <a:pt x="59" y="46"/>
                    <a:pt x="63" y="66"/>
                  </a:cubicBezTo>
                  <a:cubicBezTo>
                    <a:pt x="69" y="93"/>
                    <a:pt x="66" y="130"/>
                    <a:pt x="52" y="144"/>
                  </a:cubicBezTo>
                  <a:cubicBezTo>
                    <a:pt x="50" y="146"/>
                    <a:pt x="51" y="148"/>
                    <a:pt x="52" y="150"/>
                  </a:cubicBezTo>
                  <a:cubicBezTo>
                    <a:pt x="53" y="151"/>
                    <a:pt x="56" y="153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75" y="134"/>
                    <a:pt x="74" y="111"/>
                    <a:pt x="73" y="89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2" y="58"/>
                    <a:pt x="65" y="36"/>
                    <a:pt x="54" y="22"/>
                  </a:cubicBezTo>
                  <a:cubicBezTo>
                    <a:pt x="46" y="12"/>
                    <a:pt x="34" y="7"/>
                    <a:pt x="24" y="14"/>
                  </a:cubicBezTo>
                  <a:cubicBezTo>
                    <a:pt x="18" y="19"/>
                    <a:pt x="16" y="26"/>
                    <a:pt x="15" y="34"/>
                  </a:cubicBezTo>
                  <a:cubicBezTo>
                    <a:pt x="14" y="41"/>
                    <a:pt x="12" y="48"/>
                    <a:pt x="7" y="54"/>
                  </a:cubicBezTo>
                  <a:cubicBezTo>
                    <a:pt x="6" y="56"/>
                    <a:pt x="6" y="58"/>
                    <a:pt x="6" y="59"/>
                  </a:cubicBezTo>
                  <a:cubicBezTo>
                    <a:pt x="7" y="60"/>
                    <a:pt x="9" y="62"/>
                    <a:pt x="10" y="62"/>
                  </a:cubicBezTo>
                  <a:cubicBezTo>
                    <a:pt x="11" y="63"/>
                    <a:pt x="13" y="62"/>
                    <a:pt x="14" y="61"/>
                  </a:cubicBezTo>
                  <a:cubicBezTo>
                    <a:pt x="16" y="58"/>
                    <a:pt x="18" y="54"/>
                    <a:pt x="20" y="49"/>
                  </a:cubicBezTo>
                  <a:cubicBezTo>
                    <a:pt x="21" y="47"/>
                    <a:pt x="22" y="44"/>
                    <a:pt x="22" y="42"/>
                  </a:cubicBezTo>
                  <a:cubicBezTo>
                    <a:pt x="22" y="40"/>
                    <a:pt x="23" y="38"/>
                    <a:pt x="23" y="36"/>
                  </a:cubicBezTo>
                  <a:cubicBezTo>
                    <a:pt x="24" y="34"/>
                    <a:pt x="24" y="33"/>
                    <a:pt x="24" y="31"/>
                  </a:cubicBezTo>
                  <a:cubicBezTo>
                    <a:pt x="25" y="29"/>
                    <a:pt x="25" y="27"/>
                    <a:pt x="27" y="25"/>
                  </a:cubicBezTo>
                  <a:cubicBezTo>
                    <a:pt x="28" y="25"/>
                    <a:pt x="29" y="25"/>
                    <a:pt x="30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4981" y="3360"/>
              <a:ext cx="54" cy="314"/>
            </a:xfrm>
            <a:custGeom>
              <a:avLst/>
              <a:gdLst>
                <a:gd name="T0" fmla="*/ 3 w 39"/>
                <a:gd name="T1" fmla="*/ 13 h 223"/>
                <a:gd name="T2" fmla="*/ 8 w 39"/>
                <a:gd name="T3" fmla="*/ 210 h 223"/>
                <a:gd name="T4" fmla="*/ 22 w 39"/>
                <a:gd name="T5" fmla="*/ 214 h 223"/>
                <a:gd name="T6" fmla="*/ 17 w 39"/>
                <a:gd name="T7" fmla="*/ 9 h 223"/>
                <a:gd name="T8" fmla="*/ 3 w 39"/>
                <a:gd name="T9" fmla="*/ 1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3">
                  <a:moveTo>
                    <a:pt x="3" y="13"/>
                  </a:moveTo>
                  <a:cubicBezTo>
                    <a:pt x="24" y="79"/>
                    <a:pt x="23" y="143"/>
                    <a:pt x="8" y="210"/>
                  </a:cubicBezTo>
                  <a:cubicBezTo>
                    <a:pt x="5" y="219"/>
                    <a:pt x="20" y="223"/>
                    <a:pt x="22" y="214"/>
                  </a:cubicBezTo>
                  <a:cubicBezTo>
                    <a:pt x="38" y="145"/>
                    <a:pt x="39" y="78"/>
                    <a:pt x="17" y="9"/>
                  </a:cubicBezTo>
                  <a:cubicBezTo>
                    <a:pt x="14" y="0"/>
                    <a:pt x="0" y="4"/>
                    <a:pt x="3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29"/>
            <p:cNvSpPr>
              <a:spLocks noEditPoints="1"/>
            </p:cNvSpPr>
            <p:nvPr/>
          </p:nvSpPr>
          <p:spPr bwMode="auto">
            <a:xfrm>
              <a:off x="4978" y="3360"/>
              <a:ext cx="62" cy="312"/>
            </a:xfrm>
            <a:custGeom>
              <a:avLst/>
              <a:gdLst>
                <a:gd name="T0" fmla="*/ 17 w 44"/>
                <a:gd name="T1" fmla="*/ 222 h 222"/>
                <a:gd name="T2" fmla="*/ 10 w 44"/>
                <a:gd name="T3" fmla="*/ 219 h 222"/>
                <a:gd name="T4" fmla="*/ 7 w 44"/>
                <a:gd name="T5" fmla="*/ 209 h 222"/>
                <a:gd name="T6" fmla="*/ 2 w 44"/>
                <a:gd name="T7" fmla="*/ 14 h 222"/>
                <a:gd name="T8" fmla="*/ 2 w 44"/>
                <a:gd name="T9" fmla="*/ 14 h 222"/>
                <a:gd name="T10" fmla="*/ 9 w 44"/>
                <a:gd name="T11" fmla="*/ 2 h 222"/>
                <a:gd name="T12" fmla="*/ 22 w 44"/>
                <a:gd name="T13" fmla="*/ 8 h 222"/>
                <a:gd name="T14" fmla="*/ 27 w 44"/>
                <a:gd name="T15" fmla="*/ 215 h 222"/>
                <a:gd name="T16" fmla="*/ 20 w 44"/>
                <a:gd name="T17" fmla="*/ 222 h 222"/>
                <a:gd name="T18" fmla="*/ 17 w 44"/>
                <a:gd name="T19" fmla="*/ 222 h 222"/>
                <a:gd name="T20" fmla="*/ 7 w 44"/>
                <a:gd name="T21" fmla="*/ 12 h 222"/>
                <a:gd name="T22" fmla="*/ 12 w 44"/>
                <a:gd name="T23" fmla="*/ 211 h 222"/>
                <a:gd name="T24" fmla="*/ 13 w 44"/>
                <a:gd name="T25" fmla="*/ 215 h 222"/>
                <a:gd name="T26" fmla="*/ 19 w 44"/>
                <a:gd name="T27" fmla="*/ 216 h 222"/>
                <a:gd name="T28" fmla="*/ 21 w 44"/>
                <a:gd name="T29" fmla="*/ 213 h 222"/>
                <a:gd name="T30" fmla="*/ 16 w 44"/>
                <a:gd name="T31" fmla="*/ 10 h 222"/>
                <a:gd name="T32" fmla="*/ 10 w 44"/>
                <a:gd name="T33" fmla="*/ 7 h 222"/>
                <a:gd name="T34" fmla="*/ 7 w 44"/>
                <a:gd name="T35" fmla="*/ 1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222">
                  <a:moveTo>
                    <a:pt x="17" y="222"/>
                  </a:moveTo>
                  <a:cubicBezTo>
                    <a:pt x="15" y="222"/>
                    <a:pt x="12" y="221"/>
                    <a:pt x="10" y="219"/>
                  </a:cubicBezTo>
                  <a:cubicBezTo>
                    <a:pt x="7" y="217"/>
                    <a:pt x="6" y="213"/>
                    <a:pt x="7" y="209"/>
                  </a:cubicBezTo>
                  <a:cubicBezTo>
                    <a:pt x="23" y="139"/>
                    <a:pt x="22" y="77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8"/>
                    <a:pt x="4" y="3"/>
                    <a:pt x="9" y="2"/>
                  </a:cubicBezTo>
                  <a:cubicBezTo>
                    <a:pt x="13" y="0"/>
                    <a:pt x="20" y="2"/>
                    <a:pt x="22" y="8"/>
                  </a:cubicBezTo>
                  <a:cubicBezTo>
                    <a:pt x="42" y="74"/>
                    <a:pt x="44" y="141"/>
                    <a:pt x="27" y="215"/>
                  </a:cubicBezTo>
                  <a:cubicBezTo>
                    <a:pt x="26" y="218"/>
                    <a:pt x="23" y="221"/>
                    <a:pt x="20" y="222"/>
                  </a:cubicBezTo>
                  <a:cubicBezTo>
                    <a:pt x="19" y="222"/>
                    <a:pt x="18" y="222"/>
                    <a:pt x="17" y="222"/>
                  </a:cubicBezTo>
                  <a:close/>
                  <a:moveTo>
                    <a:pt x="7" y="12"/>
                  </a:moveTo>
                  <a:cubicBezTo>
                    <a:pt x="27" y="76"/>
                    <a:pt x="29" y="139"/>
                    <a:pt x="12" y="211"/>
                  </a:cubicBezTo>
                  <a:cubicBezTo>
                    <a:pt x="12" y="213"/>
                    <a:pt x="13" y="214"/>
                    <a:pt x="13" y="215"/>
                  </a:cubicBezTo>
                  <a:cubicBezTo>
                    <a:pt x="15" y="216"/>
                    <a:pt x="17" y="217"/>
                    <a:pt x="19" y="216"/>
                  </a:cubicBezTo>
                  <a:cubicBezTo>
                    <a:pt x="20" y="216"/>
                    <a:pt x="21" y="215"/>
                    <a:pt x="21" y="213"/>
                  </a:cubicBezTo>
                  <a:cubicBezTo>
                    <a:pt x="38" y="141"/>
                    <a:pt x="37" y="74"/>
                    <a:pt x="16" y="10"/>
                  </a:cubicBezTo>
                  <a:cubicBezTo>
                    <a:pt x="15" y="7"/>
                    <a:pt x="12" y="7"/>
                    <a:pt x="10" y="7"/>
                  </a:cubicBezTo>
                  <a:cubicBezTo>
                    <a:pt x="10" y="7"/>
                    <a:pt x="6" y="9"/>
                    <a:pt x="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0"/>
            <p:cNvSpPr>
              <a:spLocks/>
            </p:cNvSpPr>
            <p:nvPr/>
          </p:nvSpPr>
          <p:spPr bwMode="auto">
            <a:xfrm>
              <a:off x="4669" y="2311"/>
              <a:ext cx="73" cy="153"/>
            </a:xfrm>
            <a:custGeom>
              <a:avLst/>
              <a:gdLst>
                <a:gd name="T0" fmla="*/ 4 w 52"/>
                <a:gd name="T1" fmla="*/ 16 h 109"/>
                <a:gd name="T2" fmla="*/ 36 w 52"/>
                <a:gd name="T3" fmla="*/ 100 h 109"/>
                <a:gd name="T4" fmla="*/ 50 w 52"/>
                <a:gd name="T5" fmla="*/ 96 h 109"/>
                <a:gd name="T6" fmla="*/ 17 w 52"/>
                <a:gd name="T7" fmla="*/ 9 h 109"/>
                <a:gd name="T8" fmla="*/ 4 w 52"/>
                <a:gd name="T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9">
                  <a:moveTo>
                    <a:pt x="4" y="16"/>
                  </a:moveTo>
                  <a:cubicBezTo>
                    <a:pt x="18" y="43"/>
                    <a:pt x="31" y="69"/>
                    <a:pt x="36" y="100"/>
                  </a:cubicBezTo>
                  <a:cubicBezTo>
                    <a:pt x="37" y="109"/>
                    <a:pt x="52" y="105"/>
                    <a:pt x="50" y="96"/>
                  </a:cubicBezTo>
                  <a:cubicBezTo>
                    <a:pt x="45" y="64"/>
                    <a:pt x="32" y="37"/>
                    <a:pt x="17" y="9"/>
                  </a:cubicBezTo>
                  <a:cubicBezTo>
                    <a:pt x="13" y="0"/>
                    <a:pt x="0" y="8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31"/>
            <p:cNvSpPr>
              <a:spLocks noEditPoints="1"/>
            </p:cNvSpPr>
            <p:nvPr/>
          </p:nvSpPr>
          <p:spPr bwMode="auto">
            <a:xfrm>
              <a:off x="4667" y="2312"/>
              <a:ext cx="76" cy="151"/>
            </a:xfrm>
            <a:custGeom>
              <a:avLst/>
              <a:gdLst>
                <a:gd name="T0" fmla="*/ 43 w 54"/>
                <a:gd name="T1" fmla="*/ 107 h 107"/>
                <a:gd name="T2" fmla="*/ 39 w 54"/>
                <a:gd name="T3" fmla="*/ 106 h 107"/>
                <a:gd name="T4" fmla="*/ 34 w 54"/>
                <a:gd name="T5" fmla="*/ 99 h 107"/>
                <a:gd name="T6" fmla="*/ 3 w 54"/>
                <a:gd name="T7" fmla="*/ 17 h 107"/>
                <a:gd name="T8" fmla="*/ 3 w 54"/>
                <a:gd name="T9" fmla="*/ 17 h 107"/>
                <a:gd name="T10" fmla="*/ 7 w 54"/>
                <a:gd name="T11" fmla="*/ 3 h 107"/>
                <a:gd name="T12" fmla="*/ 21 w 54"/>
                <a:gd name="T13" fmla="*/ 7 h 107"/>
                <a:gd name="T14" fmla="*/ 54 w 54"/>
                <a:gd name="T15" fmla="*/ 94 h 107"/>
                <a:gd name="T16" fmla="*/ 50 w 54"/>
                <a:gd name="T17" fmla="*/ 104 h 107"/>
                <a:gd name="T18" fmla="*/ 43 w 54"/>
                <a:gd name="T19" fmla="*/ 107 h 107"/>
                <a:gd name="T20" fmla="*/ 8 w 54"/>
                <a:gd name="T21" fmla="*/ 14 h 107"/>
                <a:gd name="T22" fmla="*/ 40 w 54"/>
                <a:gd name="T23" fmla="*/ 98 h 107"/>
                <a:gd name="T24" fmla="*/ 41 w 54"/>
                <a:gd name="T25" fmla="*/ 101 h 107"/>
                <a:gd name="T26" fmla="*/ 46 w 54"/>
                <a:gd name="T27" fmla="*/ 100 h 107"/>
                <a:gd name="T28" fmla="*/ 48 w 54"/>
                <a:gd name="T29" fmla="*/ 95 h 107"/>
                <a:gd name="T30" fmla="*/ 16 w 54"/>
                <a:gd name="T31" fmla="*/ 9 h 107"/>
                <a:gd name="T32" fmla="*/ 10 w 54"/>
                <a:gd name="T33" fmla="*/ 7 h 107"/>
                <a:gd name="T34" fmla="*/ 8 w 54"/>
                <a:gd name="T35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107">
                  <a:moveTo>
                    <a:pt x="43" y="107"/>
                  </a:moveTo>
                  <a:cubicBezTo>
                    <a:pt x="42" y="107"/>
                    <a:pt x="40" y="107"/>
                    <a:pt x="39" y="106"/>
                  </a:cubicBezTo>
                  <a:cubicBezTo>
                    <a:pt x="36" y="105"/>
                    <a:pt x="35" y="103"/>
                    <a:pt x="34" y="99"/>
                  </a:cubicBezTo>
                  <a:cubicBezTo>
                    <a:pt x="29" y="70"/>
                    <a:pt x="17" y="44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1"/>
                    <a:pt x="3" y="5"/>
                    <a:pt x="7" y="3"/>
                  </a:cubicBezTo>
                  <a:cubicBezTo>
                    <a:pt x="12" y="0"/>
                    <a:pt x="18" y="1"/>
                    <a:pt x="21" y="7"/>
                  </a:cubicBezTo>
                  <a:cubicBezTo>
                    <a:pt x="36" y="36"/>
                    <a:pt x="49" y="63"/>
                    <a:pt x="54" y="94"/>
                  </a:cubicBezTo>
                  <a:cubicBezTo>
                    <a:pt x="54" y="98"/>
                    <a:pt x="53" y="102"/>
                    <a:pt x="50" y="104"/>
                  </a:cubicBezTo>
                  <a:cubicBezTo>
                    <a:pt x="48" y="106"/>
                    <a:pt x="45" y="107"/>
                    <a:pt x="43" y="107"/>
                  </a:cubicBezTo>
                  <a:close/>
                  <a:moveTo>
                    <a:pt x="8" y="14"/>
                  </a:moveTo>
                  <a:cubicBezTo>
                    <a:pt x="22" y="42"/>
                    <a:pt x="35" y="68"/>
                    <a:pt x="40" y="98"/>
                  </a:cubicBezTo>
                  <a:cubicBezTo>
                    <a:pt x="40" y="100"/>
                    <a:pt x="40" y="101"/>
                    <a:pt x="41" y="101"/>
                  </a:cubicBezTo>
                  <a:cubicBezTo>
                    <a:pt x="43" y="102"/>
                    <a:pt x="45" y="101"/>
                    <a:pt x="46" y="100"/>
                  </a:cubicBezTo>
                  <a:cubicBezTo>
                    <a:pt x="47" y="99"/>
                    <a:pt x="49" y="98"/>
                    <a:pt x="48" y="95"/>
                  </a:cubicBezTo>
                  <a:cubicBezTo>
                    <a:pt x="44" y="65"/>
                    <a:pt x="31" y="38"/>
                    <a:pt x="16" y="9"/>
                  </a:cubicBezTo>
                  <a:cubicBezTo>
                    <a:pt x="14" y="6"/>
                    <a:pt x="11" y="7"/>
                    <a:pt x="10" y="7"/>
                  </a:cubicBezTo>
                  <a:cubicBezTo>
                    <a:pt x="8" y="8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32"/>
            <p:cNvSpPr>
              <a:spLocks/>
            </p:cNvSpPr>
            <p:nvPr/>
          </p:nvSpPr>
          <p:spPr bwMode="auto">
            <a:xfrm>
              <a:off x="4600" y="2357"/>
              <a:ext cx="79" cy="138"/>
            </a:xfrm>
            <a:custGeom>
              <a:avLst/>
              <a:gdLst>
                <a:gd name="T0" fmla="*/ 4 w 56"/>
                <a:gd name="T1" fmla="*/ 17 h 98"/>
                <a:gd name="T2" fmla="*/ 40 w 56"/>
                <a:gd name="T3" fmla="*/ 89 h 98"/>
                <a:gd name="T4" fmla="*/ 54 w 56"/>
                <a:gd name="T5" fmla="*/ 85 h 98"/>
                <a:gd name="T6" fmla="*/ 17 w 56"/>
                <a:gd name="T7" fmla="*/ 9 h 98"/>
                <a:gd name="T8" fmla="*/ 4 w 56"/>
                <a:gd name="T9" fmla="*/ 1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8">
                  <a:moveTo>
                    <a:pt x="4" y="17"/>
                  </a:moveTo>
                  <a:cubicBezTo>
                    <a:pt x="15" y="41"/>
                    <a:pt x="34" y="63"/>
                    <a:pt x="40" y="89"/>
                  </a:cubicBezTo>
                  <a:cubicBezTo>
                    <a:pt x="42" y="98"/>
                    <a:pt x="56" y="95"/>
                    <a:pt x="54" y="85"/>
                  </a:cubicBezTo>
                  <a:cubicBezTo>
                    <a:pt x="48" y="57"/>
                    <a:pt x="28" y="35"/>
                    <a:pt x="17" y="9"/>
                  </a:cubicBezTo>
                  <a:cubicBezTo>
                    <a:pt x="13" y="0"/>
                    <a:pt x="0" y="8"/>
                    <a:pt x="4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33"/>
            <p:cNvSpPr>
              <a:spLocks noEditPoints="1"/>
            </p:cNvSpPr>
            <p:nvPr/>
          </p:nvSpPr>
          <p:spPr bwMode="auto">
            <a:xfrm>
              <a:off x="4598" y="2359"/>
              <a:ext cx="83" cy="135"/>
            </a:xfrm>
            <a:custGeom>
              <a:avLst/>
              <a:gdLst>
                <a:gd name="T0" fmla="*/ 47 w 59"/>
                <a:gd name="T1" fmla="*/ 96 h 96"/>
                <a:gd name="T2" fmla="*/ 42 w 59"/>
                <a:gd name="T3" fmla="*/ 95 h 96"/>
                <a:gd name="T4" fmla="*/ 38 w 59"/>
                <a:gd name="T5" fmla="*/ 89 h 96"/>
                <a:gd name="T6" fmla="*/ 17 w 59"/>
                <a:gd name="T7" fmla="*/ 45 h 96"/>
                <a:gd name="T8" fmla="*/ 2 w 59"/>
                <a:gd name="T9" fmla="*/ 17 h 96"/>
                <a:gd name="T10" fmla="*/ 2 w 59"/>
                <a:gd name="T11" fmla="*/ 17 h 96"/>
                <a:gd name="T12" fmla="*/ 8 w 59"/>
                <a:gd name="T13" fmla="*/ 2 h 96"/>
                <a:gd name="T14" fmla="*/ 20 w 59"/>
                <a:gd name="T15" fmla="*/ 7 h 96"/>
                <a:gd name="T16" fmla="*/ 36 w 59"/>
                <a:gd name="T17" fmla="*/ 35 h 96"/>
                <a:gd name="T18" fmla="*/ 58 w 59"/>
                <a:gd name="T19" fmla="*/ 84 h 96"/>
                <a:gd name="T20" fmla="*/ 49 w 59"/>
                <a:gd name="T21" fmla="*/ 96 h 96"/>
                <a:gd name="T22" fmla="*/ 47 w 59"/>
                <a:gd name="T23" fmla="*/ 96 h 96"/>
                <a:gd name="T24" fmla="*/ 7 w 59"/>
                <a:gd name="T25" fmla="*/ 14 h 96"/>
                <a:gd name="T26" fmla="*/ 22 w 59"/>
                <a:gd name="T27" fmla="*/ 42 h 96"/>
                <a:gd name="T28" fmla="*/ 43 w 59"/>
                <a:gd name="T29" fmla="*/ 88 h 96"/>
                <a:gd name="T30" fmla="*/ 45 w 59"/>
                <a:gd name="T31" fmla="*/ 90 h 96"/>
                <a:gd name="T32" fmla="*/ 48 w 59"/>
                <a:gd name="T33" fmla="*/ 91 h 96"/>
                <a:gd name="T34" fmla="*/ 52 w 59"/>
                <a:gd name="T35" fmla="*/ 85 h 96"/>
                <a:gd name="T36" fmla="*/ 31 w 59"/>
                <a:gd name="T37" fmla="*/ 38 h 96"/>
                <a:gd name="T38" fmla="*/ 15 w 59"/>
                <a:gd name="T39" fmla="*/ 9 h 96"/>
                <a:gd name="T40" fmla="*/ 10 w 59"/>
                <a:gd name="T41" fmla="*/ 7 h 96"/>
                <a:gd name="T42" fmla="*/ 7 w 59"/>
                <a:gd name="T4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96">
                  <a:moveTo>
                    <a:pt x="47" y="96"/>
                  </a:moveTo>
                  <a:cubicBezTo>
                    <a:pt x="45" y="96"/>
                    <a:pt x="44" y="96"/>
                    <a:pt x="42" y="95"/>
                  </a:cubicBezTo>
                  <a:cubicBezTo>
                    <a:pt x="41" y="94"/>
                    <a:pt x="39" y="92"/>
                    <a:pt x="38" y="89"/>
                  </a:cubicBezTo>
                  <a:cubicBezTo>
                    <a:pt x="34" y="73"/>
                    <a:pt x="26" y="58"/>
                    <a:pt x="17" y="45"/>
                  </a:cubicBezTo>
                  <a:cubicBezTo>
                    <a:pt x="12" y="36"/>
                    <a:pt x="7" y="2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8" y="2"/>
                    <a:pt x="20" y="7"/>
                  </a:cubicBezTo>
                  <a:cubicBezTo>
                    <a:pt x="25" y="17"/>
                    <a:pt x="30" y="26"/>
                    <a:pt x="36" y="35"/>
                  </a:cubicBezTo>
                  <a:cubicBezTo>
                    <a:pt x="44" y="50"/>
                    <a:pt x="54" y="66"/>
                    <a:pt x="58" y="84"/>
                  </a:cubicBezTo>
                  <a:cubicBezTo>
                    <a:pt x="59" y="90"/>
                    <a:pt x="55" y="95"/>
                    <a:pt x="49" y="96"/>
                  </a:cubicBezTo>
                  <a:cubicBezTo>
                    <a:pt x="49" y="96"/>
                    <a:pt x="48" y="96"/>
                    <a:pt x="47" y="96"/>
                  </a:cubicBezTo>
                  <a:close/>
                  <a:moveTo>
                    <a:pt x="7" y="14"/>
                  </a:moveTo>
                  <a:cubicBezTo>
                    <a:pt x="12" y="24"/>
                    <a:pt x="17" y="33"/>
                    <a:pt x="22" y="42"/>
                  </a:cubicBezTo>
                  <a:cubicBezTo>
                    <a:pt x="31" y="56"/>
                    <a:pt x="40" y="71"/>
                    <a:pt x="43" y="88"/>
                  </a:cubicBezTo>
                  <a:cubicBezTo>
                    <a:pt x="44" y="89"/>
                    <a:pt x="44" y="90"/>
                    <a:pt x="45" y="90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50" y="90"/>
                    <a:pt x="53" y="88"/>
                    <a:pt x="52" y="85"/>
                  </a:cubicBezTo>
                  <a:cubicBezTo>
                    <a:pt x="48" y="68"/>
                    <a:pt x="39" y="53"/>
                    <a:pt x="31" y="38"/>
                  </a:cubicBezTo>
                  <a:cubicBezTo>
                    <a:pt x="25" y="29"/>
                    <a:pt x="20" y="19"/>
                    <a:pt x="15" y="9"/>
                  </a:cubicBezTo>
                  <a:cubicBezTo>
                    <a:pt x="14" y="6"/>
                    <a:pt x="12" y="7"/>
                    <a:pt x="10" y="7"/>
                  </a:cubicBezTo>
                  <a:cubicBezTo>
                    <a:pt x="8" y="8"/>
                    <a:pt x="6" y="11"/>
                    <a:pt x="7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34"/>
            <p:cNvSpPr>
              <a:spLocks/>
            </p:cNvSpPr>
            <p:nvPr/>
          </p:nvSpPr>
          <p:spPr bwMode="auto">
            <a:xfrm>
              <a:off x="4566" y="2433"/>
              <a:ext cx="69" cy="83"/>
            </a:xfrm>
            <a:custGeom>
              <a:avLst/>
              <a:gdLst>
                <a:gd name="T0" fmla="*/ 5 w 49"/>
                <a:gd name="T1" fmla="*/ 15 h 59"/>
                <a:gd name="T2" fmla="*/ 32 w 49"/>
                <a:gd name="T3" fmla="*/ 51 h 59"/>
                <a:gd name="T4" fmla="*/ 43 w 49"/>
                <a:gd name="T5" fmla="*/ 41 h 59"/>
                <a:gd name="T6" fmla="*/ 18 w 49"/>
                <a:gd name="T7" fmla="*/ 8 h 59"/>
                <a:gd name="T8" fmla="*/ 5 w 49"/>
                <a:gd name="T9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9">
                  <a:moveTo>
                    <a:pt x="5" y="15"/>
                  </a:moveTo>
                  <a:cubicBezTo>
                    <a:pt x="14" y="28"/>
                    <a:pt x="23" y="40"/>
                    <a:pt x="32" y="51"/>
                  </a:cubicBezTo>
                  <a:cubicBezTo>
                    <a:pt x="38" y="59"/>
                    <a:pt x="49" y="48"/>
                    <a:pt x="43" y="41"/>
                  </a:cubicBezTo>
                  <a:cubicBezTo>
                    <a:pt x="34" y="30"/>
                    <a:pt x="26" y="19"/>
                    <a:pt x="18" y="8"/>
                  </a:cubicBezTo>
                  <a:cubicBezTo>
                    <a:pt x="13" y="0"/>
                    <a:pt x="0" y="7"/>
                    <a:pt x="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35"/>
            <p:cNvSpPr>
              <a:spLocks noEditPoints="1"/>
            </p:cNvSpPr>
            <p:nvPr/>
          </p:nvSpPr>
          <p:spPr bwMode="auto">
            <a:xfrm>
              <a:off x="4566" y="2433"/>
              <a:ext cx="68" cy="80"/>
            </a:xfrm>
            <a:custGeom>
              <a:avLst/>
              <a:gdLst>
                <a:gd name="T0" fmla="*/ 37 w 48"/>
                <a:gd name="T1" fmla="*/ 57 h 57"/>
                <a:gd name="T2" fmla="*/ 30 w 48"/>
                <a:gd name="T3" fmla="*/ 53 h 57"/>
                <a:gd name="T4" fmla="*/ 3 w 48"/>
                <a:gd name="T5" fmla="*/ 17 h 57"/>
                <a:gd name="T6" fmla="*/ 3 w 48"/>
                <a:gd name="T7" fmla="*/ 17 h 57"/>
                <a:gd name="T8" fmla="*/ 6 w 48"/>
                <a:gd name="T9" fmla="*/ 4 h 57"/>
                <a:gd name="T10" fmla="*/ 21 w 48"/>
                <a:gd name="T11" fmla="*/ 6 h 57"/>
                <a:gd name="T12" fmla="*/ 45 w 48"/>
                <a:gd name="T13" fmla="*/ 39 h 57"/>
                <a:gd name="T14" fmla="*/ 47 w 48"/>
                <a:gd name="T15" fmla="*/ 50 h 57"/>
                <a:gd name="T16" fmla="*/ 38 w 48"/>
                <a:gd name="T17" fmla="*/ 57 h 57"/>
                <a:gd name="T18" fmla="*/ 37 w 48"/>
                <a:gd name="T19" fmla="*/ 57 h 57"/>
                <a:gd name="T20" fmla="*/ 8 w 48"/>
                <a:gd name="T21" fmla="*/ 14 h 57"/>
                <a:gd name="T22" fmla="*/ 35 w 48"/>
                <a:gd name="T23" fmla="*/ 50 h 57"/>
                <a:gd name="T24" fmla="*/ 38 w 48"/>
                <a:gd name="T25" fmla="*/ 51 h 57"/>
                <a:gd name="T26" fmla="*/ 41 w 48"/>
                <a:gd name="T27" fmla="*/ 48 h 57"/>
                <a:gd name="T28" fmla="*/ 41 w 48"/>
                <a:gd name="T29" fmla="*/ 43 h 57"/>
                <a:gd name="T30" fmla="*/ 16 w 48"/>
                <a:gd name="T31" fmla="*/ 9 h 57"/>
                <a:gd name="T32" fmla="*/ 9 w 48"/>
                <a:gd name="T33" fmla="*/ 8 h 57"/>
                <a:gd name="T34" fmla="*/ 8 w 48"/>
                <a:gd name="T35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7">
                  <a:moveTo>
                    <a:pt x="37" y="57"/>
                  </a:moveTo>
                  <a:cubicBezTo>
                    <a:pt x="35" y="57"/>
                    <a:pt x="32" y="56"/>
                    <a:pt x="30" y="53"/>
                  </a:cubicBezTo>
                  <a:cubicBezTo>
                    <a:pt x="20" y="41"/>
                    <a:pt x="11" y="29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2"/>
                    <a:pt x="1" y="7"/>
                    <a:pt x="6" y="4"/>
                  </a:cubicBezTo>
                  <a:cubicBezTo>
                    <a:pt x="10" y="1"/>
                    <a:pt x="17" y="0"/>
                    <a:pt x="21" y="6"/>
                  </a:cubicBezTo>
                  <a:cubicBezTo>
                    <a:pt x="28" y="18"/>
                    <a:pt x="37" y="29"/>
                    <a:pt x="45" y="39"/>
                  </a:cubicBezTo>
                  <a:cubicBezTo>
                    <a:pt x="48" y="42"/>
                    <a:pt x="48" y="46"/>
                    <a:pt x="47" y="50"/>
                  </a:cubicBezTo>
                  <a:cubicBezTo>
                    <a:pt x="45" y="54"/>
                    <a:pt x="42" y="56"/>
                    <a:pt x="38" y="57"/>
                  </a:cubicBezTo>
                  <a:cubicBezTo>
                    <a:pt x="38" y="57"/>
                    <a:pt x="38" y="57"/>
                    <a:pt x="37" y="57"/>
                  </a:cubicBezTo>
                  <a:close/>
                  <a:moveTo>
                    <a:pt x="8" y="14"/>
                  </a:moveTo>
                  <a:cubicBezTo>
                    <a:pt x="16" y="26"/>
                    <a:pt x="25" y="38"/>
                    <a:pt x="35" y="50"/>
                  </a:cubicBezTo>
                  <a:cubicBezTo>
                    <a:pt x="35" y="51"/>
                    <a:pt x="37" y="51"/>
                    <a:pt x="38" y="51"/>
                  </a:cubicBezTo>
                  <a:cubicBezTo>
                    <a:pt x="39" y="51"/>
                    <a:pt x="41" y="50"/>
                    <a:pt x="41" y="48"/>
                  </a:cubicBezTo>
                  <a:cubicBezTo>
                    <a:pt x="42" y="47"/>
                    <a:pt x="42" y="45"/>
                    <a:pt x="41" y="43"/>
                  </a:cubicBezTo>
                  <a:cubicBezTo>
                    <a:pt x="32" y="32"/>
                    <a:pt x="24" y="21"/>
                    <a:pt x="16" y="9"/>
                  </a:cubicBezTo>
                  <a:cubicBezTo>
                    <a:pt x="14" y="6"/>
                    <a:pt x="11" y="7"/>
                    <a:pt x="9" y="8"/>
                  </a:cubicBezTo>
                  <a:cubicBezTo>
                    <a:pt x="8" y="9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27631" y="1376772"/>
            <a:ext cx="4131803" cy="4131801"/>
            <a:chOff x="4127631" y="1376772"/>
            <a:chExt cx="4131803" cy="4131801"/>
          </a:xfrm>
        </p:grpSpPr>
        <p:sp>
          <p:nvSpPr>
            <p:cNvPr id="4" name="Freeform: Shape 4"/>
            <p:cNvSpPr/>
            <p:nvPr/>
          </p:nvSpPr>
          <p:spPr>
            <a:xfrm rot="5400000">
              <a:off x="4127631" y="1376772"/>
              <a:ext cx="2019266" cy="2019266"/>
            </a:xfrm>
            <a:custGeom>
              <a:avLst/>
              <a:gdLst>
                <a:gd name="connsiteX0" fmla="*/ 0 w 1488946"/>
                <a:gd name="connsiteY0" fmla="*/ 744473 h 1488946"/>
                <a:gd name="connsiteX1" fmla="*/ 744473 w 1488946"/>
                <a:gd name="connsiteY1" fmla="*/ 0 h 1488946"/>
                <a:gd name="connsiteX2" fmla="*/ 1488946 w 1488946"/>
                <a:gd name="connsiteY2" fmla="*/ 0 h 1488946"/>
                <a:gd name="connsiteX3" fmla="*/ 1488946 w 1488946"/>
                <a:gd name="connsiteY3" fmla="*/ 744473 h 1488946"/>
                <a:gd name="connsiteX4" fmla="*/ 744473 w 1488946"/>
                <a:gd name="connsiteY4" fmla="*/ 1488946 h 1488946"/>
                <a:gd name="connsiteX5" fmla="*/ 0 w 1488946"/>
                <a:gd name="connsiteY5" fmla="*/ 744473 h 148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8946" h="1488946">
                  <a:moveTo>
                    <a:pt x="0" y="744473"/>
                  </a:moveTo>
                  <a:cubicBezTo>
                    <a:pt x="0" y="333312"/>
                    <a:pt x="333312" y="0"/>
                    <a:pt x="744473" y="0"/>
                  </a:cubicBezTo>
                  <a:lnTo>
                    <a:pt x="1488946" y="0"/>
                  </a:lnTo>
                  <a:lnTo>
                    <a:pt x="1488946" y="744473"/>
                  </a:lnTo>
                  <a:cubicBezTo>
                    <a:pt x="1488946" y="1155634"/>
                    <a:pt x="1155634" y="1488946"/>
                    <a:pt x="744473" y="1488946"/>
                  </a:cubicBezTo>
                  <a:cubicBezTo>
                    <a:pt x="333312" y="1488946"/>
                    <a:pt x="0" y="1155634"/>
                    <a:pt x="0" y="7444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: Shape 5"/>
            <p:cNvSpPr/>
            <p:nvPr/>
          </p:nvSpPr>
          <p:spPr>
            <a:xfrm>
              <a:off x="6240167" y="1376772"/>
              <a:ext cx="2019266" cy="2019266"/>
            </a:xfrm>
            <a:custGeom>
              <a:avLst/>
              <a:gdLst>
                <a:gd name="connsiteX0" fmla="*/ 0 w 1488946"/>
                <a:gd name="connsiteY0" fmla="*/ 1488946 h 1488946"/>
                <a:gd name="connsiteX1" fmla="*/ 1488946 w 1488946"/>
                <a:gd name="connsiteY1" fmla="*/ 0 h 1488946"/>
                <a:gd name="connsiteX2" fmla="*/ 1488946 w 1488946"/>
                <a:gd name="connsiteY2" fmla="*/ 1488946 h 1488946"/>
                <a:gd name="connsiteX3" fmla="*/ 0 w 1488946"/>
                <a:gd name="connsiteY3" fmla="*/ 1488946 h 148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8946" h="1488946">
                  <a:moveTo>
                    <a:pt x="0" y="0"/>
                  </a:moveTo>
                  <a:cubicBezTo>
                    <a:pt x="822322" y="0"/>
                    <a:pt x="1488946" y="666624"/>
                    <a:pt x="1488946" y="1488946"/>
                  </a:cubicBezTo>
                  <a:lnTo>
                    <a:pt x="0" y="1488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-477861"/>
                <a:satOff val="-11515"/>
                <a:lumOff val="-6928"/>
                <a:alphaOff val="0"/>
              </a:schemeClr>
            </a:fillRef>
            <a:effectRef idx="0">
              <a:schemeClr val="accent2">
                <a:hueOff val="-477861"/>
                <a:satOff val="-11515"/>
                <a:lumOff val="-6928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6"/>
            <p:cNvSpPr/>
            <p:nvPr/>
          </p:nvSpPr>
          <p:spPr>
            <a:xfrm rot="5400000">
              <a:off x="6240167" y="3489306"/>
              <a:ext cx="2019266" cy="2019268"/>
            </a:xfrm>
            <a:custGeom>
              <a:avLst/>
              <a:gdLst>
                <a:gd name="connsiteX0" fmla="*/ 0 w 1488946"/>
                <a:gd name="connsiteY0" fmla="*/ 744473 h 1488946"/>
                <a:gd name="connsiteX1" fmla="*/ 744473 w 1488946"/>
                <a:gd name="connsiteY1" fmla="*/ 0 h 1488946"/>
                <a:gd name="connsiteX2" fmla="*/ 1488946 w 1488946"/>
                <a:gd name="connsiteY2" fmla="*/ 0 h 1488946"/>
                <a:gd name="connsiteX3" fmla="*/ 1488946 w 1488946"/>
                <a:gd name="connsiteY3" fmla="*/ 744473 h 1488946"/>
                <a:gd name="connsiteX4" fmla="*/ 744473 w 1488946"/>
                <a:gd name="connsiteY4" fmla="*/ 1488946 h 1488946"/>
                <a:gd name="connsiteX5" fmla="*/ 0 w 1488946"/>
                <a:gd name="connsiteY5" fmla="*/ 744473 h 148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8946" h="1488946">
                  <a:moveTo>
                    <a:pt x="1488946" y="744473"/>
                  </a:moveTo>
                  <a:cubicBezTo>
                    <a:pt x="1488946" y="1155634"/>
                    <a:pt x="1155634" y="1488946"/>
                    <a:pt x="744473" y="1488946"/>
                  </a:cubicBezTo>
                  <a:lnTo>
                    <a:pt x="0" y="1488946"/>
                  </a:lnTo>
                  <a:lnTo>
                    <a:pt x="0" y="744473"/>
                  </a:lnTo>
                  <a:cubicBezTo>
                    <a:pt x="0" y="333312"/>
                    <a:pt x="333312" y="0"/>
                    <a:pt x="744473" y="0"/>
                  </a:cubicBezTo>
                  <a:cubicBezTo>
                    <a:pt x="1155634" y="0"/>
                    <a:pt x="1488946" y="333312"/>
                    <a:pt x="1488946" y="7444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-955721"/>
                <a:satOff val="-23029"/>
                <a:lumOff val="-13857"/>
                <a:alphaOff val="0"/>
              </a:schemeClr>
            </a:fillRef>
            <a:effectRef idx="0">
              <a:schemeClr val="accent2">
                <a:hueOff val="-955721"/>
                <a:satOff val="-23029"/>
                <a:lumOff val="-13857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7"/>
            <p:cNvSpPr/>
            <p:nvPr/>
          </p:nvSpPr>
          <p:spPr>
            <a:xfrm>
              <a:off x="4127631" y="3489307"/>
              <a:ext cx="2019266" cy="2019266"/>
            </a:xfrm>
            <a:custGeom>
              <a:avLst/>
              <a:gdLst>
                <a:gd name="connsiteX0" fmla="*/ 0 w 1488946"/>
                <a:gd name="connsiteY0" fmla="*/ 1488946 h 1488946"/>
                <a:gd name="connsiteX1" fmla="*/ 1488946 w 1488946"/>
                <a:gd name="connsiteY1" fmla="*/ 0 h 1488946"/>
                <a:gd name="connsiteX2" fmla="*/ 1488946 w 1488946"/>
                <a:gd name="connsiteY2" fmla="*/ 1488946 h 1488946"/>
                <a:gd name="connsiteX3" fmla="*/ 0 w 1488946"/>
                <a:gd name="connsiteY3" fmla="*/ 1488946 h 148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8946" h="1488946">
                  <a:moveTo>
                    <a:pt x="1488946" y="1488946"/>
                  </a:moveTo>
                  <a:cubicBezTo>
                    <a:pt x="666624" y="1488946"/>
                    <a:pt x="0" y="822322"/>
                    <a:pt x="0" y="0"/>
                  </a:cubicBezTo>
                  <a:lnTo>
                    <a:pt x="1488946" y="0"/>
                  </a:lnTo>
                  <a:lnTo>
                    <a:pt x="1488946" y="14889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-1433582"/>
                <a:satOff val="-34544"/>
                <a:lumOff val="-20785"/>
                <a:alphaOff val="0"/>
              </a:schemeClr>
            </a:fillRef>
            <a:effectRef idx="0">
              <a:schemeClr val="accent2">
                <a:hueOff val="-1433582"/>
                <a:satOff val="-34544"/>
                <a:lumOff val="-20785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Half Frame 8"/>
            <p:cNvSpPr/>
            <p:nvPr/>
          </p:nvSpPr>
          <p:spPr>
            <a:xfrm>
              <a:off x="5844940" y="3022965"/>
              <a:ext cx="697183" cy="606245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Half Frame 9"/>
            <p:cNvSpPr/>
            <p:nvPr/>
          </p:nvSpPr>
          <p:spPr>
            <a:xfrm rot="10800000">
              <a:off x="5844940" y="3256135"/>
              <a:ext cx="697183" cy="606245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20"/>
            <p:cNvSpPr txBox="1"/>
            <p:nvPr/>
          </p:nvSpPr>
          <p:spPr>
            <a:xfrm>
              <a:off x="4827295" y="4450193"/>
              <a:ext cx="1031051" cy="2616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6713977" y="4450194"/>
              <a:ext cx="1031051" cy="2616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16" name="TextBox 26"/>
            <p:cNvSpPr txBox="1"/>
            <p:nvPr/>
          </p:nvSpPr>
          <p:spPr>
            <a:xfrm>
              <a:off x="6733662" y="2543719"/>
              <a:ext cx="1031051" cy="2616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17" name="TextBox 29"/>
            <p:cNvSpPr txBox="1"/>
            <p:nvPr/>
          </p:nvSpPr>
          <p:spPr>
            <a:xfrm>
              <a:off x="4848826" y="2543728"/>
              <a:ext cx="1031051" cy="2616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grpSp>
          <p:nvGrpSpPr>
            <p:cNvPr id="18" name="Group 31"/>
            <p:cNvGrpSpPr/>
            <p:nvPr/>
          </p:nvGrpSpPr>
          <p:grpSpPr>
            <a:xfrm>
              <a:off x="5053025" y="1981372"/>
              <a:ext cx="476629" cy="474521"/>
              <a:chOff x="6350" y="-3175"/>
              <a:chExt cx="717550" cy="714376"/>
            </a:xfrm>
            <a:solidFill>
              <a:schemeClr val="bg1"/>
            </a:solidFill>
          </p:grpSpPr>
          <p:sp>
            <p:nvSpPr>
              <p:cNvPr id="37" name="Freeform: Shape 32"/>
              <p:cNvSpPr>
                <a:spLocks/>
              </p:cNvSpPr>
              <p:nvPr/>
            </p:nvSpPr>
            <p:spPr bwMode="auto">
              <a:xfrm>
                <a:off x="438150" y="430213"/>
                <a:ext cx="285750" cy="280988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3"/>
              <p:cNvSpPr>
                <a:spLocks/>
              </p:cNvSpPr>
              <p:nvPr/>
            </p:nvSpPr>
            <p:spPr bwMode="auto">
              <a:xfrm>
                <a:off x="6350" y="-3175"/>
                <a:ext cx="530225" cy="531813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4"/>
              <p:cNvSpPr>
                <a:spLocks/>
              </p:cNvSpPr>
              <p:nvPr/>
            </p:nvSpPr>
            <p:spPr bwMode="auto">
              <a:xfrm>
                <a:off x="117475" y="106363"/>
                <a:ext cx="157163" cy="15557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Freeform: Shape 35"/>
            <p:cNvSpPr>
              <a:spLocks/>
            </p:cNvSpPr>
            <p:nvPr/>
          </p:nvSpPr>
          <p:spPr bwMode="auto">
            <a:xfrm>
              <a:off x="7038329" y="2040633"/>
              <a:ext cx="422942" cy="422942"/>
            </a:xfrm>
            <a:custGeom>
              <a:avLst/>
              <a:gdLst>
                <a:gd name="T0" fmla="*/ 178 w 190"/>
                <a:gd name="T1" fmla="*/ 0 h 190"/>
                <a:gd name="T2" fmla="*/ 12 w 190"/>
                <a:gd name="T3" fmla="*/ 0 h 190"/>
                <a:gd name="T4" fmla="*/ 0 w 190"/>
                <a:gd name="T5" fmla="*/ 11 h 190"/>
                <a:gd name="T6" fmla="*/ 0 w 190"/>
                <a:gd name="T7" fmla="*/ 178 h 190"/>
                <a:gd name="T8" fmla="*/ 12 w 190"/>
                <a:gd name="T9" fmla="*/ 190 h 190"/>
                <a:gd name="T10" fmla="*/ 178 w 190"/>
                <a:gd name="T11" fmla="*/ 190 h 190"/>
                <a:gd name="T12" fmla="*/ 190 w 190"/>
                <a:gd name="T13" fmla="*/ 178 h 190"/>
                <a:gd name="T14" fmla="*/ 190 w 190"/>
                <a:gd name="T15" fmla="*/ 11 h 190"/>
                <a:gd name="T16" fmla="*/ 178 w 190"/>
                <a:gd name="T17" fmla="*/ 0 h 190"/>
                <a:gd name="T18" fmla="*/ 36 w 190"/>
                <a:gd name="T19" fmla="*/ 178 h 190"/>
                <a:gd name="T20" fmla="*/ 12 w 190"/>
                <a:gd name="T21" fmla="*/ 178 h 190"/>
                <a:gd name="T22" fmla="*/ 12 w 190"/>
                <a:gd name="T23" fmla="*/ 154 h 190"/>
                <a:gd name="T24" fmla="*/ 36 w 190"/>
                <a:gd name="T25" fmla="*/ 154 h 190"/>
                <a:gd name="T26" fmla="*/ 36 w 190"/>
                <a:gd name="T27" fmla="*/ 178 h 190"/>
                <a:gd name="T28" fmla="*/ 36 w 190"/>
                <a:gd name="T29" fmla="*/ 130 h 190"/>
                <a:gd name="T30" fmla="*/ 12 w 190"/>
                <a:gd name="T31" fmla="*/ 130 h 190"/>
                <a:gd name="T32" fmla="*/ 12 w 190"/>
                <a:gd name="T33" fmla="*/ 106 h 190"/>
                <a:gd name="T34" fmla="*/ 36 w 190"/>
                <a:gd name="T35" fmla="*/ 106 h 190"/>
                <a:gd name="T36" fmla="*/ 36 w 190"/>
                <a:gd name="T37" fmla="*/ 130 h 190"/>
                <a:gd name="T38" fmla="*/ 36 w 190"/>
                <a:gd name="T39" fmla="*/ 83 h 190"/>
                <a:gd name="T40" fmla="*/ 12 w 190"/>
                <a:gd name="T41" fmla="*/ 83 h 190"/>
                <a:gd name="T42" fmla="*/ 12 w 190"/>
                <a:gd name="T43" fmla="*/ 59 h 190"/>
                <a:gd name="T44" fmla="*/ 36 w 190"/>
                <a:gd name="T45" fmla="*/ 59 h 190"/>
                <a:gd name="T46" fmla="*/ 36 w 190"/>
                <a:gd name="T47" fmla="*/ 83 h 190"/>
                <a:gd name="T48" fmla="*/ 36 w 190"/>
                <a:gd name="T49" fmla="*/ 35 h 190"/>
                <a:gd name="T50" fmla="*/ 12 w 190"/>
                <a:gd name="T51" fmla="*/ 35 h 190"/>
                <a:gd name="T52" fmla="*/ 12 w 190"/>
                <a:gd name="T53" fmla="*/ 11 h 190"/>
                <a:gd name="T54" fmla="*/ 36 w 190"/>
                <a:gd name="T55" fmla="*/ 11 h 190"/>
                <a:gd name="T56" fmla="*/ 36 w 190"/>
                <a:gd name="T57" fmla="*/ 35 h 190"/>
                <a:gd name="T58" fmla="*/ 143 w 190"/>
                <a:gd name="T59" fmla="*/ 178 h 190"/>
                <a:gd name="T60" fmla="*/ 48 w 190"/>
                <a:gd name="T61" fmla="*/ 178 h 190"/>
                <a:gd name="T62" fmla="*/ 48 w 190"/>
                <a:gd name="T63" fmla="*/ 118 h 190"/>
                <a:gd name="T64" fmla="*/ 143 w 190"/>
                <a:gd name="T65" fmla="*/ 118 h 190"/>
                <a:gd name="T66" fmla="*/ 143 w 190"/>
                <a:gd name="T67" fmla="*/ 178 h 190"/>
                <a:gd name="T68" fmla="*/ 143 w 190"/>
                <a:gd name="T69" fmla="*/ 106 h 190"/>
                <a:gd name="T70" fmla="*/ 48 w 190"/>
                <a:gd name="T71" fmla="*/ 106 h 190"/>
                <a:gd name="T72" fmla="*/ 48 w 190"/>
                <a:gd name="T73" fmla="*/ 11 h 190"/>
                <a:gd name="T74" fmla="*/ 143 w 190"/>
                <a:gd name="T75" fmla="*/ 11 h 190"/>
                <a:gd name="T76" fmla="*/ 143 w 190"/>
                <a:gd name="T77" fmla="*/ 106 h 190"/>
                <a:gd name="T78" fmla="*/ 178 w 190"/>
                <a:gd name="T79" fmla="*/ 178 h 190"/>
                <a:gd name="T80" fmla="*/ 154 w 190"/>
                <a:gd name="T81" fmla="*/ 178 h 190"/>
                <a:gd name="T82" fmla="*/ 154 w 190"/>
                <a:gd name="T83" fmla="*/ 154 h 190"/>
                <a:gd name="T84" fmla="*/ 178 w 190"/>
                <a:gd name="T85" fmla="*/ 154 h 190"/>
                <a:gd name="T86" fmla="*/ 178 w 190"/>
                <a:gd name="T87" fmla="*/ 178 h 190"/>
                <a:gd name="T88" fmla="*/ 178 w 190"/>
                <a:gd name="T89" fmla="*/ 130 h 190"/>
                <a:gd name="T90" fmla="*/ 154 w 190"/>
                <a:gd name="T91" fmla="*/ 130 h 190"/>
                <a:gd name="T92" fmla="*/ 154 w 190"/>
                <a:gd name="T93" fmla="*/ 106 h 190"/>
                <a:gd name="T94" fmla="*/ 178 w 190"/>
                <a:gd name="T95" fmla="*/ 106 h 190"/>
                <a:gd name="T96" fmla="*/ 178 w 190"/>
                <a:gd name="T97" fmla="*/ 130 h 190"/>
                <a:gd name="T98" fmla="*/ 178 w 190"/>
                <a:gd name="T99" fmla="*/ 83 h 190"/>
                <a:gd name="T100" fmla="*/ 154 w 190"/>
                <a:gd name="T101" fmla="*/ 83 h 190"/>
                <a:gd name="T102" fmla="*/ 154 w 190"/>
                <a:gd name="T103" fmla="*/ 59 h 190"/>
                <a:gd name="T104" fmla="*/ 178 w 190"/>
                <a:gd name="T105" fmla="*/ 59 h 190"/>
                <a:gd name="T106" fmla="*/ 178 w 190"/>
                <a:gd name="T107" fmla="*/ 83 h 190"/>
                <a:gd name="T108" fmla="*/ 178 w 190"/>
                <a:gd name="T109" fmla="*/ 35 h 190"/>
                <a:gd name="T110" fmla="*/ 154 w 190"/>
                <a:gd name="T111" fmla="*/ 35 h 190"/>
                <a:gd name="T112" fmla="*/ 154 w 190"/>
                <a:gd name="T113" fmla="*/ 11 h 190"/>
                <a:gd name="T114" fmla="*/ 178 w 190"/>
                <a:gd name="T115" fmla="*/ 11 h 190"/>
                <a:gd name="T116" fmla="*/ 178 w 190"/>
                <a:gd name="T117" fmla="*/ 3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0" h="190">
                  <a:moveTo>
                    <a:pt x="17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4"/>
                    <a:pt x="5" y="190"/>
                    <a:pt x="12" y="190"/>
                  </a:cubicBezTo>
                  <a:cubicBezTo>
                    <a:pt x="178" y="190"/>
                    <a:pt x="178" y="190"/>
                    <a:pt x="178" y="190"/>
                  </a:cubicBezTo>
                  <a:cubicBezTo>
                    <a:pt x="185" y="190"/>
                    <a:pt x="190" y="184"/>
                    <a:pt x="190" y="178"/>
                  </a:cubicBezTo>
                  <a:cubicBezTo>
                    <a:pt x="190" y="11"/>
                    <a:pt x="190" y="11"/>
                    <a:pt x="190" y="11"/>
                  </a:cubicBezTo>
                  <a:cubicBezTo>
                    <a:pt x="190" y="5"/>
                    <a:pt x="185" y="0"/>
                    <a:pt x="178" y="0"/>
                  </a:cubicBezTo>
                  <a:moveTo>
                    <a:pt x="36" y="178"/>
                  </a:moveTo>
                  <a:cubicBezTo>
                    <a:pt x="12" y="178"/>
                    <a:pt x="12" y="178"/>
                    <a:pt x="12" y="178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36" y="154"/>
                    <a:pt x="36" y="154"/>
                    <a:pt x="36" y="154"/>
                  </a:cubicBezTo>
                  <a:lnTo>
                    <a:pt x="36" y="178"/>
                  </a:lnTo>
                  <a:close/>
                  <a:moveTo>
                    <a:pt x="36" y="130"/>
                  </a:moveTo>
                  <a:cubicBezTo>
                    <a:pt x="12" y="130"/>
                    <a:pt x="12" y="130"/>
                    <a:pt x="12" y="130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36" y="106"/>
                    <a:pt x="36" y="106"/>
                    <a:pt x="36" y="106"/>
                  </a:cubicBezTo>
                  <a:lnTo>
                    <a:pt x="36" y="130"/>
                  </a:lnTo>
                  <a:close/>
                  <a:moveTo>
                    <a:pt x="36" y="83"/>
                  </a:moveTo>
                  <a:cubicBezTo>
                    <a:pt x="12" y="83"/>
                    <a:pt x="12" y="83"/>
                    <a:pt x="12" y="83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36" y="59"/>
                    <a:pt x="36" y="59"/>
                    <a:pt x="36" y="59"/>
                  </a:cubicBezTo>
                  <a:lnTo>
                    <a:pt x="36" y="83"/>
                  </a:lnTo>
                  <a:close/>
                  <a:moveTo>
                    <a:pt x="36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36" y="11"/>
                    <a:pt x="36" y="11"/>
                    <a:pt x="36" y="11"/>
                  </a:cubicBezTo>
                  <a:lnTo>
                    <a:pt x="36" y="35"/>
                  </a:lnTo>
                  <a:close/>
                  <a:moveTo>
                    <a:pt x="143" y="178"/>
                  </a:moveTo>
                  <a:cubicBezTo>
                    <a:pt x="48" y="178"/>
                    <a:pt x="48" y="178"/>
                    <a:pt x="48" y="17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143" y="118"/>
                    <a:pt x="143" y="118"/>
                    <a:pt x="143" y="118"/>
                  </a:cubicBezTo>
                  <a:lnTo>
                    <a:pt x="143" y="178"/>
                  </a:lnTo>
                  <a:close/>
                  <a:moveTo>
                    <a:pt x="143" y="106"/>
                  </a:moveTo>
                  <a:cubicBezTo>
                    <a:pt x="48" y="106"/>
                    <a:pt x="48" y="106"/>
                    <a:pt x="48" y="106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143" y="11"/>
                    <a:pt x="143" y="11"/>
                    <a:pt x="143" y="11"/>
                  </a:cubicBezTo>
                  <a:lnTo>
                    <a:pt x="143" y="106"/>
                  </a:lnTo>
                  <a:close/>
                  <a:moveTo>
                    <a:pt x="178" y="178"/>
                  </a:moveTo>
                  <a:cubicBezTo>
                    <a:pt x="154" y="178"/>
                    <a:pt x="154" y="178"/>
                    <a:pt x="154" y="178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78" y="154"/>
                    <a:pt x="178" y="154"/>
                    <a:pt x="178" y="154"/>
                  </a:cubicBezTo>
                  <a:lnTo>
                    <a:pt x="178" y="178"/>
                  </a:lnTo>
                  <a:close/>
                  <a:moveTo>
                    <a:pt x="178" y="130"/>
                  </a:moveTo>
                  <a:cubicBezTo>
                    <a:pt x="154" y="130"/>
                    <a:pt x="154" y="130"/>
                    <a:pt x="154" y="130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78" y="106"/>
                    <a:pt x="178" y="106"/>
                    <a:pt x="178" y="106"/>
                  </a:cubicBezTo>
                  <a:lnTo>
                    <a:pt x="178" y="130"/>
                  </a:lnTo>
                  <a:close/>
                  <a:moveTo>
                    <a:pt x="178" y="83"/>
                  </a:moveTo>
                  <a:cubicBezTo>
                    <a:pt x="154" y="83"/>
                    <a:pt x="154" y="83"/>
                    <a:pt x="154" y="83"/>
                  </a:cubicBezTo>
                  <a:cubicBezTo>
                    <a:pt x="154" y="59"/>
                    <a:pt x="154" y="59"/>
                    <a:pt x="154" y="59"/>
                  </a:cubicBezTo>
                  <a:cubicBezTo>
                    <a:pt x="178" y="59"/>
                    <a:pt x="178" y="59"/>
                    <a:pt x="178" y="59"/>
                  </a:cubicBezTo>
                  <a:lnTo>
                    <a:pt x="178" y="83"/>
                  </a:lnTo>
                  <a:close/>
                  <a:moveTo>
                    <a:pt x="178" y="35"/>
                  </a:moveTo>
                  <a:cubicBezTo>
                    <a:pt x="154" y="35"/>
                    <a:pt x="154" y="35"/>
                    <a:pt x="154" y="35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78" y="11"/>
                    <a:pt x="178" y="11"/>
                    <a:pt x="178" y="11"/>
                  </a:cubicBezTo>
                  <a:lnTo>
                    <a:pt x="178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36"/>
            <p:cNvSpPr>
              <a:spLocks/>
            </p:cNvSpPr>
            <p:nvPr/>
          </p:nvSpPr>
          <p:spPr bwMode="auto">
            <a:xfrm>
              <a:off x="6975801" y="3843063"/>
              <a:ext cx="547996" cy="486038"/>
            </a:xfrm>
            <a:custGeom>
              <a:avLst/>
              <a:gdLst>
                <a:gd name="T0" fmla="*/ 211 w 214"/>
                <a:gd name="T1" fmla="*/ 26 h 189"/>
                <a:gd name="T2" fmla="*/ 193 w 214"/>
                <a:gd name="T3" fmla="*/ 7 h 189"/>
                <a:gd name="T4" fmla="*/ 183 w 214"/>
                <a:gd name="T5" fmla="*/ 7 h 189"/>
                <a:gd name="T6" fmla="*/ 181 w 214"/>
                <a:gd name="T7" fmla="*/ 13 h 189"/>
                <a:gd name="T8" fmla="*/ 177 w 214"/>
                <a:gd name="T9" fmla="*/ 14 h 189"/>
                <a:gd name="T10" fmla="*/ 177 w 214"/>
                <a:gd name="T11" fmla="*/ 14 h 189"/>
                <a:gd name="T12" fmla="*/ 129 w 214"/>
                <a:gd name="T13" fmla="*/ 63 h 189"/>
                <a:gd name="T14" fmla="*/ 126 w 214"/>
                <a:gd name="T15" fmla="*/ 75 h 189"/>
                <a:gd name="T16" fmla="*/ 131 w 214"/>
                <a:gd name="T17" fmla="*/ 80 h 189"/>
                <a:gd name="T18" fmla="*/ 131 w 214"/>
                <a:gd name="T19" fmla="*/ 80 h 189"/>
                <a:gd name="T20" fmla="*/ 131 w 214"/>
                <a:gd name="T21" fmla="*/ 81 h 189"/>
                <a:gd name="T22" fmla="*/ 121 w 214"/>
                <a:gd name="T23" fmla="*/ 92 h 189"/>
                <a:gd name="T24" fmla="*/ 85 w 214"/>
                <a:gd name="T25" fmla="*/ 56 h 189"/>
                <a:gd name="T26" fmla="*/ 74 w 214"/>
                <a:gd name="T27" fmla="*/ 15 h 189"/>
                <a:gd name="T28" fmla="*/ 34 w 214"/>
                <a:gd name="T29" fmla="*/ 4 h 189"/>
                <a:gd name="T30" fmla="*/ 57 w 214"/>
                <a:gd name="T31" fmla="*/ 28 h 189"/>
                <a:gd name="T32" fmla="*/ 51 w 214"/>
                <a:gd name="T33" fmla="*/ 52 h 189"/>
                <a:gd name="T34" fmla="*/ 28 w 214"/>
                <a:gd name="T35" fmla="*/ 58 h 189"/>
                <a:gd name="T36" fmla="*/ 4 w 214"/>
                <a:gd name="T37" fmla="*/ 34 h 189"/>
                <a:gd name="T38" fmla="*/ 15 w 214"/>
                <a:gd name="T39" fmla="*/ 75 h 189"/>
                <a:gd name="T40" fmla="*/ 58 w 214"/>
                <a:gd name="T41" fmla="*/ 85 h 189"/>
                <a:gd name="T42" fmla="*/ 58 w 214"/>
                <a:gd name="T43" fmla="*/ 85 h 189"/>
                <a:gd name="T44" fmla="*/ 92 w 214"/>
                <a:gd name="T45" fmla="*/ 120 h 189"/>
                <a:gd name="T46" fmla="*/ 60 w 214"/>
                <a:gd name="T47" fmla="*/ 153 h 189"/>
                <a:gd name="T48" fmla="*/ 58 w 214"/>
                <a:gd name="T49" fmla="*/ 151 h 189"/>
                <a:gd name="T50" fmla="*/ 49 w 214"/>
                <a:gd name="T51" fmla="*/ 158 h 189"/>
                <a:gd name="T52" fmla="*/ 33 w 214"/>
                <a:gd name="T53" fmla="*/ 183 h 189"/>
                <a:gd name="T54" fmla="*/ 37 w 214"/>
                <a:gd name="T55" fmla="*/ 187 h 189"/>
                <a:gd name="T56" fmla="*/ 61 w 214"/>
                <a:gd name="T57" fmla="*/ 171 h 189"/>
                <a:gd name="T58" fmla="*/ 69 w 214"/>
                <a:gd name="T59" fmla="*/ 162 h 189"/>
                <a:gd name="T60" fmla="*/ 67 w 214"/>
                <a:gd name="T61" fmla="*/ 160 h 189"/>
                <a:gd name="T62" fmla="*/ 100 w 214"/>
                <a:gd name="T63" fmla="*/ 127 h 189"/>
                <a:gd name="T64" fmla="*/ 156 w 214"/>
                <a:gd name="T65" fmla="*/ 184 h 189"/>
                <a:gd name="T66" fmla="*/ 170 w 214"/>
                <a:gd name="T67" fmla="*/ 189 h 189"/>
                <a:gd name="T68" fmla="*/ 184 w 214"/>
                <a:gd name="T69" fmla="*/ 184 h 189"/>
                <a:gd name="T70" fmla="*/ 184 w 214"/>
                <a:gd name="T71" fmla="*/ 155 h 189"/>
                <a:gd name="T72" fmla="*/ 128 w 214"/>
                <a:gd name="T73" fmla="*/ 99 h 189"/>
                <a:gd name="T74" fmla="*/ 139 w 214"/>
                <a:gd name="T75" fmla="*/ 89 h 189"/>
                <a:gd name="T76" fmla="*/ 143 w 214"/>
                <a:gd name="T77" fmla="*/ 93 h 189"/>
                <a:gd name="T78" fmla="*/ 156 w 214"/>
                <a:gd name="T79" fmla="*/ 90 h 189"/>
                <a:gd name="T80" fmla="*/ 204 w 214"/>
                <a:gd name="T81" fmla="*/ 42 h 189"/>
                <a:gd name="T82" fmla="*/ 205 w 214"/>
                <a:gd name="T83" fmla="*/ 41 h 189"/>
                <a:gd name="T84" fmla="*/ 204 w 214"/>
                <a:gd name="T85" fmla="*/ 41 h 189"/>
                <a:gd name="T86" fmla="*/ 206 w 214"/>
                <a:gd name="T87" fmla="*/ 37 h 189"/>
                <a:gd name="T88" fmla="*/ 211 w 214"/>
                <a:gd name="T89" fmla="*/ 36 h 189"/>
                <a:gd name="T90" fmla="*/ 211 w 214"/>
                <a:gd name="T91" fmla="*/ 26 h 189"/>
                <a:gd name="T92" fmla="*/ 172 w 214"/>
                <a:gd name="T93" fmla="*/ 165 h 189"/>
                <a:gd name="T94" fmla="*/ 180 w 214"/>
                <a:gd name="T95" fmla="*/ 173 h 189"/>
                <a:gd name="T96" fmla="*/ 172 w 214"/>
                <a:gd name="T97" fmla="*/ 180 h 189"/>
                <a:gd name="T98" fmla="*/ 164 w 214"/>
                <a:gd name="T99" fmla="*/ 173 h 189"/>
                <a:gd name="T100" fmla="*/ 172 w 214"/>
                <a:gd name="T101" fmla="*/ 165 h 189"/>
                <a:gd name="T102" fmla="*/ 145 w 214"/>
                <a:gd name="T103" fmla="*/ 66 h 189"/>
                <a:gd name="T104" fmla="*/ 142 w 214"/>
                <a:gd name="T105" fmla="*/ 62 h 189"/>
                <a:gd name="T106" fmla="*/ 178 w 214"/>
                <a:gd name="T107" fmla="*/ 26 h 189"/>
                <a:gd name="T108" fmla="*/ 181 w 214"/>
                <a:gd name="T109" fmla="*/ 29 h 189"/>
                <a:gd name="T110" fmla="*/ 145 w 214"/>
                <a:gd name="T111" fmla="*/ 66 h 189"/>
                <a:gd name="T112" fmla="*/ 156 w 214"/>
                <a:gd name="T113" fmla="*/ 77 h 189"/>
                <a:gd name="T114" fmla="*/ 153 w 214"/>
                <a:gd name="T115" fmla="*/ 74 h 189"/>
                <a:gd name="T116" fmla="*/ 189 w 214"/>
                <a:gd name="T117" fmla="*/ 38 h 189"/>
                <a:gd name="T118" fmla="*/ 193 w 214"/>
                <a:gd name="T119" fmla="*/ 41 h 189"/>
                <a:gd name="T120" fmla="*/ 156 w 214"/>
                <a:gd name="T121" fmla="*/ 7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" h="189">
                  <a:moveTo>
                    <a:pt x="211" y="26"/>
                  </a:moveTo>
                  <a:cubicBezTo>
                    <a:pt x="193" y="7"/>
                    <a:pt x="193" y="7"/>
                    <a:pt x="193" y="7"/>
                  </a:cubicBezTo>
                  <a:cubicBezTo>
                    <a:pt x="190" y="5"/>
                    <a:pt x="186" y="5"/>
                    <a:pt x="183" y="7"/>
                  </a:cubicBezTo>
                  <a:cubicBezTo>
                    <a:pt x="182" y="9"/>
                    <a:pt x="181" y="11"/>
                    <a:pt x="181" y="13"/>
                  </a:cubicBezTo>
                  <a:cubicBezTo>
                    <a:pt x="180" y="13"/>
                    <a:pt x="179" y="13"/>
                    <a:pt x="177" y="14"/>
                  </a:cubicBezTo>
                  <a:cubicBezTo>
                    <a:pt x="177" y="14"/>
                    <a:pt x="177" y="14"/>
                    <a:pt x="177" y="14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29" y="67"/>
                    <a:pt x="128" y="72"/>
                    <a:pt x="126" y="75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9" y="42"/>
                    <a:pt x="86" y="26"/>
                    <a:pt x="74" y="15"/>
                  </a:cubicBezTo>
                  <a:cubicBezTo>
                    <a:pt x="63" y="4"/>
                    <a:pt x="48" y="0"/>
                    <a:pt x="34" y="4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0" y="48"/>
                    <a:pt x="4" y="64"/>
                    <a:pt x="15" y="75"/>
                  </a:cubicBezTo>
                  <a:cubicBezTo>
                    <a:pt x="26" y="86"/>
                    <a:pt x="43" y="90"/>
                    <a:pt x="58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9" y="162"/>
                    <a:pt x="69" y="162"/>
                    <a:pt x="69" y="162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56" y="184"/>
                    <a:pt x="156" y="184"/>
                    <a:pt x="156" y="184"/>
                  </a:cubicBezTo>
                  <a:cubicBezTo>
                    <a:pt x="160" y="188"/>
                    <a:pt x="165" y="189"/>
                    <a:pt x="170" y="189"/>
                  </a:cubicBezTo>
                  <a:cubicBezTo>
                    <a:pt x="175" y="189"/>
                    <a:pt x="180" y="188"/>
                    <a:pt x="184" y="184"/>
                  </a:cubicBezTo>
                  <a:cubicBezTo>
                    <a:pt x="192" y="176"/>
                    <a:pt x="192" y="163"/>
                    <a:pt x="184" y="155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39" y="89"/>
                    <a:pt x="139" y="89"/>
                    <a:pt x="139" y="89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7" y="91"/>
                    <a:pt x="151" y="90"/>
                    <a:pt x="156" y="90"/>
                  </a:cubicBezTo>
                  <a:cubicBezTo>
                    <a:pt x="204" y="42"/>
                    <a:pt x="204" y="42"/>
                    <a:pt x="204" y="42"/>
                  </a:cubicBezTo>
                  <a:cubicBezTo>
                    <a:pt x="205" y="41"/>
                    <a:pt x="205" y="41"/>
                    <a:pt x="205" y="41"/>
                  </a:cubicBezTo>
                  <a:cubicBezTo>
                    <a:pt x="204" y="41"/>
                    <a:pt x="204" y="41"/>
                    <a:pt x="204" y="41"/>
                  </a:cubicBezTo>
                  <a:cubicBezTo>
                    <a:pt x="205" y="40"/>
                    <a:pt x="206" y="39"/>
                    <a:pt x="206" y="37"/>
                  </a:cubicBezTo>
                  <a:cubicBezTo>
                    <a:pt x="208" y="38"/>
                    <a:pt x="210" y="37"/>
                    <a:pt x="211" y="36"/>
                  </a:cubicBezTo>
                  <a:cubicBezTo>
                    <a:pt x="214" y="33"/>
                    <a:pt x="214" y="29"/>
                    <a:pt x="211" y="26"/>
                  </a:cubicBezTo>
                  <a:moveTo>
                    <a:pt x="172" y="165"/>
                  </a:moveTo>
                  <a:cubicBezTo>
                    <a:pt x="176" y="165"/>
                    <a:pt x="180" y="168"/>
                    <a:pt x="180" y="173"/>
                  </a:cubicBezTo>
                  <a:cubicBezTo>
                    <a:pt x="180" y="177"/>
                    <a:pt x="176" y="180"/>
                    <a:pt x="172" y="180"/>
                  </a:cubicBezTo>
                  <a:cubicBezTo>
                    <a:pt x="168" y="180"/>
                    <a:pt x="164" y="177"/>
                    <a:pt x="164" y="173"/>
                  </a:cubicBezTo>
                  <a:cubicBezTo>
                    <a:pt x="164" y="168"/>
                    <a:pt x="168" y="165"/>
                    <a:pt x="172" y="165"/>
                  </a:cubicBezTo>
                  <a:moveTo>
                    <a:pt x="145" y="66"/>
                  </a:moveTo>
                  <a:cubicBezTo>
                    <a:pt x="142" y="62"/>
                    <a:pt x="142" y="62"/>
                    <a:pt x="142" y="62"/>
                  </a:cubicBezTo>
                  <a:cubicBezTo>
                    <a:pt x="178" y="26"/>
                    <a:pt x="178" y="26"/>
                    <a:pt x="178" y="26"/>
                  </a:cubicBezTo>
                  <a:cubicBezTo>
                    <a:pt x="181" y="29"/>
                    <a:pt x="181" y="29"/>
                    <a:pt x="181" y="29"/>
                  </a:cubicBezTo>
                  <a:lnTo>
                    <a:pt x="145" y="66"/>
                  </a:lnTo>
                  <a:close/>
                  <a:moveTo>
                    <a:pt x="156" y="77"/>
                  </a:moveTo>
                  <a:cubicBezTo>
                    <a:pt x="153" y="74"/>
                    <a:pt x="153" y="74"/>
                    <a:pt x="153" y="74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93" y="41"/>
                    <a:pt x="193" y="41"/>
                    <a:pt x="193" y="41"/>
                  </a:cubicBezTo>
                  <a:lnTo>
                    <a:pt x="15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oup 37"/>
            <p:cNvGrpSpPr/>
            <p:nvPr/>
          </p:nvGrpSpPr>
          <p:grpSpPr>
            <a:xfrm>
              <a:off x="5069258" y="3852894"/>
              <a:ext cx="502930" cy="471239"/>
              <a:chOff x="4763" y="0"/>
              <a:chExt cx="957262" cy="896938"/>
            </a:xfrm>
            <a:solidFill>
              <a:schemeClr val="bg1"/>
            </a:solidFill>
          </p:grpSpPr>
          <p:sp>
            <p:nvSpPr>
              <p:cNvPr id="34" name="Freeform: Shape 38"/>
              <p:cNvSpPr>
                <a:spLocks/>
              </p:cNvSpPr>
              <p:nvPr/>
            </p:nvSpPr>
            <p:spPr bwMode="auto">
              <a:xfrm>
                <a:off x="244475" y="596900"/>
                <a:ext cx="477837" cy="300038"/>
              </a:xfrm>
              <a:custGeom>
                <a:avLst/>
                <a:gdLst>
                  <a:gd name="T0" fmla="*/ 0 w 301"/>
                  <a:gd name="T1" fmla="*/ 76 h 189"/>
                  <a:gd name="T2" fmla="*/ 0 w 301"/>
                  <a:gd name="T3" fmla="*/ 189 h 189"/>
                  <a:gd name="T4" fmla="*/ 301 w 301"/>
                  <a:gd name="T5" fmla="*/ 189 h 189"/>
                  <a:gd name="T6" fmla="*/ 301 w 301"/>
                  <a:gd name="T7" fmla="*/ 76 h 189"/>
                  <a:gd name="T8" fmla="*/ 301 w 301"/>
                  <a:gd name="T9" fmla="*/ 0 h 189"/>
                  <a:gd name="T10" fmla="*/ 0 w 301"/>
                  <a:gd name="T11" fmla="*/ 0 h 189"/>
                  <a:gd name="T12" fmla="*/ 0 w 301"/>
                  <a:gd name="T13" fmla="*/ 76 h 189"/>
                  <a:gd name="T14" fmla="*/ 38 w 301"/>
                  <a:gd name="T15" fmla="*/ 38 h 189"/>
                  <a:gd name="T16" fmla="*/ 263 w 301"/>
                  <a:gd name="T17" fmla="*/ 38 h 189"/>
                  <a:gd name="T18" fmla="*/ 263 w 301"/>
                  <a:gd name="T19" fmla="*/ 76 h 189"/>
                  <a:gd name="T20" fmla="*/ 38 w 301"/>
                  <a:gd name="T21" fmla="*/ 76 h 189"/>
                  <a:gd name="T22" fmla="*/ 38 w 301"/>
                  <a:gd name="T23" fmla="*/ 38 h 189"/>
                  <a:gd name="T24" fmla="*/ 38 w 301"/>
                  <a:gd name="T25" fmla="*/ 114 h 189"/>
                  <a:gd name="T26" fmla="*/ 263 w 301"/>
                  <a:gd name="T27" fmla="*/ 114 h 189"/>
                  <a:gd name="T28" fmla="*/ 263 w 301"/>
                  <a:gd name="T29" fmla="*/ 150 h 189"/>
                  <a:gd name="T30" fmla="*/ 38 w 301"/>
                  <a:gd name="T31" fmla="*/ 150 h 189"/>
                  <a:gd name="T32" fmla="*/ 38 w 301"/>
                  <a:gd name="T33" fmla="*/ 11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1" h="189">
                    <a:moveTo>
                      <a:pt x="0" y="76"/>
                    </a:move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76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  <a:moveTo>
                      <a:pt x="38" y="38"/>
                    </a:moveTo>
                    <a:lnTo>
                      <a:pt x="263" y="38"/>
                    </a:lnTo>
                    <a:lnTo>
                      <a:pt x="263" y="76"/>
                    </a:lnTo>
                    <a:lnTo>
                      <a:pt x="38" y="76"/>
                    </a:lnTo>
                    <a:lnTo>
                      <a:pt x="38" y="38"/>
                    </a:lnTo>
                    <a:close/>
                    <a:moveTo>
                      <a:pt x="38" y="114"/>
                    </a:moveTo>
                    <a:lnTo>
                      <a:pt x="263" y="114"/>
                    </a:lnTo>
                    <a:lnTo>
                      <a:pt x="263" y="150"/>
                    </a:lnTo>
                    <a:lnTo>
                      <a:pt x="38" y="150"/>
                    </a:lnTo>
                    <a:lnTo>
                      <a:pt x="38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9"/>
              <p:cNvSpPr>
                <a:spLocks/>
              </p:cNvSpPr>
              <p:nvPr/>
            </p:nvSpPr>
            <p:spPr bwMode="auto">
              <a:xfrm>
                <a:off x="244475" y="0"/>
                <a:ext cx="477837" cy="300038"/>
              </a:xfrm>
              <a:custGeom>
                <a:avLst/>
                <a:gdLst>
                  <a:gd name="T0" fmla="*/ 301 w 301"/>
                  <a:gd name="T1" fmla="*/ 112 h 189"/>
                  <a:gd name="T2" fmla="*/ 301 w 301"/>
                  <a:gd name="T3" fmla="*/ 0 h 189"/>
                  <a:gd name="T4" fmla="*/ 0 w 301"/>
                  <a:gd name="T5" fmla="*/ 0 h 189"/>
                  <a:gd name="T6" fmla="*/ 0 w 301"/>
                  <a:gd name="T7" fmla="*/ 112 h 189"/>
                  <a:gd name="T8" fmla="*/ 0 w 301"/>
                  <a:gd name="T9" fmla="*/ 189 h 189"/>
                  <a:gd name="T10" fmla="*/ 301 w 301"/>
                  <a:gd name="T11" fmla="*/ 189 h 189"/>
                  <a:gd name="T12" fmla="*/ 301 w 301"/>
                  <a:gd name="T13" fmla="*/ 11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189">
                    <a:moveTo>
                      <a:pt x="301" y="112"/>
                    </a:moveTo>
                    <a:lnTo>
                      <a:pt x="301" y="0"/>
                    </a:lnTo>
                    <a:lnTo>
                      <a:pt x="0" y="0"/>
                    </a:lnTo>
                    <a:lnTo>
                      <a:pt x="0" y="112"/>
                    </a:ln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40"/>
              <p:cNvSpPr>
                <a:spLocks/>
              </p:cNvSpPr>
              <p:nvPr/>
            </p:nvSpPr>
            <p:spPr bwMode="auto">
              <a:xfrm>
                <a:off x="4763" y="177800"/>
                <a:ext cx="957262" cy="539750"/>
              </a:xfrm>
              <a:custGeom>
                <a:avLst/>
                <a:gdLst>
                  <a:gd name="T0" fmla="*/ 220 w 252"/>
                  <a:gd name="T1" fmla="*/ 0 h 142"/>
                  <a:gd name="T2" fmla="*/ 205 w 252"/>
                  <a:gd name="T3" fmla="*/ 0 h 142"/>
                  <a:gd name="T4" fmla="*/ 205 w 252"/>
                  <a:gd name="T5" fmla="*/ 32 h 142"/>
                  <a:gd name="T6" fmla="*/ 205 w 252"/>
                  <a:gd name="T7" fmla="*/ 48 h 142"/>
                  <a:gd name="T8" fmla="*/ 47 w 252"/>
                  <a:gd name="T9" fmla="*/ 48 h 142"/>
                  <a:gd name="T10" fmla="*/ 47 w 252"/>
                  <a:gd name="T11" fmla="*/ 32 h 142"/>
                  <a:gd name="T12" fmla="*/ 47 w 252"/>
                  <a:gd name="T13" fmla="*/ 0 h 142"/>
                  <a:gd name="T14" fmla="*/ 32 w 252"/>
                  <a:gd name="T15" fmla="*/ 0 h 142"/>
                  <a:gd name="T16" fmla="*/ 0 w 252"/>
                  <a:gd name="T17" fmla="*/ 32 h 142"/>
                  <a:gd name="T18" fmla="*/ 0 w 252"/>
                  <a:gd name="T19" fmla="*/ 110 h 142"/>
                  <a:gd name="T20" fmla="*/ 32 w 252"/>
                  <a:gd name="T21" fmla="*/ 142 h 142"/>
                  <a:gd name="T22" fmla="*/ 47 w 252"/>
                  <a:gd name="T23" fmla="*/ 142 h 142"/>
                  <a:gd name="T24" fmla="*/ 47 w 252"/>
                  <a:gd name="T25" fmla="*/ 110 h 142"/>
                  <a:gd name="T26" fmla="*/ 47 w 252"/>
                  <a:gd name="T27" fmla="*/ 95 h 142"/>
                  <a:gd name="T28" fmla="*/ 205 w 252"/>
                  <a:gd name="T29" fmla="*/ 95 h 142"/>
                  <a:gd name="T30" fmla="*/ 205 w 252"/>
                  <a:gd name="T31" fmla="*/ 110 h 142"/>
                  <a:gd name="T32" fmla="*/ 205 w 252"/>
                  <a:gd name="T33" fmla="*/ 142 h 142"/>
                  <a:gd name="T34" fmla="*/ 220 w 252"/>
                  <a:gd name="T35" fmla="*/ 142 h 142"/>
                  <a:gd name="T36" fmla="*/ 252 w 252"/>
                  <a:gd name="T37" fmla="*/ 110 h 142"/>
                  <a:gd name="T38" fmla="*/ 252 w 252"/>
                  <a:gd name="T39" fmla="*/ 32 h 142"/>
                  <a:gd name="T40" fmla="*/ 220 w 252"/>
                  <a:gd name="T4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142">
                    <a:moveTo>
                      <a:pt x="220" y="0"/>
                    </a:moveTo>
                    <a:cubicBezTo>
                      <a:pt x="205" y="0"/>
                      <a:pt x="205" y="0"/>
                      <a:pt x="205" y="0"/>
                    </a:cubicBez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48"/>
                      <a:pt x="205" y="48"/>
                      <a:pt x="205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0" y="16"/>
                      <a:pt x="0" y="32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26"/>
                      <a:pt x="16" y="142"/>
                      <a:pt x="32" y="142"/>
                    </a:cubicBezTo>
                    <a:cubicBezTo>
                      <a:pt x="47" y="142"/>
                      <a:pt x="47" y="142"/>
                      <a:pt x="47" y="142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5" y="110"/>
                      <a:pt x="205" y="110"/>
                      <a:pt x="205" y="110"/>
                    </a:cubicBezTo>
                    <a:cubicBezTo>
                      <a:pt x="205" y="142"/>
                      <a:pt x="205" y="142"/>
                      <a:pt x="205" y="142"/>
                    </a:cubicBezTo>
                    <a:cubicBezTo>
                      <a:pt x="220" y="142"/>
                      <a:pt x="220" y="142"/>
                      <a:pt x="220" y="142"/>
                    </a:cubicBezTo>
                    <a:cubicBezTo>
                      <a:pt x="236" y="142"/>
                      <a:pt x="252" y="126"/>
                      <a:pt x="252" y="110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52" y="16"/>
                      <a:pt x="236" y="0"/>
                      <a:pt x="2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8457178" y="2241455"/>
            <a:ext cx="3404623" cy="866137"/>
            <a:chOff x="8457178" y="2241455"/>
            <a:chExt cx="3404623" cy="866137"/>
          </a:xfrm>
        </p:grpSpPr>
        <p:cxnSp>
          <p:nvCxnSpPr>
            <p:cNvPr id="12" name="Straight Connector 12"/>
            <p:cNvCxnSpPr/>
            <p:nvPr/>
          </p:nvCxnSpPr>
          <p:spPr>
            <a:xfrm flipH="1">
              <a:off x="8457178" y="2392245"/>
              <a:ext cx="97644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41"/>
            <p:cNvGrpSpPr/>
            <p:nvPr/>
          </p:nvGrpSpPr>
          <p:grpSpPr>
            <a:xfrm>
              <a:off x="9433622" y="2241455"/>
              <a:ext cx="2428179" cy="866137"/>
              <a:chOff x="9477008" y="3764961"/>
              <a:chExt cx="2263048" cy="866137"/>
            </a:xfrm>
          </p:grpSpPr>
          <p:sp>
            <p:nvSpPr>
              <p:cNvPr id="32" name="TextBox 42"/>
              <p:cNvSpPr txBox="1">
                <a:spLocks/>
              </p:cNvSpPr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A757F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33" name="TextBox 43"/>
              <p:cNvSpPr txBox="1">
                <a:spLocks/>
              </p:cNvSpPr>
              <p:nvPr/>
            </p:nvSpPr>
            <p:spPr bwMode="auto">
              <a:xfrm>
                <a:off x="9477008" y="4074919"/>
                <a:ext cx="2263048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8457178" y="4324132"/>
            <a:ext cx="3518922" cy="866137"/>
            <a:chOff x="8457178" y="4324132"/>
            <a:chExt cx="3518922" cy="866137"/>
          </a:xfrm>
        </p:grpSpPr>
        <p:cxnSp>
          <p:nvCxnSpPr>
            <p:cNvPr id="13" name="Straight Connector 13"/>
            <p:cNvCxnSpPr/>
            <p:nvPr/>
          </p:nvCxnSpPr>
          <p:spPr>
            <a:xfrm flipH="1">
              <a:off x="8457178" y="4464887"/>
              <a:ext cx="97644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44"/>
            <p:cNvGrpSpPr/>
            <p:nvPr/>
          </p:nvGrpSpPr>
          <p:grpSpPr>
            <a:xfrm>
              <a:off x="9433621" y="4324132"/>
              <a:ext cx="2542479" cy="866137"/>
              <a:chOff x="9477008" y="3764961"/>
              <a:chExt cx="2369575" cy="866137"/>
            </a:xfrm>
          </p:grpSpPr>
          <p:sp>
            <p:nvSpPr>
              <p:cNvPr id="30" name="TextBox 45"/>
              <p:cNvSpPr txBox="1">
                <a:spLocks/>
              </p:cNvSpPr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414B56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31" name="TextBox 46"/>
              <p:cNvSpPr txBox="1">
                <a:spLocks/>
              </p:cNvSpPr>
              <p:nvPr/>
            </p:nvSpPr>
            <p:spPr bwMode="auto">
              <a:xfrm>
                <a:off x="9477008" y="4074919"/>
                <a:ext cx="2369575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623392" y="2241579"/>
            <a:ext cx="3308584" cy="866137"/>
            <a:chOff x="623392" y="2241579"/>
            <a:chExt cx="3308584" cy="866137"/>
          </a:xfrm>
        </p:grpSpPr>
        <p:cxnSp>
          <p:nvCxnSpPr>
            <p:cNvPr id="10" name="Straight Connector 10"/>
            <p:cNvCxnSpPr/>
            <p:nvPr/>
          </p:nvCxnSpPr>
          <p:spPr>
            <a:xfrm flipH="1">
              <a:off x="2955533" y="2386405"/>
              <a:ext cx="97644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3"/>
            <p:cNvGrpSpPr/>
            <p:nvPr/>
          </p:nvGrpSpPr>
          <p:grpSpPr>
            <a:xfrm>
              <a:off x="623392" y="2241579"/>
              <a:ext cx="2332141" cy="866137"/>
              <a:chOff x="714323" y="2169079"/>
              <a:chExt cx="3109173" cy="866137"/>
            </a:xfrm>
          </p:grpSpPr>
          <p:sp>
            <p:nvSpPr>
              <p:cNvPr id="28" name="TextBox 47"/>
              <p:cNvSpPr txBox="1">
                <a:spLocks/>
              </p:cNvSpPr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06A74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29" name="TextBox 48"/>
              <p:cNvSpPr txBox="1">
                <a:spLocks/>
              </p:cNvSpPr>
              <p:nvPr/>
            </p:nvSpPr>
            <p:spPr bwMode="auto">
              <a:xfrm>
                <a:off x="714323" y="2479037"/>
                <a:ext cx="3109173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360000" bIns="0" anchor="ctr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623392" y="4290854"/>
            <a:ext cx="3308584" cy="866137"/>
            <a:chOff x="623392" y="4290854"/>
            <a:chExt cx="3308584" cy="866137"/>
          </a:xfrm>
        </p:grpSpPr>
        <p:cxnSp>
          <p:nvCxnSpPr>
            <p:cNvPr id="11" name="Straight Connector 11"/>
            <p:cNvCxnSpPr/>
            <p:nvPr/>
          </p:nvCxnSpPr>
          <p:spPr>
            <a:xfrm flipH="1">
              <a:off x="2955533" y="4459047"/>
              <a:ext cx="97644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49"/>
            <p:cNvGrpSpPr/>
            <p:nvPr/>
          </p:nvGrpSpPr>
          <p:grpSpPr>
            <a:xfrm>
              <a:off x="623392" y="4290854"/>
              <a:ext cx="2332141" cy="866137"/>
              <a:chOff x="714323" y="2169079"/>
              <a:chExt cx="3109173" cy="866137"/>
            </a:xfrm>
          </p:grpSpPr>
          <p:sp>
            <p:nvSpPr>
              <p:cNvPr id="26" name="TextBox 50"/>
              <p:cNvSpPr txBox="1">
                <a:spLocks/>
              </p:cNvSpPr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1293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27" name="TextBox 51"/>
              <p:cNvSpPr txBox="1">
                <a:spLocks/>
              </p:cNvSpPr>
              <p:nvPr/>
            </p:nvSpPr>
            <p:spPr bwMode="auto">
              <a:xfrm>
                <a:off x="714323" y="2479037"/>
                <a:ext cx="3109173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360000" bIns="0" anchor="ctr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10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8c828d6-e099-4639-b5e4-02ac68768e0b"/>
          <p:cNvGrpSpPr>
            <a:grpSpLocks noChangeAspect="1"/>
          </p:cNvGrpSpPr>
          <p:nvPr/>
        </p:nvGrpSpPr>
        <p:grpSpPr>
          <a:xfrm>
            <a:off x="1559496" y="1755106"/>
            <a:ext cx="9063937" cy="3775240"/>
            <a:chOff x="1559495" y="1755108"/>
            <a:chExt cx="9063937" cy="3775240"/>
          </a:xfrm>
        </p:grpSpPr>
        <p:grpSp>
          <p:nvGrpSpPr>
            <p:cNvPr id="4" name="Group 5"/>
            <p:cNvGrpSpPr/>
            <p:nvPr/>
          </p:nvGrpSpPr>
          <p:grpSpPr>
            <a:xfrm>
              <a:off x="3716509" y="1810584"/>
              <a:ext cx="4767628" cy="3719764"/>
              <a:chOff x="3716509" y="1810584"/>
              <a:chExt cx="4767628" cy="3719764"/>
            </a:xfrm>
          </p:grpSpPr>
          <p:grpSp>
            <p:nvGrpSpPr>
              <p:cNvPr id="26" name="Group 38"/>
              <p:cNvGrpSpPr>
                <a:grpSpLocks/>
              </p:cNvGrpSpPr>
              <p:nvPr/>
            </p:nvGrpSpPr>
            <p:grpSpPr bwMode="auto">
              <a:xfrm>
                <a:off x="4197238" y="1810584"/>
                <a:ext cx="3719761" cy="3719764"/>
                <a:chOff x="0" y="0"/>
                <a:chExt cx="1261" cy="1261"/>
              </a:xfrm>
              <a:effectLst/>
            </p:grpSpPr>
            <p:sp>
              <p:nvSpPr>
                <p:cNvPr id="51" name="Freeform: Shape 39"/>
                <p:cNvSpPr>
                  <a:spLocks/>
                </p:cNvSpPr>
                <p:nvPr/>
              </p:nvSpPr>
              <p:spPr bwMode="auto">
                <a:xfrm>
                  <a:off x="0" y="454"/>
                  <a:ext cx="227" cy="1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5835" y="0"/>
                      </a:moveTo>
                      <a:lnTo>
                        <a:pt x="21600" y="3804"/>
                      </a:lnTo>
                      <a:lnTo>
                        <a:pt x="7829" y="21600"/>
                      </a:lnTo>
                      <a:lnTo>
                        <a:pt x="0" y="20464"/>
                      </a:lnTo>
                      <a:lnTo>
                        <a:pt x="15835" y="0"/>
                      </a:lnTo>
                      <a:close/>
                      <a:moveTo>
                        <a:pt x="15835" y="0"/>
                      </a:move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: Shape 40"/>
                <p:cNvSpPr>
                  <a:spLocks/>
                </p:cNvSpPr>
                <p:nvPr/>
              </p:nvSpPr>
              <p:spPr bwMode="auto">
                <a:xfrm>
                  <a:off x="280" y="104"/>
                  <a:ext cx="219" cy="11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9622" y="10107"/>
                      </a:moveTo>
                      <a:lnTo>
                        <a:pt x="21600" y="21600"/>
                      </a:lnTo>
                      <a:lnTo>
                        <a:pt x="4536" y="12810"/>
                      </a:lnTo>
                      <a:lnTo>
                        <a:pt x="0" y="0"/>
                      </a:lnTo>
                      <a:lnTo>
                        <a:pt x="19622" y="10107"/>
                      </a:lnTo>
                      <a:close/>
                      <a:moveTo>
                        <a:pt x="19622" y="10107"/>
                      </a:move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41"/>
                <p:cNvSpPr>
                  <a:spLocks/>
                </p:cNvSpPr>
                <p:nvPr/>
              </p:nvSpPr>
              <p:spPr bwMode="auto">
                <a:xfrm>
                  <a:off x="160" y="488"/>
                  <a:ext cx="171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7673" y="2779"/>
                      </a:lnTo>
                      <a:lnTo>
                        <a:pt x="21600" y="21564"/>
                      </a:lnTo>
                      <a:lnTo>
                        <a:pt x="16016" y="2160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42"/>
                <p:cNvSpPr>
                  <a:spLocks/>
                </p:cNvSpPr>
                <p:nvPr/>
              </p:nvSpPr>
              <p:spPr bwMode="auto">
                <a:xfrm>
                  <a:off x="0" y="120"/>
                  <a:ext cx="450" cy="4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w 21600"/>
                    <a:gd name="T43" fmla="*/ 0 h 21600"/>
                    <a:gd name="T44" fmla="*/ 0 w 21600"/>
                    <a:gd name="T45" fmla="*/ 0 h 21600"/>
                    <a:gd name="T46" fmla="*/ 0 w 21600"/>
                    <a:gd name="T47" fmla="*/ 0 h 21600"/>
                    <a:gd name="T48" fmla="*/ 0 w 21600"/>
                    <a:gd name="T49" fmla="*/ 0 h 21600"/>
                    <a:gd name="T50" fmla="*/ 0 w 21600"/>
                    <a:gd name="T51" fmla="*/ 0 h 216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1600" h="21600">
                      <a:moveTo>
                        <a:pt x="21600" y="2426"/>
                      </a:moveTo>
                      <a:lnTo>
                        <a:pt x="19984" y="11036"/>
                      </a:lnTo>
                      <a:cubicBezTo>
                        <a:pt x="19217" y="11620"/>
                        <a:pt x="18506" y="12270"/>
                        <a:pt x="17861" y="12979"/>
                      </a:cubicBezTo>
                      <a:cubicBezTo>
                        <a:pt x="17216" y="13686"/>
                        <a:pt x="16635" y="14452"/>
                        <a:pt x="16131" y="15269"/>
                      </a:cubicBezTo>
                      <a:cubicBezTo>
                        <a:pt x="15627" y="16086"/>
                        <a:pt x="15199" y="16953"/>
                        <a:pt x="14858" y="17864"/>
                      </a:cubicBezTo>
                      <a:cubicBezTo>
                        <a:pt x="14516" y="18774"/>
                        <a:pt x="14261" y="19728"/>
                        <a:pt x="14103" y="20719"/>
                      </a:cubicBezTo>
                      <a:cubicBezTo>
                        <a:pt x="14091" y="20792"/>
                        <a:pt x="14081" y="20866"/>
                        <a:pt x="14070" y="20940"/>
                      </a:cubicBezTo>
                      <a:cubicBezTo>
                        <a:pt x="14060" y="21014"/>
                        <a:pt x="14050" y="21087"/>
                        <a:pt x="14039" y="21160"/>
                      </a:cubicBezTo>
                      <a:cubicBezTo>
                        <a:pt x="14031" y="21234"/>
                        <a:pt x="14021" y="21307"/>
                        <a:pt x="14013" y="21380"/>
                      </a:cubicBezTo>
                      <a:cubicBezTo>
                        <a:pt x="14005" y="21454"/>
                        <a:pt x="13997" y="21527"/>
                        <a:pt x="13990" y="21600"/>
                      </a:cubicBezTo>
                      <a:lnTo>
                        <a:pt x="7976" y="15147"/>
                      </a:lnTo>
                      <a:lnTo>
                        <a:pt x="0" y="20670"/>
                      </a:lnTo>
                      <a:cubicBezTo>
                        <a:pt x="13" y="20509"/>
                        <a:pt x="30" y="20349"/>
                        <a:pt x="46" y="20187"/>
                      </a:cubicBezTo>
                      <a:cubicBezTo>
                        <a:pt x="64" y="20027"/>
                        <a:pt x="82" y="19866"/>
                        <a:pt x="102" y="19706"/>
                      </a:cubicBezTo>
                      <a:cubicBezTo>
                        <a:pt x="122" y="19545"/>
                        <a:pt x="143" y="19384"/>
                        <a:pt x="166" y="19223"/>
                      </a:cubicBezTo>
                      <a:cubicBezTo>
                        <a:pt x="188" y="19064"/>
                        <a:pt x="212" y="18903"/>
                        <a:pt x="238" y="18742"/>
                      </a:cubicBezTo>
                      <a:cubicBezTo>
                        <a:pt x="390" y="17786"/>
                        <a:pt x="592" y="16844"/>
                        <a:pt x="840" y="15918"/>
                      </a:cubicBezTo>
                      <a:cubicBezTo>
                        <a:pt x="1089" y="14991"/>
                        <a:pt x="1386" y="14081"/>
                        <a:pt x="1730" y="13187"/>
                      </a:cubicBezTo>
                      <a:cubicBezTo>
                        <a:pt x="2075" y="12294"/>
                        <a:pt x="2466" y="11417"/>
                        <a:pt x="2904" y="10559"/>
                      </a:cubicBezTo>
                      <a:cubicBezTo>
                        <a:pt x="3343" y="9702"/>
                        <a:pt x="3827" y="8862"/>
                        <a:pt x="4358" y="8043"/>
                      </a:cubicBezTo>
                      <a:cubicBezTo>
                        <a:pt x="4867" y="7259"/>
                        <a:pt x="5413" y="6501"/>
                        <a:pt x="5994" y="5772"/>
                      </a:cubicBezTo>
                      <a:cubicBezTo>
                        <a:pt x="6574" y="5043"/>
                        <a:pt x="7191" y="4342"/>
                        <a:pt x="7842" y="3670"/>
                      </a:cubicBezTo>
                      <a:cubicBezTo>
                        <a:pt x="8494" y="2998"/>
                        <a:pt x="9179" y="2355"/>
                        <a:pt x="9898" y="1743"/>
                      </a:cubicBezTo>
                      <a:cubicBezTo>
                        <a:pt x="10616" y="1132"/>
                        <a:pt x="11369" y="550"/>
                        <a:pt x="12153" y="0"/>
                      </a:cubicBezTo>
                      <a:lnTo>
                        <a:pt x="21600" y="2426"/>
                      </a:lnTo>
                      <a:close/>
                      <a:moveTo>
                        <a:pt x="21600" y="2426"/>
                      </a:move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43"/>
                <p:cNvSpPr>
                  <a:spLocks/>
                </p:cNvSpPr>
                <p:nvPr/>
              </p:nvSpPr>
              <p:spPr bwMode="auto">
                <a:xfrm>
                  <a:off x="415" y="176"/>
                  <a:ext cx="57" cy="2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2733" y="0"/>
                      </a:moveTo>
                      <a:lnTo>
                        <a:pt x="21600" y="5702"/>
                      </a:lnTo>
                      <a:lnTo>
                        <a:pt x="10534" y="21600"/>
                      </a:lnTo>
                      <a:lnTo>
                        <a:pt x="0" y="18282"/>
                      </a:lnTo>
                      <a:lnTo>
                        <a:pt x="12733" y="0"/>
                      </a:lnTo>
                      <a:close/>
                      <a:moveTo>
                        <a:pt x="12733" y="0"/>
                      </a:move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44"/>
                <p:cNvSpPr>
                  <a:spLocks/>
                </p:cNvSpPr>
                <p:nvPr/>
              </p:nvSpPr>
              <p:spPr bwMode="auto">
                <a:xfrm>
                  <a:off x="291" y="364"/>
                  <a:ext cx="152" cy="2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600" h="21600">
                      <a:moveTo>
                        <a:pt x="17659" y="0"/>
                      </a:moveTo>
                      <a:lnTo>
                        <a:pt x="21600" y="3140"/>
                      </a:lnTo>
                      <a:cubicBezTo>
                        <a:pt x="19637" y="4162"/>
                        <a:pt x="17815" y="5296"/>
                        <a:pt x="16163" y="6534"/>
                      </a:cubicBezTo>
                      <a:cubicBezTo>
                        <a:pt x="14508" y="7771"/>
                        <a:pt x="13021" y="9111"/>
                        <a:pt x="11730" y="10536"/>
                      </a:cubicBezTo>
                      <a:cubicBezTo>
                        <a:pt x="10439" y="11964"/>
                        <a:pt x="9341" y="13480"/>
                        <a:pt x="8467" y="15071"/>
                      </a:cubicBezTo>
                      <a:cubicBezTo>
                        <a:pt x="7593" y="16663"/>
                        <a:pt x="6936" y="18331"/>
                        <a:pt x="6533" y="20061"/>
                      </a:cubicBezTo>
                      <a:cubicBezTo>
                        <a:pt x="6502" y="20190"/>
                        <a:pt x="6474" y="20319"/>
                        <a:pt x="6446" y="20447"/>
                      </a:cubicBezTo>
                      <a:cubicBezTo>
                        <a:pt x="6419" y="20575"/>
                        <a:pt x="6394" y="20704"/>
                        <a:pt x="6371" y="20832"/>
                      </a:cubicBezTo>
                      <a:cubicBezTo>
                        <a:pt x="6347" y="20961"/>
                        <a:pt x="6324" y="21090"/>
                        <a:pt x="6302" y="21217"/>
                      </a:cubicBezTo>
                      <a:cubicBezTo>
                        <a:pt x="6283" y="21345"/>
                        <a:pt x="6264" y="21473"/>
                        <a:pt x="6244" y="21600"/>
                      </a:cubicBezTo>
                      <a:lnTo>
                        <a:pt x="0" y="21228"/>
                      </a:lnTo>
                      <a:cubicBezTo>
                        <a:pt x="20" y="21082"/>
                        <a:pt x="43" y="20934"/>
                        <a:pt x="67" y="20787"/>
                      </a:cubicBezTo>
                      <a:cubicBezTo>
                        <a:pt x="90" y="20639"/>
                        <a:pt x="118" y="20492"/>
                        <a:pt x="145" y="20345"/>
                      </a:cubicBezTo>
                      <a:cubicBezTo>
                        <a:pt x="174" y="20197"/>
                        <a:pt x="205" y="20050"/>
                        <a:pt x="234" y="19901"/>
                      </a:cubicBezTo>
                      <a:cubicBezTo>
                        <a:pt x="267" y="19753"/>
                        <a:pt x="297" y="19605"/>
                        <a:pt x="332" y="19458"/>
                      </a:cubicBezTo>
                      <a:cubicBezTo>
                        <a:pt x="799" y="17467"/>
                        <a:pt x="1550" y="15549"/>
                        <a:pt x="2557" y="13719"/>
                      </a:cubicBezTo>
                      <a:cubicBezTo>
                        <a:pt x="3563" y="11890"/>
                        <a:pt x="4822" y="10147"/>
                        <a:pt x="6309" y="8505"/>
                      </a:cubicBezTo>
                      <a:cubicBezTo>
                        <a:pt x="7794" y="6864"/>
                        <a:pt x="9505" y="5325"/>
                        <a:pt x="11406" y="3903"/>
                      </a:cubicBezTo>
                      <a:cubicBezTo>
                        <a:pt x="13306" y="2479"/>
                        <a:pt x="15401" y="1172"/>
                        <a:pt x="17659" y="0"/>
                      </a:cubicBezTo>
                      <a:close/>
                      <a:moveTo>
                        <a:pt x="17659" y="0"/>
                      </a:move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45"/>
                <p:cNvSpPr>
                  <a:spLocks/>
                </p:cNvSpPr>
                <p:nvPr/>
              </p:nvSpPr>
              <p:spPr bwMode="auto">
                <a:xfrm>
                  <a:off x="800" y="23"/>
                  <a:ext cx="106" cy="2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1600" y="16809"/>
                      </a:moveTo>
                      <a:lnTo>
                        <a:pt x="14404" y="21600"/>
                      </a:lnTo>
                      <a:lnTo>
                        <a:pt x="0" y="6983"/>
                      </a:lnTo>
                      <a:lnTo>
                        <a:pt x="5030" y="0"/>
                      </a:lnTo>
                      <a:lnTo>
                        <a:pt x="21600" y="16809"/>
                      </a:lnTo>
                      <a:close/>
                      <a:moveTo>
                        <a:pt x="21600" y="16809"/>
                      </a:move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46"/>
                <p:cNvSpPr>
                  <a:spLocks/>
                </p:cNvSpPr>
                <p:nvPr/>
              </p:nvSpPr>
              <p:spPr bwMode="auto">
                <a:xfrm>
                  <a:off x="280" y="0"/>
                  <a:ext cx="595" cy="348"/>
                </a:xfrm>
                <a:custGeom>
                  <a:avLst/>
                  <a:gdLst>
                    <a:gd name="T0" fmla="*/ 0 w 21600"/>
                    <a:gd name="T1" fmla="*/ 0 h 21583"/>
                    <a:gd name="T2" fmla="*/ 0 w 21600"/>
                    <a:gd name="T3" fmla="*/ 0 h 21583"/>
                    <a:gd name="T4" fmla="*/ 0 w 21600"/>
                    <a:gd name="T5" fmla="*/ 0 h 21583"/>
                    <a:gd name="T6" fmla="*/ 0 w 21600"/>
                    <a:gd name="T7" fmla="*/ 0 h 21583"/>
                    <a:gd name="T8" fmla="*/ 0 w 21600"/>
                    <a:gd name="T9" fmla="*/ 0 h 21583"/>
                    <a:gd name="T10" fmla="*/ 0 w 21600"/>
                    <a:gd name="T11" fmla="*/ 0 h 21583"/>
                    <a:gd name="T12" fmla="*/ 0 w 21600"/>
                    <a:gd name="T13" fmla="*/ 0 h 21583"/>
                    <a:gd name="T14" fmla="*/ 0 w 21600"/>
                    <a:gd name="T15" fmla="*/ 0 h 21583"/>
                    <a:gd name="T16" fmla="*/ 0 w 21600"/>
                    <a:gd name="T17" fmla="*/ 0 h 21583"/>
                    <a:gd name="T18" fmla="*/ 0 w 21600"/>
                    <a:gd name="T19" fmla="*/ 0 h 21583"/>
                    <a:gd name="T20" fmla="*/ 0 w 21600"/>
                    <a:gd name="T21" fmla="*/ 0 h 21583"/>
                    <a:gd name="T22" fmla="*/ 0 w 21600"/>
                    <a:gd name="T23" fmla="*/ 0 h 21583"/>
                    <a:gd name="T24" fmla="*/ 0 w 21600"/>
                    <a:gd name="T25" fmla="*/ 0 h 21583"/>
                    <a:gd name="T26" fmla="*/ 0 w 21600"/>
                    <a:gd name="T27" fmla="*/ 0 h 21583"/>
                    <a:gd name="T28" fmla="*/ 0 w 21600"/>
                    <a:gd name="T29" fmla="*/ 0 h 21583"/>
                    <a:gd name="T30" fmla="*/ 0 w 21600"/>
                    <a:gd name="T31" fmla="*/ 0 h 21583"/>
                    <a:gd name="T32" fmla="*/ 0 w 21600"/>
                    <a:gd name="T33" fmla="*/ 0 h 21583"/>
                    <a:gd name="T34" fmla="*/ 0 w 21600"/>
                    <a:gd name="T35" fmla="*/ 0 h 21583"/>
                    <a:gd name="T36" fmla="*/ 0 w 21600"/>
                    <a:gd name="T37" fmla="*/ 0 h 21583"/>
                    <a:gd name="T38" fmla="*/ 0 w 21600"/>
                    <a:gd name="T39" fmla="*/ 0 h 21583"/>
                    <a:gd name="T40" fmla="*/ 0 w 21600"/>
                    <a:gd name="T41" fmla="*/ 0 h 21583"/>
                    <a:gd name="T42" fmla="*/ 0 w 21600"/>
                    <a:gd name="T43" fmla="*/ 0 h 21583"/>
                    <a:gd name="T44" fmla="*/ 0 w 21600"/>
                    <a:gd name="T45" fmla="*/ 0 h 21583"/>
                    <a:gd name="T46" fmla="*/ 0 w 21600"/>
                    <a:gd name="T47" fmla="*/ 0 h 21583"/>
                    <a:gd name="T48" fmla="*/ 0 w 21600"/>
                    <a:gd name="T49" fmla="*/ 0 h 21583"/>
                    <a:gd name="T50" fmla="*/ 0 w 21600"/>
                    <a:gd name="T51" fmla="*/ 0 h 2158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1600" h="21583">
                      <a:moveTo>
                        <a:pt x="18662" y="1308"/>
                      </a:moveTo>
                      <a:lnTo>
                        <a:pt x="21600" y="12915"/>
                      </a:lnTo>
                      <a:lnTo>
                        <a:pt x="15458" y="18611"/>
                      </a:lnTo>
                      <a:cubicBezTo>
                        <a:pt x="15390" y="18584"/>
                        <a:pt x="15321" y="18560"/>
                        <a:pt x="15253" y="18536"/>
                      </a:cubicBezTo>
                      <a:cubicBezTo>
                        <a:pt x="15184" y="18512"/>
                        <a:pt x="15114" y="18489"/>
                        <a:pt x="15045" y="18467"/>
                      </a:cubicBezTo>
                      <a:cubicBezTo>
                        <a:pt x="14975" y="18445"/>
                        <a:pt x="14906" y="18422"/>
                        <a:pt x="14836" y="18402"/>
                      </a:cubicBezTo>
                      <a:cubicBezTo>
                        <a:pt x="14766" y="18383"/>
                        <a:pt x="14696" y="18364"/>
                        <a:pt x="14625" y="18346"/>
                      </a:cubicBezTo>
                      <a:cubicBezTo>
                        <a:pt x="13844" y="18145"/>
                        <a:pt x="13068" y="18074"/>
                        <a:pt x="12306" y="18124"/>
                      </a:cubicBezTo>
                      <a:cubicBezTo>
                        <a:pt x="11544" y="18175"/>
                        <a:pt x="10795" y="18345"/>
                        <a:pt x="10067" y="18628"/>
                      </a:cubicBezTo>
                      <a:cubicBezTo>
                        <a:pt x="9339" y="18911"/>
                        <a:pt x="8632" y="19305"/>
                        <a:pt x="7954" y="19800"/>
                      </a:cubicBezTo>
                      <a:cubicBezTo>
                        <a:pt x="7276" y="20295"/>
                        <a:pt x="6626" y="20892"/>
                        <a:pt x="6013" y="21583"/>
                      </a:cubicBezTo>
                      <a:lnTo>
                        <a:pt x="7216" y="10000"/>
                      </a:lnTo>
                      <a:lnTo>
                        <a:pt x="0" y="6652"/>
                      </a:lnTo>
                      <a:cubicBezTo>
                        <a:pt x="543" y="6028"/>
                        <a:pt x="1101" y="5446"/>
                        <a:pt x="1670" y="4906"/>
                      </a:cubicBezTo>
                      <a:cubicBezTo>
                        <a:pt x="2240" y="4366"/>
                        <a:pt x="2822" y="3869"/>
                        <a:pt x="3415" y="3415"/>
                      </a:cubicBezTo>
                      <a:cubicBezTo>
                        <a:pt x="4008" y="2962"/>
                        <a:pt x="4613" y="2551"/>
                        <a:pt x="5228" y="2184"/>
                      </a:cubicBezTo>
                      <a:cubicBezTo>
                        <a:pt x="5844" y="1818"/>
                        <a:pt x="6470" y="1495"/>
                        <a:pt x="7106" y="1217"/>
                      </a:cubicBezTo>
                      <a:cubicBezTo>
                        <a:pt x="7851" y="892"/>
                        <a:pt x="8601" y="632"/>
                        <a:pt x="9354" y="437"/>
                      </a:cubicBezTo>
                      <a:cubicBezTo>
                        <a:pt x="10108" y="243"/>
                        <a:pt x="10866" y="113"/>
                        <a:pt x="11626" y="49"/>
                      </a:cubicBezTo>
                      <a:cubicBezTo>
                        <a:pt x="12386" y="-17"/>
                        <a:pt x="13148" y="-16"/>
                        <a:pt x="13913" y="50"/>
                      </a:cubicBezTo>
                      <a:cubicBezTo>
                        <a:pt x="14677" y="117"/>
                        <a:pt x="15441" y="248"/>
                        <a:pt x="16207" y="444"/>
                      </a:cubicBezTo>
                      <a:cubicBezTo>
                        <a:pt x="16415" y="498"/>
                        <a:pt x="16622" y="558"/>
                        <a:pt x="16828" y="620"/>
                      </a:cubicBezTo>
                      <a:cubicBezTo>
                        <a:pt x="17034" y="683"/>
                        <a:pt x="17240" y="749"/>
                        <a:pt x="17444" y="822"/>
                      </a:cubicBezTo>
                      <a:cubicBezTo>
                        <a:pt x="17649" y="894"/>
                        <a:pt x="17853" y="970"/>
                        <a:pt x="18055" y="1052"/>
                      </a:cubicBezTo>
                      <a:cubicBezTo>
                        <a:pt x="18259" y="1132"/>
                        <a:pt x="18461" y="1217"/>
                        <a:pt x="18662" y="1308"/>
                      </a:cubicBezTo>
                      <a:close/>
                      <a:moveTo>
                        <a:pt x="18662" y="1308"/>
                      </a:move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47"/>
                <p:cNvSpPr>
                  <a:spLocks/>
                </p:cNvSpPr>
                <p:nvPr/>
              </p:nvSpPr>
              <p:spPr bwMode="auto">
                <a:xfrm>
                  <a:off x="696" y="208"/>
                  <a:ext cx="178" cy="13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lnTo>
                        <a:pt x="17778" y="8830"/>
                      </a:lnTo>
                      <a:lnTo>
                        <a:pt x="0" y="21600"/>
                      </a:lnTo>
                      <a:lnTo>
                        <a:pt x="1155" y="14687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49"/>
                <p:cNvSpPr>
                  <a:spLocks/>
                </p:cNvSpPr>
                <p:nvPr/>
              </p:nvSpPr>
              <p:spPr bwMode="auto">
                <a:xfrm>
                  <a:off x="446" y="292"/>
                  <a:ext cx="260" cy="93"/>
                </a:xfrm>
                <a:custGeom>
                  <a:avLst/>
                  <a:gdLst>
                    <a:gd name="T0" fmla="*/ 0 w 21600"/>
                    <a:gd name="T1" fmla="*/ 0 h 21470"/>
                    <a:gd name="T2" fmla="*/ 0 w 21600"/>
                    <a:gd name="T3" fmla="*/ 0 h 21470"/>
                    <a:gd name="T4" fmla="*/ 0 w 21600"/>
                    <a:gd name="T5" fmla="*/ 0 h 21470"/>
                    <a:gd name="T6" fmla="*/ 0 w 21600"/>
                    <a:gd name="T7" fmla="*/ 0 h 21470"/>
                    <a:gd name="T8" fmla="*/ 0 w 21600"/>
                    <a:gd name="T9" fmla="*/ 0 h 21470"/>
                    <a:gd name="T10" fmla="*/ 0 w 21600"/>
                    <a:gd name="T11" fmla="*/ 0 h 21470"/>
                    <a:gd name="T12" fmla="*/ 0 w 21600"/>
                    <a:gd name="T13" fmla="*/ 0 h 21470"/>
                    <a:gd name="T14" fmla="*/ 0 w 21600"/>
                    <a:gd name="T15" fmla="*/ 0 h 21470"/>
                    <a:gd name="T16" fmla="*/ 0 w 21600"/>
                    <a:gd name="T17" fmla="*/ 0 h 21470"/>
                    <a:gd name="T18" fmla="*/ 0 w 21600"/>
                    <a:gd name="T19" fmla="*/ 0 h 21470"/>
                    <a:gd name="T20" fmla="*/ 0 w 21600"/>
                    <a:gd name="T21" fmla="*/ 0 h 21470"/>
                    <a:gd name="T22" fmla="*/ 0 w 21600"/>
                    <a:gd name="T23" fmla="*/ 0 h 21470"/>
                    <a:gd name="T24" fmla="*/ 0 w 21600"/>
                    <a:gd name="T25" fmla="*/ 0 h 21470"/>
                    <a:gd name="T26" fmla="*/ 0 w 21600"/>
                    <a:gd name="T27" fmla="*/ 0 h 21470"/>
                    <a:gd name="T28" fmla="*/ 0 w 21600"/>
                    <a:gd name="T29" fmla="*/ 0 h 21470"/>
                    <a:gd name="T30" fmla="*/ 0 w 21600"/>
                    <a:gd name="T31" fmla="*/ 0 h 21470"/>
                    <a:gd name="T32" fmla="*/ 0 w 21600"/>
                    <a:gd name="T33" fmla="*/ 0 h 21470"/>
                    <a:gd name="T34" fmla="*/ 0 w 21600"/>
                    <a:gd name="T35" fmla="*/ 0 h 21470"/>
                    <a:gd name="T36" fmla="*/ 0 w 21600"/>
                    <a:gd name="T37" fmla="*/ 0 h 21470"/>
                    <a:gd name="T38" fmla="*/ 0 w 21600"/>
                    <a:gd name="T39" fmla="*/ 0 h 2147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600" h="21470">
                      <a:moveTo>
                        <a:pt x="21600" y="1872"/>
                      </a:moveTo>
                      <a:lnTo>
                        <a:pt x="20807" y="11851"/>
                      </a:lnTo>
                      <a:cubicBezTo>
                        <a:pt x="20671" y="11770"/>
                        <a:pt x="20535" y="11689"/>
                        <a:pt x="20396" y="11614"/>
                      </a:cubicBezTo>
                      <a:cubicBezTo>
                        <a:pt x="20260" y="11533"/>
                        <a:pt x="20122" y="11461"/>
                        <a:pt x="19983" y="11387"/>
                      </a:cubicBezTo>
                      <a:cubicBezTo>
                        <a:pt x="19846" y="11315"/>
                        <a:pt x="19708" y="11247"/>
                        <a:pt x="19568" y="11182"/>
                      </a:cubicBezTo>
                      <a:cubicBezTo>
                        <a:pt x="19430" y="11118"/>
                        <a:pt x="19290" y="11055"/>
                        <a:pt x="19151" y="10994"/>
                      </a:cubicBezTo>
                      <a:cubicBezTo>
                        <a:pt x="17595" y="10342"/>
                        <a:pt x="16054" y="10117"/>
                        <a:pt x="14537" y="10279"/>
                      </a:cubicBezTo>
                      <a:cubicBezTo>
                        <a:pt x="13022" y="10436"/>
                        <a:pt x="11533" y="10993"/>
                        <a:pt x="10085" y="11907"/>
                      </a:cubicBezTo>
                      <a:cubicBezTo>
                        <a:pt x="8637" y="12823"/>
                        <a:pt x="7231" y="14098"/>
                        <a:pt x="5883" y="15701"/>
                      </a:cubicBezTo>
                      <a:cubicBezTo>
                        <a:pt x="4533" y="17305"/>
                        <a:pt x="3243" y="19240"/>
                        <a:pt x="2022" y="21470"/>
                      </a:cubicBezTo>
                      <a:lnTo>
                        <a:pt x="0" y="12933"/>
                      </a:lnTo>
                      <a:cubicBezTo>
                        <a:pt x="1403" y="10362"/>
                        <a:pt x="2889" y="8138"/>
                        <a:pt x="4441" y="6297"/>
                      </a:cubicBezTo>
                      <a:cubicBezTo>
                        <a:pt x="5991" y="4454"/>
                        <a:pt x="7607" y="2985"/>
                        <a:pt x="9273" y="1934"/>
                      </a:cubicBezTo>
                      <a:cubicBezTo>
                        <a:pt x="10937" y="882"/>
                        <a:pt x="12649" y="248"/>
                        <a:pt x="14392" y="58"/>
                      </a:cubicBezTo>
                      <a:cubicBezTo>
                        <a:pt x="16137" y="-130"/>
                        <a:pt x="17910" y="134"/>
                        <a:pt x="19697" y="884"/>
                      </a:cubicBezTo>
                      <a:cubicBezTo>
                        <a:pt x="19858" y="950"/>
                        <a:pt x="20019" y="1020"/>
                        <a:pt x="20179" y="1092"/>
                      </a:cubicBezTo>
                      <a:cubicBezTo>
                        <a:pt x="20339" y="1167"/>
                        <a:pt x="20498" y="1250"/>
                        <a:pt x="20656" y="1333"/>
                      </a:cubicBezTo>
                      <a:cubicBezTo>
                        <a:pt x="20815" y="1416"/>
                        <a:pt x="20974" y="1501"/>
                        <a:pt x="21132" y="1590"/>
                      </a:cubicBezTo>
                      <a:cubicBezTo>
                        <a:pt x="21287" y="1682"/>
                        <a:pt x="21445" y="1772"/>
                        <a:pt x="21600" y="1872"/>
                      </a:cubicBezTo>
                      <a:close/>
                      <a:moveTo>
                        <a:pt x="21600" y="1872"/>
                      </a:move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52"/>
                <p:cNvSpPr>
                  <a:spLocks/>
                </p:cNvSpPr>
                <p:nvPr/>
              </p:nvSpPr>
              <p:spPr bwMode="auto">
                <a:xfrm>
                  <a:off x="1058" y="401"/>
                  <a:ext cx="161" cy="18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8610" y="20926"/>
                      </a:moveTo>
                      <a:lnTo>
                        <a:pt x="0" y="21600"/>
                      </a:lnTo>
                      <a:lnTo>
                        <a:pt x="11295" y="3403"/>
                      </a:lnTo>
                      <a:lnTo>
                        <a:pt x="21600" y="0"/>
                      </a:lnTo>
                      <a:lnTo>
                        <a:pt x="8610" y="20926"/>
                      </a:lnTo>
                      <a:close/>
                      <a:moveTo>
                        <a:pt x="8610" y="20926"/>
                      </a:move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: Shape 54"/>
                <p:cNvSpPr>
                  <a:spLocks/>
                </p:cNvSpPr>
                <p:nvPr/>
              </p:nvSpPr>
              <p:spPr bwMode="auto">
                <a:xfrm>
                  <a:off x="736" y="24"/>
                  <a:ext cx="473" cy="5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w 21600"/>
                    <a:gd name="T43" fmla="*/ 0 h 21600"/>
                    <a:gd name="T44" fmla="*/ 0 w 21600"/>
                    <a:gd name="T45" fmla="*/ 0 h 21600"/>
                    <a:gd name="T46" fmla="*/ 0 w 21600"/>
                    <a:gd name="T47" fmla="*/ 0 h 21600"/>
                    <a:gd name="T48" fmla="*/ 0 w 21600"/>
                    <a:gd name="T49" fmla="*/ 0 h 21600"/>
                    <a:gd name="T50" fmla="*/ 0 w 21600"/>
                    <a:gd name="T51" fmla="*/ 0 h 216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1600" h="21600">
                      <a:moveTo>
                        <a:pt x="4067" y="56"/>
                      </a:moveTo>
                      <a:cubicBezTo>
                        <a:pt x="4606" y="212"/>
                        <a:pt x="5141" y="382"/>
                        <a:pt x="5669" y="566"/>
                      </a:cubicBezTo>
                      <a:cubicBezTo>
                        <a:pt x="6197" y="750"/>
                        <a:pt x="6719" y="949"/>
                        <a:pt x="7235" y="1160"/>
                      </a:cubicBezTo>
                      <a:cubicBezTo>
                        <a:pt x="7750" y="1373"/>
                        <a:pt x="8260" y="1599"/>
                        <a:pt x="8762" y="1839"/>
                      </a:cubicBezTo>
                      <a:cubicBezTo>
                        <a:pt x="9265" y="2080"/>
                        <a:pt x="9759" y="2334"/>
                        <a:pt x="10249" y="2601"/>
                      </a:cubicBezTo>
                      <a:cubicBezTo>
                        <a:pt x="11044" y="3038"/>
                        <a:pt x="11812" y="3506"/>
                        <a:pt x="12551" y="4005"/>
                      </a:cubicBezTo>
                      <a:cubicBezTo>
                        <a:pt x="13290" y="4504"/>
                        <a:pt x="14002" y="5033"/>
                        <a:pt x="14682" y="5592"/>
                      </a:cubicBezTo>
                      <a:cubicBezTo>
                        <a:pt x="15363" y="6152"/>
                        <a:pt x="16013" y="6741"/>
                        <a:pt x="16634" y="7359"/>
                      </a:cubicBezTo>
                      <a:cubicBezTo>
                        <a:pt x="17253" y="7976"/>
                        <a:pt x="17841" y="8623"/>
                        <a:pt x="18398" y="9297"/>
                      </a:cubicBezTo>
                      <a:cubicBezTo>
                        <a:pt x="18717" y="9685"/>
                        <a:pt x="19024" y="10079"/>
                        <a:pt x="19317" y="10479"/>
                      </a:cubicBezTo>
                      <a:cubicBezTo>
                        <a:pt x="19610" y="10879"/>
                        <a:pt x="19890" y="11285"/>
                        <a:pt x="20157" y="11697"/>
                      </a:cubicBezTo>
                      <a:cubicBezTo>
                        <a:pt x="20424" y="12108"/>
                        <a:pt x="20678" y="12527"/>
                        <a:pt x="20919" y="12951"/>
                      </a:cubicBezTo>
                      <a:cubicBezTo>
                        <a:pt x="21159" y="13374"/>
                        <a:pt x="21386" y="13804"/>
                        <a:pt x="21600" y="14238"/>
                      </a:cubicBezTo>
                      <a:lnTo>
                        <a:pt x="17214" y="21600"/>
                      </a:lnTo>
                      <a:lnTo>
                        <a:pt x="9106" y="18532"/>
                      </a:lnTo>
                      <a:cubicBezTo>
                        <a:pt x="8653" y="17708"/>
                        <a:pt x="8111" y="16927"/>
                        <a:pt x="7490" y="16199"/>
                      </a:cubicBezTo>
                      <a:cubicBezTo>
                        <a:pt x="6868" y="15472"/>
                        <a:pt x="6167" y="14799"/>
                        <a:pt x="5395" y="14192"/>
                      </a:cubicBezTo>
                      <a:cubicBezTo>
                        <a:pt x="4623" y="13585"/>
                        <a:pt x="3781" y="13044"/>
                        <a:pt x="2879" y="12580"/>
                      </a:cubicBezTo>
                      <a:cubicBezTo>
                        <a:pt x="1976" y="12117"/>
                        <a:pt x="1014" y="11731"/>
                        <a:pt x="0" y="11435"/>
                      </a:cubicBezTo>
                      <a:lnTo>
                        <a:pt x="7609" y="7735"/>
                      </a:lnTo>
                      <a:lnTo>
                        <a:pt x="3874" y="0"/>
                      </a:lnTo>
                      <a:cubicBezTo>
                        <a:pt x="3890" y="5"/>
                        <a:pt x="3906" y="8"/>
                        <a:pt x="3923" y="13"/>
                      </a:cubicBezTo>
                      <a:cubicBezTo>
                        <a:pt x="3938" y="18"/>
                        <a:pt x="3955" y="23"/>
                        <a:pt x="3970" y="27"/>
                      </a:cubicBezTo>
                      <a:cubicBezTo>
                        <a:pt x="3987" y="32"/>
                        <a:pt x="4003" y="36"/>
                        <a:pt x="4019" y="41"/>
                      </a:cubicBezTo>
                      <a:cubicBezTo>
                        <a:pt x="4034" y="46"/>
                        <a:pt x="4050" y="51"/>
                        <a:pt x="4067" y="56"/>
                      </a:cubicBezTo>
                      <a:close/>
                      <a:moveTo>
                        <a:pt x="4067" y="56"/>
                      </a:move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55"/>
                <p:cNvSpPr>
                  <a:spLocks/>
                </p:cNvSpPr>
                <p:nvPr/>
              </p:nvSpPr>
              <p:spPr bwMode="auto">
                <a:xfrm>
                  <a:off x="896" y="477"/>
                  <a:ext cx="217" cy="8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1600" y="19130"/>
                      </a:moveTo>
                      <a:lnTo>
                        <a:pt x="15344" y="21600"/>
                      </a:lnTo>
                      <a:lnTo>
                        <a:pt x="0" y="4963"/>
                      </a:lnTo>
                      <a:lnTo>
                        <a:pt x="3953" y="0"/>
                      </a:lnTo>
                      <a:lnTo>
                        <a:pt x="21600" y="19130"/>
                      </a:lnTo>
                      <a:close/>
                      <a:moveTo>
                        <a:pt x="21600" y="19130"/>
                      </a:move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: Shape 57"/>
                <p:cNvSpPr>
                  <a:spLocks/>
                </p:cNvSpPr>
                <p:nvPr/>
              </p:nvSpPr>
              <p:spPr bwMode="auto">
                <a:xfrm>
                  <a:off x="722" y="304"/>
                  <a:ext cx="213" cy="19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600" h="21600">
                      <a:moveTo>
                        <a:pt x="21600" y="19421"/>
                      </a:moveTo>
                      <a:lnTo>
                        <a:pt x="17570" y="21600"/>
                      </a:lnTo>
                      <a:cubicBezTo>
                        <a:pt x="16697" y="19639"/>
                        <a:pt x="15652" y="17779"/>
                        <a:pt x="14451" y="16049"/>
                      </a:cubicBezTo>
                      <a:cubicBezTo>
                        <a:pt x="13253" y="14319"/>
                        <a:pt x="11899" y="12718"/>
                        <a:pt x="10410" y="11272"/>
                      </a:cubicBezTo>
                      <a:cubicBezTo>
                        <a:pt x="8921" y="9829"/>
                        <a:pt x="7298" y="8542"/>
                        <a:pt x="5556" y="7439"/>
                      </a:cubicBezTo>
                      <a:cubicBezTo>
                        <a:pt x="3815" y="6337"/>
                        <a:pt x="1957" y="5417"/>
                        <a:pt x="0" y="4711"/>
                      </a:cubicBezTo>
                      <a:lnTo>
                        <a:pt x="1397" y="0"/>
                      </a:lnTo>
                      <a:cubicBezTo>
                        <a:pt x="3646" y="811"/>
                        <a:pt x="5782" y="1868"/>
                        <a:pt x="7785" y="3135"/>
                      </a:cubicBezTo>
                      <a:cubicBezTo>
                        <a:pt x="9787" y="4403"/>
                        <a:pt x="11655" y="5885"/>
                        <a:pt x="13367" y="7546"/>
                      </a:cubicBezTo>
                      <a:cubicBezTo>
                        <a:pt x="15081" y="9207"/>
                        <a:pt x="16637" y="11048"/>
                        <a:pt x="18017" y="13037"/>
                      </a:cubicBezTo>
                      <a:cubicBezTo>
                        <a:pt x="19395" y="15027"/>
                        <a:pt x="20596" y="17166"/>
                        <a:pt x="21600" y="19421"/>
                      </a:cubicBezTo>
                      <a:close/>
                      <a:moveTo>
                        <a:pt x="21600" y="19421"/>
                      </a:move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12700" cap="flat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60"/>
                <p:cNvSpPr>
                  <a:spLocks/>
                </p:cNvSpPr>
                <p:nvPr/>
              </p:nvSpPr>
              <p:spPr bwMode="auto">
                <a:xfrm>
                  <a:off x="933" y="912"/>
                  <a:ext cx="247" cy="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3899" y="21600"/>
                      </a:moveTo>
                      <a:lnTo>
                        <a:pt x="0" y="8904"/>
                      </a:lnTo>
                      <a:lnTo>
                        <a:pt x="15393" y="0"/>
                      </a:lnTo>
                      <a:lnTo>
                        <a:pt x="21600" y="11358"/>
                      </a:lnTo>
                      <a:lnTo>
                        <a:pt x="3899" y="21600"/>
                      </a:lnTo>
                      <a:close/>
                      <a:moveTo>
                        <a:pt x="3899" y="21600"/>
                      </a:move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: Shape 62"/>
                <p:cNvSpPr>
                  <a:spLocks/>
                </p:cNvSpPr>
                <p:nvPr/>
              </p:nvSpPr>
              <p:spPr bwMode="auto">
                <a:xfrm>
                  <a:off x="936" y="400"/>
                  <a:ext cx="325" cy="558"/>
                </a:xfrm>
                <a:custGeom>
                  <a:avLst/>
                  <a:gdLst>
                    <a:gd name="T0" fmla="*/ 0 w 21582"/>
                    <a:gd name="T1" fmla="*/ 0 h 21600"/>
                    <a:gd name="T2" fmla="*/ 0 w 21582"/>
                    <a:gd name="T3" fmla="*/ 0 h 21600"/>
                    <a:gd name="T4" fmla="*/ 0 w 21582"/>
                    <a:gd name="T5" fmla="*/ 0 h 21600"/>
                    <a:gd name="T6" fmla="*/ 0 w 21582"/>
                    <a:gd name="T7" fmla="*/ 0 h 21600"/>
                    <a:gd name="T8" fmla="*/ 0 w 21582"/>
                    <a:gd name="T9" fmla="*/ 0 h 21600"/>
                    <a:gd name="T10" fmla="*/ 0 w 21582"/>
                    <a:gd name="T11" fmla="*/ 0 h 21600"/>
                    <a:gd name="T12" fmla="*/ 0 w 21582"/>
                    <a:gd name="T13" fmla="*/ 0 h 21600"/>
                    <a:gd name="T14" fmla="*/ 0 w 21582"/>
                    <a:gd name="T15" fmla="*/ 0 h 21600"/>
                    <a:gd name="T16" fmla="*/ 0 w 21582"/>
                    <a:gd name="T17" fmla="*/ 0 h 21600"/>
                    <a:gd name="T18" fmla="*/ 0 w 21582"/>
                    <a:gd name="T19" fmla="*/ 0 h 21600"/>
                    <a:gd name="T20" fmla="*/ 0 w 21582"/>
                    <a:gd name="T21" fmla="*/ 0 h 21600"/>
                    <a:gd name="T22" fmla="*/ 0 w 21582"/>
                    <a:gd name="T23" fmla="*/ 0 h 21600"/>
                    <a:gd name="T24" fmla="*/ 0 w 21582"/>
                    <a:gd name="T25" fmla="*/ 0 h 21600"/>
                    <a:gd name="T26" fmla="*/ 0 w 21582"/>
                    <a:gd name="T27" fmla="*/ 0 h 21600"/>
                    <a:gd name="T28" fmla="*/ 0 w 21582"/>
                    <a:gd name="T29" fmla="*/ 0 h 21600"/>
                    <a:gd name="T30" fmla="*/ 0 w 21582"/>
                    <a:gd name="T31" fmla="*/ 0 h 21600"/>
                    <a:gd name="T32" fmla="*/ 0 w 21582"/>
                    <a:gd name="T33" fmla="*/ 0 h 21600"/>
                    <a:gd name="T34" fmla="*/ 0 w 21582"/>
                    <a:gd name="T35" fmla="*/ 0 h 21600"/>
                    <a:gd name="T36" fmla="*/ 0 w 21582"/>
                    <a:gd name="T37" fmla="*/ 0 h 21600"/>
                    <a:gd name="T38" fmla="*/ 0 w 21582"/>
                    <a:gd name="T39" fmla="*/ 0 h 21600"/>
                    <a:gd name="T40" fmla="*/ 0 w 21582"/>
                    <a:gd name="T41" fmla="*/ 0 h 21600"/>
                    <a:gd name="T42" fmla="*/ 0 w 21582"/>
                    <a:gd name="T43" fmla="*/ 0 h 21600"/>
                    <a:gd name="T44" fmla="*/ 0 w 21582"/>
                    <a:gd name="T45" fmla="*/ 0 h 21600"/>
                    <a:gd name="T46" fmla="*/ 0 w 21582"/>
                    <a:gd name="T47" fmla="*/ 0 h 21600"/>
                    <a:gd name="T48" fmla="*/ 0 w 21582"/>
                    <a:gd name="T49" fmla="*/ 0 h 21600"/>
                    <a:gd name="T50" fmla="*/ 0 w 21582"/>
                    <a:gd name="T51" fmla="*/ 0 h 216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1582" h="21600">
                      <a:moveTo>
                        <a:pt x="18790" y="0"/>
                      </a:moveTo>
                      <a:cubicBezTo>
                        <a:pt x="18935" y="221"/>
                        <a:pt x="19076" y="444"/>
                        <a:pt x="19211" y="668"/>
                      </a:cubicBezTo>
                      <a:cubicBezTo>
                        <a:pt x="19347" y="893"/>
                        <a:pt x="19475" y="1118"/>
                        <a:pt x="19600" y="1345"/>
                      </a:cubicBezTo>
                      <a:cubicBezTo>
                        <a:pt x="19724" y="1572"/>
                        <a:pt x="19843" y="1800"/>
                        <a:pt x="19957" y="2029"/>
                      </a:cubicBezTo>
                      <a:cubicBezTo>
                        <a:pt x="20070" y="2258"/>
                        <a:pt x="20177" y="2489"/>
                        <a:pt x="20278" y="2721"/>
                      </a:cubicBezTo>
                      <a:cubicBezTo>
                        <a:pt x="20626" y="3516"/>
                        <a:pt x="20905" y="4315"/>
                        <a:pt x="21114" y="5120"/>
                      </a:cubicBezTo>
                      <a:cubicBezTo>
                        <a:pt x="21322" y="5924"/>
                        <a:pt x="21462" y="6733"/>
                        <a:pt x="21531" y="7544"/>
                      </a:cubicBezTo>
                      <a:cubicBezTo>
                        <a:pt x="21600" y="8355"/>
                        <a:pt x="21599" y="9168"/>
                        <a:pt x="21528" y="9983"/>
                      </a:cubicBezTo>
                      <a:cubicBezTo>
                        <a:pt x="21458" y="10798"/>
                        <a:pt x="21316" y="11614"/>
                        <a:pt x="21105" y="12431"/>
                      </a:cubicBezTo>
                      <a:cubicBezTo>
                        <a:pt x="20930" y="13112"/>
                        <a:pt x="20707" y="13786"/>
                        <a:pt x="20437" y="14449"/>
                      </a:cubicBezTo>
                      <a:cubicBezTo>
                        <a:pt x="20168" y="15113"/>
                        <a:pt x="19852" y="15769"/>
                        <a:pt x="19490" y="16413"/>
                      </a:cubicBezTo>
                      <a:cubicBezTo>
                        <a:pt x="19129" y="17058"/>
                        <a:pt x="18723" y="17694"/>
                        <a:pt x="18270" y="18318"/>
                      </a:cubicBezTo>
                      <a:cubicBezTo>
                        <a:pt x="17817" y="18942"/>
                        <a:pt x="17319" y="19556"/>
                        <a:pt x="16776" y="20158"/>
                      </a:cubicBezTo>
                      <a:lnTo>
                        <a:pt x="3449" y="21600"/>
                      </a:lnTo>
                      <a:lnTo>
                        <a:pt x="0" y="14421"/>
                      </a:lnTo>
                      <a:cubicBezTo>
                        <a:pt x="231" y="14137"/>
                        <a:pt x="446" y="13847"/>
                        <a:pt x="643" y="13551"/>
                      </a:cubicBezTo>
                      <a:cubicBezTo>
                        <a:pt x="841" y="13255"/>
                        <a:pt x="1021" y="12953"/>
                        <a:pt x="1182" y="12647"/>
                      </a:cubicBezTo>
                      <a:cubicBezTo>
                        <a:pt x="1344" y="12340"/>
                        <a:pt x="1487" y="12027"/>
                        <a:pt x="1612" y="11710"/>
                      </a:cubicBezTo>
                      <a:cubicBezTo>
                        <a:pt x="1735" y="11393"/>
                        <a:pt x="1841" y="11070"/>
                        <a:pt x="1926" y="10744"/>
                      </a:cubicBezTo>
                      <a:cubicBezTo>
                        <a:pt x="2074" y="10171"/>
                        <a:pt x="2154" y="9602"/>
                        <a:pt x="2175" y="9038"/>
                      </a:cubicBezTo>
                      <a:cubicBezTo>
                        <a:pt x="2193" y="8474"/>
                        <a:pt x="2151" y="7916"/>
                        <a:pt x="2049" y="7365"/>
                      </a:cubicBezTo>
                      <a:cubicBezTo>
                        <a:pt x="1947" y="6815"/>
                        <a:pt x="1784" y="6273"/>
                        <a:pt x="1567" y="5742"/>
                      </a:cubicBezTo>
                      <a:cubicBezTo>
                        <a:pt x="1350" y="5211"/>
                        <a:pt x="1076" y="4691"/>
                        <a:pt x="751" y="4183"/>
                      </a:cubicBezTo>
                      <a:lnTo>
                        <a:pt x="12351" y="7045"/>
                      </a:lnTo>
                      <a:lnTo>
                        <a:pt x="18790" y="0"/>
                      </a:lnTo>
                      <a:close/>
                      <a:moveTo>
                        <a:pt x="18790" y="0"/>
                      </a:move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: Shape 63"/>
                <p:cNvSpPr>
                  <a:spLocks/>
                </p:cNvSpPr>
                <p:nvPr/>
              </p:nvSpPr>
              <p:spPr bwMode="auto">
                <a:xfrm>
                  <a:off x="897" y="754"/>
                  <a:ext cx="92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lnTo>
                        <a:pt x="10609" y="17037"/>
                      </a:lnTo>
                      <a:lnTo>
                        <a:pt x="0" y="0"/>
                      </a:lnTo>
                      <a:lnTo>
                        <a:pt x="9400" y="2007"/>
                      </a:lnTo>
                      <a:lnTo>
                        <a:pt x="21600" y="21600"/>
                      </a:lnTo>
                      <a:close/>
                      <a:moveTo>
                        <a:pt x="21600" y="21600"/>
                      </a:move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: Shape 64"/>
                <p:cNvSpPr>
                  <a:spLocks/>
                </p:cNvSpPr>
                <p:nvPr/>
              </p:nvSpPr>
              <p:spPr bwMode="auto">
                <a:xfrm>
                  <a:off x="898" y="510"/>
                  <a:ext cx="72" cy="264"/>
                </a:xfrm>
                <a:custGeom>
                  <a:avLst/>
                  <a:gdLst>
                    <a:gd name="T0" fmla="*/ 0 w 21539"/>
                    <a:gd name="T1" fmla="*/ 0 h 21600"/>
                    <a:gd name="T2" fmla="*/ 0 w 21539"/>
                    <a:gd name="T3" fmla="*/ 0 h 21600"/>
                    <a:gd name="T4" fmla="*/ 0 w 21539"/>
                    <a:gd name="T5" fmla="*/ 0 h 21600"/>
                    <a:gd name="T6" fmla="*/ 0 w 21539"/>
                    <a:gd name="T7" fmla="*/ 0 h 21600"/>
                    <a:gd name="T8" fmla="*/ 0 w 21539"/>
                    <a:gd name="T9" fmla="*/ 0 h 21600"/>
                    <a:gd name="T10" fmla="*/ 0 w 21539"/>
                    <a:gd name="T11" fmla="*/ 0 h 21600"/>
                    <a:gd name="T12" fmla="*/ 0 w 21539"/>
                    <a:gd name="T13" fmla="*/ 0 h 21600"/>
                    <a:gd name="T14" fmla="*/ 0 w 21539"/>
                    <a:gd name="T15" fmla="*/ 0 h 21600"/>
                    <a:gd name="T16" fmla="*/ 0 w 21539"/>
                    <a:gd name="T17" fmla="*/ 0 h 21600"/>
                    <a:gd name="T18" fmla="*/ 0 w 21539"/>
                    <a:gd name="T19" fmla="*/ 0 h 21600"/>
                    <a:gd name="T20" fmla="*/ 0 w 21539"/>
                    <a:gd name="T21" fmla="*/ 0 h 21600"/>
                    <a:gd name="T22" fmla="*/ 0 w 21539"/>
                    <a:gd name="T23" fmla="*/ 0 h 21600"/>
                    <a:gd name="T24" fmla="*/ 0 w 21539"/>
                    <a:gd name="T25" fmla="*/ 0 h 21600"/>
                    <a:gd name="T26" fmla="*/ 0 w 21539"/>
                    <a:gd name="T27" fmla="*/ 0 h 21600"/>
                    <a:gd name="T28" fmla="*/ 0 w 21539"/>
                    <a:gd name="T29" fmla="*/ 0 h 21600"/>
                    <a:gd name="T30" fmla="*/ 0 w 21539"/>
                    <a:gd name="T31" fmla="*/ 0 h 21600"/>
                    <a:gd name="T32" fmla="*/ 0 w 21539"/>
                    <a:gd name="T33" fmla="*/ 0 h 21600"/>
                    <a:gd name="T34" fmla="*/ 0 w 21539"/>
                    <a:gd name="T35" fmla="*/ 0 h 21600"/>
                    <a:gd name="T36" fmla="*/ 0 w 21539"/>
                    <a:gd name="T37" fmla="*/ 0 h 21600"/>
                    <a:gd name="T38" fmla="*/ 0 w 21539"/>
                    <a:gd name="T39" fmla="*/ 0 h 2160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1539" h="21600">
                      <a:moveTo>
                        <a:pt x="11836" y="21600"/>
                      </a:moveTo>
                      <a:lnTo>
                        <a:pt x="0" y="20048"/>
                      </a:lnTo>
                      <a:cubicBezTo>
                        <a:pt x="893" y="19527"/>
                        <a:pt x="1727" y="18995"/>
                        <a:pt x="2493" y="18452"/>
                      </a:cubicBezTo>
                      <a:cubicBezTo>
                        <a:pt x="3259" y="17909"/>
                        <a:pt x="3951" y="17354"/>
                        <a:pt x="4579" y="16792"/>
                      </a:cubicBezTo>
                      <a:cubicBezTo>
                        <a:pt x="5210" y="16230"/>
                        <a:pt x="5761" y="15656"/>
                        <a:pt x="6241" y="15074"/>
                      </a:cubicBezTo>
                      <a:cubicBezTo>
                        <a:pt x="6723" y="14491"/>
                        <a:pt x="7124" y="13900"/>
                        <a:pt x="7455" y="13302"/>
                      </a:cubicBezTo>
                      <a:cubicBezTo>
                        <a:pt x="8027" y="12251"/>
                        <a:pt x="8346" y="11206"/>
                        <a:pt x="8419" y="10170"/>
                      </a:cubicBezTo>
                      <a:cubicBezTo>
                        <a:pt x="8495" y="9137"/>
                        <a:pt x="8330" y="8113"/>
                        <a:pt x="7933" y="7104"/>
                      </a:cubicBezTo>
                      <a:cubicBezTo>
                        <a:pt x="7533" y="6094"/>
                        <a:pt x="6909" y="5100"/>
                        <a:pt x="6066" y="4126"/>
                      </a:cubicBezTo>
                      <a:cubicBezTo>
                        <a:pt x="5222" y="3152"/>
                        <a:pt x="4161" y="2198"/>
                        <a:pt x="2904" y="1267"/>
                      </a:cubicBezTo>
                      <a:lnTo>
                        <a:pt x="15175" y="0"/>
                      </a:lnTo>
                      <a:cubicBezTo>
                        <a:pt x="16626" y="1071"/>
                        <a:pt x="17843" y="2167"/>
                        <a:pt x="18812" y="3289"/>
                      </a:cubicBezTo>
                      <a:cubicBezTo>
                        <a:pt x="19778" y="4409"/>
                        <a:pt x="20504" y="5553"/>
                        <a:pt x="20960" y="6713"/>
                      </a:cubicBezTo>
                      <a:cubicBezTo>
                        <a:pt x="21411" y="7875"/>
                        <a:pt x="21600" y="9052"/>
                        <a:pt x="21522" y="10241"/>
                      </a:cubicBezTo>
                      <a:cubicBezTo>
                        <a:pt x="21428" y="11430"/>
                        <a:pt x="21071" y="12632"/>
                        <a:pt x="20411" y="13840"/>
                      </a:cubicBezTo>
                      <a:cubicBezTo>
                        <a:pt x="20033" y="14530"/>
                        <a:pt x="19563" y="15209"/>
                        <a:pt x="19013" y="15880"/>
                      </a:cubicBezTo>
                      <a:cubicBezTo>
                        <a:pt x="18457" y="16548"/>
                        <a:pt x="17819" y="17208"/>
                        <a:pt x="17099" y="17856"/>
                      </a:cubicBezTo>
                      <a:cubicBezTo>
                        <a:pt x="16378" y="18502"/>
                        <a:pt x="15581" y="19138"/>
                        <a:pt x="14698" y="19763"/>
                      </a:cubicBezTo>
                      <a:cubicBezTo>
                        <a:pt x="13821" y="20387"/>
                        <a:pt x="12864" y="20999"/>
                        <a:pt x="11836" y="21600"/>
                      </a:cubicBezTo>
                      <a:close/>
                      <a:moveTo>
                        <a:pt x="11836" y="21600"/>
                      </a:move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12700" cap="flat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: Shape 65"/>
                <p:cNvSpPr>
                  <a:spLocks/>
                </p:cNvSpPr>
                <p:nvPr/>
              </p:nvSpPr>
              <p:spPr bwMode="auto">
                <a:xfrm>
                  <a:off x="568" y="1056"/>
                  <a:ext cx="156" cy="19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6942"/>
                      </a:moveTo>
                      <a:lnTo>
                        <a:pt x="1197" y="0"/>
                      </a:lnTo>
                      <a:lnTo>
                        <a:pt x="19980" y="12745"/>
                      </a:lnTo>
                      <a:lnTo>
                        <a:pt x="21600" y="21600"/>
                      </a:lnTo>
                      <a:lnTo>
                        <a:pt x="0" y="6942"/>
                      </a:lnTo>
                      <a:close/>
                      <a:moveTo>
                        <a:pt x="0" y="6942"/>
                      </a:move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: Shape 66"/>
                <p:cNvSpPr>
                  <a:spLocks/>
                </p:cNvSpPr>
                <p:nvPr/>
              </p:nvSpPr>
              <p:spPr bwMode="auto">
                <a:xfrm>
                  <a:off x="199" y="848"/>
                  <a:ext cx="63" cy="23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851" y="2996"/>
                      </a:moveTo>
                      <a:lnTo>
                        <a:pt x="21600" y="0"/>
                      </a:lnTo>
                      <a:lnTo>
                        <a:pt x="19124" y="16177"/>
                      </a:lnTo>
                      <a:lnTo>
                        <a:pt x="0" y="21600"/>
                      </a:lnTo>
                      <a:lnTo>
                        <a:pt x="2851" y="2996"/>
                      </a:lnTo>
                      <a:close/>
                      <a:moveTo>
                        <a:pt x="2851" y="2996"/>
                      </a:move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: Shape 67"/>
                <p:cNvSpPr>
                  <a:spLocks/>
                </p:cNvSpPr>
                <p:nvPr/>
              </p:nvSpPr>
              <p:spPr bwMode="auto">
                <a:xfrm>
                  <a:off x="601" y="921"/>
                  <a:ext cx="112" cy="19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879" y="14719"/>
                      </a:lnTo>
                      <a:lnTo>
                        <a:pt x="19660" y="0"/>
                      </a:lnTo>
                      <a:lnTo>
                        <a:pt x="21600" y="4674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: Shape 68"/>
                <p:cNvSpPr>
                  <a:spLocks/>
                </p:cNvSpPr>
                <p:nvPr/>
              </p:nvSpPr>
              <p:spPr bwMode="auto">
                <a:xfrm>
                  <a:off x="224" y="896"/>
                  <a:ext cx="501" cy="365"/>
                </a:xfrm>
                <a:custGeom>
                  <a:avLst/>
                  <a:gdLst>
                    <a:gd name="T0" fmla="*/ 0 w 21600"/>
                    <a:gd name="T1" fmla="*/ 0 h 21596"/>
                    <a:gd name="T2" fmla="*/ 0 w 21600"/>
                    <a:gd name="T3" fmla="*/ 0 h 21596"/>
                    <a:gd name="T4" fmla="*/ 0 w 21600"/>
                    <a:gd name="T5" fmla="*/ 0 h 21596"/>
                    <a:gd name="T6" fmla="*/ 0 w 21600"/>
                    <a:gd name="T7" fmla="*/ 0 h 21596"/>
                    <a:gd name="T8" fmla="*/ 0 w 21600"/>
                    <a:gd name="T9" fmla="*/ 0 h 21596"/>
                    <a:gd name="T10" fmla="*/ 0 w 21600"/>
                    <a:gd name="T11" fmla="*/ 0 h 21596"/>
                    <a:gd name="T12" fmla="*/ 0 w 21600"/>
                    <a:gd name="T13" fmla="*/ 0 h 21596"/>
                    <a:gd name="T14" fmla="*/ 0 w 21600"/>
                    <a:gd name="T15" fmla="*/ 0 h 21596"/>
                    <a:gd name="T16" fmla="*/ 0 w 21600"/>
                    <a:gd name="T17" fmla="*/ 0 h 21596"/>
                    <a:gd name="T18" fmla="*/ 0 w 21600"/>
                    <a:gd name="T19" fmla="*/ 0 h 21596"/>
                    <a:gd name="T20" fmla="*/ 0 w 21600"/>
                    <a:gd name="T21" fmla="*/ 0 h 21596"/>
                    <a:gd name="T22" fmla="*/ 0 w 21600"/>
                    <a:gd name="T23" fmla="*/ 0 h 21596"/>
                    <a:gd name="T24" fmla="*/ 0 w 21600"/>
                    <a:gd name="T25" fmla="*/ 0 h 21596"/>
                    <a:gd name="T26" fmla="*/ 0 w 21600"/>
                    <a:gd name="T27" fmla="*/ 0 h 21596"/>
                    <a:gd name="T28" fmla="*/ 0 w 21600"/>
                    <a:gd name="T29" fmla="*/ 0 h 21596"/>
                    <a:gd name="T30" fmla="*/ 0 w 21600"/>
                    <a:gd name="T31" fmla="*/ 0 h 21596"/>
                    <a:gd name="T32" fmla="*/ 0 w 21600"/>
                    <a:gd name="T33" fmla="*/ 0 h 21596"/>
                    <a:gd name="T34" fmla="*/ 0 w 21600"/>
                    <a:gd name="T35" fmla="*/ 0 h 21596"/>
                    <a:gd name="T36" fmla="*/ 0 w 21600"/>
                    <a:gd name="T37" fmla="*/ 0 h 21596"/>
                    <a:gd name="T38" fmla="*/ 0 w 21600"/>
                    <a:gd name="T39" fmla="*/ 0 h 21596"/>
                    <a:gd name="T40" fmla="*/ 0 w 21600"/>
                    <a:gd name="T41" fmla="*/ 0 h 21596"/>
                    <a:gd name="T42" fmla="*/ 0 w 21600"/>
                    <a:gd name="T43" fmla="*/ 0 h 21596"/>
                    <a:gd name="T44" fmla="*/ 0 w 21600"/>
                    <a:gd name="T45" fmla="*/ 0 h 21596"/>
                    <a:gd name="T46" fmla="*/ 0 w 21600"/>
                    <a:gd name="T47" fmla="*/ 0 h 21596"/>
                    <a:gd name="T48" fmla="*/ 0 w 21600"/>
                    <a:gd name="T49" fmla="*/ 0 h 21596"/>
                    <a:gd name="T50" fmla="*/ 0 w 21600"/>
                    <a:gd name="T51" fmla="*/ 0 h 21596"/>
                    <a:gd name="T52" fmla="*/ 0 w 21600"/>
                    <a:gd name="T53" fmla="*/ 0 h 21596"/>
                    <a:gd name="T54" fmla="*/ 0 w 21600"/>
                    <a:gd name="T55" fmla="*/ 0 h 21596"/>
                    <a:gd name="T56" fmla="*/ 0 w 21600"/>
                    <a:gd name="T57" fmla="*/ 0 h 21596"/>
                    <a:gd name="T58" fmla="*/ 0 w 21600"/>
                    <a:gd name="T59" fmla="*/ 0 h 21596"/>
                    <a:gd name="T60" fmla="*/ 0 w 21600"/>
                    <a:gd name="T61" fmla="*/ 0 h 21596"/>
                    <a:gd name="T62" fmla="*/ 0 w 21600"/>
                    <a:gd name="T63" fmla="*/ 0 h 21596"/>
                    <a:gd name="T64" fmla="*/ 0 w 21600"/>
                    <a:gd name="T65" fmla="*/ 0 h 21596"/>
                    <a:gd name="T66" fmla="*/ 0 w 21600"/>
                    <a:gd name="T67" fmla="*/ 0 h 2159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1600" h="21596">
                      <a:moveTo>
                        <a:pt x="19659" y="4136"/>
                      </a:moveTo>
                      <a:lnTo>
                        <a:pt x="14878" y="13232"/>
                      </a:lnTo>
                      <a:lnTo>
                        <a:pt x="21600" y="21220"/>
                      </a:lnTo>
                      <a:cubicBezTo>
                        <a:pt x="20945" y="21350"/>
                        <a:pt x="20287" y="21445"/>
                        <a:pt x="19627" y="21508"/>
                      </a:cubicBezTo>
                      <a:cubicBezTo>
                        <a:pt x="18968" y="21570"/>
                        <a:pt x="18307" y="21600"/>
                        <a:pt x="17644" y="21596"/>
                      </a:cubicBezTo>
                      <a:cubicBezTo>
                        <a:pt x="16981" y="21592"/>
                        <a:pt x="16318" y="21555"/>
                        <a:pt x="15654" y="21485"/>
                      </a:cubicBezTo>
                      <a:cubicBezTo>
                        <a:pt x="14989" y="21415"/>
                        <a:pt x="14325" y="21311"/>
                        <a:pt x="13661" y="21173"/>
                      </a:cubicBezTo>
                      <a:cubicBezTo>
                        <a:pt x="13289" y="21096"/>
                        <a:pt x="12920" y="21009"/>
                        <a:pt x="12553" y="20912"/>
                      </a:cubicBezTo>
                      <a:cubicBezTo>
                        <a:pt x="12186" y="20816"/>
                        <a:pt x="11822" y="20708"/>
                        <a:pt x="11460" y="20593"/>
                      </a:cubicBezTo>
                      <a:cubicBezTo>
                        <a:pt x="11097" y="20476"/>
                        <a:pt x="10738" y="20349"/>
                        <a:pt x="10381" y="20214"/>
                      </a:cubicBezTo>
                      <a:cubicBezTo>
                        <a:pt x="10024" y="20077"/>
                        <a:pt x="9669" y="19931"/>
                        <a:pt x="9317" y="19775"/>
                      </a:cubicBezTo>
                      <a:cubicBezTo>
                        <a:pt x="8807" y="19550"/>
                        <a:pt x="8304" y="19304"/>
                        <a:pt x="7805" y="19037"/>
                      </a:cubicBezTo>
                      <a:cubicBezTo>
                        <a:pt x="7307" y="18771"/>
                        <a:pt x="6814" y="18484"/>
                        <a:pt x="6327" y="18178"/>
                      </a:cubicBezTo>
                      <a:cubicBezTo>
                        <a:pt x="5841" y="17871"/>
                        <a:pt x="5361" y="17543"/>
                        <a:pt x="4888" y="17196"/>
                      </a:cubicBezTo>
                      <a:cubicBezTo>
                        <a:pt x="4414" y="16849"/>
                        <a:pt x="3947" y="16482"/>
                        <a:pt x="3486" y="16094"/>
                      </a:cubicBezTo>
                      <a:cubicBezTo>
                        <a:pt x="3177" y="15835"/>
                        <a:pt x="2874" y="15569"/>
                        <a:pt x="2574" y="15293"/>
                      </a:cubicBezTo>
                      <a:cubicBezTo>
                        <a:pt x="2274" y="15019"/>
                        <a:pt x="1980" y="14736"/>
                        <a:pt x="1689" y="14445"/>
                      </a:cubicBezTo>
                      <a:cubicBezTo>
                        <a:pt x="1397" y="14155"/>
                        <a:pt x="1112" y="13859"/>
                        <a:pt x="830" y="13552"/>
                      </a:cubicBezTo>
                      <a:cubicBezTo>
                        <a:pt x="549" y="13249"/>
                        <a:pt x="272" y="12936"/>
                        <a:pt x="0" y="12616"/>
                      </a:cubicBezTo>
                      <a:lnTo>
                        <a:pt x="360" y="556"/>
                      </a:lnTo>
                      <a:lnTo>
                        <a:pt x="8659" y="0"/>
                      </a:lnTo>
                      <a:cubicBezTo>
                        <a:pt x="8994" y="362"/>
                        <a:pt x="9341" y="706"/>
                        <a:pt x="9699" y="1028"/>
                      </a:cubicBezTo>
                      <a:cubicBezTo>
                        <a:pt x="10058" y="1352"/>
                        <a:pt x="10428" y="1653"/>
                        <a:pt x="10808" y="1934"/>
                      </a:cubicBezTo>
                      <a:cubicBezTo>
                        <a:pt x="11189" y="2214"/>
                        <a:pt x="11580" y="2471"/>
                        <a:pt x="11982" y="2707"/>
                      </a:cubicBezTo>
                      <a:cubicBezTo>
                        <a:pt x="12383" y="2941"/>
                        <a:pt x="12794" y="3152"/>
                        <a:pt x="13215" y="3338"/>
                      </a:cubicBezTo>
                      <a:cubicBezTo>
                        <a:pt x="13402" y="3421"/>
                        <a:pt x="13591" y="3499"/>
                        <a:pt x="13781" y="3572"/>
                      </a:cubicBezTo>
                      <a:cubicBezTo>
                        <a:pt x="13971" y="3644"/>
                        <a:pt x="14164" y="3712"/>
                        <a:pt x="14357" y="3774"/>
                      </a:cubicBezTo>
                      <a:cubicBezTo>
                        <a:pt x="14551" y="3837"/>
                        <a:pt x="14746" y="3895"/>
                        <a:pt x="14944" y="3947"/>
                      </a:cubicBezTo>
                      <a:cubicBezTo>
                        <a:pt x="15141" y="3999"/>
                        <a:pt x="15340" y="4045"/>
                        <a:pt x="15540" y="4087"/>
                      </a:cubicBezTo>
                      <a:cubicBezTo>
                        <a:pt x="15890" y="4159"/>
                        <a:pt x="16239" y="4215"/>
                        <a:pt x="16586" y="4252"/>
                      </a:cubicBezTo>
                      <a:cubicBezTo>
                        <a:pt x="16933" y="4289"/>
                        <a:pt x="17279" y="4309"/>
                        <a:pt x="17622" y="4312"/>
                      </a:cubicBezTo>
                      <a:cubicBezTo>
                        <a:pt x="17966" y="4316"/>
                        <a:pt x="18308" y="4303"/>
                        <a:pt x="18648" y="4274"/>
                      </a:cubicBezTo>
                      <a:cubicBezTo>
                        <a:pt x="18988" y="4243"/>
                        <a:pt x="19324" y="4197"/>
                        <a:pt x="19659" y="4136"/>
                      </a:cubicBezTo>
                      <a:close/>
                      <a:moveTo>
                        <a:pt x="19659" y="4136"/>
                      </a:move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: Shape 69"/>
                <p:cNvSpPr>
                  <a:spLocks/>
                </p:cNvSpPr>
                <p:nvPr/>
              </p:nvSpPr>
              <p:spPr bwMode="auto">
                <a:xfrm>
                  <a:off x="232" y="864"/>
                  <a:ext cx="220" cy="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lnTo>
                        <a:pt x="5163" y="3997"/>
                      </a:lnTo>
                      <a:lnTo>
                        <a:pt x="21600" y="0"/>
                      </a:lnTo>
                      <a:lnTo>
                        <a:pt x="18904" y="17010"/>
                      </a:lnTo>
                      <a:lnTo>
                        <a:pt x="0" y="21600"/>
                      </a:ln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: Shape 70"/>
                <p:cNvSpPr>
                  <a:spLocks/>
                </p:cNvSpPr>
                <p:nvPr/>
              </p:nvSpPr>
              <p:spPr bwMode="auto">
                <a:xfrm>
                  <a:off x="424" y="864"/>
                  <a:ext cx="255" cy="107"/>
                </a:xfrm>
                <a:custGeom>
                  <a:avLst/>
                  <a:gdLst>
                    <a:gd name="T0" fmla="*/ 0 w 21600"/>
                    <a:gd name="T1" fmla="*/ 0 h 21589"/>
                    <a:gd name="T2" fmla="*/ 0 w 21600"/>
                    <a:gd name="T3" fmla="*/ 0 h 21589"/>
                    <a:gd name="T4" fmla="*/ 0 w 21600"/>
                    <a:gd name="T5" fmla="*/ 0 h 21589"/>
                    <a:gd name="T6" fmla="*/ 0 w 21600"/>
                    <a:gd name="T7" fmla="*/ 0 h 21589"/>
                    <a:gd name="T8" fmla="*/ 0 w 21600"/>
                    <a:gd name="T9" fmla="*/ 0 h 21589"/>
                    <a:gd name="T10" fmla="*/ 0 w 21600"/>
                    <a:gd name="T11" fmla="*/ 0 h 21589"/>
                    <a:gd name="T12" fmla="*/ 0 w 21600"/>
                    <a:gd name="T13" fmla="*/ 0 h 21589"/>
                    <a:gd name="T14" fmla="*/ 0 w 21600"/>
                    <a:gd name="T15" fmla="*/ 0 h 21589"/>
                    <a:gd name="T16" fmla="*/ 0 w 21600"/>
                    <a:gd name="T17" fmla="*/ 0 h 21589"/>
                    <a:gd name="T18" fmla="*/ 0 w 21600"/>
                    <a:gd name="T19" fmla="*/ 0 h 21589"/>
                    <a:gd name="T20" fmla="*/ 0 w 21600"/>
                    <a:gd name="T21" fmla="*/ 0 h 21589"/>
                    <a:gd name="T22" fmla="*/ 0 w 21600"/>
                    <a:gd name="T23" fmla="*/ 0 h 21589"/>
                    <a:gd name="T24" fmla="*/ 0 w 21600"/>
                    <a:gd name="T25" fmla="*/ 0 h 21589"/>
                    <a:gd name="T26" fmla="*/ 0 w 21600"/>
                    <a:gd name="T27" fmla="*/ 0 h 21589"/>
                    <a:gd name="T28" fmla="*/ 0 w 21600"/>
                    <a:gd name="T29" fmla="*/ 0 h 21589"/>
                    <a:gd name="T30" fmla="*/ 0 w 21600"/>
                    <a:gd name="T31" fmla="*/ 0 h 21589"/>
                    <a:gd name="T32" fmla="*/ 0 w 21600"/>
                    <a:gd name="T33" fmla="*/ 0 h 21589"/>
                    <a:gd name="T34" fmla="*/ 0 w 21600"/>
                    <a:gd name="T35" fmla="*/ 0 h 21589"/>
                    <a:gd name="T36" fmla="*/ 0 w 21600"/>
                    <a:gd name="T37" fmla="*/ 0 h 21589"/>
                    <a:gd name="T38" fmla="*/ 0 w 21600"/>
                    <a:gd name="T39" fmla="*/ 0 h 21589"/>
                    <a:gd name="T40" fmla="*/ 0 w 21600"/>
                    <a:gd name="T41" fmla="*/ 0 h 21589"/>
                    <a:gd name="T42" fmla="*/ 0 w 21600"/>
                    <a:gd name="T43" fmla="*/ 0 h 21589"/>
                    <a:gd name="T44" fmla="*/ 0 w 21600"/>
                    <a:gd name="T45" fmla="*/ 0 h 21589"/>
                    <a:gd name="T46" fmla="*/ 0 w 21600"/>
                    <a:gd name="T47" fmla="*/ 0 h 21589"/>
                    <a:gd name="T48" fmla="*/ 0 w 21600"/>
                    <a:gd name="T49" fmla="*/ 0 h 21589"/>
                    <a:gd name="T50" fmla="*/ 0 w 21600"/>
                    <a:gd name="T51" fmla="*/ 0 h 21589"/>
                    <a:gd name="T52" fmla="*/ 0 w 21600"/>
                    <a:gd name="T53" fmla="*/ 0 h 21589"/>
                    <a:gd name="T54" fmla="*/ 0 w 21600"/>
                    <a:gd name="T55" fmla="*/ 0 h 2158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1600" h="21589">
                      <a:moveTo>
                        <a:pt x="0" y="6976"/>
                      </a:moveTo>
                      <a:lnTo>
                        <a:pt x="2325" y="0"/>
                      </a:lnTo>
                      <a:cubicBezTo>
                        <a:pt x="2896" y="1068"/>
                        <a:pt x="3488" y="2082"/>
                        <a:pt x="4100" y="3031"/>
                      </a:cubicBezTo>
                      <a:cubicBezTo>
                        <a:pt x="4711" y="3981"/>
                        <a:pt x="5343" y="4874"/>
                        <a:pt x="5993" y="5699"/>
                      </a:cubicBezTo>
                      <a:cubicBezTo>
                        <a:pt x="6643" y="6523"/>
                        <a:pt x="7312" y="7282"/>
                        <a:pt x="7997" y="7976"/>
                      </a:cubicBezTo>
                      <a:cubicBezTo>
                        <a:pt x="8682" y="8666"/>
                        <a:pt x="9385" y="9288"/>
                        <a:pt x="10103" y="9838"/>
                      </a:cubicBezTo>
                      <a:cubicBezTo>
                        <a:pt x="10422" y="10081"/>
                        <a:pt x="10745" y="10312"/>
                        <a:pt x="11071" y="10523"/>
                      </a:cubicBezTo>
                      <a:cubicBezTo>
                        <a:pt x="11396" y="10741"/>
                        <a:pt x="11723" y="10939"/>
                        <a:pt x="12056" y="11122"/>
                      </a:cubicBezTo>
                      <a:cubicBezTo>
                        <a:pt x="12385" y="11308"/>
                        <a:pt x="12719" y="11477"/>
                        <a:pt x="13056" y="11629"/>
                      </a:cubicBezTo>
                      <a:cubicBezTo>
                        <a:pt x="13393" y="11783"/>
                        <a:pt x="13733" y="11921"/>
                        <a:pt x="14076" y="12044"/>
                      </a:cubicBezTo>
                      <a:cubicBezTo>
                        <a:pt x="14670" y="12257"/>
                        <a:pt x="15267" y="12419"/>
                        <a:pt x="15859" y="12529"/>
                      </a:cubicBezTo>
                      <a:cubicBezTo>
                        <a:pt x="16453" y="12638"/>
                        <a:pt x="17043" y="12696"/>
                        <a:pt x="17631" y="12707"/>
                      </a:cubicBezTo>
                      <a:cubicBezTo>
                        <a:pt x="18218" y="12718"/>
                        <a:pt x="18801" y="12680"/>
                        <a:pt x="19381" y="12590"/>
                      </a:cubicBezTo>
                      <a:cubicBezTo>
                        <a:pt x="19960" y="12505"/>
                        <a:pt x="20536" y="12369"/>
                        <a:pt x="21107" y="12191"/>
                      </a:cubicBezTo>
                      <a:lnTo>
                        <a:pt x="21600" y="20995"/>
                      </a:lnTo>
                      <a:cubicBezTo>
                        <a:pt x="20942" y="21201"/>
                        <a:pt x="20282" y="21358"/>
                        <a:pt x="19615" y="21456"/>
                      </a:cubicBezTo>
                      <a:cubicBezTo>
                        <a:pt x="18949" y="21555"/>
                        <a:pt x="18277" y="21600"/>
                        <a:pt x="17601" y="21587"/>
                      </a:cubicBezTo>
                      <a:cubicBezTo>
                        <a:pt x="16927" y="21578"/>
                        <a:pt x="16247" y="21507"/>
                        <a:pt x="15567" y="21382"/>
                      </a:cubicBezTo>
                      <a:cubicBezTo>
                        <a:pt x="14884" y="21257"/>
                        <a:pt x="14199" y="21070"/>
                        <a:pt x="13513" y="20825"/>
                      </a:cubicBezTo>
                      <a:cubicBezTo>
                        <a:pt x="13119" y="20681"/>
                        <a:pt x="12729" y="20527"/>
                        <a:pt x="12342" y="20349"/>
                      </a:cubicBezTo>
                      <a:cubicBezTo>
                        <a:pt x="11954" y="20172"/>
                        <a:pt x="11570" y="19976"/>
                        <a:pt x="11190" y="19763"/>
                      </a:cubicBezTo>
                      <a:cubicBezTo>
                        <a:pt x="10810" y="19554"/>
                        <a:pt x="10432" y="19325"/>
                        <a:pt x="10058" y="19078"/>
                      </a:cubicBezTo>
                      <a:cubicBezTo>
                        <a:pt x="9684" y="18830"/>
                        <a:pt x="9314" y="18567"/>
                        <a:pt x="8946" y="18286"/>
                      </a:cubicBezTo>
                      <a:cubicBezTo>
                        <a:pt x="8121" y="17655"/>
                        <a:pt x="7313" y="16939"/>
                        <a:pt x="6525" y="16146"/>
                      </a:cubicBezTo>
                      <a:cubicBezTo>
                        <a:pt x="5736" y="15347"/>
                        <a:pt x="4968" y="14476"/>
                        <a:pt x="4221" y="13527"/>
                      </a:cubicBezTo>
                      <a:cubicBezTo>
                        <a:pt x="3474" y="12577"/>
                        <a:pt x="2747" y="11556"/>
                        <a:pt x="2043" y="10459"/>
                      </a:cubicBezTo>
                      <a:cubicBezTo>
                        <a:pt x="1338" y="9369"/>
                        <a:pt x="656" y="8201"/>
                        <a:pt x="0" y="6976"/>
                      </a:cubicBezTo>
                      <a:close/>
                      <a:moveTo>
                        <a:pt x="0" y="6976"/>
                      </a:move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12700" cap="flat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: Shape 71"/>
                <p:cNvSpPr>
                  <a:spLocks/>
                </p:cNvSpPr>
                <p:nvPr/>
              </p:nvSpPr>
              <p:spPr bwMode="auto">
                <a:xfrm>
                  <a:off x="0" y="488"/>
                  <a:ext cx="397" cy="603"/>
                </a:xfrm>
                <a:custGeom>
                  <a:avLst/>
                  <a:gdLst>
                    <a:gd name="T0" fmla="*/ 0 w 21593"/>
                    <a:gd name="T1" fmla="*/ 0 h 21600"/>
                    <a:gd name="T2" fmla="*/ 0 w 21593"/>
                    <a:gd name="T3" fmla="*/ 0 h 21600"/>
                    <a:gd name="T4" fmla="*/ 0 w 21593"/>
                    <a:gd name="T5" fmla="*/ 0 h 21600"/>
                    <a:gd name="T6" fmla="*/ 0 w 21593"/>
                    <a:gd name="T7" fmla="*/ 0 h 21600"/>
                    <a:gd name="T8" fmla="*/ 0 w 21593"/>
                    <a:gd name="T9" fmla="*/ 0 h 21600"/>
                    <a:gd name="T10" fmla="*/ 0 w 21593"/>
                    <a:gd name="T11" fmla="*/ 0 h 21600"/>
                    <a:gd name="T12" fmla="*/ 0 w 21593"/>
                    <a:gd name="T13" fmla="*/ 0 h 21600"/>
                    <a:gd name="T14" fmla="*/ 0 w 21593"/>
                    <a:gd name="T15" fmla="*/ 0 h 21600"/>
                    <a:gd name="T16" fmla="*/ 0 w 21593"/>
                    <a:gd name="T17" fmla="*/ 0 h 21600"/>
                    <a:gd name="T18" fmla="*/ 0 w 21593"/>
                    <a:gd name="T19" fmla="*/ 0 h 21600"/>
                    <a:gd name="T20" fmla="*/ 0 w 21593"/>
                    <a:gd name="T21" fmla="*/ 0 h 21600"/>
                    <a:gd name="T22" fmla="*/ 0 w 21593"/>
                    <a:gd name="T23" fmla="*/ 0 h 21600"/>
                    <a:gd name="T24" fmla="*/ 0 w 21593"/>
                    <a:gd name="T25" fmla="*/ 0 h 21600"/>
                    <a:gd name="T26" fmla="*/ 0 w 21593"/>
                    <a:gd name="T27" fmla="*/ 0 h 21600"/>
                    <a:gd name="T28" fmla="*/ 0 w 21593"/>
                    <a:gd name="T29" fmla="*/ 0 h 21600"/>
                    <a:gd name="T30" fmla="*/ 0 w 21593"/>
                    <a:gd name="T31" fmla="*/ 0 h 21600"/>
                    <a:gd name="T32" fmla="*/ 0 w 21593"/>
                    <a:gd name="T33" fmla="*/ 0 h 21600"/>
                    <a:gd name="T34" fmla="*/ 0 w 21593"/>
                    <a:gd name="T35" fmla="*/ 0 h 21600"/>
                    <a:gd name="T36" fmla="*/ 0 w 21593"/>
                    <a:gd name="T37" fmla="*/ 0 h 21600"/>
                    <a:gd name="T38" fmla="*/ 0 w 21593"/>
                    <a:gd name="T39" fmla="*/ 0 h 21600"/>
                    <a:gd name="T40" fmla="*/ 0 w 21593"/>
                    <a:gd name="T41" fmla="*/ 0 h 21600"/>
                    <a:gd name="T42" fmla="*/ 0 w 21593"/>
                    <a:gd name="T43" fmla="*/ 0 h 216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1593" h="21600">
                      <a:moveTo>
                        <a:pt x="8980" y="0"/>
                      </a:moveTo>
                      <a:lnTo>
                        <a:pt x="15902" y="5176"/>
                      </a:lnTo>
                      <a:cubicBezTo>
                        <a:pt x="15910" y="6016"/>
                        <a:pt x="16048" y="6840"/>
                        <a:pt x="16308" y="7640"/>
                      </a:cubicBezTo>
                      <a:cubicBezTo>
                        <a:pt x="16568" y="8439"/>
                        <a:pt x="16948" y="9214"/>
                        <a:pt x="17437" y="9953"/>
                      </a:cubicBezTo>
                      <a:cubicBezTo>
                        <a:pt x="17927" y="10693"/>
                        <a:pt x="18526" y="11398"/>
                        <a:pt x="19222" y="12057"/>
                      </a:cubicBezTo>
                      <a:cubicBezTo>
                        <a:pt x="19918" y="12716"/>
                        <a:pt x="20713" y="13330"/>
                        <a:pt x="21593" y="13889"/>
                      </a:cubicBezTo>
                      <a:lnTo>
                        <a:pt x="11281" y="14221"/>
                      </a:lnTo>
                      <a:lnTo>
                        <a:pt x="10822" y="21600"/>
                      </a:lnTo>
                      <a:cubicBezTo>
                        <a:pt x="10449" y="21368"/>
                        <a:pt x="10083" y="21130"/>
                        <a:pt x="9725" y="20888"/>
                      </a:cubicBezTo>
                      <a:cubicBezTo>
                        <a:pt x="9368" y="20645"/>
                        <a:pt x="9018" y="20397"/>
                        <a:pt x="8675" y="20143"/>
                      </a:cubicBezTo>
                      <a:cubicBezTo>
                        <a:pt x="8334" y="19889"/>
                        <a:pt x="8001" y="19629"/>
                        <a:pt x="7675" y="19364"/>
                      </a:cubicBezTo>
                      <a:cubicBezTo>
                        <a:pt x="7349" y="19099"/>
                        <a:pt x="7032" y="18829"/>
                        <a:pt x="6723" y="18554"/>
                      </a:cubicBezTo>
                      <a:cubicBezTo>
                        <a:pt x="6061" y="17963"/>
                        <a:pt x="5445" y="17354"/>
                        <a:pt x="4877" y="16730"/>
                      </a:cubicBezTo>
                      <a:cubicBezTo>
                        <a:pt x="4309" y="16106"/>
                        <a:pt x="3789" y="15466"/>
                        <a:pt x="3316" y="14810"/>
                      </a:cubicBezTo>
                      <a:cubicBezTo>
                        <a:pt x="2844" y="14156"/>
                        <a:pt x="2420" y="13486"/>
                        <a:pt x="2044" y="12803"/>
                      </a:cubicBezTo>
                      <a:cubicBezTo>
                        <a:pt x="1670" y="12119"/>
                        <a:pt x="1345" y="11422"/>
                        <a:pt x="1068" y="10712"/>
                      </a:cubicBezTo>
                      <a:cubicBezTo>
                        <a:pt x="865" y="10188"/>
                        <a:pt x="690" y="9661"/>
                        <a:pt x="545" y="9131"/>
                      </a:cubicBezTo>
                      <a:cubicBezTo>
                        <a:pt x="399" y="8602"/>
                        <a:pt x="283" y="8070"/>
                        <a:pt x="196" y="7537"/>
                      </a:cubicBezTo>
                      <a:cubicBezTo>
                        <a:pt x="109" y="7005"/>
                        <a:pt x="51" y="6469"/>
                        <a:pt x="22" y="5933"/>
                      </a:cubicBezTo>
                      <a:cubicBezTo>
                        <a:pt x="-7" y="5397"/>
                        <a:pt x="-7" y="4860"/>
                        <a:pt x="23" y="4321"/>
                      </a:cubicBezTo>
                      <a:lnTo>
                        <a:pt x="8980" y="0"/>
                      </a:lnTo>
                      <a:close/>
                      <a:moveTo>
                        <a:pt x="8980" y="0"/>
                      </a:move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: Shape 87"/>
                <p:cNvSpPr>
                  <a:spLocks/>
                </p:cNvSpPr>
                <p:nvPr/>
              </p:nvSpPr>
              <p:spPr bwMode="auto">
                <a:xfrm>
                  <a:off x="288" y="632"/>
                  <a:ext cx="135" cy="2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600" h="21600">
                      <a:moveTo>
                        <a:pt x="0" y="21"/>
                      </a:moveTo>
                      <a:lnTo>
                        <a:pt x="7079" y="0"/>
                      </a:lnTo>
                      <a:cubicBezTo>
                        <a:pt x="7097" y="1806"/>
                        <a:pt x="7453" y="3583"/>
                        <a:pt x="8115" y="5304"/>
                      </a:cubicBezTo>
                      <a:cubicBezTo>
                        <a:pt x="8776" y="7027"/>
                        <a:pt x="9749" y="8695"/>
                        <a:pt x="10996" y="10287"/>
                      </a:cubicBezTo>
                      <a:cubicBezTo>
                        <a:pt x="12244" y="11880"/>
                        <a:pt x="13771" y="13399"/>
                        <a:pt x="15551" y="14818"/>
                      </a:cubicBezTo>
                      <a:cubicBezTo>
                        <a:pt x="17327" y="16238"/>
                        <a:pt x="19352" y="17560"/>
                        <a:pt x="21600" y="18764"/>
                      </a:cubicBezTo>
                      <a:lnTo>
                        <a:pt x="16697" y="21600"/>
                      </a:lnTo>
                      <a:cubicBezTo>
                        <a:pt x="14114" y="20218"/>
                        <a:pt x="11782" y="18695"/>
                        <a:pt x="9740" y="17062"/>
                      </a:cubicBezTo>
                      <a:cubicBezTo>
                        <a:pt x="7697" y="15430"/>
                        <a:pt x="5940" y="13684"/>
                        <a:pt x="4504" y="11852"/>
                      </a:cubicBezTo>
                      <a:cubicBezTo>
                        <a:pt x="3068" y="10021"/>
                        <a:pt x="1952" y="8102"/>
                        <a:pt x="1191" y="6122"/>
                      </a:cubicBezTo>
                      <a:cubicBezTo>
                        <a:pt x="429" y="4141"/>
                        <a:pt x="22" y="2100"/>
                        <a:pt x="0" y="21"/>
                      </a:cubicBezTo>
                      <a:close/>
                      <a:moveTo>
                        <a:pt x="0" y="21"/>
                      </a:move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: Shape 88"/>
                <p:cNvSpPr>
                  <a:spLocks/>
                </p:cNvSpPr>
                <p:nvPr/>
              </p:nvSpPr>
              <p:spPr bwMode="auto">
                <a:xfrm>
                  <a:off x="600" y="808"/>
                  <a:ext cx="580" cy="44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w 21600"/>
                    <a:gd name="T43" fmla="*/ 0 h 21600"/>
                    <a:gd name="T44" fmla="*/ 0 w 21600"/>
                    <a:gd name="T45" fmla="*/ 0 h 21600"/>
                    <a:gd name="T46" fmla="*/ 0 w 21600"/>
                    <a:gd name="T47" fmla="*/ 0 h 21600"/>
                    <a:gd name="T48" fmla="*/ 0 w 21600"/>
                    <a:gd name="T49" fmla="*/ 0 h 21600"/>
                    <a:gd name="T50" fmla="*/ 0 w 21600"/>
                    <a:gd name="T51" fmla="*/ 0 h 216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1600" h="21600">
                      <a:moveTo>
                        <a:pt x="12148" y="0"/>
                      </a:moveTo>
                      <a:lnTo>
                        <a:pt x="14053" y="8846"/>
                      </a:lnTo>
                      <a:lnTo>
                        <a:pt x="21600" y="7024"/>
                      </a:lnTo>
                      <a:cubicBezTo>
                        <a:pt x="21581" y="7065"/>
                        <a:pt x="21563" y="7107"/>
                        <a:pt x="21544" y="7147"/>
                      </a:cubicBezTo>
                      <a:cubicBezTo>
                        <a:pt x="21525" y="7189"/>
                        <a:pt x="21506" y="7230"/>
                        <a:pt x="21487" y="7271"/>
                      </a:cubicBezTo>
                      <a:cubicBezTo>
                        <a:pt x="21468" y="7312"/>
                        <a:pt x="21449" y="7353"/>
                        <a:pt x="21430" y="7394"/>
                      </a:cubicBezTo>
                      <a:cubicBezTo>
                        <a:pt x="21411" y="7435"/>
                        <a:pt x="21392" y="7477"/>
                        <a:pt x="21373" y="7517"/>
                      </a:cubicBezTo>
                      <a:cubicBezTo>
                        <a:pt x="20975" y="8362"/>
                        <a:pt x="20549" y="9176"/>
                        <a:pt x="20095" y="9961"/>
                      </a:cubicBezTo>
                      <a:cubicBezTo>
                        <a:pt x="19640" y="10744"/>
                        <a:pt x="19158" y="11499"/>
                        <a:pt x="18648" y="12220"/>
                      </a:cubicBezTo>
                      <a:cubicBezTo>
                        <a:pt x="18139" y="12942"/>
                        <a:pt x="17602" y="13633"/>
                        <a:pt x="17040" y="14290"/>
                      </a:cubicBezTo>
                      <a:cubicBezTo>
                        <a:pt x="16476" y="14948"/>
                        <a:pt x="15888" y="15571"/>
                        <a:pt x="15273" y="16162"/>
                      </a:cubicBezTo>
                      <a:cubicBezTo>
                        <a:pt x="14659" y="16752"/>
                        <a:pt x="14027" y="17300"/>
                        <a:pt x="13379" y="17806"/>
                      </a:cubicBezTo>
                      <a:cubicBezTo>
                        <a:pt x="12730" y="18312"/>
                        <a:pt x="12065" y="18776"/>
                        <a:pt x="11385" y="19196"/>
                      </a:cubicBezTo>
                      <a:cubicBezTo>
                        <a:pt x="10704" y="19616"/>
                        <a:pt x="10008" y="19994"/>
                        <a:pt x="9298" y="20328"/>
                      </a:cubicBezTo>
                      <a:cubicBezTo>
                        <a:pt x="8588" y="20661"/>
                        <a:pt x="7864" y="20951"/>
                        <a:pt x="7128" y="21196"/>
                      </a:cubicBezTo>
                      <a:cubicBezTo>
                        <a:pt x="7012" y="21236"/>
                        <a:pt x="6897" y="21272"/>
                        <a:pt x="6782" y="21308"/>
                      </a:cubicBezTo>
                      <a:cubicBezTo>
                        <a:pt x="6667" y="21344"/>
                        <a:pt x="6553" y="21379"/>
                        <a:pt x="6437" y="21412"/>
                      </a:cubicBezTo>
                      <a:cubicBezTo>
                        <a:pt x="6321" y="21446"/>
                        <a:pt x="6206" y="21478"/>
                        <a:pt x="6090" y="21510"/>
                      </a:cubicBezTo>
                      <a:cubicBezTo>
                        <a:pt x="5975" y="21540"/>
                        <a:pt x="5860" y="21571"/>
                        <a:pt x="5744" y="21600"/>
                      </a:cubicBezTo>
                      <a:lnTo>
                        <a:pt x="0" y="15120"/>
                      </a:lnTo>
                      <a:lnTo>
                        <a:pt x="4191" y="7552"/>
                      </a:lnTo>
                      <a:cubicBezTo>
                        <a:pt x="5020" y="7298"/>
                        <a:pt x="5822" y="6936"/>
                        <a:pt x="6587" y="6477"/>
                      </a:cubicBezTo>
                      <a:cubicBezTo>
                        <a:pt x="7351" y="6017"/>
                        <a:pt x="8077" y="5460"/>
                        <a:pt x="8755" y="4818"/>
                      </a:cubicBezTo>
                      <a:cubicBezTo>
                        <a:pt x="9432" y="4174"/>
                        <a:pt x="10061" y="3444"/>
                        <a:pt x="10630" y="2638"/>
                      </a:cubicBezTo>
                      <a:cubicBezTo>
                        <a:pt x="11199" y="1832"/>
                        <a:pt x="11709" y="948"/>
                        <a:pt x="12148" y="0"/>
                      </a:cubicBezTo>
                      <a:close/>
                      <a:moveTo>
                        <a:pt x="12148" y="0"/>
                      </a:move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: Shape 89"/>
                <p:cNvSpPr>
                  <a:spLocks/>
                </p:cNvSpPr>
                <p:nvPr/>
              </p:nvSpPr>
              <p:spPr bwMode="auto">
                <a:xfrm>
                  <a:off x="701" y="787"/>
                  <a:ext cx="224" cy="17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600" h="21600">
                      <a:moveTo>
                        <a:pt x="975" y="21600"/>
                      </a:moveTo>
                      <a:lnTo>
                        <a:pt x="0" y="16387"/>
                      </a:lnTo>
                      <a:cubicBezTo>
                        <a:pt x="1870" y="15834"/>
                        <a:pt x="3679" y="15051"/>
                        <a:pt x="5400" y="14052"/>
                      </a:cubicBezTo>
                      <a:cubicBezTo>
                        <a:pt x="7123" y="13057"/>
                        <a:pt x="8760" y="11847"/>
                        <a:pt x="10288" y="10452"/>
                      </a:cubicBezTo>
                      <a:cubicBezTo>
                        <a:pt x="11815" y="9058"/>
                        <a:pt x="13231" y="7475"/>
                        <a:pt x="14515" y="5725"/>
                      </a:cubicBezTo>
                      <a:cubicBezTo>
                        <a:pt x="15798" y="3975"/>
                        <a:pt x="16948" y="2059"/>
                        <a:pt x="17938" y="0"/>
                      </a:cubicBezTo>
                      <a:lnTo>
                        <a:pt x="21600" y="2759"/>
                      </a:lnTo>
                      <a:cubicBezTo>
                        <a:pt x="20463" y="5124"/>
                        <a:pt x="19142" y="7329"/>
                        <a:pt x="17666" y="9340"/>
                      </a:cubicBezTo>
                      <a:cubicBezTo>
                        <a:pt x="16190" y="11353"/>
                        <a:pt x="14561" y="13173"/>
                        <a:pt x="12806" y="14778"/>
                      </a:cubicBezTo>
                      <a:cubicBezTo>
                        <a:pt x="11048" y="16382"/>
                        <a:pt x="9166" y="17772"/>
                        <a:pt x="7186" y="18917"/>
                      </a:cubicBezTo>
                      <a:cubicBezTo>
                        <a:pt x="5204" y="20063"/>
                        <a:pt x="3125" y="20966"/>
                        <a:pt x="975" y="21600"/>
                      </a:cubicBezTo>
                      <a:close/>
                      <a:moveTo>
                        <a:pt x="975" y="21600"/>
                      </a:move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12700" cap="flat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: Shape 90"/>
              <p:cNvSpPr>
                <a:spLocks/>
              </p:cNvSpPr>
              <p:nvPr/>
            </p:nvSpPr>
            <p:spPr bwMode="auto">
              <a:xfrm>
                <a:off x="6985553" y="2569705"/>
                <a:ext cx="379860" cy="382478"/>
              </a:xfrm>
              <a:custGeom>
                <a:avLst/>
                <a:gdLst>
                  <a:gd name="T0" fmla="*/ 278592476 w 21600"/>
                  <a:gd name="T1" fmla="*/ 130345227 h 21600"/>
                  <a:gd name="T2" fmla="*/ 252602898 w 21600"/>
                  <a:gd name="T3" fmla="*/ 130345227 h 21600"/>
                  <a:gd name="T4" fmla="*/ 150904134 w 21600"/>
                  <a:gd name="T5" fmla="*/ 25918100 h 21600"/>
                  <a:gd name="T6" fmla="*/ 150904134 w 21600"/>
                  <a:gd name="T7" fmla="*/ 0 h 21600"/>
                  <a:gd name="T8" fmla="*/ 127688459 w 21600"/>
                  <a:gd name="T9" fmla="*/ 0 h 21600"/>
                  <a:gd name="T10" fmla="*/ 127688459 w 21600"/>
                  <a:gd name="T11" fmla="*/ 25983501 h 21600"/>
                  <a:gd name="T12" fmla="*/ 26633519 w 21600"/>
                  <a:gd name="T13" fmla="*/ 130345227 h 21600"/>
                  <a:gd name="T14" fmla="*/ 0 w 21600"/>
                  <a:gd name="T15" fmla="*/ 130345227 h 21600"/>
                  <a:gd name="T16" fmla="*/ 0 w 21600"/>
                  <a:gd name="T17" fmla="*/ 154035712 h 21600"/>
                  <a:gd name="T18" fmla="*/ 26827154 w 21600"/>
                  <a:gd name="T19" fmla="*/ 154035712 h 21600"/>
                  <a:gd name="T20" fmla="*/ 127688459 w 21600"/>
                  <a:gd name="T21" fmla="*/ 256420601 h 21600"/>
                  <a:gd name="T22" fmla="*/ 127688459 w 21600"/>
                  <a:gd name="T23" fmla="*/ 286355233 h 21600"/>
                  <a:gd name="T24" fmla="*/ 150904134 w 21600"/>
                  <a:gd name="T25" fmla="*/ 286355233 h 21600"/>
                  <a:gd name="T26" fmla="*/ 150904134 w 21600"/>
                  <a:gd name="T27" fmla="*/ 256487269 h 21600"/>
                  <a:gd name="T28" fmla="*/ 252397231 w 21600"/>
                  <a:gd name="T29" fmla="*/ 154035712 h 21600"/>
                  <a:gd name="T30" fmla="*/ 278592476 w 21600"/>
                  <a:gd name="T31" fmla="*/ 154035712 h 21600"/>
                  <a:gd name="T32" fmla="*/ 278592476 w 21600"/>
                  <a:gd name="T33" fmla="*/ 130345227 h 21600"/>
                  <a:gd name="T34" fmla="*/ 229245721 w 21600"/>
                  <a:gd name="T35" fmla="*/ 130345227 h 21600"/>
                  <a:gd name="T36" fmla="*/ 150904134 w 21600"/>
                  <a:gd name="T37" fmla="*/ 130345227 h 21600"/>
                  <a:gd name="T38" fmla="*/ 150904134 w 21600"/>
                  <a:gd name="T39" fmla="*/ 49793844 h 21600"/>
                  <a:gd name="T40" fmla="*/ 229245721 w 21600"/>
                  <a:gd name="T41" fmla="*/ 130345227 h 21600"/>
                  <a:gd name="T42" fmla="*/ 127688459 w 21600"/>
                  <a:gd name="T43" fmla="*/ 49872947 h 21600"/>
                  <a:gd name="T44" fmla="*/ 127688459 w 21600"/>
                  <a:gd name="T45" fmla="*/ 130345227 h 21600"/>
                  <a:gd name="T46" fmla="*/ 49991942 w 21600"/>
                  <a:gd name="T47" fmla="*/ 130345227 h 21600"/>
                  <a:gd name="T48" fmla="*/ 127688459 w 21600"/>
                  <a:gd name="T49" fmla="*/ 49872947 h 21600"/>
                  <a:gd name="T50" fmla="*/ 50236453 w 21600"/>
                  <a:gd name="T51" fmla="*/ 154035712 h 21600"/>
                  <a:gd name="T52" fmla="*/ 127688459 w 21600"/>
                  <a:gd name="T53" fmla="*/ 154035712 h 21600"/>
                  <a:gd name="T54" fmla="*/ 127688459 w 21600"/>
                  <a:gd name="T55" fmla="*/ 232531155 h 21600"/>
                  <a:gd name="T56" fmla="*/ 50236453 w 21600"/>
                  <a:gd name="T57" fmla="*/ 154035712 h 21600"/>
                  <a:gd name="T58" fmla="*/ 150904134 w 21600"/>
                  <a:gd name="T59" fmla="*/ 232623844 h 21600"/>
                  <a:gd name="T60" fmla="*/ 150904134 w 21600"/>
                  <a:gd name="T61" fmla="*/ 154035712 h 21600"/>
                  <a:gd name="T62" fmla="*/ 228999963 w 21600"/>
                  <a:gd name="T63" fmla="*/ 154035712 h 21600"/>
                  <a:gd name="T64" fmla="*/ 150904134 w 21600"/>
                  <a:gd name="T65" fmla="*/ 232623844 h 21600"/>
                  <a:gd name="T66" fmla="*/ 150904134 w 21600"/>
                  <a:gd name="T67" fmla="*/ 232623844 h 216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600" h="21600">
                    <a:moveTo>
                      <a:pt x="21600" y="9832"/>
                    </a:moveTo>
                    <a:lnTo>
                      <a:pt x="19585" y="9832"/>
                    </a:lnTo>
                    <a:cubicBezTo>
                      <a:pt x="19195" y="5676"/>
                      <a:pt x="15878" y="2365"/>
                      <a:pt x="11700" y="1955"/>
                    </a:cubicBezTo>
                    <a:lnTo>
                      <a:pt x="11700" y="0"/>
                    </a:lnTo>
                    <a:lnTo>
                      <a:pt x="9900" y="0"/>
                    </a:lnTo>
                    <a:lnTo>
                      <a:pt x="9900" y="1960"/>
                    </a:lnTo>
                    <a:cubicBezTo>
                      <a:pt x="5746" y="2391"/>
                      <a:pt x="2453" y="5693"/>
                      <a:pt x="2065" y="9832"/>
                    </a:cubicBezTo>
                    <a:lnTo>
                      <a:pt x="0" y="9832"/>
                    </a:lnTo>
                    <a:lnTo>
                      <a:pt x="0" y="11619"/>
                    </a:lnTo>
                    <a:lnTo>
                      <a:pt x="2080" y="11619"/>
                    </a:lnTo>
                    <a:cubicBezTo>
                      <a:pt x="2532" y="15689"/>
                      <a:pt x="5796" y="18916"/>
                      <a:pt x="9900" y="19342"/>
                    </a:cubicBezTo>
                    <a:lnTo>
                      <a:pt x="9900" y="21600"/>
                    </a:lnTo>
                    <a:lnTo>
                      <a:pt x="11700" y="21600"/>
                    </a:lnTo>
                    <a:lnTo>
                      <a:pt x="11700" y="19347"/>
                    </a:lnTo>
                    <a:cubicBezTo>
                      <a:pt x="15828" y="18942"/>
                      <a:pt x="19116" y="15705"/>
                      <a:pt x="19569" y="11619"/>
                    </a:cubicBezTo>
                    <a:lnTo>
                      <a:pt x="21600" y="11619"/>
                    </a:lnTo>
                    <a:lnTo>
                      <a:pt x="21600" y="9832"/>
                    </a:lnTo>
                    <a:close/>
                    <a:moveTo>
                      <a:pt x="17774" y="9832"/>
                    </a:moveTo>
                    <a:lnTo>
                      <a:pt x="11700" y="9832"/>
                    </a:lnTo>
                    <a:lnTo>
                      <a:pt x="11700" y="3756"/>
                    </a:lnTo>
                    <a:cubicBezTo>
                      <a:pt x="14877" y="4151"/>
                      <a:pt x="17398" y="6669"/>
                      <a:pt x="17774" y="9832"/>
                    </a:cubicBezTo>
                    <a:close/>
                    <a:moveTo>
                      <a:pt x="9900" y="3762"/>
                    </a:moveTo>
                    <a:lnTo>
                      <a:pt x="9900" y="9832"/>
                    </a:lnTo>
                    <a:lnTo>
                      <a:pt x="3876" y="9832"/>
                    </a:lnTo>
                    <a:cubicBezTo>
                      <a:pt x="4249" y="6686"/>
                      <a:pt x="6746" y="4178"/>
                      <a:pt x="9900" y="3762"/>
                    </a:cubicBezTo>
                    <a:close/>
                    <a:moveTo>
                      <a:pt x="3895" y="11619"/>
                    </a:moveTo>
                    <a:lnTo>
                      <a:pt x="9900" y="11619"/>
                    </a:lnTo>
                    <a:lnTo>
                      <a:pt x="9900" y="17540"/>
                    </a:lnTo>
                    <a:cubicBezTo>
                      <a:pt x="6796" y="17132"/>
                      <a:pt x="4328" y="14696"/>
                      <a:pt x="3895" y="11619"/>
                    </a:cubicBezTo>
                    <a:close/>
                    <a:moveTo>
                      <a:pt x="11700" y="17547"/>
                    </a:moveTo>
                    <a:lnTo>
                      <a:pt x="11700" y="11619"/>
                    </a:lnTo>
                    <a:lnTo>
                      <a:pt x="17755" y="11619"/>
                    </a:lnTo>
                    <a:cubicBezTo>
                      <a:pt x="17319" y="14712"/>
                      <a:pt x="14828" y="17158"/>
                      <a:pt x="11700" y="17547"/>
                    </a:cubicBezTo>
                    <a:close/>
                    <a:moveTo>
                      <a:pt x="11700" y="1754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oup 91"/>
              <p:cNvGrpSpPr>
                <a:grpSpLocks/>
              </p:cNvGrpSpPr>
              <p:nvPr/>
            </p:nvGrpSpPr>
            <p:grpSpPr bwMode="auto">
              <a:xfrm>
                <a:off x="4776238" y="2590419"/>
                <a:ext cx="387717" cy="387717"/>
                <a:chOff x="0" y="0"/>
                <a:chExt cx="581" cy="581"/>
              </a:xfrm>
              <a:solidFill>
                <a:srgbClr val="FFFFFF"/>
              </a:solidFill>
              <a:effectLst/>
            </p:grpSpPr>
            <p:sp>
              <p:nvSpPr>
                <p:cNvPr id="49" name="Freeform: Shape 92"/>
                <p:cNvSpPr>
                  <a:spLocks/>
                </p:cNvSpPr>
                <p:nvPr/>
              </p:nvSpPr>
              <p:spPr bwMode="auto">
                <a:xfrm>
                  <a:off x="248" y="0"/>
                  <a:ext cx="333" cy="33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10800"/>
                      </a:moveTo>
                      <a:lnTo>
                        <a:pt x="10800" y="0"/>
                      </a:lnTo>
                      <a:lnTo>
                        <a:pt x="21600" y="10800"/>
                      </a:lnTo>
                      <a:lnTo>
                        <a:pt x="10800" y="21600"/>
                      </a:lnTo>
                      <a:lnTo>
                        <a:pt x="0" y="10800"/>
                      </a:lnTo>
                      <a:close/>
                      <a:moveTo>
                        <a:pt x="0" y="1080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: Shape 93"/>
                <p:cNvSpPr>
                  <a:spLocks/>
                </p:cNvSpPr>
                <p:nvPr/>
              </p:nvSpPr>
              <p:spPr bwMode="auto">
                <a:xfrm>
                  <a:off x="0" y="224"/>
                  <a:ext cx="357" cy="35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3094" y="8513"/>
                      </a:moveTo>
                      <a:cubicBezTo>
                        <a:pt x="4629" y="10540"/>
                        <a:pt x="3310" y="14705"/>
                        <a:pt x="0" y="18328"/>
                      </a:cubicBezTo>
                      <a:lnTo>
                        <a:pt x="3280" y="21600"/>
                      </a:lnTo>
                      <a:cubicBezTo>
                        <a:pt x="6861" y="18344"/>
                        <a:pt x="10975" y="17015"/>
                        <a:pt x="13037" y="18447"/>
                      </a:cubicBezTo>
                      <a:lnTo>
                        <a:pt x="21600" y="6893"/>
                      </a:lnTo>
                      <a:lnTo>
                        <a:pt x="14691" y="0"/>
                      </a:lnTo>
                      <a:lnTo>
                        <a:pt x="3094" y="8513"/>
                      </a:lnTo>
                      <a:close/>
                      <a:moveTo>
                        <a:pt x="9877" y="14477"/>
                      </a:moveTo>
                      <a:cubicBezTo>
                        <a:pt x="9121" y="15230"/>
                        <a:pt x="7896" y="15230"/>
                        <a:pt x="7140" y="14477"/>
                      </a:cubicBezTo>
                      <a:cubicBezTo>
                        <a:pt x="6385" y="13723"/>
                        <a:pt x="6385" y="12501"/>
                        <a:pt x="7140" y="11748"/>
                      </a:cubicBezTo>
                      <a:cubicBezTo>
                        <a:pt x="7896" y="10995"/>
                        <a:pt x="9121" y="10995"/>
                        <a:pt x="9877" y="11749"/>
                      </a:cubicBezTo>
                      <a:cubicBezTo>
                        <a:pt x="10631" y="12502"/>
                        <a:pt x="10631" y="13723"/>
                        <a:pt x="9877" y="14477"/>
                      </a:cubicBezTo>
                      <a:close/>
                      <a:moveTo>
                        <a:pt x="9877" y="14477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Freeform: Shape 94"/>
              <p:cNvSpPr>
                <a:spLocks/>
              </p:cNvSpPr>
              <p:nvPr/>
            </p:nvSpPr>
            <p:spPr bwMode="auto">
              <a:xfrm>
                <a:off x="5338360" y="4734163"/>
                <a:ext cx="241014" cy="382478"/>
              </a:xfrm>
              <a:custGeom>
                <a:avLst/>
                <a:gdLst>
                  <a:gd name="T0" fmla="*/ 45148680 w 21600"/>
                  <a:gd name="T1" fmla="*/ 162374022 h 21600"/>
                  <a:gd name="T2" fmla="*/ 37716 w 21600"/>
                  <a:gd name="T3" fmla="*/ 0 h 21600"/>
                  <a:gd name="T4" fmla="*/ 0 w 21600"/>
                  <a:gd name="T5" fmla="*/ 241320471 h 21600"/>
                  <a:gd name="T6" fmla="*/ 15666168 w 21600"/>
                  <a:gd name="T7" fmla="*/ 199626488 h 21600"/>
                  <a:gd name="T8" fmla="*/ 25348195 w 21600"/>
                  <a:gd name="T9" fmla="*/ 286355233 h 21600"/>
                  <a:gd name="T10" fmla="*/ 36495143 w 21600"/>
                  <a:gd name="T11" fmla="*/ 266866669 h 21600"/>
                  <a:gd name="T12" fmla="*/ 26813164 w 21600"/>
                  <a:gd name="T13" fmla="*/ 180139071 h 21600"/>
                  <a:gd name="T14" fmla="*/ 45148680 w 21600"/>
                  <a:gd name="T15" fmla="*/ 162374022 h 21600"/>
                  <a:gd name="T16" fmla="*/ 18276812 w 21600"/>
                  <a:gd name="T17" fmla="*/ 163991275 h 21600"/>
                  <a:gd name="T18" fmla="*/ 12303137 w 21600"/>
                  <a:gd name="T19" fmla="*/ 179833944 h 21600"/>
                  <a:gd name="T20" fmla="*/ 6036402 w 21600"/>
                  <a:gd name="T21" fmla="*/ 196511721 h 21600"/>
                  <a:gd name="T22" fmla="*/ 6057431 w 21600"/>
                  <a:gd name="T23" fmla="*/ 53916659 h 21600"/>
                  <a:gd name="T24" fmla="*/ 32712002 w 21600"/>
                  <a:gd name="T25" fmla="*/ 149859706 h 21600"/>
                  <a:gd name="T26" fmla="*/ 25379372 w 21600"/>
                  <a:gd name="T27" fmla="*/ 156964983 h 21600"/>
                  <a:gd name="T28" fmla="*/ 18276812 w 21600"/>
                  <a:gd name="T29" fmla="*/ 163991275 h 21600"/>
                  <a:gd name="T30" fmla="*/ 18276812 w 21600"/>
                  <a:gd name="T31" fmla="*/ 163991275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21600" y="12248"/>
                    </a:moveTo>
                    <a:lnTo>
                      <a:pt x="18" y="0"/>
                    </a:lnTo>
                    <a:lnTo>
                      <a:pt x="0" y="18203"/>
                    </a:lnTo>
                    <a:lnTo>
                      <a:pt x="7495" y="15058"/>
                    </a:lnTo>
                    <a:lnTo>
                      <a:pt x="12127" y="21600"/>
                    </a:lnTo>
                    <a:lnTo>
                      <a:pt x="17460" y="20130"/>
                    </a:lnTo>
                    <a:lnTo>
                      <a:pt x="12828" y="13588"/>
                    </a:lnTo>
                    <a:lnTo>
                      <a:pt x="21600" y="12248"/>
                    </a:lnTo>
                    <a:close/>
                    <a:moveTo>
                      <a:pt x="8744" y="12370"/>
                    </a:moveTo>
                    <a:lnTo>
                      <a:pt x="5886" y="13565"/>
                    </a:lnTo>
                    <a:lnTo>
                      <a:pt x="2888" y="14823"/>
                    </a:lnTo>
                    <a:lnTo>
                      <a:pt x="2898" y="4067"/>
                    </a:lnTo>
                    <a:lnTo>
                      <a:pt x="15650" y="11304"/>
                    </a:lnTo>
                    <a:lnTo>
                      <a:pt x="12142" y="11840"/>
                    </a:lnTo>
                    <a:lnTo>
                      <a:pt x="8744" y="12370"/>
                    </a:lnTo>
                    <a:close/>
                    <a:moveTo>
                      <a:pt x="8744" y="1237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95"/>
              <p:cNvSpPr>
                <a:spLocks/>
              </p:cNvSpPr>
              <p:nvPr/>
            </p:nvSpPr>
            <p:spPr bwMode="auto">
              <a:xfrm>
                <a:off x="5862972" y="2074010"/>
                <a:ext cx="385098" cy="382478"/>
              </a:xfrm>
              <a:custGeom>
                <a:avLst/>
                <a:gdLst>
                  <a:gd name="T0" fmla="*/ 147142664 w 21600"/>
                  <a:gd name="T1" fmla="*/ 0 h 21600"/>
                  <a:gd name="T2" fmla="*/ 0 w 21600"/>
                  <a:gd name="T3" fmla="*/ 143178255 h 21600"/>
                  <a:gd name="T4" fmla="*/ 147142664 w 21600"/>
                  <a:gd name="T5" fmla="*/ 286355233 h 21600"/>
                  <a:gd name="T6" fmla="*/ 294284053 w 21600"/>
                  <a:gd name="T7" fmla="*/ 143178255 h 21600"/>
                  <a:gd name="T8" fmla="*/ 147142664 w 21600"/>
                  <a:gd name="T9" fmla="*/ 0 h 21600"/>
                  <a:gd name="T10" fmla="*/ 189308625 w 21600"/>
                  <a:gd name="T11" fmla="*/ 224974990 h 21600"/>
                  <a:gd name="T12" fmla="*/ 105682886 w 21600"/>
                  <a:gd name="T13" fmla="*/ 224974990 h 21600"/>
                  <a:gd name="T14" fmla="*/ 126173843 w 21600"/>
                  <a:gd name="T15" fmla="*/ 137874331 h 21600"/>
                  <a:gd name="T16" fmla="*/ 105682886 w 21600"/>
                  <a:gd name="T17" fmla="*/ 102942051 h 21600"/>
                  <a:gd name="T18" fmla="*/ 147495755 w 21600"/>
                  <a:gd name="T19" fmla="*/ 62256235 h 21600"/>
                  <a:gd name="T20" fmla="*/ 189308625 w 21600"/>
                  <a:gd name="T21" fmla="*/ 102942051 h 21600"/>
                  <a:gd name="T22" fmla="*/ 168668953 w 21600"/>
                  <a:gd name="T23" fmla="*/ 137980497 h 21600"/>
                  <a:gd name="T24" fmla="*/ 189308625 w 21600"/>
                  <a:gd name="T25" fmla="*/ 224974990 h 21600"/>
                  <a:gd name="T26" fmla="*/ 189308625 w 21600"/>
                  <a:gd name="T27" fmla="*/ 22497499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3895" y="16970"/>
                    </a:moveTo>
                    <a:lnTo>
                      <a:pt x="7757" y="16970"/>
                    </a:lnTo>
                    <a:lnTo>
                      <a:pt x="9261" y="10400"/>
                    </a:lnTo>
                    <a:cubicBezTo>
                      <a:pt x="8362" y="9865"/>
                      <a:pt x="7757" y="8887"/>
                      <a:pt x="7757" y="7765"/>
                    </a:cubicBezTo>
                    <a:cubicBezTo>
                      <a:pt x="7757" y="6070"/>
                      <a:pt x="9131" y="4696"/>
                      <a:pt x="10826" y="4696"/>
                    </a:cubicBezTo>
                    <a:cubicBezTo>
                      <a:pt x="12521" y="4696"/>
                      <a:pt x="13895" y="6070"/>
                      <a:pt x="13895" y="7765"/>
                    </a:cubicBezTo>
                    <a:cubicBezTo>
                      <a:pt x="13895" y="8892"/>
                      <a:pt x="13286" y="9874"/>
                      <a:pt x="12380" y="10408"/>
                    </a:cubicBezTo>
                    <a:lnTo>
                      <a:pt x="13895" y="16970"/>
                    </a:lnTo>
                    <a:close/>
                    <a:moveTo>
                      <a:pt x="13895" y="1697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96"/>
              <p:cNvSpPr>
                <a:spLocks/>
              </p:cNvSpPr>
              <p:nvPr/>
            </p:nvSpPr>
            <p:spPr bwMode="auto">
              <a:xfrm>
                <a:off x="4552636" y="3741239"/>
                <a:ext cx="233154" cy="382478"/>
              </a:xfrm>
              <a:custGeom>
                <a:avLst/>
                <a:gdLst>
                  <a:gd name="T0" fmla="*/ 33005611 w 21600"/>
                  <a:gd name="T1" fmla="*/ 194536269 h 21600"/>
                  <a:gd name="T2" fmla="*/ 26732226 w 21600"/>
                  <a:gd name="T3" fmla="*/ 165356494 h 21600"/>
                  <a:gd name="T4" fmla="*/ 26639042 w 21600"/>
                  <a:gd name="T5" fmla="*/ 165356494 h 21600"/>
                  <a:gd name="T6" fmla="*/ 26631468 w 21600"/>
                  <a:gd name="T7" fmla="*/ 92402147 h 21600"/>
                  <a:gd name="T8" fmla="*/ 39540972 w 21600"/>
                  <a:gd name="T9" fmla="*/ 92402147 h 21600"/>
                  <a:gd name="T10" fmla="*/ 19796094 w 21600"/>
                  <a:gd name="T11" fmla="*/ 0 h 21600"/>
                  <a:gd name="T12" fmla="*/ 0 w 21600"/>
                  <a:gd name="T13" fmla="*/ 92402147 h 21600"/>
                  <a:gd name="T14" fmla="*/ 13202243 w 21600"/>
                  <a:gd name="T15" fmla="*/ 92402147 h 21600"/>
                  <a:gd name="T16" fmla="*/ 13205880 w 21600"/>
                  <a:gd name="T17" fmla="*/ 165966845 h 21600"/>
                  <a:gd name="T18" fmla="*/ 7073521 w 21600"/>
                  <a:gd name="T19" fmla="*/ 194549853 h 21600"/>
                  <a:gd name="T20" fmla="*/ 1737091 w 21600"/>
                  <a:gd name="T21" fmla="*/ 249461085 h 21600"/>
                  <a:gd name="T22" fmla="*/ 1737091 w 21600"/>
                  <a:gd name="T23" fmla="*/ 286355233 h 21600"/>
                  <a:gd name="T24" fmla="*/ 10895635 w 21600"/>
                  <a:gd name="T25" fmla="*/ 286355233 h 21600"/>
                  <a:gd name="T26" fmla="*/ 10895635 w 21600"/>
                  <a:gd name="T27" fmla="*/ 249461085 h 21600"/>
                  <a:gd name="T28" fmla="*/ 10895635 w 21600"/>
                  <a:gd name="T29" fmla="*/ 249288144 h 21600"/>
                  <a:gd name="T30" fmla="*/ 12687880 w 21600"/>
                  <a:gd name="T31" fmla="*/ 228912429 h 21600"/>
                  <a:gd name="T32" fmla="*/ 18265825 w 21600"/>
                  <a:gd name="T33" fmla="*/ 200541967 h 21600"/>
                  <a:gd name="T34" fmla="*/ 20039586 w 21600"/>
                  <a:gd name="T35" fmla="*/ 192972099 h 21600"/>
                  <a:gd name="T36" fmla="*/ 21811678 w 21600"/>
                  <a:gd name="T37" fmla="*/ 200541967 h 21600"/>
                  <a:gd name="T38" fmla="*/ 27391298 w 21600"/>
                  <a:gd name="T39" fmla="*/ 228912429 h 21600"/>
                  <a:gd name="T40" fmla="*/ 29183536 w 21600"/>
                  <a:gd name="T41" fmla="*/ 249288144 h 21600"/>
                  <a:gd name="T42" fmla="*/ 29183536 w 21600"/>
                  <a:gd name="T43" fmla="*/ 249461085 h 21600"/>
                  <a:gd name="T44" fmla="*/ 29183536 w 21600"/>
                  <a:gd name="T45" fmla="*/ 286355233 h 21600"/>
                  <a:gd name="T46" fmla="*/ 38342080 w 21600"/>
                  <a:gd name="T47" fmla="*/ 286355233 h 21600"/>
                  <a:gd name="T48" fmla="*/ 38342080 w 21600"/>
                  <a:gd name="T49" fmla="*/ 249461085 h 21600"/>
                  <a:gd name="T50" fmla="*/ 33005611 w 21600"/>
                  <a:gd name="T51" fmla="*/ 194536269 h 21600"/>
                  <a:gd name="T52" fmla="*/ 33005611 w 21600"/>
                  <a:gd name="T53" fmla="*/ 194536269 h 2160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600" h="21600">
                    <a:moveTo>
                      <a:pt x="18030" y="14674"/>
                    </a:moveTo>
                    <a:cubicBezTo>
                      <a:pt x="17005" y="13911"/>
                      <a:pt x="15820" y="13181"/>
                      <a:pt x="14603" y="12473"/>
                    </a:cubicBezTo>
                    <a:lnTo>
                      <a:pt x="14552" y="12473"/>
                    </a:lnTo>
                    <a:cubicBezTo>
                      <a:pt x="14552" y="12473"/>
                      <a:pt x="14548" y="7543"/>
                      <a:pt x="14548" y="6970"/>
                    </a:cubicBezTo>
                    <a:lnTo>
                      <a:pt x="21600" y="6970"/>
                    </a:lnTo>
                    <a:lnTo>
                      <a:pt x="10814" y="0"/>
                    </a:lnTo>
                    <a:lnTo>
                      <a:pt x="0" y="6970"/>
                    </a:lnTo>
                    <a:lnTo>
                      <a:pt x="7212" y="6970"/>
                    </a:lnTo>
                    <a:cubicBezTo>
                      <a:pt x="7212" y="7887"/>
                      <a:pt x="7214" y="12519"/>
                      <a:pt x="7214" y="12519"/>
                    </a:cubicBezTo>
                    <a:cubicBezTo>
                      <a:pt x="6023" y="13213"/>
                      <a:pt x="4867" y="13927"/>
                      <a:pt x="3864" y="14675"/>
                    </a:cubicBezTo>
                    <a:cubicBezTo>
                      <a:pt x="2308" y="15854"/>
                      <a:pt x="977" y="17182"/>
                      <a:pt x="949" y="18817"/>
                    </a:cubicBezTo>
                    <a:cubicBezTo>
                      <a:pt x="949" y="20048"/>
                      <a:pt x="949" y="20975"/>
                      <a:pt x="949" y="21600"/>
                    </a:cubicBezTo>
                    <a:lnTo>
                      <a:pt x="5952" y="21600"/>
                    </a:lnTo>
                    <a:cubicBezTo>
                      <a:pt x="5952" y="20975"/>
                      <a:pt x="5952" y="20048"/>
                      <a:pt x="5952" y="18817"/>
                    </a:cubicBezTo>
                    <a:cubicBezTo>
                      <a:pt x="5952" y="18813"/>
                      <a:pt x="5952" y="18809"/>
                      <a:pt x="5952" y="18804"/>
                    </a:cubicBezTo>
                    <a:cubicBezTo>
                      <a:pt x="5952" y="18430"/>
                      <a:pt x="6230" y="17911"/>
                      <a:pt x="6931" y="17267"/>
                    </a:cubicBezTo>
                    <a:cubicBezTo>
                      <a:pt x="7629" y="16620"/>
                      <a:pt x="8711" y="15885"/>
                      <a:pt x="9978" y="15127"/>
                    </a:cubicBezTo>
                    <a:cubicBezTo>
                      <a:pt x="10292" y="14938"/>
                      <a:pt x="10615" y="14747"/>
                      <a:pt x="10947" y="14556"/>
                    </a:cubicBezTo>
                    <a:cubicBezTo>
                      <a:pt x="11279" y="14748"/>
                      <a:pt x="11601" y="14938"/>
                      <a:pt x="11915" y="15127"/>
                    </a:cubicBezTo>
                    <a:cubicBezTo>
                      <a:pt x="13182" y="15885"/>
                      <a:pt x="14265" y="16620"/>
                      <a:pt x="14963" y="17267"/>
                    </a:cubicBezTo>
                    <a:cubicBezTo>
                      <a:pt x="15664" y="17910"/>
                      <a:pt x="15942" y="18430"/>
                      <a:pt x="15942" y="18804"/>
                    </a:cubicBezTo>
                    <a:cubicBezTo>
                      <a:pt x="15942" y="18809"/>
                      <a:pt x="15942" y="18813"/>
                      <a:pt x="15942" y="18817"/>
                    </a:cubicBezTo>
                    <a:cubicBezTo>
                      <a:pt x="15942" y="20048"/>
                      <a:pt x="15942" y="20975"/>
                      <a:pt x="15942" y="21600"/>
                    </a:cubicBezTo>
                    <a:lnTo>
                      <a:pt x="20945" y="21600"/>
                    </a:lnTo>
                    <a:cubicBezTo>
                      <a:pt x="20945" y="20975"/>
                      <a:pt x="20945" y="20048"/>
                      <a:pt x="20945" y="18817"/>
                    </a:cubicBezTo>
                    <a:cubicBezTo>
                      <a:pt x="20916" y="17181"/>
                      <a:pt x="19586" y="15854"/>
                      <a:pt x="18030" y="14674"/>
                    </a:cubicBezTo>
                    <a:close/>
                    <a:moveTo>
                      <a:pt x="18030" y="1467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2" name="Group 97"/>
              <p:cNvGrpSpPr>
                <a:grpSpLocks/>
              </p:cNvGrpSpPr>
              <p:nvPr/>
            </p:nvGrpSpPr>
            <p:grpSpPr bwMode="auto">
              <a:xfrm>
                <a:off x="6517702" y="4752752"/>
                <a:ext cx="316986" cy="377238"/>
                <a:chOff x="0" y="0"/>
                <a:chExt cx="474" cy="568"/>
              </a:xfrm>
              <a:solidFill>
                <a:srgbClr val="FFFFFF"/>
              </a:solidFill>
              <a:effectLst/>
            </p:grpSpPr>
            <p:sp>
              <p:nvSpPr>
                <p:cNvPr id="47" name="Freeform: Shape 98"/>
                <p:cNvSpPr>
                  <a:spLocks/>
                </p:cNvSpPr>
                <p:nvPr/>
              </p:nvSpPr>
              <p:spPr bwMode="auto">
                <a:xfrm>
                  <a:off x="0" y="272"/>
                  <a:ext cx="474" cy="2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1600" h="21600">
                      <a:moveTo>
                        <a:pt x="1543" y="21600"/>
                      </a:moveTo>
                      <a:lnTo>
                        <a:pt x="20057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lnTo>
                        <a:pt x="1543" y="21600"/>
                      </a:lnTo>
                      <a:close/>
                      <a:moveTo>
                        <a:pt x="15358" y="6069"/>
                      </a:moveTo>
                      <a:lnTo>
                        <a:pt x="18159" y="6069"/>
                      </a:lnTo>
                      <a:lnTo>
                        <a:pt x="17256" y="15583"/>
                      </a:lnTo>
                      <a:lnTo>
                        <a:pt x="14457" y="15583"/>
                      </a:lnTo>
                      <a:lnTo>
                        <a:pt x="15358" y="6069"/>
                      </a:lnTo>
                      <a:close/>
                      <a:moveTo>
                        <a:pt x="9417" y="6069"/>
                      </a:moveTo>
                      <a:lnTo>
                        <a:pt x="12118" y="6069"/>
                      </a:lnTo>
                      <a:lnTo>
                        <a:pt x="12118" y="15583"/>
                      </a:lnTo>
                      <a:lnTo>
                        <a:pt x="9417" y="15583"/>
                      </a:lnTo>
                      <a:lnTo>
                        <a:pt x="9417" y="6069"/>
                      </a:lnTo>
                      <a:close/>
                      <a:moveTo>
                        <a:pt x="6240" y="6069"/>
                      </a:moveTo>
                      <a:lnTo>
                        <a:pt x="7143" y="15583"/>
                      </a:lnTo>
                      <a:lnTo>
                        <a:pt x="4343" y="15583"/>
                      </a:lnTo>
                      <a:lnTo>
                        <a:pt x="3441" y="6069"/>
                      </a:lnTo>
                      <a:lnTo>
                        <a:pt x="6240" y="6069"/>
                      </a:lnTo>
                      <a:close/>
                      <a:moveTo>
                        <a:pt x="6240" y="6069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: Shape 99"/>
                <p:cNvSpPr>
                  <a:spLocks/>
                </p:cNvSpPr>
                <p:nvPr/>
              </p:nvSpPr>
              <p:spPr bwMode="auto">
                <a:xfrm>
                  <a:off x="0" y="0"/>
                  <a:ext cx="474" cy="25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1600" h="21600">
                      <a:moveTo>
                        <a:pt x="19490" y="18707"/>
                      </a:moveTo>
                      <a:lnTo>
                        <a:pt x="14269" y="0"/>
                      </a:lnTo>
                      <a:lnTo>
                        <a:pt x="11534" y="2684"/>
                      </a:lnTo>
                      <a:lnTo>
                        <a:pt x="16007" y="18707"/>
                      </a:lnTo>
                      <a:lnTo>
                        <a:pt x="5622" y="18707"/>
                      </a:lnTo>
                      <a:lnTo>
                        <a:pt x="10094" y="2684"/>
                      </a:lnTo>
                      <a:lnTo>
                        <a:pt x="7360" y="1"/>
                      </a:lnTo>
                      <a:lnTo>
                        <a:pt x="2138" y="18707"/>
                      </a:lnTo>
                      <a:lnTo>
                        <a:pt x="0" y="18707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8707"/>
                      </a:lnTo>
                      <a:lnTo>
                        <a:pt x="19490" y="18707"/>
                      </a:lnTo>
                      <a:close/>
                      <a:moveTo>
                        <a:pt x="19490" y="18707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" name="Group 100"/>
              <p:cNvGrpSpPr>
                <a:grpSpLocks/>
              </p:cNvGrpSpPr>
              <p:nvPr/>
            </p:nvGrpSpPr>
            <p:grpSpPr bwMode="auto">
              <a:xfrm>
                <a:off x="7212094" y="3748911"/>
                <a:ext cx="351042" cy="382479"/>
                <a:chOff x="0" y="0"/>
                <a:chExt cx="526" cy="577"/>
              </a:xfrm>
              <a:solidFill>
                <a:srgbClr val="FFFFFF"/>
              </a:solidFill>
              <a:effectLst/>
            </p:grpSpPr>
            <p:sp>
              <p:nvSpPr>
                <p:cNvPr id="42" name="Freeform: Shape 101"/>
                <p:cNvSpPr>
                  <a:spLocks/>
                </p:cNvSpPr>
                <p:nvPr/>
              </p:nvSpPr>
              <p:spPr bwMode="auto">
                <a:xfrm>
                  <a:off x="0" y="0"/>
                  <a:ext cx="526" cy="40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1600" h="21600">
                      <a:moveTo>
                        <a:pt x="20114" y="7917"/>
                      </a:moveTo>
                      <a:lnTo>
                        <a:pt x="21600" y="0"/>
                      </a:lnTo>
                      <a:lnTo>
                        <a:pt x="15477" y="1916"/>
                      </a:lnTo>
                      <a:lnTo>
                        <a:pt x="17029" y="3924"/>
                      </a:lnTo>
                      <a:lnTo>
                        <a:pt x="11123" y="11569"/>
                      </a:lnTo>
                      <a:lnTo>
                        <a:pt x="8614" y="8321"/>
                      </a:lnTo>
                      <a:lnTo>
                        <a:pt x="0" y="19474"/>
                      </a:lnTo>
                      <a:lnTo>
                        <a:pt x="1642" y="21600"/>
                      </a:lnTo>
                      <a:lnTo>
                        <a:pt x="1642" y="21599"/>
                      </a:lnTo>
                      <a:lnTo>
                        <a:pt x="8614" y="12572"/>
                      </a:lnTo>
                      <a:lnTo>
                        <a:pt x="11123" y="15820"/>
                      </a:lnTo>
                      <a:lnTo>
                        <a:pt x="18671" y="6049"/>
                      </a:lnTo>
                      <a:lnTo>
                        <a:pt x="20114" y="7917"/>
                      </a:lnTo>
                      <a:close/>
                      <a:moveTo>
                        <a:pt x="20114" y="7917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102"/>
                <p:cNvSpPr>
                  <a:spLocks/>
                </p:cNvSpPr>
                <p:nvPr/>
              </p:nvSpPr>
              <p:spPr bwMode="auto">
                <a:xfrm>
                  <a:off x="48" y="440"/>
                  <a:ext cx="75" cy="1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Rectangle 103"/>
                <p:cNvSpPr>
                  <a:spLocks/>
                </p:cNvSpPr>
                <p:nvPr/>
              </p:nvSpPr>
              <p:spPr bwMode="auto">
                <a:xfrm>
                  <a:off x="176" y="368"/>
                  <a:ext cx="75" cy="20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 104"/>
                <p:cNvSpPr>
                  <a:spLocks/>
                </p:cNvSpPr>
                <p:nvPr/>
              </p:nvSpPr>
              <p:spPr bwMode="auto">
                <a:xfrm>
                  <a:off x="304" y="296"/>
                  <a:ext cx="75" cy="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tangle 105"/>
                <p:cNvSpPr>
                  <a:spLocks/>
                </p:cNvSpPr>
                <p:nvPr/>
              </p:nvSpPr>
              <p:spPr bwMode="auto">
                <a:xfrm>
                  <a:off x="432" y="232"/>
                  <a:ext cx="75" cy="34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Oval 106"/>
              <p:cNvSpPr/>
              <p:nvPr/>
            </p:nvSpPr>
            <p:spPr>
              <a:xfrm>
                <a:off x="5355816" y="2974198"/>
                <a:ext cx="1406794" cy="140679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none" lIns="0" tIns="0" rIns="0" bIns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关键词</a:t>
                </a:r>
              </a:p>
            </p:txBody>
          </p:sp>
          <p:cxnSp>
            <p:nvCxnSpPr>
              <p:cNvPr id="35" name="Connector: Elbow 114"/>
              <p:cNvCxnSpPr/>
              <p:nvPr/>
            </p:nvCxnSpPr>
            <p:spPr>
              <a:xfrm>
                <a:off x="6057118" y="1810585"/>
                <a:ext cx="2427019" cy="263425"/>
              </a:xfrm>
              <a:prstGeom prst="bentConnector3">
                <a:avLst>
                  <a:gd name="adj1" fmla="val 100172"/>
                </a:avLst>
              </a:prstGeom>
              <a:ln w="12700" cmpd="sng">
                <a:solidFill>
                  <a:schemeClr val="accent3"/>
                </a:solidFill>
                <a:prstDash val="sysDash"/>
                <a:headEnd type="none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or: Elbow 115"/>
              <p:cNvCxnSpPr/>
              <p:nvPr/>
            </p:nvCxnSpPr>
            <p:spPr>
              <a:xfrm>
                <a:off x="7338108" y="2469317"/>
                <a:ext cx="1146029" cy="627387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accent3"/>
                </a:solidFill>
                <a:prstDash val="sysDash"/>
                <a:headEnd type="none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or: Elbow 116"/>
              <p:cNvCxnSpPr/>
              <p:nvPr/>
            </p:nvCxnSpPr>
            <p:spPr>
              <a:xfrm>
                <a:off x="7852676" y="3861661"/>
                <a:ext cx="622816" cy="232106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accent3"/>
                </a:solidFill>
                <a:prstDash val="sysDash"/>
                <a:headEnd type="none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or: Elbow 117"/>
              <p:cNvCxnSpPr/>
              <p:nvPr/>
            </p:nvCxnSpPr>
            <p:spPr>
              <a:xfrm rot="10800000">
                <a:off x="3762292" y="2117369"/>
                <a:ext cx="887933" cy="364226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accent1"/>
                </a:solidFill>
                <a:prstDash val="sysDash"/>
                <a:headEnd type="none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or: Elbow 118"/>
              <p:cNvCxnSpPr/>
              <p:nvPr/>
            </p:nvCxnSpPr>
            <p:spPr>
              <a:xfrm rot="16200000" flipV="1">
                <a:off x="3495210" y="3289561"/>
                <a:ext cx="1068130" cy="524714"/>
              </a:xfrm>
              <a:prstGeom prst="bentConnector3">
                <a:avLst>
                  <a:gd name="adj1" fmla="val 7835"/>
                </a:avLst>
              </a:prstGeom>
              <a:ln w="12700" cmpd="sng">
                <a:solidFill>
                  <a:schemeClr val="accent1"/>
                </a:solidFill>
                <a:prstDash val="sysDash"/>
                <a:headEnd type="none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or: Elbow 119"/>
              <p:cNvCxnSpPr/>
              <p:nvPr/>
            </p:nvCxnSpPr>
            <p:spPr>
              <a:xfrm rot="10800000">
                <a:off x="3716509" y="4158640"/>
                <a:ext cx="1241748" cy="1011823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accent1"/>
                </a:solidFill>
                <a:prstDash val="sysDash"/>
                <a:headEnd type="none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or: Elbow 120"/>
              <p:cNvCxnSpPr/>
              <p:nvPr/>
            </p:nvCxnSpPr>
            <p:spPr>
              <a:xfrm rot="10800000">
                <a:off x="3716512" y="5086382"/>
                <a:ext cx="3232936" cy="214463"/>
              </a:xfrm>
              <a:prstGeom prst="bentConnector3">
                <a:avLst>
                  <a:gd name="adj1" fmla="val 85343"/>
                </a:avLst>
              </a:prstGeom>
              <a:ln w="12700" cmpd="sng">
                <a:solidFill>
                  <a:schemeClr val="accent1"/>
                </a:solidFill>
                <a:prstDash val="sysDash"/>
                <a:headEnd type="none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72"/>
            <p:cNvGrpSpPr/>
            <p:nvPr/>
          </p:nvGrpSpPr>
          <p:grpSpPr>
            <a:xfrm>
              <a:off x="1559495" y="1804885"/>
              <a:ext cx="2125699" cy="650179"/>
              <a:chOff x="810691" y="4795941"/>
              <a:chExt cx="1548561" cy="650179"/>
            </a:xfrm>
          </p:grpSpPr>
          <p:sp>
            <p:nvSpPr>
              <p:cNvPr id="24" name="TextBox 73"/>
              <p:cNvSpPr txBox="1">
                <a:spLocks/>
              </p:cNvSpPr>
              <p:nvPr/>
            </p:nvSpPr>
            <p:spPr>
              <a:xfrm>
                <a:off x="1362650" y="4795941"/>
                <a:ext cx="996602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06A74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25" name="TextBox 74"/>
              <p:cNvSpPr txBox="1">
                <a:spLocks/>
              </p:cNvSpPr>
              <p:nvPr/>
            </p:nvSpPr>
            <p:spPr>
              <a:xfrm>
                <a:off x="810691" y="5030622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6" name="Group 75"/>
            <p:cNvGrpSpPr/>
            <p:nvPr/>
          </p:nvGrpSpPr>
          <p:grpSpPr>
            <a:xfrm>
              <a:off x="1559495" y="2730457"/>
              <a:ext cx="2125699" cy="650179"/>
              <a:chOff x="810691" y="4795941"/>
              <a:chExt cx="1548561" cy="650179"/>
            </a:xfrm>
          </p:grpSpPr>
          <p:sp>
            <p:nvSpPr>
              <p:cNvPr id="22" name="TextBox 76"/>
              <p:cNvSpPr txBox="1">
                <a:spLocks/>
              </p:cNvSpPr>
              <p:nvPr/>
            </p:nvSpPr>
            <p:spPr>
              <a:xfrm>
                <a:off x="1362650" y="4795941"/>
                <a:ext cx="996602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06A74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23" name="TextBox 77"/>
              <p:cNvSpPr txBox="1">
                <a:spLocks/>
              </p:cNvSpPr>
              <p:nvPr/>
            </p:nvSpPr>
            <p:spPr>
              <a:xfrm>
                <a:off x="810691" y="5030622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7" name="Group 78"/>
            <p:cNvGrpSpPr/>
            <p:nvPr/>
          </p:nvGrpSpPr>
          <p:grpSpPr>
            <a:xfrm>
              <a:off x="1559495" y="3852906"/>
              <a:ext cx="2125699" cy="650179"/>
              <a:chOff x="810691" y="4795941"/>
              <a:chExt cx="1548561" cy="650179"/>
            </a:xfrm>
          </p:grpSpPr>
          <p:sp>
            <p:nvSpPr>
              <p:cNvPr id="20" name="TextBox 79"/>
              <p:cNvSpPr txBox="1">
                <a:spLocks/>
              </p:cNvSpPr>
              <p:nvPr/>
            </p:nvSpPr>
            <p:spPr>
              <a:xfrm>
                <a:off x="1362650" y="4795941"/>
                <a:ext cx="996602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06A74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21" name="TextBox 80"/>
              <p:cNvSpPr txBox="1">
                <a:spLocks/>
              </p:cNvSpPr>
              <p:nvPr/>
            </p:nvSpPr>
            <p:spPr>
              <a:xfrm>
                <a:off x="810691" y="5030622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8" name="Group 81"/>
            <p:cNvGrpSpPr/>
            <p:nvPr/>
          </p:nvGrpSpPr>
          <p:grpSpPr>
            <a:xfrm>
              <a:off x="1559495" y="4751886"/>
              <a:ext cx="2125699" cy="650179"/>
              <a:chOff x="810691" y="4795941"/>
              <a:chExt cx="1548561" cy="650179"/>
            </a:xfrm>
          </p:grpSpPr>
          <p:sp>
            <p:nvSpPr>
              <p:cNvPr id="18" name="TextBox 82"/>
              <p:cNvSpPr txBox="1">
                <a:spLocks/>
              </p:cNvSpPr>
              <p:nvPr/>
            </p:nvSpPr>
            <p:spPr>
              <a:xfrm>
                <a:off x="1362650" y="4795941"/>
                <a:ext cx="996602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06A74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9" name="TextBox 83"/>
              <p:cNvSpPr txBox="1">
                <a:spLocks/>
              </p:cNvSpPr>
              <p:nvPr/>
            </p:nvSpPr>
            <p:spPr>
              <a:xfrm>
                <a:off x="810691" y="5030622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9" name="Group 84"/>
            <p:cNvGrpSpPr/>
            <p:nvPr/>
          </p:nvGrpSpPr>
          <p:grpSpPr>
            <a:xfrm>
              <a:off x="8502687" y="1755108"/>
              <a:ext cx="2120745" cy="650179"/>
              <a:chOff x="810691" y="4795941"/>
              <a:chExt cx="1544952" cy="650179"/>
            </a:xfrm>
          </p:grpSpPr>
          <p:sp>
            <p:nvSpPr>
              <p:cNvPr id="16" name="TextBox 85"/>
              <p:cNvSpPr txBox="1">
                <a:spLocks/>
              </p:cNvSpPr>
              <p:nvPr/>
            </p:nvSpPr>
            <p:spPr>
              <a:xfrm>
                <a:off x="814300" y="4795941"/>
                <a:ext cx="996602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21293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7" name="TextBox 86"/>
              <p:cNvSpPr txBox="1">
                <a:spLocks/>
              </p:cNvSpPr>
              <p:nvPr/>
            </p:nvSpPr>
            <p:spPr>
              <a:xfrm>
                <a:off x="810691" y="5030622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10" name="Group 121"/>
            <p:cNvGrpSpPr/>
            <p:nvPr/>
          </p:nvGrpSpPr>
          <p:grpSpPr>
            <a:xfrm>
              <a:off x="8502687" y="2740982"/>
              <a:ext cx="2120745" cy="650179"/>
              <a:chOff x="810691" y="4795941"/>
              <a:chExt cx="1544952" cy="650179"/>
            </a:xfrm>
          </p:grpSpPr>
          <p:sp>
            <p:nvSpPr>
              <p:cNvPr id="14" name="TextBox 122"/>
              <p:cNvSpPr txBox="1">
                <a:spLocks/>
              </p:cNvSpPr>
              <p:nvPr/>
            </p:nvSpPr>
            <p:spPr>
              <a:xfrm>
                <a:off x="814300" y="4795941"/>
                <a:ext cx="996602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21293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5" name="TextBox 123"/>
              <p:cNvSpPr txBox="1">
                <a:spLocks/>
              </p:cNvSpPr>
              <p:nvPr/>
            </p:nvSpPr>
            <p:spPr>
              <a:xfrm>
                <a:off x="810691" y="5030622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11" name="Group 124"/>
            <p:cNvGrpSpPr/>
            <p:nvPr/>
          </p:nvGrpSpPr>
          <p:grpSpPr>
            <a:xfrm>
              <a:off x="8502687" y="3749448"/>
              <a:ext cx="2120745" cy="650179"/>
              <a:chOff x="810691" y="4795941"/>
              <a:chExt cx="1544952" cy="650179"/>
            </a:xfrm>
          </p:grpSpPr>
          <p:sp>
            <p:nvSpPr>
              <p:cNvPr id="12" name="TextBox 125"/>
              <p:cNvSpPr txBox="1">
                <a:spLocks/>
              </p:cNvSpPr>
              <p:nvPr/>
            </p:nvSpPr>
            <p:spPr>
              <a:xfrm>
                <a:off x="814300" y="4795941"/>
                <a:ext cx="996602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21293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3" name="TextBox 126"/>
              <p:cNvSpPr txBox="1">
                <a:spLocks/>
              </p:cNvSpPr>
              <p:nvPr/>
            </p:nvSpPr>
            <p:spPr>
              <a:xfrm>
                <a:off x="810691" y="5030622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51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c8afade-f2d6-4c6e-8379-bedcef6c9e51"/>
          <p:cNvGrpSpPr>
            <a:grpSpLocks noChangeAspect="1"/>
          </p:cNvGrpSpPr>
          <p:nvPr/>
        </p:nvGrpSpPr>
        <p:grpSpPr>
          <a:xfrm>
            <a:off x="1916292" y="1894811"/>
            <a:ext cx="5538075" cy="3604011"/>
            <a:chOff x="2360792" y="1894811"/>
            <a:chExt cx="5538075" cy="3604011"/>
          </a:xfrm>
        </p:grpSpPr>
        <p:grpSp>
          <p:nvGrpSpPr>
            <p:cNvPr id="8" name="Group 9"/>
            <p:cNvGrpSpPr/>
            <p:nvPr/>
          </p:nvGrpSpPr>
          <p:grpSpPr>
            <a:xfrm>
              <a:off x="4501384" y="1894811"/>
              <a:ext cx="3397483" cy="538609"/>
              <a:chOff x="7860196" y="2024844"/>
              <a:chExt cx="3397483" cy="538609"/>
            </a:xfrm>
          </p:grpSpPr>
          <p:sp>
            <p:nvSpPr>
              <p:cNvPr id="17" name="Rectangle 10"/>
              <p:cNvSpPr>
                <a:spLocks/>
              </p:cNvSpPr>
              <p:nvPr/>
            </p:nvSpPr>
            <p:spPr bwMode="auto">
              <a:xfrm>
                <a:off x="7860196" y="2024844"/>
                <a:ext cx="339748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06A74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8" name="Rectangle 11"/>
              <p:cNvSpPr>
                <a:spLocks/>
              </p:cNvSpPr>
              <p:nvPr/>
            </p:nvSpPr>
            <p:spPr bwMode="auto">
              <a:xfrm>
                <a:off x="7860196" y="2332621"/>
                <a:ext cx="339748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rmAutofit fontScale="92500"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9" name="Group 12"/>
            <p:cNvGrpSpPr/>
            <p:nvPr/>
          </p:nvGrpSpPr>
          <p:grpSpPr>
            <a:xfrm>
              <a:off x="3133231" y="3305741"/>
              <a:ext cx="3397483" cy="538609"/>
              <a:chOff x="7860196" y="3055795"/>
              <a:chExt cx="3397483" cy="538609"/>
            </a:xfrm>
          </p:grpSpPr>
          <p:sp>
            <p:nvSpPr>
              <p:cNvPr id="15" name="Rectangle 13"/>
              <p:cNvSpPr>
                <a:spLocks/>
              </p:cNvSpPr>
              <p:nvPr/>
            </p:nvSpPr>
            <p:spPr bwMode="auto">
              <a:xfrm>
                <a:off x="7860196" y="3055795"/>
                <a:ext cx="339748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A757F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6" name="Rectangle 14"/>
              <p:cNvSpPr>
                <a:spLocks/>
              </p:cNvSpPr>
              <p:nvPr/>
            </p:nvSpPr>
            <p:spPr bwMode="auto">
              <a:xfrm>
                <a:off x="7860196" y="3363572"/>
                <a:ext cx="339748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rmAutofit fontScale="92500"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10" name="Group 15"/>
            <p:cNvGrpSpPr/>
            <p:nvPr/>
          </p:nvGrpSpPr>
          <p:grpSpPr>
            <a:xfrm>
              <a:off x="4501238" y="4960213"/>
              <a:ext cx="3397483" cy="538609"/>
              <a:chOff x="7860196" y="3981702"/>
              <a:chExt cx="3397483" cy="538609"/>
            </a:xfrm>
          </p:grpSpPr>
          <p:sp>
            <p:nvSpPr>
              <p:cNvPr id="13" name="Rectangle 16"/>
              <p:cNvSpPr>
                <a:spLocks/>
              </p:cNvSpPr>
              <p:nvPr/>
            </p:nvSpPr>
            <p:spPr bwMode="auto">
              <a:xfrm>
                <a:off x="7860196" y="3981702"/>
                <a:ext cx="339748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21293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4" name="Rectangle 17"/>
              <p:cNvSpPr>
                <a:spLocks/>
              </p:cNvSpPr>
              <p:nvPr/>
            </p:nvSpPr>
            <p:spPr bwMode="auto">
              <a:xfrm>
                <a:off x="7860196" y="4289479"/>
                <a:ext cx="339748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rmAutofit fontScale="92500"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此部分内容作为文字排版占位显示（建议使用主题字体）</a:t>
                </a:r>
              </a:p>
            </p:txBody>
          </p:sp>
        </p:grpSp>
        <p:cxnSp>
          <p:nvCxnSpPr>
            <p:cNvPr id="11" name="Straight Connector 6"/>
            <p:cNvCxnSpPr/>
            <p:nvPr/>
          </p:nvCxnSpPr>
          <p:spPr>
            <a:xfrm flipH="1">
              <a:off x="2360792" y="2164116"/>
              <a:ext cx="782880" cy="8311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"/>
            <p:cNvCxnSpPr/>
            <p:nvPr/>
          </p:nvCxnSpPr>
          <p:spPr>
            <a:xfrm>
              <a:off x="2360792" y="4162628"/>
              <a:ext cx="782736" cy="1070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图片占位符 33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" b="3655"/>
          <a:stretch>
            <a:fillRect/>
          </a:stretch>
        </p:blipFill>
        <p:spPr/>
      </p:pic>
      <p:pic>
        <p:nvPicPr>
          <p:cNvPr id="30" name="图片占位符 29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r="12598"/>
          <a:stretch>
            <a:fillRect/>
          </a:stretch>
        </p:blipFill>
        <p:spPr>
          <a:ln>
            <a:solidFill>
              <a:schemeClr val="accent2"/>
            </a:solidFill>
          </a:ln>
        </p:spPr>
      </p:pic>
      <p:pic>
        <p:nvPicPr>
          <p:cNvPr id="28" name="图片占位符 27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r="16818"/>
          <a:stretch>
            <a:fillRect/>
          </a:stretch>
        </p:blipFill>
        <p:spPr>
          <a:ln>
            <a:solidFill>
              <a:schemeClr val="accent2"/>
            </a:solidFill>
          </a:ln>
        </p:spPr>
      </p:pic>
      <p:pic>
        <p:nvPicPr>
          <p:cNvPr id="32" name="图片占位符 31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r="11950"/>
          <a:stretch>
            <a:fillRect/>
          </a:stretch>
        </p:blipFill>
        <p:spPr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0459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03412" y="1676964"/>
            <a:ext cx="10621180" cy="1031951"/>
            <a:chOff x="803412" y="1676964"/>
            <a:chExt cx="10621180" cy="1031951"/>
          </a:xfrm>
        </p:grpSpPr>
        <p:grpSp>
          <p:nvGrpSpPr>
            <p:cNvPr id="4" name="Group 15"/>
            <p:cNvGrpSpPr/>
            <p:nvPr/>
          </p:nvGrpSpPr>
          <p:grpSpPr>
            <a:xfrm>
              <a:off x="5637624" y="1676964"/>
              <a:ext cx="892766" cy="1031951"/>
              <a:chOff x="4514509" y="1416532"/>
              <a:chExt cx="1334442" cy="1542484"/>
            </a:xfrm>
          </p:grpSpPr>
          <p:sp>
            <p:nvSpPr>
              <p:cNvPr id="77" name="Parallelogram 16"/>
              <p:cNvSpPr/>
              <p:nvPr/>
            </p:nvSpPr>
            <p:spPr>
              <a:xfrm rot="5400000">
                <a:off x="4250368" y="2027991"/>
                <a:ext cx="1198660" cy="663390"/>
              </a:xfrm>
              <a:prstGeom prst="parallelogram">
                <a:avLst>
                  <a:gd name="adj" fmla="val 48555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Parallelogram 17"/>
              <p:cNvSpPr/>
              <p:nvPr/>
            </p:nvSpPr>
            <p:spPr>
              <a:xfrm rot="5400000" flipV="1">
                <a:off x="4915865" y="2025930"/>
                <a:ext cx="1198660" cy="667512"/>
              </a:xfrm>
              <a:prstGeom prst="parallelogram">
                <a:avLst>
                  <a:gd name="adj" fmla="val 48555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Diamond 18"/>
              <p:cNvSpPr/>
              <p:nvPr/>
            </p:nvSpPr>
            <p:spPr>
              <a:xfrm>
                <a:off x="4514509" y="1416532"/>
                <a:ext cx="1333770" cy="695827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80"/>
            <p:cNvGrpSpPr/>
            <p:nvPr/>
          </p:nvGrpSpPr>
          <p:grpSpPr>
            <a:xfrm>
              <a:off x="3449629" y="1916158"/>
              <a:ext cx="5292742" cy="568642"/>
              <a:chOff x="3449629" y="1910864"/>
              <a:chExt cx="5292742" cy="568642"/>
            </a:xfrm>
          </p:grpSpPr>
          <p:grpSp>
            <p:nvGrpSpPr>
              <p:cNvPr id="67" name="Group 32"/>
              <p:cNvGrpSpPr/>
              <p:nvPr/>
            </p:nvGrpSpPr>
            <p:grpSpPr>
              <a:xfrm>
                <a:off x="3449629" y="1910864"/>
                <a:ext cx="2195645" cy="559057"/>
                <a:chOff x="2541214" y="1738886"/>
                <a:chExt cx="1646734" cy="419293"/>
              </a:xfrm>
            </p:grpSpPr>
            <p:sp>
              <p:nvSpPr>
                <p:cNvPr id="73" name="Freeform: Shape 33"/>
                <p:cNvSpPr/>
                <p:nvPr/>
              </p:nvSpPr>
              <p:spPr>
                <a:xfrm flipH="1">
                  <a:off x="2719632" y="1739841"/>
                  <a:ext cx="1468316" cy="418338"/>
                </a:xfrm>
                <a:custGeom>
                  <a:avLst/>
                  <a:gdLst>
                    <a:gd name="connsiteX0" fmla="*/ 0 w 1957755"/>
                    <a:gd name="connsiteY0" fmla="*/ 0 h 635760"/>
                    <a:gd name="connsiteX1" fmla="*/ 1904643 w 1957755"/>
                    <a:gd name="connsiteY1" fmla="*/ 0 h 635760"/>
                    <a:gd name="connsiteX2" fmla="*/ 1957755 w 1957755"/>
                    <a:gd name="connsiteY2" fmla="*/ 317880 h 635760"/>
                    <a:gd name="connsiteX3" fmla="*/ 1904643 w 1957755"/>
                    <a:gd name="connsiteY3" fmla="*/ 635760 h 635760"/>
                    <a:gd name="connsiteX4" fmla="*/ 0 w 1957755"/>
                    <a:gd name="connsiteY4" fmla="*/ 635760 h 635760"/>
                    <a:gd name="connsiteX5" fmla="*/ 0 w 1957755"/>
                    <a:gd name="connsiteY5" fmla="*/ 0 h 6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7755" h="635760">
                      <a:moveTo>
                        <a:pt x="0" y="0"/>
                      </a:moveTo>
                      <a:lnTo>
                        <a:pt x="1904643" y="0"/>
                      </a:lnTo>
                      <a:cubicBezTo>
                        <a:pt x="1933975" y="0"/>
                        <a:pt x="1957755" y="142320"/>
                        <a:pt x="1957755" y="317880"/>
                      </a:cubicBezTo>
                      <a:cubicBezTo>
                        <a:pt x="1957755" y="493440"/>
                        <a:pt x="1933975" y="635760"/>
                        <a:pt x="1904643" y="635760"/>
                      </a:cubicBezTo>
                      <a:lnTo>
                        <a:pt x="0" y="635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34"/>
                <p:cNvSpPr/>
                <p:nvPr/>
              </p:nvSpPr>
              <p:spPr>
                <a:xfrm>
                  <a:off x="2541214" y="1738886"/>
                  <a:ext cx="403266" cy="41833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TextBox 35"/>
                <p:cNvSpPr txBox="1"/>
                <p:nvPr/>
              </p:nvSpPr>
              <p:spPr>
                <a:xfrm>
                  <a:off x="2989231" y="1827372"/>
                  <a:ext cx="982481" cy="238575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46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标题文本预设</a:t>
                  </a:r>
                </a:p>
              </p:txBody>
            </p:sp>
            <p:sp>
              <p:nvSpPr>
                <p:cNvPr id="76" name="Freeform: Shape 36"/>
                <p:cNvSpPr>
                  <a:spLocks/>
                </p:cNvSpPr>
                <p:nvPr/>
              </p:nvSpPr>
              <p:spPr bwMode="auto">
                <a:xfrm>
                  <a:off x="2653051" y="1832815"/>
                  <a:ext cx="178862" cy="263378"/>
                </a:xfrm>
                <a:custGeom>
                  <a:avLst/>
                  <a:gdLst/>
                  <a:ahLst/>
                  <a:cxnLst>
                    <a:cxn ang="0">
                      <a:pos x="37" y="29"/>
                    </a:cxn>
                    <a:cxn ang="0">
                      <a:pos x="31" y="41"/>
                    </a:cxn>
                    <a:cxn ang="0">
                      <a:pos x="33" y="44"/>
                    </a:cxn>
                    <a:cxn ang="0">
                      <a:pos x="32" y="47"/>
                    </a:cxn>
                    <a:cxn ang="0">
                      <a:pos x="33" y="49"/>
                    </a:cxn>
                    <a:cxn ang="0">
                      <a:pos x="31" y="53"/>
                    </a:cxn>
                    <a:cxn ang="0">
                      <a:pos x="31" y="54"/>
                    </a:cxn>
                    <a:cxn ang="0">
                      <a:pos x="27" y="58"/>
                    </a:cxn>
                    <a:cxn ang="0">
                      <a:pos x="21" y="62"/>
                    </a:cxn>
                    <a:cxn ang="0">
                      <a:pos x="15" y="58"/>
                    </a:cxn>
                    <a:cxn ang="0">
                      <a:pos x="11" y="54"/>
                    </a:cxn>
                    <a:cxn ang="0">
                      <a:pos x="11" y="53"/>
                    </a:cxn>
                    <a:cxn ang="0">
                      <a:pos x="9" y="49"/>
                    </a:cxn>
                    <a:cxn ang="0">
                      <a:pos x="10" y="47"/>
                    </a:cxn>
                    <a:cxn ang="0">
                      <a:pos x="9" y="44"/>
                    </a:cxn>
                    <a:cxn ang="0">
                      <a:pos x="11" y="41"/>
                    </a:cxn>
                    <a:cxn ang="0">
                      <a:pos x="5" y="29"/>
                    </a:cxn>
                    <a:cxn ang="0">
                      <a:pos x="0" y="18"/>
                    </a:cxn>
                    <a:cxn ang="0">
                      <a:pos x="21" y="0"/>
                    </a:cxn>
                    <a:cxn ang="0">
                      <a:pos x="42" y="18"/>
                    </a:cxn>
                    <a:cxn ang="0">
                      <a:pos x="37" y="29"/>
                    </a:cxn>
                    <a:cxn ang="0">
                      <a:pos x="21" y="6"/>
                    </a:cxn>
                    <a:cxn ang="0">
                      <a:pos x="6" y="18"/>
                    </a:cxn>
                    <a:cxn ang="0">
                      <a:pos x="8" y="26"/>
                    </a:cxn>
                    <a:cxn ang="0">
                      <a:pos x="11" y="28"/>
                    </a:cxn>
                    <a:cxn ang="0">
                      <a:pos x="16" y="40"/>
                    </a:cxn>
                    <a:cxn ang="0">
                      <a:pos x="26" y="40"/>
                    </a:cxn>
                    <a:cxn ang="0">
                      <a:pos x="31" y="28"/>
                    </a:cxn>
                    <a:cxn ang="0">
                      <a:pos x="34" y="26"/>
                    </a:cxn>
                    <a:cxn ang="0">
                      <a:pos x="36" y="18"/>
                    </a:cxn>
                    <a:cxn ang="0">
                      <a:pos x="21" y="6"/>
                    </a:cxn>
                    <a:cxn ang="0">
                      <a:pos x="29" y="20"/>
                    </a:cxn>
                    <a:cxn ang="0">
                      <a:pos x="27" y="18"/>
                    </a:cxn>
                    <a:cxn ang="0">
                      <a:pos x="21" y="15"/>
                    </a:cxn>
                    <a:cxn ang="0">
                      <a:pos x="20" y="13"/>
                    </a:cxn>
                    <a:cxn ang="0">
                      <a:pos x="21" y="12"/>
                    </a:cxn>
                    <a:cxn ang="0">
                      <a:pos x="30" y="18"/>
                    </a:cxn>
                    <a:cxn ang="0">
                      <a:pos x="29" y="20"/>
                    </a:cxn>
                  </a:cxnLst>
                  <a:rect l="0" t="0" r="r" b="b"/>
                  <a:pathLst>
                    <a:path w="42" h="62">
                      <a:moveTo>
                        <a:pt x="37" y="29"/>
                      </a:moveTo>
                      <a:cubicBezTo>
                        <a:pt x="35" y="32"/>
                        <a:pt x="31" y="37"/>
                        <a:pt x="31" y="41"/>
                      </a:cubicBezTo>
                      <a:cubicBezTo>
                        <a:pt x="32" y="42"/>
                        <a:pt x="33" y="43"/>
                        <a:pt x="33" y="44"/>
                      </a:cubicBezTo>
                      <a:cubicBezTo>
                        <a:pt x="33" y="45"/>
                        <a:pt x="32" y="46"/>
                        <a:pt x="32" y="47"/>
                      </a:cubicBezTo>
                      <a:cubicBezTo>
                        <a:pt x="32" y="47"/>
                        <a:pt x="33" y="48"/>
                        <a:pt x="33" y="49"/>
                      </a:cubicBezTo>
                      <a:cubicBezTo>
                        <a:pt x="33" y="51"/>
                        <a:pt x="32" y="52"/>
                        <a:pt x="31" y="53"/>
                      </a:cubicBezTo>
                      <a:cubicBezTo>
                        <a:pt x="31" y="53"/>
                        <a:pt x="31" y="54"/>
                        <a:pt x="31" y="54"/>
                      </a:cubicBezTo>
                      <a:cubicBezTo>
                        <a:pt x="31" y="57"/>
                        <a:pt x="29" y="58"/>
                        <a:pt x="27" y="58"/>
                      </a:cubicBezTo>
                      <a:cubicBezTo>
                        <a:pt x="26" y="61"/>
                        <a:pt x="24" y="62"/>
                        <a:pt x="21" y="62"/>
                      </a:cubicBezTo>
                      <a:cubicBezTo>
                        <a:pt x="19" y="62"/>
                        <a:pt x="16" y="61"/>
                        <a:pt x="15" y="58"/>
                      </a:cubicBezTo>
                      <a:cubicBezTo>
                        <a:pt x="13" y="58"/>
                        <a:pt x="11" y="57"/>
                        <a:pt x="11" y="54"/>
                      </a:cubicBezTo>
                      <a:cubicBezTo>
                        <a:pt x="11" y="54"/>
                        <a:pt x="11" y="53"/>
                        <a:pt x="11" y="53"/>
                      </a:cubicBezTo>
                      <a:cubicBezTo>
                        <a:pt x="10" y="52"/>
                        <a:pt x="9" y="51"/>
                        <a:pt x="9" y="49"/>
                      </a:cubicBezTo>
                      <a:cubicBezTo>
                        <a:pt x="9" y="48"/>
                        <a:pt x="10" y="47"/>
                        <a:pt x="10" y="47"/>
                      </a:cubicBezTo>
                      <a:cubicBezTo>
                        <a:pt x="10" y="46"/>
                        <a:pt x="9" y="45"/>
                        <a:pt x="9" y="44"/>
                      </a:cubicBezTo>
                      <a:cubicBezTo>
                        <a:pt x="9" y="43"/>
                        <a:pt x="10" y="42"/>
                        <a:pt x="11" y="41"/>
                      </a:cubicBezTo>
                      <a:cubicBezTo>
                        <a:pt x="11" y="37"/>
                        <a:pt x="7" y="32"/>
                        <a:pt x="5" y="29"/>
                      </a:cubicBezTo>
                      <a:cubicBezTo>
                        <a:pt x="2" y="26"/>
                        <a:pt x="0" y="23"/>
                        <a:pt x="0" y="18"/>
                      </a:cubicBezTo>
                      <a:cubicBezTo>
                        <a:pt x="0" y="8"/>
                        <a:pt x="11" y="0"/>
                        <a:pt x="21" y="0"/>
                      </a:cubicBezTo>
                      <a:cubicBezTo>
                        <a:pt x="31" y="0"/>
                        <a:pt x="42" y="8"/>
                        <a:pt x="42" y="18"/>
                      </a:cubicBezTo>
                      <a:cubicBezTo>
                        <a:pt x="42" y="23"/>
                        <a:pt x="40" y="26"/>
                        <a:pt x="37" y="29"/>
                      </a:cubicBezTo>
                      <a:close/>
                      <a:moveTo>
                        <a:pt x="21" y="6"/>
                      </a:moveTo>
                      <a:cubicBezTo>
                        <a:pt x="14" y="6"/>
                        <a:pt x="6" y="10"/>
                        <a:pt x="6" y="18"/>
                      </a:cubicBezTo>
                      <a:cubicBezTo>
                        <a:pt x="6" y="21"/>
                        <a:pt x="7" y="24"/>
                        <a:pt x="8" y="26"/>
                      </a:cubicBezTo>
                      <a:cubicBezTo>
                        <a:pt x="9" y="27"/>
                        <a:pt x="10" y="27"/>
                        <a:pt x="11" y="28"/>
                      </a:cubicBezTo>
                      <a:cubicBezTo>
                        <a:pt x="14" y="32"/>
                        <a:pt x="16" y="36"/>
                        <a:pt x="1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6" y="36"/>
                        <a:pt x="28" y="32"/>
                        <a:pt x="31" y="28"/>
                      </a:cubicBezTo>
                      <a:cubicBezTo>
                        <a:pt x="32" y="27"/>
                        <a:pt x="33" y="27"/>
                        <a:pt x="34" y="26"/>
                      </a:cubicBezTo>
                      <a:cubicBezTo>
                        <a:pt x="35" y="24"/>
                        <a:pt x="36" y="21"/>
                        <a:pt x="36" y="18"/>
                      </a:cubicBezTo>
                      <a:cubicBezTo>
                        <a:pt x="36" y="10"/>
                        <a:pt x="28" y="6"/>
                        <a:pt x="21" y="6"/>
                      </a:cubicBezTo>
                      <a:close/>
                      <a:moveTo>
                        <a:pt x="29" y="20"/>
                      </a:moveTo>
                      <a:cubicBezTo>
                        <a:pt x="28" y="20"/>
                        <a:pt x="27" y="19"/>
                        <a:pt x="27" y="18"/>
                      </a:cubicBezTo>
                      <a:cubicBezTo>
                        <a:pt x="27" y="16"/>
                        <a:pt x="23" y="15"/>
                        <a:pt x="21" y="15"/>
                      </a:cubicBezTo>
                      <a:cubicBezTo>
                        <a:pt x="20" y="15"/>
                        <a:pt x="20" y="14"/>
                        <a:pt x="20" y="13"/>
                      </a:cubicBezTo>
                      <a:cubicBezTo>
                        <a:pt x="20" y="13"/>
                        <a:pt x="20" y="12"/>
                        <a:pt x="21" y="12"/>
                      </a:cubicBezTo>
                      <a:cubicBezTo>
                        <a:pt x="25" y="12"/>
                        <a:pt x="30" y="14"/>
                        <a:pt x="30" y="18"/>
                      </a:cubicBezTo>
                      <a:cubicBezTo>
                        <a:pt x="30" y="19"/>
                        <a:pt x="29" y="20"/>
                        <a:pt x="29" y="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8" name="Group 42"/>
              <p:cNvGrpSpPr/>
              <p:nvPr/>
            </p:nvGrpSpPr>
            <p:grpSpPr>
              <a:xfrm>
                <a:off x="6528329" y="1919892"/>
                <a:ext cx="2214042" cy="559614"/>
                <a:chOff x="4809601" y="1738886"/>
                <a:chExt cx="1660532" cy="419711"/>
              </a:xfrm>
            </p:grpSpPr>
            <p:sp>
              <p:nvSpPr>
                <p:cNvPr id="69" name="Freeform: Shape 43"/>
                <p:cNvSpPr/>
                <p:nvPr/>
              </p:nvSpPr>
              <p:spPr>
                <a:xfrm rot="10800000" flipH="1">
                  <a:off x="4809601" y="1740259"/>
                  <a:ext cx="1468316" cy="418338"/>
                </a:xfrm>
                <a:custGeom>
                  <a:avLst/>
                  <a:gdLst>
                    <a:gd name="connsiteX0" fmla="*/ 0 w 1957755"/>
                    <a:gd name="connsiteY0" fmla="*/ 0 h 635760"/>
                    <a:gd name="connsiteX1" fmla="*/ 1904643 w 1957755"/>
                    <a:gd name="connsiteY1" fmla="*/ 0 h 635760"/>
                    <a:gd name="connsiteX2" fmla="*/ 1957755 w 1957755"/>
                    <a:gd name="connsiteY2" fmla="*/ 317880 h 635760"/>
                    <a:gd name="connsiteX3" fmla="*/ 1904643 w 1957755"/>
                    <a:gd name="connsiteY3" fmla="*/ 635760 h 635760"/>
                    <a:gd name="connsiteX4" fmla="*/ 0 w 1957755"/>
                    <a:gd name="connsiteY4" fmla="*/ 635760 h 635760"/>
                    <a:gd name="connsiteX5" fmla="*/ 0 w 1957755"/>
                    <a:gd name="connsiteY5" fmla="*/ 0 h 6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7755" h="635760">
                      <a:moveTo>
                        <a:pt x="0" y="0"/>
                      </a:moveTo>
                      <a:lnTo>
                        <a:pt x="1904643" y="0"/>
                      </a:lnTo>
                      <a:cubicBezTo>
                        <a:pt x="1933975" y="0"/>
                        <a:pt x="1957755" y="142320"/>
                        <a:pt x="1957755" y="317880"/>
                      </a:cubicBezTo>
                      <a:cubicBezTo>
                        <a:pt x="1957755" y="493440"/>
                        <a:pt x="1933975" y="635760"/>
                        <a:pt x="1904643" y="635760"/>
                      </a:cubicBezTo>
                      <a:lnTo>
                        <a:pt x="0" y="635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44"/>
                <p:cNvSpPr/>
                <p:nvPr/>
              </p:nvSpPr>
              <p:spPr>
                <a:xfrm>
                  <a:off x="6066867" y="1738886"/>
                  <a:ext cx="403266" cy="41833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TextBox 45"/>
                <p:cNvSpPr txBox="1"/>
                <p:nvPr/>
              </p:nvSpPr>
              <p:spPr>
                <a:xfrm>
                  <a:off x="4896288" y="1801083"/>
                  <a:ext cx="982481" cy="238575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46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标题文本预设</a:t>
                  </a:r>
                </a:p>
              </p:txBody>
            </p:sp>
            <p:sp>
              <p:nvSpPr>
                <p:cNvPr id="72" name="Freeform: Shape 46"/>
                <p:cNvSpPr>
                  <a:spLocks/>
                </p:cNvSpPr>
                <p:nvPr/>
              </p:nvSpPr>
              <p:spPr bwMode="auto">
                <a:xfrm>
                  <a:off x="6209423" y="1811496"/>
                  <a:ext cx="136988" cy="230486"/>
                </a:xfrm>
                <a:custGeom>
                  <a:avLst/>
                  <a:gdLst/>
                  <a:ahLst/>
                  <a:cxnLst>
                    <a:cxn ang="0">
                      <a:pos x="29" y="44"/>
                    </a:cxn>
                    <a:cxn ang="0">
                      <a:pos x="24" y="49"/>
                    </a:cxn>
                    <a:cxn ang="0">
                      <a:pos x="5" y="49"/>
                    </a:cxn>
                    <a:cxn ang="0">
                      <a:pos x="0" y="44"/>
                    </a:cxn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24" y="0"/>
                    </a:cxn>
                    <a:cxn ang="0">
                      <a:pos x="29" y="5"/>
                    </a:cxn>
                    <a:cxn ang="0">
                      <a:pos x="29" y="44"/>
                    </a:cxn>
                    <a:cxn ang="0">
                      <a:pos x="25" y="11"/>
                    </a:cxn>
                    <a:cxn ang="0">
                      <a:pos x="24" y="10"/>
                    </a:cxn>
                    <a:cxn ang="0">
                      <a:pos x="5" y="10"/>
                    </a:cxn>
                    <a:cxn ang="0">
                      <a:pos x="3" y="11"/>
                    </a:cxn>
                    <a:cxn ang="0">
                      <a:pos x="3" y="38"/>
                    </a:cxn>
                    <a:cxn ang="0">
                      <a:pos x="5" y="39"/>
                    </a:cxn>
                    <a:cxn ang="0">
                      <a:pos x="24" y="39"/>
                    </a:cxn>
                    <a:cxn ang="0">
                      <a:pos x="25" y="38"/>
                    </a:cxn>
                    <a:cxn ang="0">
                      <a:pos x="25" y="11"/>
                    </a:cxn>
                    <a:cxn ang="0">
                      <a:pos x="17" y="5"/>
                    </a:cxn>
                    <a:cxn ang="0">
                      <a:pos x="11" y="5"/>
                    </a:cxn>
                    <a:cxn ang="0">
                      <a:pos x="11" y="6"/>
                    </a:cxn>
                    <a:cxn ang="0">
                      <a:pos x="11" y="6"/>
                    </a:cxn>
                    <a:cxn ang="0">
                      <a:pos x="17" y="6"/>
                    </a:cxn>
                    <a:cxn ang="0">
                      <a:pos x="18" y="6"/>
                    </a:cxn>
                    <a:cxn ang="0">
                      <a:pos x="17" y="5"/>
                    </a:cxn>
                    <a:cxn ang="0">
                      <a:pos x="14" y="41"/>
                    </a:cxn>
                    <a:cxn ang="0">
                      <a:pos x="11" y="44"/>
                    </a:cxn>
                    <a:cxn ang="0">
                      <a:pos x="14" y="47"/>
                    </a:cxn>
                    <a:cxn ang="0">
                      <a:pos x="17" y="44"/>
                    </a:cxn>
                    <a:cxn ang="0">
                      <a:pos x="14" y="41"/>
                    </a:cxn>
                  </a:cxnLst>
                  <a:rect l="0" t="0" r="r" b="b"/>
                  <a:pathLst>
                    <a:path w="29" h="49">
                      <a:moveTo>
                        <a:pt x="29" y="44"/>
                      </a:moveTo>
                      <a:cubicBezTo>
                        <a:pt x="29" y="47"/>
                        <a:pt x="27" y="49"/>
                        <a:pt x="24" y="49"/>
                      </a:cubicBez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2" y="49"/>
                        <a:pt x="0" y="47"/>
                        <a:pt x="0" y="4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7" y="0"/>
                        <a:pt x="29" y="3"/>
                        <a:pt x="29" y="5"/>
                      </a:cubicBezTo>
                      <a:lnTo>
                        <a:pt x="29" y="44"/>
                      </a:lnTo>
                      <a:close/>
                      <a:moveTo>
                        <a:pt x="25" y="11"/>
                      </a:moveTo>
                      <a:cubicBezTo>
                        <a:pt x="25" y="11"/>
                        <a:pt x="25" y="10"/>
                        <a:pt x="24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0"/>
                        <a:pt x="3" y="11"/>
                        <a:pt x="3" y="11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4" y="39"/>
                        <a:pt x="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5" y="39"/>
                        <a:pt x="25" y="39"/>
                        <a:pt x="25" y="38"/>
                      </a:cubicBezTo>
                      <a:lnTo>
                        <a:pt x="25" y="11"/>
                      </a:lnTo>
                      <a:close/>
                      <a:moveTo>
                        <a:pt x="17" y="5"/>
                      </a:move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5"/>
                        <a:pt x="17" y="5"/>
                      </a:cubicBezTo>
                      <a:close/>
                      <a:moveTo>
                        <a:pt x="14" y="41"/>
                      </a:moveTo>
                      <a:cubicBezTo>
                        <a:pt x="13" y="41"/>
                        <a:pt x="11" y="42"/>
                        <a:pt x="11" y="44"/>
                      </a:cubicBezTo>
                      <a:cubicBezTo>
                        <a:pt x="11" y="46"/>
                        <a:pt x="13" y="47"/>
                        <a:pt x="14" y="47"/>
                      </a:cubicBezTo>
                      <a:cubicBezTo>
                        <a:pt x="16" y="47"/>
                        <a:pt x="17" y="46"/>
                        <a:pt x="17" y="44"/>
                      </a:cubicBezTo>
                      <a:cubicBezTo>
                        <a:pt x="17" y="42"/>
                        <a:pt x="16" y="41"/>
                        <a:pt x="14" y="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" name="TextBox 68"/>
            <p:cNvSpPr txBox="1"/>
            <p:nvPr/>
          </p:nvSpPr>
          <p:spPr>
            <a:xfrm>
              <a:off x="803413" y="1689444"/>
              <a:ext cx="2646216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6A757F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7" name="TextBox 69"/>
            <p:cNvSpPr txBox="1">
              <a:spLocks/>
            </p:cNvSpPr>
            <p:nvPr/>
          </p:nvSpPr>
          <p:spPr>
            <a:xfrm>
              <a:off x="803412" y="2077669"/>
              <a:ext cx="2646216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此部分内容作为文字排版占位显示 </a:t>
              </a:r>
              <a:b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</a:br>
              <a: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（建议使用主题字体）</a:t>
              </a:r>
            </a:p>
          </p:txBody>
        </p:sp>
        <p:sp>
          <p:nvSpPr>
            <p:cNvPr id="8" name="TextBox 71"/>
            <p:cNvSpPr txBox="1"/>
            <p:nvPr/>
          </p:nvSpPr>
          <p:spPr>
            <a:xfrm>
              <a:off x="8742372" y="1689444"/>
              <a:ext cx="2682220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6A757F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9" name="TextBox 72"/>
            <p:cNvSpPr txBox="1">
              <a:spLocks/>
            </p:cNvSpPr>
            <p:nvPr/>
          </p:nvSpPr>
          <p:spPr>
            <a:xfrm>
              <a:off x="8742372" y="2077669"/>
              <a:ext cx="2682220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此部分内容作为文字排版占位显示 </a:t>
              </a:r>
              <a:b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</a:br>
              <a: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（建议使用主题字体）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03412" y="2784420"/>
            <a:ext cx="10621180" cy="1023576"/>
            <a:chOff x="803412" y="2784420"/>
            <a:chExt cx="10621180" cy="1023576"/>
          </a:xfrm>
        </p:grpSpPr>
        <p:grpSp>
          <p:nvGrpSpPr>
            <p:cNvPr id="10" name="Group 11"/>
            <p:cNvGrpSpPr/>
            <p:nvPr/>
          </p:nvGrpSpPr>
          <p:grpSpPr>
            <a:xfrm>
              <a:off x="5629192" y="2784420"/>
              <a:ext cx="892768" cy="1023576"/>
              <a:chOff x="4514508" y="1429050"/>
              <a:chExt cx="1334443" cy="1529966"/>
            </a:xfrm>
          </p:grpSpPr>
          <p:sp>
            <p:nvSpPr>
              <p:cNvPr id="64" name="Parallelogram 12"/>
              <p:cNvSpPr/>
              <p:nvPr/>
            </p:nvSpPr>
            <p:spPr>
              <a:xfrm rot="5400000">
                <a:off x="4250368" y="2027991"/>
                <a:ext cx="1198660" cy="663390"/>
              </a:xfrm>
              <a:prstGeom prst="parallelogram">
                <a:avLst>
                  <a:gd name="adj" fmla="val 48555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Parallelogram 13"/>
              <p:cNvSpPr/>
              <p:nvPr/>
            </p:nvSpPr>
            <p:spPr>
              <a:xfrm rot="5400000" flipV="1">
                <a:off x="4915865" y="2025930"/>
                <a:ext cx="1198660" cy="667512"/>
              </a:xfrm>
              <a:prstGeom prst="parallelogram">
                <a:avLst>
                  <a:gd name="adj" fmla="val 48555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Diamond 14"/>
              <p:cNvSpPr/>
              <p:nvPr/>
            </p:nvSpPr>
            <p:spPr>
              <a:xfrm>
                <a:off x="4514508" y="1429050"/>
                <a:ext cx="1333770" cy="695827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73"/>
            <p:cNvGrpSpPr/>
            <p:nvPr/>
          </p:nvGrpSpPr>
          <p:grpSpPr>
            <a:xfrm>
              <a:off x="3464114" y="3014301"/>
              <a:ext cx="5237895" cy="568062"/>
              <a:chOff x="3464114" y="2996036"/>
              <a:chExt cx="5237895" cy="568062"/>
            </a:xfrm>
          </p:grpSpPr>
          <p:grpSp>
            <p:nvGrpSpPr>
              <p:cNvPr id="54" name="Group 27"/>
              <p:cNvGrpSpPr/>
              <p:nvPr/>
            </p:nvGrpSpPr>
            <p:grpSpPr>
              <a:xfrm>
                <a:off x="3464114" y="3006314"/>
                <a:ext cx="2177840" cy="557784"/>
                <a:chOff x="2538532" y="2254736"/>
                <a:chExt cx="1633380" cy="418338"/>
              </a:xfrm>
            </p:grpSpPr>
            <p:sp>
              <p:nvSpPr>
                <p:cNvPr id="60" name="Freeform: Shape 28"/>
                <p:cNvSpPr/>
                <p:nvPr/>
              </p:nvSpPr>
              <p:spPr>
                <a:xfrm flipH="1">
                  <a:off x="2703596" y="2254736"/>
                  <a:ext cx="1468316" cy="418338"/>
                </a:xfrm>
                <a:custGeom>
                  <a:avLst/>
                  <a:gdLst>
                    <a:gd name="connsiteX0" fmla="*/ 0 w 1957755"/>
                    <a:gd name="connsiteY0" fmla="*/ 0 h 635760"/>
                    <a:gd name="connsiteX1" fmla="*/ 1904643 w 1957755"/>
                    <a:gd name="connsiteY1" fmla="*/ 0 h 635760"/>
                    <a:gd name="connsiteX2" fmla="*/ 1957755 w 1957755"/>
                    <a:gd name="connsiteY2" fmla="*/ 317880 h 635760"/>
                    <a:gd name="connsiteX3" fmla="*/ 1904643 w 1957755"/>
                    <a:gd name="connsiteY3" fmla="*/ 635760 h 635760"/>
                    <a:gd name="connsiteX4" fmla="*/ 0 w 1957755"/>
                    <a:gd name="connsiteY4" fmla="*/ 635760 h 635760"/>
                    <a:gd name="connsiteX5" fmla="*/ 0 w 1957755"/>
                    <a:gd name="connsiteY5" fmla="*/ 0 h 6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7755" h="635760">
                      <a:moveTo>
                        <a:pt x="0" y="0"/>
                      </a:moveTo>
                      <a:lnTo>
                        <a:pt x="1904643" y="0"/>
                      </a:lnTo>
                      <a:cubicBezTo>
                        <a:pt x="1933975" y="0"/>
                        <a:pt x="1957755" y="142320"/>
                        <a:pt x="1957755" y="317880"/>
                      </a:cubicBezTo>
                      <a:cubicBezTo>
                        <a:pt x="1957755" y="493440"/>
                        <a:pt x="1933975" y="635760"/>
                        <a:pt x="1904643" y="635760"/>
                      </a:cubicBezTo>
                      <a:lnTo>
                        <a:pt x="0" y="635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29"/>
                <p:cNvSpPr/>
                <p:nvPr/>
              </p:nvSpPr>
              <p:spPr>
                <a:xfrm>
                  <a:off x="2538532" y="2254736"/>
                  <a:ext cx="403266" cy="41833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30"/>
                <p:cNvSpPr txBox="1"/>
                <p:nvPr/>
              </p:nvSpPr>
              <p:spPr>
                <a:xfrm>
                  <a:off x="2989231" y="2315641"/>
                  <a:ext cx="982481" cy="238575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46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标题文本预设</a:t>
                  </a:r>
                </a:p>
              </p:txBody>
            </p:sp>
            <p:sp>
              <p:nvSpPr>
                <p:cNvPr id="63" name="Freeform: Shape 31"/>
                <p:cNvSpPr>
                  <a:spLocks/>
                </p:cNvSpPr>
                <p:nvPr/>
              </p:nvSpPr>
              <p:spPr bwMode="auto">
                <a:xfrm flipH="1">
                  <a:off x="2637180" y="2348922"/>
                  <a:ext cx="198794" cy="215880"/>
                </a:xfrm>
                <a:custGeom>
                  <a:avLst/>
                  <a:gdLst/>
                  <a:ahLst/>
                  <a:cxnLst>
                    <a:cxn ang="0">
                      <a:pos x="55" y="64"/>
                    </a:cxn>
                    <a:cxn ang="0">
                      <a:pos x="0" y="59"/>
                    </a:cxn>
                    <a:cxn ang="0">
                      <a:pos x="4" y="9"/>
                    </a:cxn>
                    <a:cxn ang="0">
                      <a:pos x="9" y="5"/>
                    </a:cxn>
                    <a:cxn ang="0">
                      <a:pos x="17" y="0"/>
                    </a:cxn>
                    <a:cxn ang="0">
                      <a:pos x="23" y="9"/>
                    </a:cxn>
                    <a:cxn ang="0">
                      <a:pos x="36" y="5"/>
                    </a:cxn>
                    <a:cxn ang="0">
                      <a:pos x="44" y="0"/>
                    </a:cxn>
                    <a:cxn ang="0">
                      <a:pos x="50" y="9"/>
                    </a:cxn>
                    <a:cxn ang="0">
                      <a:pos x="59" y="13"/>
                    </a:cxn>
                    <a:cxn ang="0">
                      <a:pos x="15" y="33"/>
                    </a:cxn>
                    <a:cxn ang="0">
                      <a:pos x="4" y="23"/>
                    </a:cxn>
                    <a:cxn ang="0">
                      <a:pos x="15" y="33"/>
                    </a:cxn>
                    <a:cxn ang="0">
                      <a:pos x="15" y="35"/>
                    </a:cxn>
                    <a:cxn ang="0">
                      <a:pos x="4" y="47"/>
                    </a:cxn>
                    <a:cxn ang="0">
                      <a:pos x="15" y="59"/>
                    </a:cxn>
                    <a:cxn ang="0">
                      <a:pos x="4" y="49"/>
                    </a:cxn>
                    <a:cxn ang="0">
                      <a:pos x="15" y="59"/>
                    </a:cxn>
                    <a:cxn ang="0">
                      <a:pos x="17" y="4"/>
                    </a:cxn>
                    <a:cxn ang="0">
                      <a:pos x="13" y="5"/>
                    </a:cxn>
                    <a:cxn ang="0">
                      <a:pos x="15" y="17"/>
                    </a:cxn>
                    <a:cxn ang="0">
                      <a:pos x="18" y="16"/>
                    </a:cxn>
                    <a:cxn ang="0">
                      <a:pos x="28" y="33"/>
                    </a:cxn>
                    <a:cxn ang="0">
                      <a:pos x="17" y="23"/>
                    </a:cxn>
                    <a:cxn ang="0">
                      <a:pos x="28" y="33"/>
                    </a:cxn>
                    <a:cxn ang="0">
                      <a:pos x="28" y="35"/>
                    </a:cxn>
                    <a:cxn ang="0">
                      <a:pos x="17" y="47"/>
                    </a:cxn>
                    <a:cxn ang="0">
                      <a:pos x="28" y="59"/>
                    </a:cxn>
                    <a:cxn ang="0">
                      <a:pos x="17" y="49"/>
                    </a:cxn>
                    <a:cxn ang="0">
                      <a:pos x="28" y="59"/>
                    </a:cxn>
                    <a:cxn ang="0">
                      <a:pos x="42" y="23"/>
                    </a:cxn>
                    <a:cxn ang="0">
                      <a:pos x="31" y="33"/>
                    </a:cxn>
                    <a:cxn ang="0">
                      <a:pos x="42" y="47"/>
                    </a:cxn>
                    <a:cxn ang="0">
                      <a:pos x="31" y="35"/>
                    </a:cxn>
                    <a:cxn ang="0">
                      <a:pos x="42" y="47"/>
                    </a:cxn>
                    <a:cxn ang="0">
                      <a:pos x="42" y="49"/>
                    </a:cxn>
                    <a:cxn ang="0">
                      <a:pos x="31" y="59"/>
                    </a:cxn>
                    <a:cxn ang="0">
                      <a:pos x="45" y="5"/>
                    </a:cxn>
                    <a:cxn ang="0">
                      <a:pos x="42" y="4"/>
                    </a:cxn>
                    <a:cxn ang="0">
                      <a:pos x="41" y="16"/>
                    </a:cxn>
                    <a:cxn ang="0">
                      <a:pos x="44" y="17"/>
                    </a:cxn>
                    <a:cxn ang="0">
                      <a:pos x="45" y="5"/>
                    </a:cxn>
                    <a:cxn ang="0">
                      <a:pos x="55" y="23"/>
                    </a:cxn>
                    <a:cxn ang="0">
                      <a:pos x="44" y="33"/>
                    </a:cxn>
                    <a:cxn ang="0">
                      <a:pos x="55" y="47"/>
                    </a:cxn>
                    <a:cxn ang="0">
                      <a:pos x="44" y="35"/>
                    </a:cxn>
                    <a:cxn ang="0">
                      <a:pos x="55" y="47"/>
                    </a:cxn>
                    <a:cxn ang="0">
                      <a:pos x="55" y="49"/>
                    </a:cxn>
                    <a:cxn ang="0">
                      <a:pos x="44" y="59"/>
                    </a:cxn>
                  </a:cxnLst>
                  <a:rect l="0" t="0" r="r" b="b"/>
                  <a:pathLst>
                    <a:path w="59" h="64">
                      <a:moveTo>
                        <a:pt x="59" y="59"/>
                      </a:moveTo>
                      <a:cubicBezTo>
                        <a:pt x="59" y="62"/>
                        <a:pt x="57" y="64"/>
                        <a:pt x="55" y="64"/>
                      </a:cubicBezTo>
                      <a:cubicBezTo>
                        <a:pt x="4" y="64"/>
                        <a:pt x="4" y="64"/>
                        <a:pt x="4" y="64"/>
                      </a:cubicBezTo>
                      <a:cubicBezTo>
                        <a:pt x="2" y="64"/>
                        <a:pt x="0" y="62"/>
                        <a:pt x="0" y="5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1"/>
                        <a:pt x="2" y="9"/>
                        <a:pt x="4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2"/>
                        <a:pt x="11" y="0"/>
                        <a:pt x="15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20" y="0"/>
                        <a:pt x="23" y="2"/>
                        <a:pt x="23" y="5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6" y="2"/>
                        <a:pt x="39" y="0"/>
                        <a:pt x="42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7" y="0"/>
                        <a:pt x="50" y="2"/>
                        <a:pt x="50" y="5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9"/>
                        <a:pt x="59" y="11"/>
                        <a:pt x="59" y="13"/>
                      </a:cubicBezTo>
                      <a:lnTo>
                        <a:pt x="59" y="59"/>
                      </a:lnTo>
                      <a:close/>
                      <a:moveTo>
                        <a:pt x="15" y="33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33"/>
                        <a:pt x="4" y="33"/>
                        <a:pt x="4" y="33"/>
                      </a:cubicBezTo>
                      <a:lnTo>
                        <a:pt x="15" y="33"/>
                      </a:lnTo>
                      <a:close/>
                      <a:moveTo>
                        <a:pt x="15" y="47"/>
                      </a:move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47"/>
                        <a:pt x="4" y="47"/>
                        <a:pt x="4" y="47"/>
                      </a:cubicBezTo>
                      <a:lnTo>
                        <a:pt x="15" y="47"/>
                      </a:lnTo>
                      <a:close/>
                      <a:moveTo>
                        <a:pt x="15" y="5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4" y="59"/>
                        <a:pt x="4" y="59"/>
                        <a:pt x="4" y="59"/>
                      </a:cubicBezTo>
                      <a:lnTo>
                        <a:pt x="15" y="59"/>
                      </a:lnTo>
                      <a:close/>
                      <a:moveTo>
                        <a:pt x="18" y="5"/>
                      </a:moveTo>
                      <a:cubicBezTo>
                        <a:pt x="18" y="5"/>
                        <a:pt x="18" y="4"/>
                        <a:pt x="17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4"/>
                        <a:pt x="13" y="5"/>
                        <a:pt x="13" y="5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4" y="17"/>
                        <a:pt x="15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8" y="17"/>
                        <a:pt x="18" y="16"/>
                        <a:pt x="18" y="16"/>
                      </a:cubicBezTo>
                      <a:lnTo>
                        <a:pt x="18" y="5"/>
                      </a:lnTo>
                      <a:close/>
                      <a:moveTo>
                        <a:pt x="28" y="3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lnTo>
                        <a:pt x="28" y="33"/>
                      </a:lnTo>
                      <a:close/>
                      <a:moveTo>
                        <a:pt x="28" y="47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lnTo>
                        <a:pt x="28" y="47"/>
                      </a:lnTo>
                      <a:close/>
                      <a:moveTo>
                        <a:pt x="28" y="59"/>
                      </a:move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lnTo>
                        <a:pt x="28" y="59"/>
                      </a:lnTo>
                      <a:close/>
                      <a:moveTo>
                        <a:pt x="42" y="33"/>
                      </a:move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lnTo>
                        <a:pt x="42" y="33"/>
                      </a:lnTo>
                      <a:close/>
                      <a:moveTo>
                        <a:pt x="42" y="47"/>
                      </a:move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lnTo>
                        <a:pt x="42" y="47"/>
                      </a:lnTo>
                      <a:close/>
                      <a:moveTo>
                        <a:pt x="42" y="59"/>
                      </a:move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lnTo>
                        <a:pt x="42" y="59"/>
                      </a:lnTo>
                      <a:close/>
                      <a:moveTo>
                        <a:pt x="45" y="5"/>
                      </a:moveTo>
                      <a:cubicBezTo>
                        <a:pt x="45" y="5"/>
                        <a:pt x="45" y="4"/>
                        <a:pt x="44" y="4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4"/>
                        <a:pt x="41" y="5"/>
                        <a:pt x="41" y="5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7"/>
                        <a:pt x="42" y="17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5" y="17"/>
                        <a:pt x="45" y="16"/>
                        <a:pt x="45" y="16"/>
                      </a:cubicBezTo>
                      <a:lnTo>
                        <a:pt x="45" y="5"/>
                      </a:lnTo>
                      <a:close/>
                      <a:moveTo>
                        <a:pt x="55" y="33"/>
                      </a:move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4" y="33"/>
                        <a:pt x="44" y="33"/>
                        <a:pt x="44" y="33"/>
                      </a:cubicBezTo>
                      <a:lnTo>
                        <a:pt x="55" y="33"/>
                      </a:lnTo>
                      <a:close/>
                      <a:moveTo>
                        <a:pt x="55" y="47"/>
                      </a:moveTo>
                      <a:cubicBezTo>
                        <a:pt x="55" y="35"/>
                        <a:pt x="55" y="35"/>
                        <a:pt x="55" y="35"/>
                      </a:cubicBezTo>
                      <a:cubicBezTo>
                        <a:pt x="44" y="35"/>
                        <a:pt x="44" y="35"/>
                        <a:pt x="44" y="35"/>
                      </a:cubicBezTo>
                      <a:cubicBezTo>
                        <a:pt x="44" y="47"/>
                        <a:pt x="44" y="47"/>
                        <a:pt x="44" y="47"/>
                      </a:cubicBezTo>
                      <a:lnTo>
                        <a:pt x="55" y="47"/>
                      </a:lnTo>
                      <a:close/>
                      <a:moveTo>
                        <a:pt x="55" y="59"/>
                      </a:moveTo>
                      <a:cubicBezTo>
                        <a:pt x="55" y="49"/>
                        <a:pt x="55" y="49"/>
                        <a:pt x="55" y="49"/>
                      </a:cubicBezTo>
                      <a:cubicBezTo>
                        <a:pt x="44" y="49"/>
                        <a:pt x="44" y="49"/>
                        <a:pt x="44" y="49"/>
                      </a:cubicBezTo>
                      <a:cubicBezTo>
                        <a:pt x="44" y="59"/>
                        <a:pt x="44" y="59"/>
                        <a:pt x="44" y="59"/>
                      </a:cubicBezTo>
                      <a:lnTo>
                        <a:pt x="55" y="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" name="Group 37"/>
              <p:cNvGrpSpPr/>
              <p:nvPr/>
            </p:nvGrpSpPr>
            <p:grpSpPr>
              <a:xfrm>
                <a:off x="6519510" y="2996036"/>
                <a:ext cx="2182499" cy="564344"/>
                <a:chOff x="4830079" y="2239939"/>
                <a:chExt cx="1636874" cy="423258"/>
              </a:xfrm>
            </p:grpSpPr>
            <p:sp>
              <p:nvSpPr>
                <p:cNvPr id="56" name="Freeform: Shape 38"/>
                <p:cNvSpPr/>
                <p:nvPr/>
              </p:nvSpPr>
              <p:spPr>
                <a:xfrm rot="10800000" flipH="1">
                  <a:off x="4830079" y="2244859"/>
                  <a:ext cx="1468316" cy="418338"/>
                </a:xfrm>
                <a:custGeom>
                  <a:avLst/>
                  <a:gdLst>
                    <a:gd name="connsiteX0" fmla="*/ 0 w 1957755"/>
                    <a:gd name="connsiteY0" fmla="*/ 0 h 635760"/>
                    <a:gd name="connsiteX1" fmla="*/ 1904643 w 1957755"/>
                    <a:gd name="connsiteY1" fmla="*/ 0 h 635760"/>
                    <a:gd name="connsiteX2" fmla="*/ 1957755 w 1957755"/>
                    <a:gd name="connsiteY2" fmla="*/ 317880 h 635760"/>
                    <a:gd name="connsiteX3" fmla="*/ 1904643 w 1957755"/>
                    <a:gd name="connsiteY3" fmla="*/ 635760 h 635760"/>
                    <a:gd name="connsiteX4" fmla="*/ 0 w 1957755"/>
                    <a:gd name="connsiteY4" fmla="*/ 635760 h 635760"/>
                    <a:gd name="connsiteX5" fmla="*/ 0 w 1957755"/>
                    <a:gd name="connsiteY5" fmla="*/ 0 h 6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7755" h="635760">
                      <a:moveTo>
                        <a:pt x="0" y="0"/>
                      </a:moveTo>
                      <a:lnTo>
                        <a:pt x="1904643" y="0"/>
                      </a:lnTo>
                      <a:cubicBezTo>
                        <a:pt x="1933975" y="0"/>
                        <a:pt x="1957755" y="142320"/>
                        <a:pt x="1957755" y="317880"/>
                      </a:cubicBezTo>
                      <a:cubicBezTo>
                        <a:pt x="1957755" y="493440"/>
                        <a:pt x="1933975" y="635760"/>
                        <a:pt x="1904643" y="635760"/>
                      </a:cubicBezTo>
                      <a:lnTo>
                        <a:pt x="0" y="635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39"/>
                <p:cNvSpPr/>
                <p:nvPr/>
              </p:nvSpPr>
              <p:spPr>
                <a:xfrm>
                  <a:off x="6063687" y="2239939"/>
                  <a:ext cx="403266" cy="41833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TextBox 40"/>
                <p:cNvSpPr txBox="1"/>
                <p:nvPr/>
              </p:nvSpPr>
              <p:spPr>
                <a:xfrm>
                  <a:off x="4896288" y="2301322"/>
                  <a:ext cx="982480" cy="238575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46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标题文本预设</a:t>
                  </a:r>
                </a:p>
              </p:txBody>
            </p:sp>
            <p:sp>
              <p:nvSpPr>
                <p:cNvPr id="59" name="Freeform: Shape 41"/>
                <p:cNvSpPr>
                  <a:spLocks/>
                </p:cNvSpPr>
                <p:nvPr/>
              </p:nvSpPr>
              <p:spPr bwMode="auto">
                <a:xfrm>
                  <a:off x="6194793" y="2330718"/>
                  <a:ext cx="159391" cy="186078"/>
                </a:xfrm>
                <a:custGeom>
                  <a:avLst/>
                  <a:gdLst/>
                  <a:ahLst/>
                  <a:cxnLst>
                    <a:cxn ang="0">
                      <a:pos x="158" y="11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8" y="0"/>
                    </a:cxn>
                    <a:cxn ang="0">
                      <a:pos x="8" y="108"/>
                    </a:cxn>
                    <a:cxn ang="0">
                      <a:pos x="158" y="108"/>
                    </a:cxn>
                    <a:cxn ang="0">
                      <a:pos x="158" y="119"/>
                    </a:cxn>
                    <a:cxn ang="0">
                      <a:pos x="147" y="98"/>
                    </a:cxn>
                    <a:cxn ang="0">
                      <a:pos x="19" y="98"/>
                    </a:cxn>
                    <a:cxn ang="0">
                      <a:pos x="19" y="54"/>
                    </a:cxn>
                    <a:cxn ang="0">
                      <a:pos x="54" y="9"/>
                    </a:cxn>
                    <a:cxn ang="0">
                      <a:pos x="97" y="54"/>
                    </a:cxn>
                    <a:cxn ang="0">
                      <a:pos x="127" y="28"/>
                    </a:cxn>
                    <a:cxn ang="0">
                      <a:pos x="147" y="98"/>
                    </a:cxn>
                  </a:cxnLst>
                  <a:rect l="0" t="0" r="r" b="b"/>
                  <a:pathLst>
                    <a:path w="158" h="119">
                      <a:moveTo>
                        <a:pt x="158" y="119"/>
                      </a:move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108"/>
                      </a:lnTo>
                      <a:lnTo>
                        <a:pt x="158" y="108"/>
                      </a:lnTo>
                      <a:lnTo>
                        <a:pt x="158" y="119"/>
                      </a:lnTo>
                      <a:close/>
                      <a:moveTo>
                        <a:pt x="147" y="98"/>
                      </a:moveTo>
                      <a:lnTo>
                        <a:pt x="19" y="98"/>
                      </a:lnTo>
                      <a:lnTo>
                        <a:pt x="19" y="54"/>
                      </a:lnTo>
                      <a:lnTo>
                        <a:pt x="54" y="9"/>
                      </a:lnTo>
                      <a:lnTo>
                        <a:pt x="97" y="54"/>
                      </a:lnTo>
                      <a:lnTo>
                        <a:pt x="127" y="28"/>
                      </a:lnTo>
                      <a:lnTo>
                        <a:pt x="147" y="9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TextBox 83"/>
            <p:cNvSpPr txBox="1"/>
            <p:nvPr/>
          </p:nvSpPr>
          <p:spPr>
            <a:xfrm>
              <a:off x="803413" y="2792713"/>
              <a:ext cx="2646216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606A74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13" name="TextBox 84"/>
            <p:cNvSpPr txBox="1">
              <a:spLocks/>
            </p:cNvSpPr>
            <p:nvPr/>
          </p:nvSpPr>
          <p:spPr>
            <a:xfrm>
              <a:off x="803412" y="3180938"/>
              <a:ext cx="2646216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此部分内容作为文字排版占位显示 </a:t>
              </a:r>
              <a:b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</a:br>
              <a: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（建议使用主题字体）</a:t>
              </a:r>
            </a:p>
          </p:txBody>
        </p:sp>
        <p:sp>
          <p:nvSpPr>
            <p:cNvPr id="14" name="TextBox 86"/>
            <p:cNvSpPr txBox="1"/>
            <p:nvPr/>
          </p:nvSpPr>
          <p:spPr>
            <a:xfrm>
              <a:off x="8742372" y="2792713"/>
              <a:ext cx="2682220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606A74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15" name="TextBox 87"/>
            <p:cNvSpPr txBox="1">
              <a:spLocks/>
            </p:cNvSpPr>
            <p:nvPr/>
          </p:nvSpPr>
          <p:spPr>
            <a:xfrm>
              <a:off x="8742372" y="3180938"/>
              <a:ext cx="2682220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此部分内容作为文字排版占位显示 </a:t>
              </a:r>
              <a:b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</a:br>
              <a: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（建议使用主题字体）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03412" y="3883501"/>
            <a:ext cx="10621180" cy="1023576"/>
            <a:chOff x="803412" y="3883501"/>
            <a:chExt cx="10621180" cy="1023576"/>
          </a:xfrm>
        </p:grpSpPr>
        <p:grpSp>
          <p:nvGrpSpPr>
            <p:cNvPr id="16" name="Group 7"/>
            <p:cNvGrpSpPr/>
            <p:nvPr/>
          </p:nvGrpSpPr>
          <p:grpSpPr>
            <a:xfrm>
              <a:off x="5635522" y="3883501"/>
              <a:ext cx="892768" cy="1023576"/>
              <a:chOff x="4514508" y="1429050"/>
              <a:chExt cx="1334443" cy="1529966"/>
            </a:xfrm>
          </p:grpSpPr>
          <p:sp>
            <p:nvSpPr>
              <p:cNvPr id="51" name="Parallelogram 8"/>
              <p:cNvSpPr/>
              <p:nvPr/>
            </p:nvSpPr>
            <p:spPr>
              <a:xfrm rot="5400000">
                <a:off x="4250368" y="2027991"/>
                <a:ext cx="1198660" cy="663390"/>
              </a:xfrm>
              <a:prstGeom prst="parallelogram">
                <a:avLst>
                  <a:gd name="adj" fmla="val 4855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Parallelogram 9"/>
              <p:cNvSpPr/>
              <p:nvPr/>
            </p:nvSpPr>
            <p:spPr>
              <a:xfrm rot="5400000" flipV="1">
                <a:off x="4915865" y="2025930"/>
                <a:ext cx="1198660" cy="667512"/>
              </a:xfrm>
              <a:prstGeom prst="parallelogram">
                <a:avLst>
                  <a:gd name="adj" fmla="val 48555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Diamond 10"/>
              <p:cNvSpPr/>
              <p:nvPr/>
            </p:nvSpPr>
            <p:spPr>
              <a:xfrm>
                <a:off x="4514508" y="1429050"/>
                <a:ext cx="1333770" cy="695827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74"/>
            <p:cNvGrpSpPr/>
            <p:nvPr/>
          </p:nvGrpSpPr>
          <p:grpSpPr>
            <a:xfrm>
              <a:off x="3469479" y="4120865"/>
              <a:ext cx="5228291" cy="582588"/>
              <a:chOff x="3469479" y="3700765"/>
              <a:chExt cx="5228291" cy="582588"/>
            </a:xfrm>
          </p:grpSpPr>
          <p:grpSp>
            <p:nvGrpSpPr>
              <p:cNvPr id="41" name="Group 47"/>
              <p:cNvGrpSpPr/>
              <p:nvPr/>
            </p:nvGrpSpPr>
            <p:grpSpPr>
              <a:xfrm>
                <a:off x="6522407" y="3700765"/>
                <a:ext cx="2175363" cy="557784"/>
                <a:chOff x="4832251" y="2775573"/>
                <a:chExt cx="1631522" cy="418338"/>
              </a:xfrm>
            </p:grpSpPr>
            <p:sp>
              <p:nvSpPr>
                <p:cNvPr id="47" name="Freeform: Shape 48"/>
                <p:cNvSpPr/>
                <p:nvPr/>
              </p:nvSpPr>
              <p:spPr>
                <a:xfrm rot="10800000" flipH="1">
                  <a:off x="4832251" y="2775573"/>
                  <a:ext cx="1468316" cy="418338"/>
                </a:xfrm>
                <a:custGeom>
                  <a:avLst/>
                  <a:gdLst>
                    <a:gd name="connsiteX0" fmla="*/ 0 w 1957755"/>
                    <a:gd name="connsiteY0" fmla="*/ 0 h 635760"/>
                    <a:gd name="connsiteX1" fmla="*/ 1904643 w 1957755"/>
                    <a:gd name="connsiteY1" fmla="*/ 0 h 635760"/>
                    <a:gd name="connsiteX2" fmla="*/ 1957755 w 1957755"/>
                    <a:gd name="connsiteY2" fmla="*/ 317880 h 635760"/>
                    <a:gd name="connsiteX3" fmla="*/ 1904643 w 1957755"/>
                    <a:gd name="connsiteY3" fmla="*/ 635760 h 635760"/>
                    <a:gd name="connsiteX4" fmla="*/ 0 w 1957755"/>
                    <a:gd name="connsiteY4" fmla="*/ 635760 h 635760"/>
                    <a:gd name="connsiteX5" fmla="*/ 0 w 1957755"/>
                    <a:gd name="connsiteY5" fmla="*/ 0 h 6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7755" h="635760">
                      <a:moveTo>
                        <a:pt x="0" y="0"/>
                      </a:moveTo>
                      <a:lnTo>
                        <a:pt x="1904643" y="0"/>
                      </a:lnTo>
                      <a:cubicBezTo>
                        <a:pt x="1933975" y="0"/>
                        <a:pt x="1957755" y="142320"/>
                        <a:pt x="1957755" y="317880"/>
                      </a:cubicBezTo>
                      <a:cubicBezTo>
                        <a:pt x="1957755" y="493440"/>
                        <a:pt x="1933975" y="635760"/>
                        <a:pt x="1904643" y="635760"/>
                      </a:cubicBezTo>
                      <a:lnTo>
                        <a:pt x="0" y="635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Oval 49"/>
                <p:cNvSpPr/>
                <p:nvPr/>
              </p:nvSpPr>
              <p:spPr>
                <a:xfrm>
                  <a:off x="6060507" y="2775573"/>
                  <a:ext cx="403266" cy="41833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TextBox 50"/>
                <p:cNvSpPr txBox="1"/>
                <p:nvPr/>
              </p:nvSpPr>
              <p:spPr>
                <a:xfrm>
                  <a:off x="4896288" y="2855746"/>
                  <a:ext cx="982481" cy="238575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46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标题文本预设</a:t>
                  </a:r>
                </a:p>
              </p:txBody>
            </p:sp>
            <p:sp>
              <p:nvSpPr>
                <p:cNvPr id="50" name="Freeform: Shape 51"/>
                <p:cNvSpPr>
                  <a:spLocks noChangeAspect="1"/>
                </p:cNvSpPr>
                <p:nvPr/>
              </p:nvSpPr>
              <p:spPr bwMode="auto">
                <a:xfrm>
                  <a:off x="6140725" y="2841039"/>
                  <a:ext cx="243248" cy="281872"/>
                </a:xfrm>
                <a:custGeom>
                  <a:avLst/>
                  <a:gdLst/>
                  <a:ahLst/>
                  <a:cxnLst>
                    <a:cxn ang="0">
                      <a:pos x="58" y="33"/>
                    </a:cxn>
                    <a:cxn ang="0">
                      <a:pos x="57" y="34"/>
                    </a:cxn>
                    <a:cxn ang="0">
                      <a:pos x="50" y="35"/>
                    </a:cxn>
                    <a:cxn ang="0">
                      <a:pos x="49" y="39"/>
                    </a:cxn>
                    <a:cxn ang="0">
                      <a:pos x="53" y="44"/>
                    </a:cxn>
                    <a:cxn ang="0">
                      <a:pos x="53" y="45"/>
                    </a:cxn>
                    <a:cxn ang="0">
                      <a:pos x="53" y="46"/>
                    </a:cxn>
                    <a:cxn ang="0">
                      <a:pos x="45" y="53"/>
                    </a:cxn>
                    <a:cxn ang="0">
                      <a:pos x="44" y="52"/>
                    </a:cxn>
                    <a:cxn ang="0">
                      <a:pos x="39" y="48"/>
                    </a:cxn>
                    <a:cxn ang="0">
                      <a:pos x="36" y="50"/>
                    </a:cxn>
                    <a:cxn ang="0">
                      <a:pos x="34" y="57"/>
                    </a:cxn>
                    <a:cxn ang="0">
                      <a:pos x="33" y="58"/>
                    </a:cxn>
                    <a:cxn ang="0">
                      <a:pos x="25" y="58"/>
                    </a:cxn>
                    <a:cxn ang="0">
                      <a:pos x="23" y="57"/>
                    </a:cxn>
                    <a:cxn ang="0">
                      <a:pos x="22" y="50"/>
                    </a:cxn>
                    <a:cxn ang="0">
                      <a:pos x="19" y="48"/>
                    </a:cxn>
                    <a:cxn ang="0">
                      <a:pos x="14" y="52"/>
                    </a:cxn>
                    <a:cxn ang="0">
                      <a:pos x="13" y="53"/>
                    </a:cxn>
                    <a:cxn ang="0">
                      <a:pos x="12" y="52"/>
                    </a:cxn>
                    <a:cxn ang="0">
                      <a:pos x="5" y="46"/>
                    </a:cxn>
                    <a:cxn ang="0">
                      <a:pos x="5" y="45"/>
                    </a:cxn>
                    <a:cxn ang="0">
                      <a:pos x="5" y="44"/>
                    </a:cxn>
                    <a:cxn ang="0">
                      <a:pos x="9" y="39"/>
                    </a:cxn>
                    <a:cxn ang="0">
                      <a:pos x="8" y="35"/>
                    </a:cxn>
                    <a:cxn ang="0">
                      <a:pos x="1" y="34"/>
                    </a:cxn>
                    <a:cxn ang="0">
                      <a:pos x="0" y="33"/>
                    </a:cxn>
                    <a:cxn ang="0">
                      <a:pos x="0" y="24"/>
                    </a:cxn>
                    <a:cxn ang="0">
                      <a:pos x="1" y="23"/>
                    </a:cxn>
                    <a:cxn ang="0">
                      <a:pos x="8" y="22"/>
                    </a:cxn>
                    <a:cxn ang="0">
                      <a:pos x="9" y="18"/>
                    </a:cxn>
                    <a:cxn ang="0">
                      <a:pos x="5" y="13"/>
                    </a:cxn>
                    <a:cxn ang="0">
                      <a:pos x="5" y="12"/>
                    </a:cxn>
                    <a:cxn ang="0">
                      <a:pos x="5" y="11"/>
                    </a:cxn>
                    <a:cxn ang="0">
                      <a:pos x="13" y="5"/>
                    </a:cxn>
                    <a:cxn ang="0">
                      <a:pos x="14" y="5"/>
                    </a:cxn>
                    <a:cxn ang="0">
                      <a:pos x="19" y="9"/>
                    </a:cxn>
                    <a:cxn ang="0">
                      <a:pos x="22" y="8"/>
                    </a:cxn>
                    <a:cxn ang="0">
                      <a:pos x="23" y="1"/>
                    </a:cxn>
                    <a:cxn ang="0">
                      <a:pos x="25" y="0"/>
                    </a:cxn>
                    <a:cxn ang="0">
                      <a:pos x="33" y="0"/>
                    </a:cxn>
                    <a:cxn ang="0">
                      <a:pos x="34" y="1"/>
                    </a:cxn>
                    <a:cxn ang="0">
                      <a:pos x="36" y="8"/>
                    </a:cxn>
                    <a:cxn ang="0">
                      <a:pos x="39" y="9"/>
                    </a:cxn>
                    <a:cxn ang="0">
                      <a:pos x="44" y="5"/>
                    </a:cxn>
                    <a:cxn ang="0">
                      <a:pos x="45" y="5"/>
                    </a:cxn>
                    <a:cxn ang="0">
                      <a:pos x="46" y="5"/>
                    </a:cxn>
                    <a:cxn ang="0">
                      <a:pos x="52" y="12"/>
                    </a:cxn>
                    <a:cxn ang="0">
                      <a:pos x="53" y="12"/>
                    </a:cxn>
                    <a:cxn ang="0">
                      <a:pos x="52" y="13"/>
                    </a:cxn>
                    <a:cxn ang="0">
                      <a:pos x="48" y="18"/>
                    </a:cxn>
                    <a:cxn ang="0">
                      <a:pos x="50" y="22"/>
                    </a:cxn>
                    <a:cxn ang="0">
                      <a:pos x="57" y="23"/>
                    </a:cxn>
                    <a:cxn ang="0">
                      <a:pos x="58" y="25"/>
                    </a:cxn>
                    <a:cxn ang="0">
                      <a:pos x="58" y="33"/>
                    </a:cxn>
                    <a:cxn ang="0">
                      <a:pos x="29" y="19"/>
                    </a:cxn>
                    <a:cxn ang="0">
                      <a:pos x="19" y="29"/>
                    </a:cxn>
                    <a:cxn ang="0">
                      <a:pos x="29" y="38"/>
                    </a:cxn>
                    <a:cxn ang="0">
                      <a:pos x="39" y="29"/>
                    </a:cxn>
                    <a:cxn ang="0">
                      <a:pos x="29" y="19"/>
                    </a:cxn>
                  </a:cxnLst>
                  <a:rect l="0" t="0" r="r" b="b"/>
                  <a:pathLst>
                    <a:path w="58" h="58">
                      <a:moveTo>
                        <a:pt x="58" y="33"/>
                      </a:moveTo>
                      <a:cubicBezTo>
                        <a:pt x="58" y="34"/>
                        <a:pt x="58" y="34"/>
                        <a:pt x="57" y="34"/>
                      </a:cubicBezTo>
                      <a:cubicBezTo>
                        <a:pt x="50" y="35"/>
                        <a:pt x="50" y="35"/>
                        <a:pt x="50" y="35"/>
                      </a:cubicBezTo>
                      <a:cubicBezTo>
                        <a:pt x="50" y="37"/>
                        <a:pt x="49" y="38"/>
                        <a:pt x="49" y="39"/>
                      </a:cubicBezTo>
                      <a:cubicBezTo>
                        <a:pt x="50" y="41"/>
                        <a:pt x="51" y="42"/>
                        <a:pt x="53" y="44"/>
                      </a:cubicBezTo>
                      <a:cubicBezTo>
                        <a:pt x="53" y="44"/>
                        <a:pt x="53" y="45"/>
                        <a:pt x="53" y="45"/>
                      </a:cubicBezTo>
                      <a:cubicBezTo>
                        <a:pt x="53" y="45"/>
                        <a:pt x="53" y="46"/>
                        <a:pt x="53" y="46"/>
                      </a:cubicBezTo>
                      <a:cubicBezTo>
                        <a:pt x="52" y="47"/>
                        <a:pt x="47" y="53"/>
                        <a:pt x="45" y="53"/>
                      </a:cubicBezTo>
                      <a:cubicBezTo>
                        <a:pt x="45" y="53"/>
                        <a:pt x="45" y="53"/>
                        <a:pt x="44" y="52"/>
                      </a:cubicBezTo>
                      <a:cubicBezTo>
                        <a:pt x="39" y="48"/>
                        <a:pt x="39" y="48"/>
                        <a:pt x="39" y="48"/>
                      </a:cubicBezTo>
                      <a:cubicBezTo>
                        <a:pt x="38" y="49"/>
                        <a:pt x="37" y="49"/>
                        <a:pt x="36" y="50"/>
                      </a:cubicBezTo>
                      <a:cubicBezTo>
                        <a:pt x="35" y="52"/>
                        <a:pt x="35" y="55"/>
                        <a:pt x="34" y="57"/>
                      </a:cubicBezTo>
                      <a:cubicBezTo>
                        <a:pt x="34" y="57"/>
                        <a:pt x="34" y="58"/>
                        <a:pt x="33" y="58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24" y="58"/>
                        <a:pt x="23" y="57"/>
                        <a:pt x="23" y="57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1" y="49"/>
                        <a:pt x="20" y="49"/>
                        <a:pt x="19" y="48"/>
                      </a:cubicBezTo>
                      <a:cubicBezTo>
                        <a:pt x="14" y="52"/>
                        <a:pt x="14" y="52"/>
                        <a:pt x="14" y="52"/>
                      </a:cubicBezTo>
                      <a:cubicBezTo>
                        <a:pt x="13" y="53"/>
                        <a:pt x="13" y="53"/>
                        <a:pt x="13" y="53"/>
                      </a:cubicBezTo>
                      <a:cubicBezTo>
                        <a:pt x="12" y="53"/>
                        <a:pt x="12" y="53"/>
                        <a:pt x="12" y="52"/>
                      </a:cubicBezTo>
                      <a:cubicBezTo>
                        <a:pt x="10" y="50"/>
                        <a:pt x="7" y="48"/>
                        <a:pt x="5" y="46"/>
                      </a:cubicBezTo>
                      <a:cubicBezTo>
                        <a:pt x="5" y="46"/>
                        <a:pt x="5" y="45"/>
                        <a:pt x="5" y="45"/>
                      </a:cubicBezTo>
                      <a:cubicBezTo>
                        <a:pt x="5" y="45"/>
                        <a:pt x="5" y="44"/>
                        <a:pt x="5" y="44"/>
                      </a:cubicBezTo>
                      <a:cubicBezTo>
                        <a:pt x="7" y="42"/>
                        <a:pt x="8" y="41"/>
                        <a:pt x="9" y="39"/>
                      </a:cubicBezTo>
                      <a:cubicBezTo>
                        <a:pt x="9" y="38"/>
                        <a:pt x="8" y="37"/>
                        <a:pt x="8" y="35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0" y="34"/>
                        <a:pt x="0" y="33"/>
                        <a:pt x="0" y="33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3"/>
                        <a:pt x="1" y="23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1"/>
                        <a:pt x="9" y="20"/>
                        <a:pt x="9" y="18"/>
                      </a:cubicBezTo>
                      <a:cubicBezTo>
                        <a:pt x="8" y="17"/>
                        <a:pt x="7" y="15"/>
                        <a:pt x="5" y="13"/>
                      </a:cubicBezTo>
                      <a:cubicBezTo>
                        <a:pt x="5" y="13"/>
                        <a:pt x="5" y="13"/>
                        <a:pt x="5" y="12"/>
                      </a:cubicBezTo>
                      <a:cubicBezTo>
                        <a:pt x="5" y="12"/>
                        <a:pt x="5" y="12"/>
                        <a:pt x="5" y="11"/>
                      </a:cubicBezTo>
                      <a:cubicBezTo>
                        <a:pt x="6" y="10"/>
                        <a:pt x="11" y="5"/>
                        <a:pt x="13" y="5"/>
                      </a:cubicBezTo>
                      <a:cubicBezTo>
                        <a:pt x="13" y="5"/>
                        <a:pt x="13" y="5"/>
                        <a:pt x="14" y="5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20" y="9"/>
                        <a:pt x="21" y="8"/>
                        <a:pt x="22" y="8"/>
                      </a:cubicBezTo>
                      <a:cubicBezTo>
                        <a:pt x="22" y="5"/>
                        <a:pt x="23" y="3"/>
                        <a:pt x="23" y="1"/>
                      </a:cubicBezTo>
                      <a:cubicBezTo>
                        <a:pt x="23" y="0"/>
                        <a:pt x="24" y="0"/>
                        <a:pt x="25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4" y="0"/>
                        <a:pt x="34" y="0"/>
                        <a:pt x="34" y="1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37" y="8"/>
                        <a:pt x="38" y="9"/>
                        <a:pt x="39" y="9"/>
                      </a:cubicBezTo>
                      <a:cubicBezTo>
                        <a:pt x="44" y="5"/>
                        <a:pt x="44" y="5"/>
                        <a:pt x="44" y="5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48" y="7"/>
                        <a:pt x="51" y="9"/>
                        <a:pt x="52" y="1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3" y="13"/>
                        <a:pt x="53" y="13"/>
                        <a:pt x="52" y="13"/>
                      </a:cubicBezTo>
                      <a:cubicBezTo>
                        <a:pt x="51" y="15"/>
                        <a:pt x="50" y="17"/>
                        <a:pt x="48" y="18"/>
                      </a:cubicBezTo>
                      <a:cubicBezTo>
                        <a:pt x="49" y="20"/>
                        <a:pt x="50" y="21"/>
                        <a:pt x="50" y="22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8" y="23"/>
                        <a:pt x="58" y="24"/>
                        <a:pt x="58" y="25"/>
                      </a:cubicBezTo>
                      <a:lnTo>
                        <a:pt x="58" y="33"/>
                      </a:lnTo>
                      <a:close/>
                      <a:moveTo>
                        <a:pt x="29" y="19"/>
                      </a:moveTo>
                      <a:cubicBezTo>
                        <a:pt x="24" y="19"/>
                        <a:pt x="19" y="23"/>
                        <a:pt x="19" y="29"/>
                      </a:cubicBezTo>
                      <a:cubicBezTo>
                        <a:pt x="19" y="34"/>
                        <a:pt x="24" y="38"/>
                        <a:pt x="29" y="38"/>
                      </a:cubicBezTo>
                      <a:cubicBezTo>
                        <a:pt x="34" y="38"/>
                        <a:pt x="39" y="34"/>
                        <a:pt x="39" y="29"/>
                      </a:cubicBezTo>
                      <a:cubicBezTo>
                        <a:pt x="39" y="23"/>
                        <a:pt x="34" y="19"/>
                        <a:pt x="29" y="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" name="Group 57"/>
              <p:cNvGrpSpPr/>
              <p:nvPr/>
            </p:nvGrpSpPr>
            <p:grpSpPr>
              <a:xfrm>
                <a:off x="3469479" y="3702297"/>
                <a:ext cx="2170777" cy="581056"/>
                <a:chOff x="2542555" y="2776723"/>
                <a:chExt cx="1628083" cy="435792"/>
              </a:xfrm>
            </p:grpSpPr>
            <p:sp>
              <p:nvSpPr>
                <p:cNvPr id="43" name="Freeform: Shape 58"/>
                <p:cNvSpPr/>
                <p:nvPr/>
              </p:nvSpPr>
              <p:spPr>
                <a:xfrm flipH="1">
                  <a:off x="2702322" y="2779159"/>
                  <a:ext cx="1468316" cy="418338"/>
                </a:xfrm>
                <a:custGeom>
                  <a:avLst/>
                  <a:gdLst>
                    <a:gd name="connsiteX0" fmla="*/ 0 w 1957755"/>
                    <a:gd name="connsiteY0" fmla="*/ 0 h 635760"/>
                    <a:gd name="connsiteX1" fmla="*/ 1904643 w 1957755"/>
                    <a:gd name="connsiteY1" fmla="*/ 0 h 635760"/>
                    <a:gd name="connsiteX2" fmla="*/ 1957755 w 1957755"/>
                    <a:gd name="connsiteY2" fmla="*/ 317880 h 635760"/>
                    <a:gd name="connsiteX3" fmla="*/ 1904643 w 1957755"/>
                    <a:gd name="connsiteY3" fmla="*/ 635760 h 635760"/>
                    <a:gd name="connsiteX4" fmla="*/ 0 w 1957755"/>
                    <a:gd name="connsiteY4" fmla="*/ 635760 h 635760"/>
                    <a:gd name="connsiteX5" fmla="*/ 0 w 1957755"/>
                    <a:gd name="connsiteY5" fmla="*/ 0 h 6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7755" h="635760">
                      <a:moveTo>
                        <a:pt x="0" y="0"/>
                      </a:moveTo>
                      <a:lnTo>
                        <a:pt x="1904643" y="0"/>
                      </a:lnTo>
                      <a:cubicBezTo>
                        <a:pt x="1933975" y="0"/>
                        <a:pt x="1957755" y="142320"/>
                        <a:pt x="1957755" y="317880"/>
                      </a:cubicBezTo>
                      <a:cubicBezTo>
                        <a:pt x="1957755" y="493440"/>
                        <a:pt x="1933975" y="635760"/>
                        <a:pt x="1904643" y="635760"/>
                      </a:cubicBezTo>
                      <a:lnTo>
                        <a:pt x="0" y="635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Oval 59"/>
                <p:cNvSpPr/>
                <p:nvPr/>
              </p:nvSpPr>
              <p:spPr>
                <a:xfrm>
                  <a:off x="2542555" y="2776723"/>
                  <a:ext cx="420092" cy="43579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Box 60"/>
                <p:cNvSpPr txBox="1"/>
                <p:nvPr/>
              </p:nvSpPr>
              <p:spPr>
                <a:xfrm>
                  <a:off x="2989231" y="2875581"/>
                  <a:ext cx="982481" cy="238575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46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标题文本预设</a:t>
                  </a:r>
                </a:p>
              </p:txBody>
            </p:sp>
            <p:sp>
              <p:nvSpPr>
                <p:cNvPr id="46" name="Freeform: Shape 61"/>
                <p:cNvSpPr>
                  <a:spLocks/>
                </p:cNvSpPr>
                <p:nvPr/>
              </p:nvSpPr>
              <p:spPr bwMode="auto">
                <a:xfrm>
                  <a:off x="2609499" y="2901509"/>
                  <a:ext cx="205848" cy="207170"/>
                </a:xfrm>
                <a:custGeom>
                  <a:avLst/>
                  <a:gdLst>
                    <a:gd name="connsiteX0" fmla="*/ 9825 w 10000"/>
                    <a:gd name="connsiteY0" fmla="*/ 8947 h 10000"/>
                    <a:gd name="connsiteX1" fmla="*/ 8947 w 10000"/>
                    <a:gd name="connsiteY1" fmla="*/ 9649 h 10000"/>
                    <a:gd name="connsiteX2" fmla="*/ 7544 w 10000"/>
                    <a:gd name="connsiteY2" fmla="*/ 10000 h 10000"/>
                    <a:gd name="connsiteX3" fmla="*/ 5789 w 10000"/>
                    <a:gd name="connsiteY3" fmla="*/ 9474 h 10000"/>
                    <a:gd name="connsiteX4" fmla="*/ 4561 w 10000"/>
                    <a:gd name="connsiteY4" fmla="*/ 8947 h 10000"/>
                    <a:gd name="connsiteX5" fmla="*/ 1228 w 10000"/>
                    <a:gd name="connsiteY5" fmla="*/ 5614 h 10000"/>
                    <a:gd name="connsiteX6" fmla="*/ 526 w 10000"/>
                    <a:gd name="connsiteY6" fmla="*/ 4386 h 10000"/>
                    <a:gd name="connsiteX7" fmla="*/ 0 w 10000"/>
                    <a:gd name="connsiteY7" fmla="*/ 2456 h 10000"/>
                    <a:gd name="connsiteX8" fmla="*/ 526 w 10000"/>
                    <a:gd name="connsiteY8" fmla="*/ 1228 h 10000"/>
                    <a:gd name="connsiteX9" fmla="*/ 1228 w 10000"/>
                    <a:gd name="connsiteY9" fmla="*/ 351 h 10000"/>
                    <a:gd name="connsiteX10" fmla="*/ 2105 w 10000"/>
                    <a:gd name="connsiteY10" fmla="*/ 0 h 10000"/>
                    <a:gd name="connsiteX11" fmla="*/ 2281 w 10000"/>
                    <a:gd name="connsiteY11" fmla="*/ 175 h 10000"/>
                    <a:gd name="connsiteX12" fmla="*/ 3333 w 10000"/>
                    <a:gd name="connsiteY12" fmla="*/ 1754 h 10000"/>
                    <a:gd name="connsiteX13" fmla="*/ 3684 w 10000"/>
                    <a:gd name="connsiteY13" fmla="*/ 2456 h 10000"/>
                    <a:gd name="connsiteX14" fmla="*/ 2456 w 10000"/>
                    <a:gd name="connsiteY14" fmla="*/ 3860 h 10000"/>
                    <a:gd name="connsiteX15" fmla="*/ 2632 w 10000"/>
                    <a:gd name="connsiteY15" fmla="*/ 4561 h 10000"/>
                    <a:gd name="connsiteX16" fmla="*/ 5614 w 10000"/>
                    <a:gd name="connsiteY16" fmla="*/ 7368 h 10000"/>
                    <a:gd name="connsiteX17" fmla="*/ 6140 w 10000"/>
                    <a:gd name="connsiteY17" fmla="*/ 7719 h 10000"/>
                    <a:gd name="connsiteX18" fmla="*/ 7544 w 10000"/>
                    <a:gd name="connsiteY18" fmla="*/ 6316 h 10000"/>
                    <a:gd name="connsiteX19" fmla="*/ 8246 w 10000"/>
                    <a:gd name="connsiteY19" fmla="*/ 6667 h 10000"/>
                    <a:gd name="connsiteX20" fmla="*/ 9474 w 10000"/>
                    <a:gd name="connsiteY20" fmla="*/ 7368 h 10000"/>
                    <a:gd name="connsiteX21" fmla="*/ 10000 w 10000"/>
                    <a:gd name="connsiteY21" fmla="*/ 7719 h 10000"/>
                    <a:gd name="connsiteX22" fmla="*/ 10000 w 10000"/>
                    <a:gd name="connsiteY22" fmla="*/ 7895 h 10000"/>
                    <a:gd name="connsiteX23" fmla="*/ 9825 w 10000"/>
                    <a:gd name="connsiteY23" fmla="*/ 8947 h 10000"/>
                    <a:gd name="connsiteX0" fmla="*/ 9825 w 10000"/>
                    <a:gd name="connsiteY0" fmla="*/ 9017 h 10070"/>
                    <a:gd name="connsiteX1" fmla="*/ 8947 w 10000"/>
                    <a:gd name="connsiteY1" fmla="*/ 9719 h 10070"/>
                    <a:gd name="connsiteX2" fmla="*/ 7544 w 10000"/>
                    <a:gd name="connsiteY2" fmla="*/ 10070 h 10070"/>
                    <a:gd name="connsiteX3" fmla="*/ 5789 w 10000"/>
                    <a:gd name="connsiteY3" fmla="*/ 9544 h 10070"/>
                    <a:gd name="connsiteX4" fmla="*/ 4561 w 10000"/>
                    <a:gd name="connsiteY4" fmla="*/ 9017 h 10070"/>
                    <a:gd name="connsiteX5" fmla="*/ 1228 w 10000"/>
                    <a:gd name="connsiteY5" fmla="*/ 5684 h 10070"/>
                    <a:gd name="connsiteX6" fmla="*/ 526 w 10000"/>
                    <a:gd name="connsiteY6" fmla="*/ 4456 h 10070"/>
                    <a:gd name="connsiteX7" fmla="*/ 0 w 10000"/>
                    <a:gd name="connsiteY7" fmla="*/ 2526 h 10070"/>
                    <a:gd name="connsiteX8" fmla="*/ 526 w 10000"/>
                    <a:gd name="connsiteY8" fmla="*/ 1298 h 10070"/>
                    <a:gd name="connsiteX9" fmla="*/ 1228 w 10000"/>
                    <a:gd name="connsiteY9" fmla="*/ 421 h 10070"/>
                    <a:gd name="connsiteX10" fmla="*/ 2105 w 10000"/>
                    <a:gd name="connsiteY10" fmla="*/ 70 h 10070"/>
                    <a:gd name="connsiteX11" fmla="*/ 3333 w 10000"/>
                    <a:gd name="connsiteY11" fmla="*/ 1824 h 10070"/>
                    <a:gd name="connsiteX12" fmla="*/ 3684 w 10000"/>
                    <a:gd name="connsiteY12" fmla="*/ 2526 h 10070"/>
                    <a:gd name="connsiteX13" fmla="*/ 2456 w 10000"/>
                    <a:gd name="connsiteY13" fmla="*/ 3930 h 10070"/>
                    <a:gd name="connsiteX14" fmla="*/ 2632 w 10000"/>
                    <a:gd name="connsiteY14" fmla="*/ 4631 h 10070"/>
                    <a:gd name="connsiteX15" fmla="*/ 5614 w 10000"/>
                    <a:gd name="connsiteY15" fmla="*/ 7438 h 10070"/>
                    <a:gd name="connsiteX16" fmla="*/ 6140 w 10000"/>
                    <a:gd name="connsiteY16" fmla="*/ 7789 h 10070"/>
                    <a:gd name="connsiteX17" fmla="*/ 7544 w 10000"/>
                    <a:gd name="connsiteY17" fmla="*/ 6386 h 10070"/>
                    <a:gd name="connsiteX18" fmla="*/ 8246 w 10000"/>
                    <a:gd name="connsiteY18" fmla="*/ 6737 h 10070"/>
                    <a:gd name="connsiteX19" fmla="*/ 9474 w 10000"/>
                    <a:gd name="connsiteY19" fmla="*/ 7438 h 10070"/>
                    <a:gd name="connsiteX20" fmla="*/ 10000 w 10000"/>
                    <a:gd name="connsiteY20" fmla="*/ 7789 h 10070"/>
                    <a:gd name="connsiteX21" fmla="*/ 10000 w 10000"/>
                    <a:gd name="connsiteY21" fmla="*/ 7965 h 10070"/>
                    <a:gd name="connsiteX22" fmla="*/ 9825 w 10000"/>
                    <a:gd name="connsiteY22" fmla="*/ 9017 h 10070"/>
                    <a:gd name="connsiteX0" fmla="*/ 9825 w 10000"/>
                    <a:gd name="connsiteY0" fmla="*/ 9065 h 10118"/>
                    <a:gd name="connsiteX1" fmla="*/ 8947 w 10000"/>
                    <a:gd name="connsiteY1" fmla="*/ 9767 h 10118"/>
                    <a:gd name="connsiteX2" fmla="*/ 7544 w 10000"/>
                    <a:gd name="connsiteY2" fmla="*/ 10118 h 10118"/>
                    <a:gd name="connsiteX3" fmla="*/ 5789 w 10000"/>
                    <a:gd name="connsiteY3" fmla="*/ 9592 h 10118"/>
                    <a:gd name="connsiteX4" fmla="*/ 4561 w 10000"/>
                    <a:gd name="connsiteY4" fmla="*/ 9065 h 10118"/>
                    <a:gd name="connsiteX5" fmla="*/ 1228 w 10000"/>
                    <a:gd name="connsiteY5" fmla="*/ 5732 h 10118"/>
                    <a:gd name="connsiteX6" fmla="*/ 526 w 10000"/>
                    <a:gd name="connsiteY6" fmla="*/ 4504 h 10118"/>
                    <a:gd name="connsiteX7" fmla="*/ 0 w 10000"/>
                    <a:gd name="connsiteY7" fmla="*/ 2574 h 10118"/>
                    <a:gd name="connsiteX8" fmla="*/ 526 w 10000"/>
                    <a:gd name="connsiteY8" fmla="*/ 1346 h 10118"/>
                    <a:gd name="connsiteX9" fmla="*/ 1228 w 10000"/>
                    <a:gd name="connsiteY9" fmla="*/ 469 h 10118"/>
                    <a:gd name="connsiteX10" fmla="*/ 2105 w 10000"/>
                    <a:gd name="connsiteY10" fmla="*/ 118 h 10118"/>
                    <a:gd name="connsiteX11" fmla="*/ 3684 w 10000"/>
                    <a:gd name="connsiteY11" fmla="*/ 2574 h 10118"/>
                    <a:gd name="connsiteX12" fmla="*/ 2456 w 10000"/>
                    <a:gd name="connsiteY12" fmla="*/ 3978 h 10118"/>
                    <a:gd name="connsiteX13" fmla="*/ 2632 w 10000"/>
                    <a:gd name="connsiteY13" fmla="*/ 4679 h 10118"/>
                    <a:gd name="connsiteX14" fmla="*/ 5614 w 10000"/>
                    <a:gd name="connsiteY14" fmla="*/ 7486 h 10118"/>
                    <a:gd name="connsiteX15" fmla="*/ 6140 w 10000"/>
                    <a:gd name="connsiteY15" fmla="*/ 7837 h 10118"/>
                    <a:gd name="connsiteX16" fmla="*/ 7544 w 10000"/>
                    <a:gd name="connsiteY16" fmla="*/ 6434 h 10118"/>
                    <a:gd name="connsiteX17" fmla="*/ 8246 w 10000"/>
                    <a:gd name="connsiteY17" fmla="*/ 6785 h 10118"/>
                    <a:gd name="connsiteX18" fmla="*/ 9474 w 10000"/>
                    <a:gd name="connsiteY18" fmla="*/ 7486 h 10118"/>
                    <a:gd name="connsiteX19" fmla="*/ 10000 w 10000"/>
                    <a:gd name="connsiteY19" fmla="*/ 7837 h 10118"/>
                    <a:gd name="connsiteX20" fmla="*/ 10000 w 10000"/>
                    <a:gd name="connsiteY20" fmla="*/ 8013 h 10118"/>
                    <a:gd name="connsiteX21" fmla="*/ 9825 w 10000"/>
                    <a:gd name="connsiteY21" fmla="*/ 9065 h 10118"/>
                    <a:gd name="connsiteX0" fmla="*/ 9825 w 10000"/>
                    <a:gd name="connsiteY0" fmla="*/ 9236 h 10289"/>
                    <a:gd name="connsiteX1" fmla="*/ 8947 w 10000"/>
                    <a:gd name="connsiteY1" fmla="*/ 9938 h 10289"/>
                    <a:gd name="connsiteX2" fmla="*/ 7544 w 10000"/>
                    <a:gd name="connsiteY2" fmla="*/ 10289 h 10289"/>
                    <a:gd name="connsiteX3" fmla="*/ 5789 w 10000"/>
                    <a:gd name="connsiteY3" fmla="*/ 9763 h 10289"/>
                    <a:gd name="connsiteX4" fmla="*/ 4561 w 10000"/>
                    <a:gd name="connsiteY4" fmla="*/ 9236 h 10289"/>
                    <a:gd name="connsiteX5" fmla="*/ 1228 w 10000"/>
                    <a:gd name="connsiteY5" fmla="*/ 5903 h 10289"/>
                    <a:gd name="connsiteX6" fmla="*/ 526 w 10000"/>
                    <a:gd name="connsiteY6" fmla="*/ 4675 h 10289"/>
                    <a:gd name="connsiteX7" fmla="*/ 0 w 10000"/>
                    <a:gd name="connsiteY7" fmla="*/ 2745 h 10289"/>
                    <a:gd name="connsiteX8" fmla="*/ 526 w 10000"/>
                    <a:gd name="connsiteY8" fmla="*/ 1517 h 10289"/>
                    <a:gd name="connsiteX9" fmla="*/ 1228 w 10000"/>
                    <a:gd name="connsiteY9" fmla="*/ 640 h 10289"/>
                    <a:gd name="connsiteX10" fmla="*/ 2105 w 10000"/>
                    <a:gd name="connsiteY10" fmla="*/ 289 h 10289"/>
                    <a:gd name="connsiteX11" fmla="*/ 3684 w 10000"/>
                    <a:gd name="connsiteY11" fmla="*/ 2745 h 10289"/>
                    <a:gd name="connsiteX12" fmla="*/ 2456 w 10000"/>
                    <a:gd name="connsiteY12" fmla="*/ 4149 h 10289"/>
                    <a:gd name="connsiteX13" fmla="*/ 2632 w 10000"/>
                    <a:gd name="connsiteY13" fmla="*/ 4850 h 10289"/>
                    <a:gd name="connsiteX14" fmla="*/ 5614 w 10000"/>
                    <a:gd name="connsiteY14" fmla="*/ 7657 h 10289"/>
                    <a:gd name="connsiteX15" fmla="*/ 6140 w 10000"/>
                    <a:gd name="connsiteY15" fmla="*/ 8008 h 10289"/>
                    <a:gd name="connsiteX16" fmla="*/ 7544 w 10000"/>
                    <a:gd name="connsiteY16" fmla="*/ 6605 h 10289"/>
                    <a:gd name="connsiteX17" fmla="*/ 8246 w 10000"/>
                    <a:gd name="connsiteY17" fmla="*/ 6956 h 10289"/>
                    <a:gd name="connsiteX18" fmla="*/ 9474 w 10000"/>
                    <a:gd name="connsiteY18" fmla="*/ 7657 h 10289"/>
                    <a:gd name="connsiteX19" fmla="*/ 10000 w 10000"/>
                    <a:gd name="connsiteY19" fmla="*/ 8008 h 10289"/>
                    <a:gd name="connsiteX20" fmla="*/ 10000 w 10000"/>
                    <a:gd name="connsiteY20" fmla="*/ 8184 h 10289"/>
                    <a:gd name="connsiteX21" fmla="*/ 9825 w 10000"/>
                    <a:gd name="connsiteY21" fmla="*/ 9236 h 10289"/>
                    <a:gd name="connsiteX0" fmla="*/ 9825 w 10000"/>
                    <a:gd name="connsiteY0" fmla="*/ 9236 h 10289"/>
                    <a:gd name="connsiteX1" fmla="*/ 8947 w 10000"/>
                    <a:gd name="connsiteY1" fmla="*/ 9938 h 10289"/>
                    <a:gd name="connsiteX2" fmla="*/ 7544 w 10000"/>
                    <a:gd name="connsiteY2" fmla="*/ 10289 h 10289"/>
                    <a:gd name="connsiteX3" fmla="*/ 5789 w 10000"/>
                    <a:gd name="connsiteY3" fmla="*/ 9763 h 10289"/>
                    <a:gd name="connsiteX4" fmla="*/ 4561 w 10000"/>
                    <a:gd name="connsiteY4" fmla="*/ 9236 h 10289"/>
                    <a:gd name="connsiteX5" fmla="*/ 1228 w 10000"/>
                    <a:gd name="connsiteY5" fmla="*/ 5903 h 10289"/>
                    <a:gd name="connsiteX6" fmla="*/ 526 w 10000"/>
                    <a:gd name="connsiteY6" fmla="*/ 4675 h 10289"/>
                    <a:gd name="connsiteX7" fmla="*/ 0 w 10000"/>
                    <a:gd name="connsiteY7" fmla="*/ 2745 h 10289"/>
                    <a:gd name="connsiteX8" fmla="*/ 526 w 10000"/>
                    <a:gd name="connsiteY8" fmla="*/ 1517 h 10289"/>
                    <a:gd name="connsiteX9" fmla="*/ 1228 w 10000"/>
                    <a:gd name="connsiteY9" fmla="*/ 640 h 10289"/>
                    <a:gd name="connsiteX10" fmla="*/ 2105 w 10000"/>
                    <a:gd name="connsiteY10" fmla="*/ 289 h 10289"/>
                    <a:gd name="connsiteX11" fmla="*/ 3684 w 10000"/>
                    <a:gd name="connsiteY11" fmla="*/ 2745 h 10289"/>
                    <a:gd name="connsiteX12" fmla="*/ 2456 w 10000"/>
                    <a:gd name="connsiteY12" fmla="*/ 4149 h 10289"/>
                    <a:gd name="connsiteX13" fmla="*/ 2632 w 10000"/>
                    <a:gd name="connsiteY13" fmla="*/ 4850 h 10289"/>
                    <a:gd name="connsiteX14" fmla="*/ 5614 w 10000"/>
                    <a:gd name="connsiteY14" fmla="*/ 7657 h 10289"/>
                    <a:gd name="connsiteX15" fmla="*/ 6140 w 10000"/>
                    <a:gd name="connsiteY15" fmla="*/ 8008 h 10289"/>
                    <a:gd name="connsiteX16" fmla="*/ 7544 w 10000"/>
                    <a:gd name="connsiteY16" fmla="*/ 6605 h 10289"/>
                    <a:gd name="connsiteX17" fmla="*/ 8246 w 10000"/>
                    <a:gd name="connsiteY17" fmla="*/ 6956 h 10289"/>
                    <a:gd name="connsiteX18" fmla="*/ 9474 w 10000"/>
                    <a:gd name="connsiteY18" fmla="*/ 7657 h 10289"/>
                    <a:gd name="connsiteX19" fmla="*/ 10000 w 10000"/>
                    <a:gd name="connsiteY19" fmla="*/ 8008 h 10289"/>
                    <a:gd name="connsiteX20" fmla="*/ 10000 w 10000"/>
                    <a:gd name="connsiteY20" fmla="*/ 8184 h 10289"/>
                    <a:gd name="connsiteX21" fmla="*/ 9825 w 10000"/>
                    <a:gd name="connsiteY21" fmla="*/ 9236 h 10289"/>
                    <a:gd name="connsiteX0" fmla="*/ 9825 w 10000"/>
                    <a:gd name="connsiteY0" fmla="*/ 9236 h 10289"/>
                    <a:gd name="connsiteX1" fmla="*/ 8947 w 10000"/>
                    <a:gd name="connsiteY1" fmla="*/ 9938 h 10289"/>
                    <a:gd name="connsiteX2" fmla="*/ 7544 w 10000"/>
                    <a:gd name="connsiteY2" fmla="*/ 10289 h 10289"/>
                    <a:gd name="connsiteX3" fmla="*/ 5789 w 10000"/>
                    <a:gd name="connsiteY3" fmla="*/ 9763 h 10289"/>
                    <a:gd name="connsiteX4" fmla="*/ 4561 w 10000"/>
                    <a:gd name="connsiteY4" fmla="*/ 9236 h 10289"/>
                    <a:gd name="connsiteX5" fmla="*/ 1228 w 10000"/>
                    <a:gd name="connsiteY5" fmla="*/ 5903 h 10289"/>
                    <a:gd name="connsiteX6" fmla="*/ 526 w 10000"/>
                    <a:gd name="connsiteY6" fmla="*/ 4675 h 10289"/>
                    <a:gd name="connsiteX7" fmla="*/ 0 w 10000"/>
                    <a:gd name="connsiteY7" fmla="*/ 2745 h 10289"/>
                    <a:gd name="connsiteX8" fmla="*/ 526 w 10000"/>
                    <a:gd name="connsiteY8" fmla="*/ 1517 h 10289"/>
                    <a:gd name="connsiteX9" fmla="*/ 1228 w 10000"/>
                    <a:gd name="connsiteY9" fmla="*/ 640 h 10289"/>
                    <a:gd name="connsiteX10" fmla="*/ 2105 w 10000"/>
                    <a:gd name="connsiteY10" fmla="*/ 289 h 10289"/>
                    <a:gd name="connsiteX11" fmla="*/ 3684 w 10000"/>
                    <a:gd name="connsiteY11" fmla="*/ 2745 h 10289"/>
                    <a:gd name="connsiteX12" fmla="*/ 2456 w 10000"/>
                    <a:gd name="connsiteY12" fmla="*/ 4149 h 10289"/>
                    <a:gd name="connsiteX13" fmla="*/ 2632 w 10000"/>
                    <a:gd name="connsiteY13" fmla="*/ 4850 h 10289"/>
                    <a:gd name="connsiteX14" fmla="*/ 5614 w 10000"/>
                    <a:gd name="connsiteY14" fmla="*/ 7657 h 10289"/>
                    <a:gd name="connsiteX15" fmla="*/ 6140 w 10000"/>
                    <a:gd name="connsiteY15" fmla="*/ 8008 h 10289"/>
                    <a:gd name="connsiteX16" fmla="*/ 7544 w 10000"/>
                    <a:gd name="connsiteY16" fmla="*/ 6605 h 10289"/>
                    <a:gd name="connsiteX17" fmla="*/ 8246 w 10000"/>
                    <a:gd name="connsiteY17" fmla="*/ 6956 h 10289"/>
                    <a:gd name="connsiteX18" fmla="*/ 9474 w 10000"/>
                    <a:gd name="connsiteY18" fmla="*/ 7657 h 10289"/>
                    <a:gd name="connsiteX19" fmla="*/ 10000 w 10000"/>
                    <a:gd name="connsiteY19" fmla="*/ 8008 h 10289"/>
                    <a:gd name="connsiteX20" fmla="*/ 10000 w 10000"/>
                    <a:gd name="connsiteY20" fmla="*/ 8184 h 10289"/>
                    <a:gd name="connsiteX21" fmla="*/ 9825 w 10000"/>
                    <a:gd name="connsiteY21" fmla="*/ 9236 h 10289"/>
                    <a:gd name="connsiteX0" fmla="*/ 9825 w 10000"/>
                    <a:gd name="connsiteY0" fmla="*/ 9038 h 10091"/>
                    <a:gd name="connsiteX1" fmla="*/ 8947 w 10000"/>
                    <a:gd name="connsiteY1" fmla="*/ 9740 h 10091"/>
                    <a:gd name="connsiteX2" fmla="*/ 7544 w 10000"/>
                    <a:gd name="connsiteY2" fmla="*/ 10091 h 10091"/>
                    <a:gd name="connsiteX3" fmla="*/ 5789 w 10000"/>
                    <a:gd name="connsiteY3" fmla="*/ 9565 h 10091"/>
                    <a:gd name="connsiteX4" fmla="*/ 4561 w 10000"/>
                    <a:gd name="connsiteY4" fmla="*/ 9038 h 10091"/>
                    <a:gd name="connsiteX5" fmla="*/ 1228 w 10000"/>
                    <a:gd name="connsiteY5" fmla="*/ 5705 h 10091"/>
                    <a:gd name="connsiteX6" fmla="*/ 526 w 10000"/>
                    <a:gd name="connsiteY6" fmla="*/ 4477 h 10091"/>
                    <a:gd name="connsiteX7" fmla="*/ 0 w 10000"/>
                    <a:gd name="connsiteY7" fmla="*/ 2547 h 10091"/>
                    <a:gd name="connsiteX8" fmla="*/ 526 w 10000"/>
                    <a:gd name="connsiteY8" fmla="*/ 1319 h 10091"/>
                    <a:gd name="connsiteX9" fmla="*/ 1228 w 10000"/>
                    <a:gd name="connsiteY9" fmla="*/ 442 h 10091"/>
                    <a:gd name="connsiteX10" fmla="*/ 2105 w 10000"/>
                    <a:gd name="connsiteY10" fmla="*/ 91 h 10091"/>
                    <a:gd name="connsiteX11" fmla="*/ 3684 w 10000"/>
                    <a:gd name="connsiteY11" fmla="*/ 2547 h 10091"/>
                    <a:gd name="connsiteX12" fmla="*/ 2456 w 10000"/>
                    <a:gd name="connsiteY12" fmla="*/ 3951 h 10091"/>
                    <a:gd name="connsiteX13" fmla="*/ 2632 w 10000"/>
                    <a:gd name="connsiteY13" fmla="*/ 4652 h 10091"/>
                    <a:gd name="connsiteX14" fmla="*/ 5614 w 10000"/>
                    <a:gd name="connsiteY14" fmla="*/ 7459 h 10091"/>
                    <a:gd name="connsiteX15" fmla="*/ 6140 w 10000"/>
                    <a:gd name="connsiteY15" fmla="*/ 7810 h 10091"/>
                    <a:gd name="connsiteX16" fmla="*/ 7544 w 10000"/>
                    <a:gd name="connsiteY16" fmla="*/ 6407 h 10091"/>
                    <a:gd name="connsiteX17" fmla="*/ 8246 w 10000"/>
                    <a:gd name="connsiteY17" fmla="*/ 6758 h 10091"/>
                    <a:gd name="connsiteX18" fmla="*/ 9474 w 10000"/>
                    <a:gd name="connsiteY18" fmla="*/ 7459 h 10091"/>
                    <a:gd name="connsiteX19" fmla="*/ 10000 w 10000"/>
                    <a:gd name="connsiteY19" fmla="*/ 7810 h 10091"/>
                    <a:gd name="connsiteX20" fmla="*/ 10000 w 10000"/>
                    <a:gd name="connsiteY20" fmla="*/ 7986 h 10091"/>
                    <a:gd name="connsiteX21" fmla="*/ 9825 w 10000"/>
                    <a:gd name="connsiteY21" fmla="*/ 9038 h 10091"/>
                    <a:gd name="connsiteX0" fmla="*/ 9825 w 10000"/>
                    <a:gd name="connsiteY0" fmla="*/ 9038 h 10091"/>
                    <a:gd name="connsiteX1" fmla="*/ 8947 w 10000"/>
                    <a:gd name="connsiteY1" fmla="*/ 9740 h 10091"/>
                    <a:gd name="connsiteX2" fmla="*/ 7544 w 10000"/>
                    <a:gd name="connsiteY2" fmla="*/ 10091 h 10091"/>
                    <a:gd name="connsiteX3" fmla="*/ 5789 w 10000"/>
                    <a:gd name="connsiteY3" fmla="*/ 9565 h 10091"/>
                    <a:gd name="connsiteX4" fmla="*/ 4561 w 10000"/>
                    <a:gd name="connsiteY4" fmla="*/ 9038 h 10091"/>
                    <a:gd name="connsiteX5" fmla="*/ 1228 w 10000"/>
                    <a:gd name="connsiteY5" fmla="*/ 5705 h 10091"/>
                    <a:gd name="connsiteX6" fmla="*/ 526 w 10000"/>
                    <a:gd name="connsiteY6" fmla="*/ 4477 h 10091"/>
                    <a:gd name="connsiteX7" fmla="*/ 0 w 10000"/>
                    <a:gd name="connsiteY7" fmla="*/ 2547 h 10091"/>
                    <a:gd name="connsiteX8" fmla="*/ 526 w 10000"/>
                    <a:gd name="connsiteY8" fmla="*/ 1319 h 10091"/>
                    <a:gd name="connsiteX9" fmla="*/ 1228 w 10000"/>
                    <a:gd name="connsiteY9" fmla="*/ 442 h 10091"/>
                    <a:gd name="connsiteX10" fmla="*/ 2105 w 10000"/>
                    <a:gd name="connsiteY10" fmla="*/ 91 h 10091"/>
                    <a:gd name="connsiteX11" fmla="*/ 3684 w 10000"/>
                    <a:gd name="connsiteY11" fmla="*/ 2547 h 10091"/>
                    <a:gd name="connsiteX12" fmla="*/ 2456 w 10000"/>
                    <a:gd name="connsiteY12" fmla="*/ 3951 h 10091"/>
                    <a:gd name="connsiteX13" fmla="*/ 2632 w 10000"/>
                    <a:gd name="connsiteY13" fmla="*/ 4652 h 10091"/>
                    <a:gd name="connsiteX14" fmla="*/ 5614 w 10000"/>
                    <a:gd name="connsiteY14" fmla="*/ 7459 h 10091"/>
                    <a:gd name="connsiteX15" fmla="*/ 6140 w 10000"/>
                    <a:gd name="connsiteY15" fmla="*/ 7810 h 10091"/>
                    <a:gd name="connsiteX16" fmla="*/ 7544 w 10000"/>
                    <a:gd name="connsiteY16" fmla="*/ 6407 h 10091"/>
                    <a:gd name="connsiteX17" fmla="*/ 8246 w 10000"/>
                    <a:gd name="connsiteY17" fmla="*/ 6758 h 10091"/>
                    <a:gd name="connsiteX18" fmla="*/ 9474 w 10000"/>
                    <a:gd name="connsiteY18" fmla="*/ 7459 h 10091"/>
                    <a:gd name="connsiteX19" fmla="*/ 10000 w 10000"/>
                    <a:gd name="connsiteY19" fmla="*/ 7810 h 10091"/>
                    <a:gd name="connsiteX20" fmla="*/ 10000 w 10000"/>
                    <a:gd name="connsiteY20" fmla="*/ 7986 h 10091"/>
                    <a:gd name="connsiteX21" fmla="*/ 9825 w 10000"/>
                    <a:gd name="connsiteY21" fmla="*/ 9038 h 10091"/>
                    <a:gd name="connsiteX0" fmla="*/ 9825 w 10000"/>
                    <a:gd name="connsiteY0" fmla="*/ 9038 h 10091"/>
                    <a:gd name="connsiteX1" fmla="*/ 8947 w 10000"/>
                    <a:gd name="connsiteY1" fmla="*/ 9740 h 10091"/>
                    <a:gd name="connsiteX2" fmla="*/ 7544 w 10000"/>
                    <a:gd name="connsiteY2" fmla="*/ 10091 h 10091"/>
                    <a:gd name="connsiteX3" fmla="*/ 5789 w 10000"/>
                    <a:gd name="connsiteY3" fmla="*/ 9565 h 10091"/>
                    <a:gd name="connsiteX4" fmla="*/ 4561 w 10000"/>
                    <a:gd name="connsiteY4" fmla="*/ 9038 h 10091"/>
                    <a:gd name="connsiteX5" fmla="*/ 1228 w 10000"/>
                    <a:gd name="connsiteY5" fmla="*/ 5705 h 10091"/>
                    <a:gd name="connsiteX6" fmla="*/ 526 w 10000"/>
                    <a:gd name="connsiteY6" fmla="*/ 4477 h 10091"/>
                    <a:gd name="connsiteX7" fmla="*/ 0 w 10000"/>
                    <a:gd name="connsiteY7" fmla="*/ 2547 h 10091"/>
                    <a:gd name="connsiteX8" fmla="*/ 526 w 10000"/>
                    <a:gd name="connsiteY8" fmla="*/ 1319 h 10091"/>
                    <a:gd name="connsiteX9" fmla="*/ 1228 w 10000"/>
                    <a:gd name="connsiteY9" fmla="*/ 442 h 10091"/>
                    <a:gd name="connsiteX10" fmla="*/ 2105 w 10000"/>
                    <a:gd name="connsiteY10" fmla="*/ 91 h 10091"/>
                    <a:gd name="connsiteX11" fmla="*/ 3684 w 10000"/>
                    <a:gd name="connsiteY11" fmla="*/ 2547 h 10091"/>
                    <a:gd name="connsiteX12" fmla="*/ 2456 w 10000"/>
                    <a:gd name="connsiteY12" fmla="*/ 3951 h 10091"/>
                    <a:gd name="connsiteX13" fmla="*/ 2632 w 10000"/>
                    <a:gd name="connsiteY13" fmla="*/ 4652 h 10091"/>
                    <a:gd name="connsiteX14" fmla="*/ 5614 w 10000"/>
                    <a:gd name="connsiteY14" fmla="*/ 7459 h 10091"/>
                    <a:gd name="connsiteX15" fmla="*/ 6140 w 10000"/>
                    <a:gd name="connsiteY15" fmla="*/ 7810 h 10091"/>
                    <a:gd name="connsiteX16" fmla="*/ 7544 w 10000"/>
                    <a:gd name="connsiteY16" fmla="*/ 6407 h 10091"/>
                    <a:gd name="connsiteX17" fmla="*/ 8246 w 10000"/>
                    <a:gd name="connsiteY17" fmla="*/ 6758 h 10091"/>
                    <a:gd name="connsiteX18" fmla="*/ 9474 w 10000"/>
                    <a:gd name="connsiteY18" fmla="*/ 7459 h 10091"/>
                    <a:gd name="connsiteX19" fmla="*/ 10000 w 10000"/>
                    <a:gd name="connsiteY19" fmla="*/ 7810 h 10091"/>
                    <a:gd name="connsiteX20" fmla="*/ 10000 w 10000"/>
                    <a:gd name="connsiteY20" fmla="*/ 7986 h 10091"/>
                    <a:gd name="connsiteX21" fmla="*/ 9825 w 10000"/>
                    <a:gd name="connsiteY21" fmla="*/ 9038 h 10091"/>
                    <a:gd name="connsiteX0" fmla="*/ 9825 w 10000"/>
                    <a:gd name="connsiteY0" fmla="*/ 9038 h 10091"/>
                    <a:gd name="connsiteX1" fmla="*/ 8947 w 10000"/>
                    <a:gd name="connsiteY1" fmla="*/ 9740 h 10091"/>
                    <a:gd name="connsiteX2" fmla="*/ 7544 w 10000"/>
                    <a:gd name="connsiteY2" fmla="*/ 10091 h 10091"/>
                    <a:gd name="connsiteX3" fmla="*/ 5789 w 10000"/>
                    <a:gd name="connsiteY3" fmla="*/ 9565 h 10091"/>
                    <a:gd name="connsiteX4" fmla="*/ 4561 w 10000"/>
                    <a:gd name="connsiteY4" fmla="*/ 9038 h 10091"/>
                    <a:gd name="connsiteX5" fmla="*/ 1228 w 10000"/>
                    <a:gd name="connsiteY5" fmla="*/ 5705 h 10091"/>
                    <a:gd name="connsiteX6" fmla="*/ 526 w 10000"/>
                    <a:gd name="connsiteY6" fmla="*/ 4477 h 10091"/>
                    <a:gd name="connsiteX7" fmla="*/ 0 w 10000"/>
                    <a:gd name="connsiteY7" fmla="*/ 2547 h 10091"/>
                    <a:gd name="connsiteX8" fmla="*/ 526 w 10000"/>
                    <a:gd name="connsiteY8" fmla="*/ 1319 h 10091"/>
                    <a:gd name="connsiteX9" fmla="*/ 1228 w 10000"/>
                    <a:gd name="connsiteY9" fmla="*/ 442 h 10091"/>
                    <a:gd name="connsiteX10" fmla="*/ 2105 w 10000"/>
                    <a:gd name="connsiteY10" fmla="*/ 91 h 10091"/>
                    <a:gd name="connsiteX11" fmla="*/ 3684 w 10000"/>
                    <a:gd name="connsiteY11" fmla="*/ 2547 h 10091"/>
                    <a:gd name="connsiteX12" fmla="*/ 2456 w 10000"/>
                    <a:gd name="connsiteY12" fmla="*/ 3951 h 10091"/>
                    <a:gd name="connsiteX13" fmla="*/ 2632 w 10000"/>
                    <a:gd name="connsiteY13" fmla="*/ 4652 h 10091"/>
                    <a:gd name="connsiteX14" fmla="*/ 5614 w 10000"/>
                    <a:gd name="connsiteY14" fmla="*/ 7459 h 10091"/>
                    <a:gd name="connsiteX15" fmla="*/ 6140 w 10000"/>
                    <a:gd name="connsiteY15" fmla="*/ 7810 h 10091"/>
                    <a:gd name="connsiteX16" fmla="*/ 7544 w 10000"/>
                    <a:gd name="connsiteY16" fmla="*/ 6407 h 10091"/>
                    <a:gd name="connsiteX17" fmla="*/ 8246 w 10000"/>
                    <a:gd name="connsiteY17" fmla="*/ 6758 h 10091"/>
                    <a:gd name="connsiteX18" fmla="*/ 9474 w 10000"/>
                    <a:gd name="connsiteY18" fmla="*/ 7459 h 10091"/>
                    <a:gd name="connsiteX19" fmla="*/ 10000 w 10000"/>
                    <a:gd name="connsiteY19" fmla="*/ 7810 h 10091"/>
                    <a:gd name="connsiteX20" fmla="*/ 10000 w 10000"/>
                    <a:gd name="connsiteY20" fmla="*/ 7986 h 10091"/>
                    <a:gd name="connsiteX21" fmla="*/ 9825 w 10000"/>
                    <a:gd name="connsiteY21" fmla="*/ 9038 h 10091"/>
                    <a:gd name="connsiteX0" fmla="*/ 9825 w 10000"/>
                    <a:gd name="connsiteY0" fmla="*/ 9038 h 10091"/>
                    <a:gd name="connsiteX1" fmla="*/ 8947 w 10000"/>
                    <a:gd name="connsiteY1" fmla="*/ 9740 h 10091"/>
                    <a:gd name="connsiteX2" fmla="*/ 7544 w 10000"/>
                    <a:gd name="connsiteY2" fmla="*/ 10091 h 10091"/>
                    <a:gd name="connsiteX3" fmla="*/ 5789 w 10000"/>
                    <a:gd name="connsiteY3" fmla="*/ 9565 h 10091"/>
                    <a:gd name="connsiteX4" fmla="*/ 4561 w 10000"/>
                    <a:gd name="connsiteY4" fmla="*/ 9038 h 10091"/>
                    <a:gd name="connsiteX5" fmla="*/ 1228 w 10000"/>
                    <a:gd name="connsiteY5" fmla="*/ 5705 h 10091"/>
                    <a:gd name="connsiteX6" fmla="*/ 526 w 10000"/>
                    <a:gd name="connsiteY6" fmla="*/ 4477 h 10091"/>
                    <a:gd name="connsiteX7" fmla="*/ 0 w 10000"/>
                    <a:gd name="connsiteY7" fmla="*/ 2547 h 10091"/>
                    <a:gd name="connsiteX8" fmla="*/ 526 w 10000"/>
                    <a:gd name="connsiteY8" fmla="*/ 1319 h 10091"/>
                    <a:gd name="connsiteX9" fmla="*/ 1228 w 10000"/>
                    <a:gd name="connsiteY9" fmla="*/ 442 h 10091"/>
                    <a:gd name="connsiteX10" fmla="*/ 2105 w 10000"/>
                    <a:gd name="connsiteY10" fmla="*/ 91 h 10091"/>
                    <a:gd name="connsiteX11" fmla="*/ 3684 w 10000"/>
                    <a:gd name="connsiteY11" fmla="*/ 2547 h 10091"/>
                    <a:gd name="connsiteX12" fmla="*/ 2456 w 10000"/>
                    <a:gd name="connsiteY12" fmla="*/ 3951 h 10091"/>
                    <a:gd name="connsiteX13" fmla="*/ 2632 w 10000"/>
                    <a:gd name="connsiteY13" fmla="*/ 4652 h 10091"/>
                    <a:gd name="connsiteX14" fmla="*/ 6140 w 10000"/>
                    <a:gd name="connsiteY14" fmla="*/ 7810 h 10091"/>
                    <a:gd name="connsiteX15" fmla="*/ 7544 w 10000"/>
                    <a:gd name="connsiteY15" fmla="*/ 6407 h 10091"/>
                    <a:gd name="connsiteX16" fmla="*/ 8246 w 10000"/>
                    <a:gd name="connsiteY16" fmla="*/ 6758 h 10091"/>
                    <a:gd name="connsiteX17" fmla="*/ 9474 w 10000"/>
                    <a:gd name="connsiteY17" fmla="*/ 7459 h 10091"/>
                    <a:gd name="connsiteX18" fmla="*/ 10000 w 10000"/>
                    <a:gd name="connsiteY18" fmla="*/ 7810 h 10091"/>
                    <a:gd name="connsiteX19" fmla="*/ 10000 w 10000"/>
                    <a:gd name="connsiteY19" fmla="*/ 7986 h 10091"/>
                    <a:gd name="connsiteX20" fmla="*/ 9825 w 10000"/>
                    <a:gd name="connsiteY20" fmla="*/ 9038 h 10091"/>
                    <a:gd name="connsiteX0" fmla="*/ 9825 w 10000"/>
                    <a:gd name="connsiteY0" fmla="*/ 9038 h 10091"/>
                    <a:gd name="connsiteX1" fmla="*/ 8947 w 10000"/>
                    <a:gd name="connsiteY1" fmla="*/ 9740 h 10091"/>
                    <a:gd name="connsiteX2" fmla="*/ 7544 w 10000"/>
                    <a:gd name="connsiteY2" fmla="*/ 10091 h 10091"/>
                    <a:gd name="connsiteX3" fmla="*/ 5789 w 10000"/>
                    <a:gd name="connsiteY3" fmla="*/ 9565 h 10091"/>
                    <a:gd name="connsiteX4" fmla="*/ 4561 w 10000"/>
                    <a:gd name="connsiteY4" fmla="*/ 9038 h 10091"/>
                    <a:gd name="connsiteX5" fmla="*/ 1228 w 10000"/>
                    <a:gd name="connsiteY5" fmla="*/ 5705 h 10091"/>
                    <a:gd name="connsiteX6" fmla="*/ 526 w 10000"/>
                    <a:gd name="connsiteY6" fmla="*/ 4477 h 10091"/>
                    <a:gd name="connsiteX7" fmla="*/ 0 w 10000"/>
                    <a:gd name="connsiteY7" fmla="*/ 2547 h 10091"/>
                    <a:gd name="connsiteX8" fmla="*/ 526 w 10000"/>
                    <a:gd name="connsiteY8" fmla="*/ 1319 h 10091"/>
                    <a:gd name="connsiteX9" fmla="*/ 1228 w 10000"/>
                    <a:gd name="connsiteY9" fmla="*/ 442 h 10091"/>
                    <a:gd name="connsiteX10" fmla="*/ 2105 w 10000"/>
                    <a:gd name="connsiteY10" fmla="*/ 91 h 10091"/>
                    <a:gd name="connsiteX11" fmla="*/ 3684 w 10000"/>
                    <a:gd name="connsiteY11" fmla="*/ 2547 h 10091"/>
                    <a:gd name="connsiteX12" fmla="*/ 2456 w 10000"/>
                    <a:gd name="connsiteY12" fmla="*/ 3951 h 10091"/>
                    <a:gd name="connsiteX13" fmla="*/ 6140 w 10000"/>
                    <a:gd name="connsiteY13" fmla="*/ 7810 h 10091"/>
                    <a:gd name="connsiteX14" fmla="*/ 7544 w 10000"/>
                    <a:gd name="connsiteY14" fmla="*/ 6407 h 10091"/>
                    <a:gd name="connsiteX15" fmla="*/ 8246 w 10000"/>
                    <a:gd name="connsiteY15" fmla="*/ 6758 h 10091"/>
                    <a:gd name="connsiteX16" fmla="*/ 9474 w 10000"/>
                    <a:gd name="connsiteY16" fmla="*/ 7459 h 10091"/>
                    <a:gd name="connsiteX17" fmla="*/ 10000 w 10000"/>
                    <a:gd name="connsiteY17" fmla="*/ 7810 h 10091"/>
                    <a:gd name="connsiteX18" fmla="*/ 10000 w 10000"/>
                    <a:gd name="connsiteY18" fmla="*/ 7986 h 10091"/>
                    <a:gd name="connsiteX19" fmla="*/ 9825 w 10000"/>
                    <a:gd name="connsiteY19" fmla="*/ 9038 h 10091"/>
                    <a:gd name="connsiteX0" fmla="*/ 9825 w 10000"/>
                    <a:gd name="connsiteY0" fmla="*/ 9038 h 10091"/>
                    <a:gd name="connsiteX1" fmla="*/ 8947 w 10000"/>
                    <a:gd name="connsiteY1" fmla="*/ 9740 h 10091"/>
                    <a:gd name="connsiteX2" fmla="*/ 7544 w 10000"/>
                    <a:gd name="connsiteY2" fmla="*/ 10091 h 10091"/>
                    <a:gd name="connsiteX3" fmla="*/ 5789 w 10000"/>
                    <a:gd name="connsiteY3" fmla="*/ 9565 h 10091"/>
                    <a:gd name="connsiteX4" fmla="*/ 4561 w 10000"/>
                    <a:gd name="connsiteY4" fmla="*/ 9038 h 10091"/>
                    <a:gd name="connsiteX5" fmla="*/ 1228 w 10000"/>
                    <a:gd name="connsiteY5" fmla="*/ 5705 h 10091"/>
                    <a:gd name="connsiteX6" fmla="*/ 526 w 10000"/>
                    <a:gd name="connsiteY6" fmla="*/ 4477 h 10091"/>
                    <a:gd name="connsiteX7" fmla="*/ 0 w 10000"/>
                    <a:gd name="connsiteY7" fmla="*/ 2547 h 10091"/>
                    <a:gd name="connsiteX8" fmla="*/ 526 w 10000"/>
                    <a:gd name="connsiteY8" fmla="*/ 1319 h 10091"/>
                    <a:gd name="connsiteX9" fmla="*/ 1228 w 10000"/>
                    <a:gd name="connsiteY9" fmla="*/ 442 h 10091"/>
                    <a:gd name="connsiteX10" fmla="*/ 2105 w 10000"/>
                    <a:gd name="connsiteY10" fmla="*/ 91 h 10091"/>
                    <a:gd name="connsiteX11" fmla="*/ 3684 w 10000"/>
                    <a:gd name="connsiteY11" fmla="*/ 2547 h 10091"/>
                    <a:gd name="connsiteX12" fmla="*/ 2456 w 10000"/>
                    <a:gd name="connsiteY12" fmla="*/ 3951 h 10091"/>
                    <a:gd name="connsiteX13" fmla="*/ 6140 w 10000"/>
                    <a:gd name="connsiteY13" fmla="*/ 7810 h 10091"/>
                    <a:gd name="connsiteX14" fmla="*/ 7544 w 10000"/>
                    <a:gd name="connsiteY14" fmla="*/ 6407 h 10091"/>
                    <a:gd name="connsiteX15" fmla="*/ 8246 w 10000"/>
                    <a:gd name="connsiteY15" fmla="*/ 6758 h 10091"/>
                    <a:gd name="connsiteX16" fmla="*/ 9474 w 10000"/>
                    <a:gd name="connsiteY16" fmla="*/ 7459 h 10091"/>
                    <a:gd name="connsiteX17" fmla="*/ 10000 w 10000"/>
                    <a:gd name="connsiteY17" fmla="*/ 7810 h 10091"/>
                    <a:gd name="connsiteX18" fmla="*/ 9825 w 10000"/>
                    <a:gd name="connsiteY18" fmla="*/ 9038 h 10091"/>
                    <a:gd name="connsiteX0" fmla="*/ 9825 w 10000"/>
                    <a:gd name="connsiteY0" fmla="*/ 9038 h 10091"/>
                    <a:gd name="connsiteX1" fmla="*/ 8947 w 10000"/>
                    <a:gd name="connsiteY1" fmla="*/ 9740 h 10091"/>
                    <a:gd name="connsiteX2" fmla="*/ 7544 w 10000"/>
                    <a:gd name="connsiteY2" fmla="*/ 10091 h 10091"/>
                    <a:gd name="connsiteX3" fmla="*/ 5789 w 10000"/>
                    <a:gd name="connsiteY3" fmla="*/ 9565 h 10091"/>
                    <a:gd name="connsiteX4" fmla="*/ 4561 w 10000"/>
                    <a:gd name="connsiteY4" fmla="*/ 9038 h 10091"/>
                    <a:gd name="connsiteX5" fmla="*/ 1228 w 10000"/>
                    <a:gd name="connsiteY5" fmla="*/ 5705 h 10091"/>
                    <a:gd name="connsiteX6" fmla="*/ 526 w 10000"/>
                    <a:gd name="connsiteY6" fmla="*/ 4477 h 10091"/>
                    <a:gd name="connsiteX7" fmla="*/ 0 w 10000"/>
                    <a:gd name="connsiteY7" fmla="*/ 2547 h 10091"/>
                    <a:gd name="connsiteX8" fmla="*/ 526 w 10000"/>
                    <a:gd name="connsiteY8" fmla="*/ 1319 h 10091"/>
                    <a:gd name="connsiteX9" fmla="*/ 1228 w 10000"/>
                    <a:gd name="connsiteY9" fmla="*/ 442 h 10091"/>
                    <a:gd name="connsiteX10" fmla="*/ 2105 w 10000"/>
                    <a:gd name="connsiteY10" fmla="*/ 91 h 10091"/>
                    <a:gd name="connsiteX11" fmla="*/ 3684 w 10000"/>
                    <a:gd name="connsiteY11" fmla="*/ 2547 h 10091"/>
                    <a:gd name="connsiteX12" fmla="*/ 2456 w 10000"/>
                    <a:gd name="connsiteY12" fmla="*/ 3951 h 10091"/>
                    <a:gd name="connsiteX13" fmla="*/ 6140 w 10000"/>
                    <a:gd name="connsiteY13" fmla="*/ 7810 h 10091"/>
                    <a:gd name="connsiteX14" fmla="*/ 7544 w 10000"/>
                    <a:gd name="connsiteY14" fmla="*/ 6407 h 10091"/>
                    <a:gd name="connsiteX15" fmla="*/ 8246 w 10000"/>
                    <a:gd name="connsiteY15" fmla="*/ 6758 h 10091"/>
                    <a:gd name="connsiteX16" fmla="*/ 9474 w 10000"/>
                    <a:gd name="connsiteY16" fmla="*/ 7459 h 10091"/>
                    <a:gd name="connsiteX17" fmla="*/ 10000 w 10000"/>
                    <a:gd name="connsiteY17" fmla="*/ 7810 h 10091"/>
                    <a:gd name="connsiteX18" fmla="*/ 9825 w 10000"/>
                    <a:gd name="connsiteY18" fmla="*/ 9038 h 10091"/>
                    <a:gd name="connsiteX0" fmla="*/ 9825 w 10040"/>
                    <a:gd name="connsiteY0" fmla="*/ 9038 h 10091"/>
                    <a:gd name="connsiteX1" fmla="*/ 8947 w 10040"/>
                    <a:gd name="connsiteY1" fmla="*/ 9740 h 10091"/>
                    <a:gd name="connsiteX2" fmla="*/ 7544 w 10040"/>
                    <a:gd name="connsiteY2" fmla="*/ 10091 h 10091"/>
                    <a:gd name="connsiteX3" fmla="*/ 5789 w 10040"/>
                    <a:gd name="connsiteY3" fmla="*/ 9565 h 10091"/>
                    <a:gd name="connsiteX4" fmla="*/ 4561 w 10040"/>
                    <a:gd name="connsiteY4" fmla="*/ 9038 h 10091"/>
                    <a:gd name="connsiteX5" fmla="*/ 1228 w 10040"/>
                    <a:gd name="connsiteY5" fmla="*/ 5705 h 10091"/>
                    <a:gd name="connsiteX6" fmla="*/ 526 w 10040"/>
                    <a:gd name="connsiteY6" fmla="*/ 4477 h 10091"/>
                    <a:gd name="connsiteX7" fmla="*/ 0 w 10040"/>
                    <a:gd name="connsiteY7" fmla="*/ 2547 h 10091"/>
                    <a:gd name="connsiteX8" fmla="*/ 526 w 10040"/>
                    <a:gd name="connsiteY8" fmla="*/ 1319 h 10091"/>
                    <a:gd name="connsiteX9" fmla="*/ 1228 w 10040"/>
                    <a:gd name="connsiteY9" fmla="*/ 442 h 10091"/>
                    <a:gd name="connsiteX10" fmla="*/ 2105 w 10040"/>
                    <a:gd name="connsiteY10" fmla="*/ 91 h 10091"/>
                    <a:gd name="connsiteX11" fmla="*/ 3684 w 10040"/>
                    <a:gd name="connsiteY11" fmla="*/ 2547 h 10091"/>
                    <a:gd name="connsiteX12" fmla="*/ 2456 w 10040"/>
                    <a:gd name="connsiteY12" fmla="*/ 3951 h 10091"/>
                    <a:gd name="connsiteX13" fmla="*/ 6140 w 10040"/>
                    <a:gd name="connsiteY13" fmla="*/ 7810 h 10091"/>
                    <a:gd name="connsiteX14" fmla="*/ 7544 w 10040"/>
                    <a:gd name="connsiteY14" fmla="*/ 6407 h 10091"/>
                    <a:gd name="connsiteX15" fmla="*/ 8246 w 10040"/>
                    <a:gd name="connsiteY15" fmla="*/ 6758 h 10091"/>
                    <a:gd name="connsiteX16" fmla="*/ 9474 w 10040"/>
                    <a:gd name="connsiteY16" fmla="*/ 7459 h 10091"/>
                    <a:gd name="connsiteX17" fmla="*/ 10000 w 10040"/>
                    <a:gd name="connsiteY17" fmla="*/ 7810 h 10091"/>
                    <a:gd name="connsiteX18" fmla="*/ 9825 w 10040"/>
                    <a:gd name="connsiteY18" fmla="*/ 9038 h 10091"/>
                    <a:gd name="connsiteX0" fmla="*/ 9825 w 10040"/>
                    <a:gd name="connsiteY0" fmla="*/ 9038 h 10091"/>
                    <a:gd name="connsiteX1" fmla="*/ 8947 w 10040"/>
                    <a:gd name="connsiteY1" fmla="*/ 9740 h 10091"/>
                    <a:gd name="connsiteX2" fmla="*/ 7544 w 10040"/>
                    <a:gd name="connsiteY2" fmla="*/ 10091 h 10091"/>
                    <a:gd name="connsiteX3" fmla="*/ 5789 w 10040"/>
                    <a:gd name="connsiteY3" fmla="*/ 9565 h 10091"/>
                    <a:gd name="connsiteX4" fmla="*/ 4561 w 10040"/>
                    <a:gd name="connsiteY4" fmla="*/ 9038 h 10091"/>
                    <a:gd name="connsiteX5" fmla="*/ 1228 w 10040"/>
                    <a:gd name="connsiteY5" fmla="*/ 5705 h 10091"/>
                    <a:gd name="connsiteX6" fmla="*/ 526 w 10040"/>
                    <a:gd name="connsiteY6" fmla="*/ 4477 h 10091"/>
                    <a:gd name="connsiteX7" fmla="*/ 0 w 10040"/>
                    <a:gd name="connsiteY7" fmla="*/ 2547 h 10091"/>
                    <a:gd name="connsiteX8" fmla="*/ 526 w 10040"/>
                    <a:gd name="connsiteY8" fmla="*/ 1319 h 10091"/>
                    <a:gd name="connsiteX9" fmla="*/ 1228 w 10040"/>
                    <a:gd name="connsiteY9" fmla="*/ 442 h 10091"/>
                    <a:gd name="connsiteX10" fmla="*/ 2105 w 10040"/>
                    <a:gd name="connsiteY10" fmla="*/ 91 h 10091"/>
                    <a:gd name="connsiteX11" fmla="*/ 3684 w 10040"/>
                    <a:gd name="connsiteY11" fmla="*/ 2547 h 10091"/>
                    <a:gd name="connsiteX12" fmla="*/ 2456 w 10040"/>
                    <a:gd name="connsiteY12" fmla="*/ 3951 h 10091"/>
                    <a:gd name="connsiteX13" fmla="*/ 6140 w 10040"/>
                    <a:gd name="connsiteY13" fmla="*/ 7810 h 10091"/>
                    <a:gd name="connsiteX14" fmla="*/ 7544 w 10040"/>
                    <a:gd name="connsiteY14" fmla="*/ 6407 h 10091"/>
                    <a:gd name="connsiteX15" fmla="*/ 8246 w 10040"/>
                    <a:gd name="connsiteY15" fmla="*/ 6758 h 10091"/>
                    <a:gd name="connsiteX16" fmla="*/ 8173 w 10040"/>
                    <a:gd name="connsiteY16" fmla="*/ 6778 h 10091"/>
                    <a:gd name="connsiteX17" fmla="*/ 9474 w 10040"/>
                    <a:gd name="connsiteY17" fmla="*/ 7459 h 10091"/>
                    <a:gd name="connsiteX18" fmla="*/ 10000 w 10040"/>
                    <a:gd name="connsiteY18" fmla="*/ 7810 h 10091"/>
                    <a:gd name="connsiteX19" fmla="*/ 9825 w 10040"/>
                    <a:gd name="connsiteY19" fmla="*/ 9038 h 10091"/>
                    <a:gd name="connsiteX0" fmla="*/ 9825 w 10040"/>
                    <a:gd name="connsiteY0" fmla="*/ 9038 h 10091"/>
                    <a:gd name="connsiteX1" fmla="*/ 8947 w 10040"/>
                    <a:gd name="connsiteY1" fmla="*/ 9740 h 10091"/>
                    <a:gd name="connsiteX2" fmla="*/ 7544 w 10040"/>
                    <a:gd name="connsiteY2" fmla="*/ 10091 h 10091"/>
                    <a:gd name="connsiteX3" fmla="*/ 5789 w 10040"/>
                    <a:gd name="connsiteY3" fmla="*/ 9565 h 10091"/>
                    <a:gd name="connsiteX4" fmla="*/ 4561 w 10040"/>
                    <a:gd name="connsiteY4" fmla="*/ 9038 h 10091"/>
                    <a:gd name="connsiteX5" fmla="*/ 1228 w 10040"/>
                    <a:gd name="connsiteY5" fmla="*/ 5705 h 10091"/>
                    <a:gd name="connsiteX6" fmla="*/ 526 w 10040"/>
                    <a:gd name="connsiteY6" fmla="*/ 4477 h 10091"/>
                    <a:gd name="connsiteX7" fmla="*/ 0 w 10040"/>
                    <a:gd name="connsiteY7" fmla="*/ 2547 h 10091"/>
                    <a:gd name="connsiteX8" fmla="*/ 526 w 10040"/>
                    <a:gd name="connsiteY8" fmla="*/ 1319 h 10091"/>
                    <a:gd name="connsiteX9" fmla="*/ 1228 w 10040"/>
                    <a:gd name="connsiteY9" fmla="*/ 442 h 10091"/>
                    <a:gd name="connsiteX10" fmla="*/ 2105 w 10040"/>
                    <a:gd name="connsiteY10" fmla="*/ 91 h 10091"/>
                    <a:gd name="connsiteX11" fmla="*/ 3684 w 10040"/>
                    <a:gd name="connsiteY11" fmla="*/ 2547 h 10091"/>
                    <a:gd name="connsiteX12" fmla="*/ 2456 w 10040"/>
                    <a:gd name="connsiteY12" fmla="*/ 3951 h 10091"/>
                    <a:gd name="connsiteX13" fmla="*/ 6140 w 10040"/>
                    <a:gd name="connsiteY13" fmla="*/ 7810 h 10091"/>
                    <a:gd name="connsiteX14" fmla="*/ 7544 w 10040"/>
                    <a:gd name="connsiteY14" fmla="*/ 6407 h 10091"/>
                    <a:gd name="connsiteX15" fmla="*/ 8246 w 10040"/>
                    <a:gd name="connsiteY15" fmla="*/ 6758 h 10091"/>
                    <a:gd name="connsiteX16" fmla="*/ 9474 w 10040"/>
                    <a:gd name="connsiteY16" fmla="*/ 7459 h 10091"/>
                    <a:gd name="connsiteX17" fmla="*/ 10000 w 10040"/>
                    <a:gd name="connsiteY17" fmla="*/ 7810 h 10091"/>
                    <a:gd name="connsiteX18" fmla="*/ 9825 w 10040"/>
                    <a:gd name="connsiteY18" fmla="*/ 9038 h 10091"/>
                    <a:gd name="connsiteX0" fmla="*/ 9825 w 10040"/>
                    <a:gd name="connsiteY0" fmla="*/ 9038 h 10091"/>
                    <a:gd name="connsiteX1" fmla="*/ 8947 w 10040"/>
                    <a:gd name="connsiteY1" fmla="*/ 9740 h 10091"/>
                    <a:gd name="connsiteX2" fmla="*/ 7544 w 10040"/>
                    <a:gd name="connsiteY2" fmla="*/ 10091 h 10091"/>
                    <a:gd name="connsiteX3" fmla="*/ 5789 w 10040"/>
                    <a:gd name="connsiteY3" fmla="*/ 9565 h 10091"/>
                    <a:gd name="connsiteX4" fmla="*/ 4561 w 10040"/>
                    <a:gd name="connsiteY4" fmla="*/ 9038 h 10091"/>
                    <a:gd name="connsiteX5" fmla="*/ 1228 w 10040"/>
                    <a:gd name="connsiteY5" fmla="*/ 5705 h 10091"/>
                    <a:gd name="connsiteX6" fmla="*/ 526 w 10040"/>
                    <a:gd name="connsiteY6" fmla="*/ 4477 h 10091"/>
                    <a:gd name="connsiteX7" fmla="*/ 0 w 10040"/>
                    <a:gd name="connsiteY7" fmla="*/ 2547 h 10091"/>
                    <a:gd name="connsiteX8" fmla="*/ 526 w 10040"/>
                    <a:gd name="connsiteY8" fmla="*/ 1319 h 10091"/>
                    <a:gd name="connsiteX9" fmla="*/ 1228 w 10040"/>
                    <a:gd name="connsiteY9" fmla="*/ 442 h 10091"/>
                    <a:gd name="connsiteX10" fmla="*/ 2105 w 10040"/>
                    <a:gd name="connsiteY10" fmla="*/ 91 h 10091"/>
                    <a:gd name="connsiteX11" fmla="*/ 3684 w 10040"/>
                    <a:gd name="connsiteY11" fmla="*/ 2547 h 10091"/>
                    <a:gd name="connsiteX12" fmla="*/ 2456 w 10040"/>
                    <a:gd name="connsiteY12" fmla="*/ 3951 h 10091"/>
                    <a:gd name="connsiteX13" fmla="*/ 6140 w 10040"/>
                    <a:gd name="connsiteY13" fmla="*/ 7810 h 10091"/>
                    <a:gd name="connsiteX14" fmla="*/ 7544 w 10040"/>
                    <a:gd name="connsiteY14" fmla="*/ 6407 h 10091"/>
                    <a:gd name="connsiteX15" fmla="*/ 9474 w 10040"/>
                    <a:gd name="connsiteY15" fmla="*/ 7459 h 10091"/>
                    <a:gd name="connsiteX16" fmla="*/ 10000 w 10040"/>
                    <a:gd name="connsiteY16" fmla="*/ 7810 h 10091"/>
                    <a:gd name="connsiteX17" fmla="*/ 9825 w 10040"/>
                    <a:gd name="connsiteY17" fmla="*/ 9038 h 10091"/>
                    <a:gd name="connsiteX0" fmla="*/ 9825 w 10040"/>
                    <a:gd name="connsiteY0" fmla="*/ 9038 h 10091"/>
                    <a:gd name="connsiteX1" fmla="*/ 8947 w 10040"/>
                    <a:gd name="connsiteY1" fmla="*/ 9740 h 10091"/>
                    <a:gd name="connsiteX2" fmla="*/ 7544 w 10040"/>
                    <a:gd name="connsiteY2" fmla="*/ 10091 h 10091"/>
                    <a:gd name="connsiteX3" fmla="*/ 5789 w 10040"/>
                    <a:gd name="connsiteY3" fmla="*/ 9565 h 10091"/>
                    <a:gd name="connsiteX4" fmla="*/ 4561 w 10040"/>
                    <a:gd name="connsiteY4" fmla="*/ 9038 h 10091"/>
                    <a:gd name="connsiteX5" fmla="*/ 1228 w 10040"/>
                    <a:gd name="connsiteY5" fmla="*/ 5705 h 10091"/>
                    <a:gd name="connsiteX6" fmla="*/ 526 w 10040"/>
                    <a:gd name="connsiteY6" fmla="*/ 4477 h 10091"/>
                    <a:gd name="connsiteX7" fmla="*/ 0 w 10040"/>
                    <a:gd name="connsiteY7" fmla="*/ 2547 h 10091"/>
                    <a:gd name="connsiteX8" fmla="*/ 526 w 10040"/>
                    <a:gd name="connsiteY8" fmla="*/ 1319 h 10091"/>
                    <a:gd name="connsiteX9" fmla="*/ 1228 w 10040"/>
                    <a:gd name="connsiteY9" fmla="*/ 442 h 10091"/>
                    <a:gd name="connsiteX10" fmla="*/ 2105 w 10040"/>
                    <a:gd name="connsiteY10" fmla="*/ 91 h 10091"/>
                    <a:gd name="connsiteX11" fmla="*/ 3684 w 10040"/>
                    <a:gd name="connsiteY11" fmla="*/ 2547 h 10091"/>
                    <a:gd name="connsiteX12" fmla="*/ 2456 w 10040"/>
                    <a:gd name="connsiteY12" fmla="*/ 3951 h 10091"/>
                    <a:gd name="connsiteX13" fmla="*/ 6140 w 10040"/>
                    <a:gd name="connsiteY13" fmla="*/ 7810 h 10091"/>
                    <a:gd name="connsiteX14" fmla="*/ 7544 w 10040"/>
                    <a:gd name="connsiteY14" fmla="*/ 6407 h 10091"/>
                    <a:gd name="connsiteX15" fmla="*/ 10000 w 10040"/>
                    <a:gd name="connsiteY15" fmla="*/ 7810 h 10091"/>
                    <a:gd name="connsiteX16" fmla="*/ 9825 w 10040"/>
                    <a:gd name="connsiteY16" fmla="*/ 9038 h 10091"/>
                    <a:gd name="connsiteX0" fmla="*/ 9825 w 10040"/>
                    <a:gd name="connsiteY0" fmla="*/ 9038 h 10091"/>
                    <a:gd name="connsiteX1" fmla="*/ 8947 w 10040"/>
                    <a:gd name="connsiteY1" fmla="*/ 9740 h 10091"/>
                    <a:gd name="connsiteX2" fmla="*/ 7544 w 10040"/>
                    <a:gd name="connsiteY2" fmla="*/ 10091 h 10091"/>
                    <a:gd name="connsiteX3" fmla="*/ 5789 w 10040"/>
                    <a:gd name="connsiteY3" fmla="*/ 9565 h 10091"/>
                    <a:gd name="connsiteX4" fmla="*/ 4561 w 10040"/>
                    <a:gd name="connsiteY4" fmla="*/ 9038 h 10091"/>
                    <a:gd name="connsiteX5" fmla="*/ 1228 w 10040"/>
                    <a:gd name="connsiteY5" fmla="*/ 5705 h 10091"/>
                    <a:gd name="connsiteX6" fmla="*/ 526 w 10040"/>
                    <a:gd name="connsiteY6" fmla="*/ 4477 h 10091"/>
                    <a:gd name="connsiteX7" fmla="*/ 0 w 10040"/>
                    <a:gd name="connsiteY7" fmla="*/ 2547 h 10091"/>
                    <a:gd name="connsiteX8" fmla="*/ 526 w 10040"/>
                    <a:gd name="connsiteY8" fmla="*/ 1319 h 10091"/>
                    <a:gd name="connsiteX9" fmla="*/ 1228 w 10040"/>
                    <a:gd name="connsiteY9" fmla="*/ 442 h 10091"/>
                    <a:gd name="connsiteX10" fmla="*/ 2105 w 10040"/>
                    <a:gd name="connsiteY10" fmla="*/ 91 h 10091"/>
                    <a:gd name="connsiteX11" fmla="*/ 3684 w 10040"/>
                    <a:gd name="connsiteY11" fmla="*/ 2547 h 10091"/>
                    <a:gd name="connsiteX12" fmla="*/ 2456 w 10040"/>
                    <a:gd name="connsiteY12" fmla="*/ 3951 h 10091"/>
                    <a:gd name="connsiteX13" fmla="*/ 6140 w 10040"/>
                    <a:gd name="connsiteY13" fmla="*/ 7810 h 10091"/>
                    <a:gd name="connsiteX14" fmla="*/ 7544 w 10040"/>
                    <a:gd name="connsiteY14" fmla="*/ 6407 h 10091"/>
                    <a:gd name="connsiteX15" fmla="*/ 10000 w 10040"/>
                    <a:gd name="connsiteY15" fmla="*/ 7810 h 10091"/>
                    <a:gd name="connsiteX16" fmla="*/ 9825 w 10040"/>
                    <a:gd name="connsiteY16" fmla="*/ 9038 h 10091"/>
                    <a:gd name="connsiteX0" fmla="*/ 9825 w 10040"/>
                    <a:gd name="connsiteY0" fmla="*/ 9038 h 10091"/>
                    <a:gd name="connsiteX1" fmla="*/ 8947 w 10040"/>
                    <a:gd name="connsiteY1" fmla="*/ 9740 h 10091"/>
                    <a:gd name="connsiteX2" fmla="*/ 7544 w 10040"/>
                    <a:gd name="connsiteY2" fmla="*/ 10091 h 10091"/>
                    <a:gd name="connsiteX3" fmla="*/ 5789 w 10040"/>
                    <a:gd name="connsiteY3" fmla="*/ 9565 h 10091"/>
                    <a:gd name="connsiteX4" fmla="*/ 4561 w 10040"/>
                    <a:gd name="connsiteY4" fmla="*/ 9038 h 10091"/>
                    <a:gd name="connsiteX5" fmla="*/ 1228 w 10040"/>
                    <a:gd name="connsiteY5" fmla="*/ 5705 h 10091"/>
                    <a:gd name="connsiteX6" fmla="*/ 526 w 10040"/>
                    <a:gd name="connsiteY6" fmla="*/ 4477 h 10091"/>
                    <a:gd name="connsiteX7" fmla="*/ 0 w 10040"/>
                    <a:gd name="connsiteY7" fmla="*/ 2547 h 10091"/>
                    <a:gd name="connsiteX8" fmla="*/ 526 w 10040"/>
                    <a:gd name="connsiteY8" fmla="*/ 1319 h 10091"/>
                    <a:gd name="connsiteX9" fmla="*/ 1228 w 10040"/>
                    <a:gd name="connsiteY9" fmla="*/ 442 h 10091"/>
                    <a:gd name="connsiteX10" fmla="*/ 2105 w 10040"/>
                    <a:gd name="connsiteY10" fmla="*/ 91 h 10091"/>
                    <a:gd name="connsiteX11" fmla="*/ 3684 w 10040"/>
                    <a:gd name="connsiteY11" fmla="*/ 2547 h 10091"/>
                    <a:gd name="connsiteX12" fmla="*/ 2456 w 10040"/>
                    <a:gd name="connsiteY12" fmla="*/ 3951 h 10091"/>
                    <a:gd name="connsiteX13" fmla="*/ 6140 w 10040"/>
                    <a:gd name="connsiteY13" fmla="*/ 7810 h 10091"/>
                    <a:gd name="connsiteX14" fmla="*/ 7544 w 10040"/>
                    <a:gd name="connsiteY14" fmla="*/ 6407 h 10091"/>
                    <a:gd name="connsiteX15" fmla="*/ 10000 w 10040"/>
                    <a:gd name="connsiteY15" fmla="*/ 7810 h 10091"/>
                    <a:gd name="connsiteX16" fmla="*/ 9825 w 10040"/>
                    <a:gd name="connsiteY16" fmla="*/ 9038 h 10091"/>
                    <a:gd name="connsiteX0" fmla="*/ 9825 w 10040"/>
                    <a:gd name="connsiteY0" fmla="*/ 9038 h 10117"/>
                    <a:gd name="connsiteX1" fmla="*/ 8947 w 10040"/>
                    <a:gd name="connsiteY1" fmla="*/ 9740 h 10117"/>
                    <a:gd name="connsiteX2" fmla="*/ 7544 w 10040"/>
                    <a:gd name="connsiteY2" fmla="*/ 10091 h 10117"/>
                    <a:gd name="connsiteX3" fmla="*/ 4561 w 10040"/>
                    <a:gd name="connsiteY3" fmla="*/ 9038 h 10117"/>
                    <a:gd name="connsiteX4" fmla="*/ 1228 w 10040"/>
                    <a:gd name="connsiteY4" fmla="*/ 5705 h 10117"/>
                    <a:gd name="connsiteX5" fmla="*/ 526 w 10040"/>
                    <a:gd name="connsiteY5" fmla="*/ 4477 h 10117"/>
                    <a:gd name="connsiteX6" fmla="*/ 0 w 10040"/>
                    <a:gd name="connsiteY6" fmla="*/ 2547 h 10117"/>
                    <a:gd name="connsiteX7" fmla="*/ 526 w 10040"/>
                    <a:gd name="connsiteY7" fmla="*/ 1319 h 10117"/>
                    <a:gd name="connsiteX8" fmla="*/ 1228 w 10040"/>
                    <a:gd name="connsiteY8" fmla="*/ 442 h 10117"/>
                    <a:gd name="connsiteX9" fmla="*/ 2105 w 10040"/>
                    <a:gd name="connsiteY9" fmla="*/ 91 h 10117"/>
                    <a:gd name="connsiteX10" fmla="*/ 3684 w 10040"/>
                    <a:gd name="connsiteY10" fmla="*/ 2547 h 10117"/>
                    <a:gd name="connsiteX11" fmla="*/ 2456 w 10040"/>
                    <a:gd name="connsiteY11" fmla="*/ 3951 h 10117"/>
                    <a:gd name="connsiteX12" fmla="*/ 6140 w 10040"/>
                    <a:gd name="connsiteY12" fmla="*/ 7810 h 10117"/>
                    <a:gd name="connsiteX13" fmla="*/ 7544 w 10040"/>
                    <a:gd name="connsiteY13" fmla="*/ 6407 h 10117"/>
                    <a:gd name="connsiteX14" fmla="*/ 10000 w 10040"/>
                    <a:gd name="connsiteY14" fmla="*/ 7810 h 10117"/>
                    <a:gd name="connsiteX15" fmla="*/ 9825 w 10040"/>
                    <a:gd name="connsiteY15" fmla="*/ 9038 h 10117"/>
                    <a:gd name="connsiteX0" fmla="*/ 9825 w 10040"/>
                    <a:gd name="connsiteY0" fmla="*/ 9038 h 10091"/>
                    <a:gd name="connsiteX1" fmla="*/ 7544 w 10040"/>
                    <a:gd name="connsiteY1" fmla="*/ 10091 h 10091"/>
                    <a:gd name="connsiteX2" fmla="*/ 4561 w 10040"/>
                    <a:gd name="connsiteY2" fmla="*/ 9038 h 10091"/>
                    <a:gd name="connsiteX3" fmla="*/ 1228 w 10040"/>
                    <a:gd name="connsiteY3" fmla="*/ 5705 h 10091"/>
                    <a:gd name="connsiteX4" fmla="*/ 526 w 10040"/>
                    <a:gd name="connsiteY4" fmla="*/ 4477 h 10091"/>
                    <a:gd name="connsiteX5" fmla="*/ 0 w 10040"/>
                    <a:gd name="connsiteY5" fmla="*/ 2547 h 10091"/>
                    <a:gd name="connsiteX6" fmla="*/ 526 w 10040"/>
                    <a:gd name="connsiteY6" fmla="*/ 1319 h 10091"/>
                    <a:gd name="connsiteX7" fmla="*/ 1228 w 10040"/>
                    <a:gd name="connsiteY7" fmla="*/ 442 h 10091"/>
                    <a:gd name="connsiteX8" fmla="*/ 2105 w 10040"/>
                    <a:gd name="connsiteY8" fmla="*/ 91 h 10091"/>
                    <a:gd name="connsiteX9" fmla="*/ 3684 w 10040"/>
                    <a:gd name="connsiteY9" fmla="*/ 2547 h 10091"/>
                    <a:gd name="connsiteX10" fmla="*/ 2456 w 10040"/>
                    <a:gd name="connsiteY10" fmla="*/ 3951 h 10091"/>
                    <a:gd name="connsiteX11" fmla="*/ 6140 w 10040"/>
                    <a:gd name="connsiteY11" fmla="*/ 7810 h 10091"/>
                    <a:gd name="connsiteX12" fmla="*/ 7544 w 10040"/>
                    <a:gd name="connsiteY12" fmla="*/ 6407 h 10091"/>
                    <a:gd name="connsiteX13" fmla="*/ 10000 w 10040"/>
                    <a:gd name="connsiteY13" fmla="*/ 7810 h 10091"/>
                    <a:gd name="connsiteX14" fmla="*/ 9825 w 10040"/>
                    <a:gd name="connsiteY14" fmla="*/ 9038 h 10091"/>
                    <a:gd name="connsiteX0" fmla="*/ 9825 w 10040"/>
                    <a:gd name="connsiteY0" fmla="*/ 9038 h 10293"/>
                    <a:gd name="connsiteX1" fmla="*/ 7625 w 10040"/>
                    <a:gd name="connsiteY1" fmla="*/ 10293 h 10293"/>
                    <a:gd name="connsiteX2" fmla="*/ 4561 w 10040"/>
                    <a:gd name="connsiteY2" fmla="*/ 9038 h 10293"/>
                    <a:gd name="connsiteX3" fmla="*/ 1228 w 10040"/>
                    <a:gd name="connsiteY3" fmla="*/ 5705 h 10293"/>
                    <a:gd name="connsiteX4" fmla="*/ 526 w 10040"/>
                    <a:gd name="connsiteY4" fmla="*/ 4477 h 10293"/>
                    <a:gd name="connsiteX5" fmla="*/ 0 w 10040"/>
                    <a:gd name="connsiteY5" fmla="*/ 2547 h 10293"/>
                    <a:gd name="connsiteX6" fmla="*/ 526 w 10040"/>
                    <a:gd name="connsiteY6" fmla="*/ 1319 h 10293"/>
                    <a:gd name="connsiteX7" fmla="*/ 1228 w 10040"/>
                    <a:gd name="connsiteY7" fmla="*/ 442 h 10293"/>
                    <a:gd name="connsiteX8" fmla="*/ 2105 w 10040"/>
                    <a:gd name="connsiteY8" fmla="*/ 91 h 10293"/>
                    <a:gd name="connsiteX9" fmla="*/ 3684 w 10040"/>
                    <a:gd name="connsiteY9" fmla="*/ 2547 h 10293"/>
                    <a:gd name="connsiteX10" fmla="*/ 2456 w 10040"/>
                    <a:gd name="connsiteY10" fmla="*/ 3951 h 10293"/>
                    <a:gd name="connsiteX11" fmla="*/ 6140 w 10040"/>
                    <a:gd name="connsiteY11" fmla="*/ 7810 h 10293"/>
                    <a:gd name="connsiteX12" fmla="*/ 7544 w 10040"/>
                    <a:gd name="connsiteY12" fmla="*/ 6407 h 10293"/>
                    <a:gd name="connsiteX13" fmla="*/ 10000 w 10040"/>
                    <a:gd name="connsiteY13" fmla="*/ 7810 h 10293"/>
                    <a:gd name="connsiteX14" fmla="*/ 9825 w 10040"/>
                    <a:gd name="connsiteY14" fmla="*/ 9038 h 10293"/>
                    <a:gd name="connsiteX0" fmla="*/ 9542 w 10009"/>
                    <a:gd name="connsiteY0" fmla="*/ 9442 h 10298"/>
                    <a:gd name="connsiteX1" fmla="*/ 7625 w 10009"/>
                    <a:gd name="connsiteY1" fmla="*/ 10293 h 10298"/>
                    <a:gd name="connsiteX2" fmla="*/ 4561 w 10009"/>
                    <a:gd name="connsiteY2" fmla="*/ 9038 h 10298"/>
                    <a:gd name="connsiteX3" fmla="*/ 1228 w 10009"/>
                    <a:gd name="connsiteY3" fmla="*/ 5705 h 10298"/>
                    <a:gd name="connsiteX4" fmla="*/ 526 w 10009"/>
                    <a:gd name="connsiteY4" fmla="*/ 4477 h 10298"/>
                    <a:gd name="connsiteX5" fmla="*/ 0 w 10009"/>
                    <a:gd name="connsiteY5" fmla="*/ 2547 h 10298"/>
                    <a:gd name="connsiteX6" fmla="*/ 526 w 10009"/>
                    <a:gd name="connsiteY6" fmla="*/ 1319 h 10298"/>
                    <a:gd name="connsiteX7" fmla="*/ 1228 w 10009"/>
                    <a:gd name="connsiteY7" fmla="*/ 442 h 10298"/>
                    <a:gd name="connsiteX8" fmla="*/ 2105 w 10009"/>
                    <a:gd name="connsiteY8" fmla="*/ 91 h 10298"/>
                    <a:gd name="connsiteX9" fmla="*/ 3684 w 10009"/>
                    <a:gd name="connsiteY9" fmla="*/ 2547 h 10298"/>
                    <a:gd name="connsiteX10" fmla="*/ 2456 w 10009"/>
                    <a:gd name="connsiteY10" fmla="*/ 3951 h 10298"/>
                    <a:gd name="connsiteX11" fmla="*/ 6140 w 10009"/>
                    <a:gd name="connsiteY11" fmla="*/ 7810 h 10298"/>
                    <a:gd name="connsiteX12" fmla="*/ 7544 w 10009"/>
                    <a:gd name="connsiteY12" fmla="*/ 6407 h 10298"/>
                    <a:gd name="connsiteX13" fmla="*/ 10000 w 10009"/>
                    <a:gd name="connsiteY13" fmla="*/ 7810 h 10298"/>
                    <a:gd name="connsiteX14" fmla="*/ 9542 w 10009"/>
                    <a:gd name="connsiteY14" fmla="*/ 9442 h 10298"/>
                    <a:gd name="connsiteX0" fmla="*/ 9562 w 10029"/>
                    <a:gd name="connsiteY0" fmla="*/ 9442 h 10298"/>
                    <a:gd name="connsiteX1" fmla="*/ 7645 w 10029"/>
                    <a:gd name="connsiteY1" fmla="*/ 10293 h 10298"/>
                    <a:gd name="connsiteX2" fmla="*/ 4581 w 10029"/>
                    <a:gd name="connsiteY2" fmla="*/ 9038 h 10298"/>
                    <a:gd name="connsiteX3" fmla="*/ 1248 w 10029"/>
                    <a:gd name="connsiteY3" fmla="*/ 5705 h 10298"/>
                    <a:gd name="connsiteX4" fmla="*/ 546 w 10029"/>
                    <a:gd name="connsiteY4" fmla="*/ 4477 h 10298"/>
                    <a:gd name="connsiteX5" fmla="*/ 20 w 10029"/>
                    <a:gd name="connsiteY5" fmla="*/ 2547 h 10298"/>
                    <a:gd name="connsiteX6" fmla="*/ 203 w 10029"/>
                    <a:gd name="connsiteY6" fmla="*/ 1541 h 10298"/>
                    <a:gd name="connsiteX7" fmla="*/ 1248 w 10029"/>
                    <a:gd name="connsiteY7" fmla="*/ 442 h 10298"/>
                    <a:gd name="connsiteX8" fmla="*/ 2125 w 10029"/>
                    <a:gd name="connsiteY8" fmla="*/ 91 h 10298"/>
                    <a:gd name="connsiteX9" fmla="*/ 3704 w 10029"/>
                    <a:gd name="connsiteY9" fmla="*/ 2547 h 10298"/>
                    <a:gd name="connsiteX10" fmla="*/ 2476 w 10029"/>
                    <a:gd name="connsiteY10" fmla="*/ 3951 h 10298"/>
                    <a:gd name="connsiteX11" fmla="*/ 6160 w 10029"/>
                    <a:gd name="connsiteY11" fmla="*/ 7810 h 10298"/>
                    <a:gd name="connsiteX12" fmla="*/ 7564 w 10029"/>
                    <a:gd name="connsiteY12" fmla="*/ 6407 h 10298"/>
                    <a:gd name="connsiteX13" fmla="*/ 10020 w 10029"/>
                    <a:gd name="connsiteY13" fmla="*/ 7810 h 10298"/>
                    <a:gd name="connsiteX14" fmla="*/ 9562 w 10029"/>
                    <a:gd name="connsiteY14" fmla="*/ 9442 h 10298"/>
                    <a:gd name="connsiteX0" fmla="*/ 9387 w 9854"/>
                    <a:gd name="connsiteY0" fmla="*/ 9442 h 10298"/>
                    <a:gd name="connsiteX1" fmla="*/ 7470 w 9854"/>
                    <a:gd name="connsiteY1" fmla="*/ 10293 h 10298"/>
                    <a:gd name="connsiteX2" fmla="*/ 4406 w 9854"/>
                    <a:gd name="connsiteY2" fmla="*/ 9038 h 10298"/>
                    <a:gd name="connsiteX3" fmla="*/ 1073 w 9854"/>
                    <a:gd name="connsiteY3" fmla="*/ 5705 h 10298"/>
                    <a:gd name="connsiteX4" fmla="*/ 371 w 9854"/>
                    <a:gd name="connsiteY4" fmla="*/ 4477 h 10298"/>
                    <a:gd name="connsiteX5" fmla="*/ 28 w 9854"/>
                    <a:gd name="connsiteY5" fmla="*/ 1541 h 10298"/>
                    <a:gd name="connsiteX6" fmla="*/ 1073 w 9854"/>
                    <a:gd name="connsiteY6" fmla="*/ 442 h 10298"/>
                    <a:gd name="connsiteX7" fmla="*/ 1950 w 9854"/>
                    <a:gd name="connsiteY7" fmla="*/ 91 h 10298"/>
                    <a:gd name="connsiteX8" fmla="*/ 3529 w 9854"/>
                    <a:gd name="connsiteY8" fmla="*/ 2547 h 10298"/>
                    <a:gd name="connsiteX9" fmla="*/ 2301 w 9854"/>
                    <a:gd name="connsiteY9" fmla="*/ 3951 h 10298"/>
                    <a:gd name="connsiteX10" fmla="*/ 5985 w 9854"/>
                    <a:gd name="connsiteY10" fmla="*/ 7810 h 10298"/>
                    <a:gd name="connsiteX11" fmla="*/ 7389 w 9854"/>
                    <a:gd name="connsiteY11" fmla="*/ 6407 h 10298"/>
                    <a:gd name="connsiteX12" fmla="*/ 9845 w 9854"/>
                    <a:gd name="connsiteY12" fmla="*/ 7810 h 10298"/>
                    <a:gd name="connsiteX13" fmla="*/ 9387 w 9854"/>
                    <a:gd name="connsiteY13" fmla="*/ 9442 h 10298"/>
                    <a:gd name="connsiteX0" fmla="*/ 9672 w 10146"/>
                    <a:gd name="connsiteY0" fmla="*/ 9169 h 10000"/>
                    <a:gd name="connsiteX1" fmla="*/ 7727 w 10146"/>
                    <a:gd name="connsiteY1" fmla="*/ 9995 h 10000"/>
                    <a:gd name="connsiteX2" fmla="*/ 4617 w 10146"/>
                    <a:gd name="connsiteY2" fmla="*/ 8776 h 10000"/>
                    <a:gd name="connsiteX3" fmla="*/ 1235 w 10146"/>
                    <a:gd name="connsiteY3" fmla="*/ 5540 h 10000"/>
                    <a:gd name="connsiteX4" fmla="*/ 522 w 10146"/>
                    <a:gd name="connsiteY4" fmla="*/ 4347 h 10000"/>
                    <a:gd name="connsiteX5" fmla="*/ 174 w 10146"/>
                    <a:gd name="connsiteY5" fmla="*/ 1496 h 10000"/>
                    <a:gd name="connsiteX6" fmla="*/ 1235 w 10146"/>
                    <a:gd name="connsiteY6" fmla="*/ 429 h 10000"/>
                    <a:gd name="connsiteX7" fmla="*/ 2125 w 10146"/>
                    <a:gd name="connsiteY7" fmla="*/ 88 h 10000"/>
                    <a:gd name="connsiteX8" fmla="*/ 3727 w 10146"/>
                    <a:gd name="connsiteY8" fmla="*/ 2473 h 10000"/>
                    <a:gd name="connsiteX9" fmla="*/ 2481 w 10146"/>
                    <a:gd name="connsiteY9" fmla="*/ 3837 h 10000"/>
                    <a:gd name="connsiteX10" fmla="*/ 6220 w 10146"/>
                    <a:gd name="connsiteY10" fmla="*/ 7584 h 10000"/>
                    <a:gd name="connsiteX11" fmla="*/ 7644 w 10146"/>
                    <a:gd name="connsiteY11" fmla="*/ 6222 h 10000"/>
                    <a:gd name="connsiteX12" fmla="*/ 10137 w 10146"/>
                    <a:gd name="connsiteY12" fmla="*/ 7584 h 10000"/>
                    <a:gd name="connsiteX13" fmla="*/ 9672 w 10146"/>
                    <a:gd name="connsiteY13" fmla="*/ 9169 h 10000"/>
                    <a:gd name="connsiteX0" fmla="*/ 9777 w 10251"/>
                    <a:gd name="connsiteY0" fmla="*/ 9169 h 10000"/>
                    <a:gd name="connsiteX1" fmla="*/ 7832 w 10251"/>
                    <a:gd name="connsiteY1" fmla="*/ 9995 h 10000"/>
                    <a:gd name="connsiteX2" fmla="*/ 4722 w 10251"/>
                    <a:gd name="connsiteY2" fmla="*/ 8776 h 10000"/>
                    <a:gd name="connsiteX3" fmla="*/ 1340 w 10251"/>
                    <a:gd name="connsiteY3" fmla="*/ 5540 h 10000"/>
                    <a:gd name="connsiteX4" fmla="*/ 627 w 10251"/>
                    <a:gd name="connsiteY4" fmla="*/ 4347 h 10000"/>
                    <a:gd name="connsiteX5" fmla="*/ 279 w 10251"/>
                    <a:gd name="connsiteY5" fmla="*/ 1496 h 10000"/>
                    <a:gd name="connsiteX6" fmla="*/ 1340 w 10251"/>
                    <a:gd name="connsiteY6" fmla="*/ 429 h 10000"/>
                    <a:gd name="connsiteX7" fmla="*/ 2230 w 10251"/>
                    <a:gd name="connsiteY7" fmla="*/ 88 h 10000"/>
                    <a:gd name="connsiteX8" fmla="*/ 3832 w 10251"/>
                    <a:gd name="connsiteY8" fmla="*/ 2473 h 10000"/>
                    <a:gd name="connsiteX9" fmla="*/ 2586 w 10251"/>
                    <a:gd name="connsiteY9" fmla="*/ 3837 h 10000"/>
                    <a:gd name="connsiteX10" fmla="*/ 6325 w 10251"/>
                    <a:gd name="connsiteY10" fmla="*/ 7584 h 10000"/>
                    <a:gd name="connsiteX11" fmla="*/ 7749 w 10251"/>
                    <a:gd name="connsiteY11" fmla="*/ 6222 h 10000"/>
                    <a:gd name="connsiteX12" fmla="*/ 10242 w 10251"/>
                    <a:gd name="connsiteY12" fmla="*/ 7584 h 10000"/>
                    <a:gd name="connsiteX13" fmla="*/ 9777 w 10251"/>
                    <a:gd name="connsiteY13" fmla="*/ 9169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251" h="10000">
                      <a:moveTo>
                        <a:pt x="9777" y="9169"/>
                      </a:moveTo>
                      <a:cubicBezTo>
                        <a:pt x="9362" y="9538"/>
                        <a:pt x="8674" y="10060"/>
                        <a:pt x="7832" y="9995"/>
                      </a:cubicBezTo>
                      <a:cubicBezTo>
                        <a:pt x="6989" y="9930"/>
                        <a:pt x="5791" y="9486"/>
                        <a:pt x="4722" y="8776"/>
                      </a:cubicBezTo>
                      <a:cubicBezTo>
                        <a:pt x="3476" y="8096"/>
                        <a:pt x="2052" y="6562"/>
                        <a:pt x="1340" y="5540"/>
                      </a:cubicBezTo>
                      <a:cubicBezTo>
                        <a:pt x="984" y="5029"/>
                        <a:pt x="806" y="4688"/>
                        <a:pt x="627" y="4347"/>
                      </a:cubicBezTo>
                      <a:cubicBezTo>
                        <a:pt x="-184" y="3047"/>
                        <a:pt x="-105" y="2423"/>
                        <a:pt x="279" y="1496"/>
                      </a:cubicBezTo>
                      <a:cubicBezTo>
                        <a:pt x="458" y="1156"/>
                        <a:pt x="984" y="599"/>
                        <a:pt x="1340" y="429"/>
                      </a:cubicBezTo>
                      <a:cubicBezTo>
                        <a:pt x="1519" y="258"/>
                        <a:pt x="2423" y="-188"/>
                        <a:pt x="2230" y="88"/>
                      </a:cubicBezTo>
                      <a:cubicBezTo>
                        <a:pt x="2721" y="1839"/>
                        <a:pt x="2991" y="1603"/>
                        <a:pt x="3832" y="2473"/>
                      </a:cubicBezTo>
                      <a:cubicBezTo>
                        <a:pt x="3832" y="2984"/>
                        <a:pt x="2586" y="3496"/>
                        <a:pt x="2586" y="3837"/>
                      </a:cubicBezTo>
                      <a:cubicBezTo>
                        <a:pt x="3001" y="4688"/>
                        <a:pt x="5464" y="7187"/>
                        <a:pt x="6325" y="7584"/>
                      </a:cubicBezTo>
                      <a:cubicBezTo>
                        <a:pt x="7185" y="7981"/>
                        <a:pt x="7097" y="6222"/>
                        <a:pt x="7749" y="6222"/>
                      </a:cubicBezTo>
                      <a:cubicBezTo>
                        <a:pt x="8464" y="6457"/>
                        <a:pt x="9877" y="7237"/>
                        <a:pt x="10242" y="7584"/>
                      </a:cubicBezTo>
                      <a:cubicBezTo>
                        <a:pt x="10306" y="7981"/>
                        <a:pt x="10041" y="8772"/>
                        <a:pt x="9777" y="91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8" name="TextBox 89"/>
            <p:cNvSpPr txBox="1"/>
            <p:nvPr/>
          </p:nvSpPr>
          <p:spPr>
            <a:xfrm>
              <a:off x="803413" y="3891794"/>
              <a:ext cx="2646216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1293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19" name="TextBox 90"/>
            <p:cNvSpPr txBox="1">
              <a:spLocks/>
            </p:cNvSpPr>
            <p:nvPr/>
          </p:nvSpPr>
          <p:spPr>
            <a:xfrm>
              <a:off x="803412" y="4280019"/>
              <a:ext cx="2646216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此部分内容作为文字排版占位显示 </a:t>
              </a:r>
              <a:b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</a:br>
              <a: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（建议使用主题字体）</a:t>
              </a:r>
            </a:p>
          </p:txBody>
        </p:sp>
        <p:sp>
          <p:nvSpPr>
            <p:cNvPr id="20" name="TextBox 92"/>
            <p:cNvSpPr txBox="1"/>
            <p:nvPr/>
          </p:nvSpPr>
          <p:spPr>
            <a:xfrm>
              <a:off x="8742372" y="3891794"/>
              <a:ext cx="2682220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1293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21" name="TextBox 93"/>
            <p:cNvSpPr txBox="1">
              <a:spLocks/>
            </p:cNvSpPr>
            <p:nvPr/>
          </p:nvSpPr>
          <p:spPr>
            <a:xfrm>
              <a:off x="8742372" y="4280019"/>
              <a:ext cx="2682220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此部分内容作为文字排版占位显示 </a:t>
              </a:r>
              <a:b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</a:br>
              <a: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（建议使用主题字体）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03412" y="4982581"/>
            <a:ext cx="10621180" cy="1023576"/>
            <a:chOff x="803412" y="4982581"/>
            <a:chExt cx="10621180" cy="1023576"/>
          </a:xfrm>
        </p:grpSpPr>
        <p:grpSp>
          <p:nvGrpSpPr>
            <p:cNvPr id="22" name="Group 3"/>
            <p:cNvGrpSpPr/>
            <p:nvPr/>
          </p:nvGrpSpPr>
          <p:grpSpPr>
            <a:xfrm>
              <a:off x="5662549" y="4982581"/>
              <a:ext cx="892768" cy="1023576"/>
              <a:chOff x="4514508" y="1429050"/>
              <a:chExt cx="1334443" cy="1529966"/>
            </a:xfrm>
          </p:grpSpPr>
          <p:sp>
            <p:nvSpPr>
              <p:cNvPr id="38" name="Parallelogram 4"/>
              <p:cNvSpPr/>
              <p:nvPr/>
            </p:nvSpPr>
            <p:spPr>
              <a:xfrm rot="5400000">
                <a:off x="4250368" y="2027991"/>
                <a:ext cx="1198660" cy="663390"/>
              </a:xfrm>
              <a:prstGeom prst="parallelogram">
                <a:avLst>
                  <a:gd name="adj" fmla="val 48555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Parallelogram 5"/>
              <p:cNvSpPr/>
              <p:nvPr/>
            </p:nvSpPr>
            <p:spPr>
              <a:xfrm rot="5400000" flipV="1">
                <a:off x="4915865" y="2025930"/>
                <a:ext cx="1198660" cy="667512"/>
              </a:xfrm>
              <a:prstGeom prst="parallelogram">
                <a:avLst>
                  <a:gd name="adj" fmla="val 48555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Diamond 6"/>
              <p:cNvSpPr/>
              <p:nvPr/>
            </p:nvSpPr>
            <p:spPr>
              <a:xfrm>
                <a:off x="4514508" y="1429050"/>
                <a:ext cx="1333770" cy="695827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75"/>
            <p:cNvGrpSpPr/>
            <p:nvPr/>
          </p:nvGrpSpPr>
          <p:grpSpPr>
            <a:xfrm>
              <a:off x="3465903" y="5207886"/>
              <a:ext cx="5227627" cy="579675"/>
              <a:chOff x="3465903" y="4386305"/>
              <a:chExt cx="5227627" cy="579675"/>
            </a:xfrm>
          </p:grpSpPr>
          <p:grpSp>
            <p:nvGrpSpPr>
              <p:cNvPr id="28" name="Group 52"/>
              <p:cNvGrpSpPr/>
              <p:nvPr/>
            </p:nvGrpSpPr>
            <p:grpSpPr>
              <a:xfrm>
                <a:off x="6555019" y="4406775"/>
                <a:ext cx="2138511" cy="559205"/>
                <a:chOff x="4856710" y="3305082"/>
                <a:chExt cx="1603883" cy="419404"/>
              </a:xfrm>
            </p:grpSpPr>
            <p:sp>
              <p:nvSpPr>
                <p:cNvPr id="34" name="Freeform: Shape 53"/>
                <p:cNvSpPr/>
                <p:nvPr/>
              </p:nvSpPr>
              <p:spPr>
                <a:xfrm rot="10800000" flipH="1">
                  <a:off x="4856710" y="3305082"/>
                  <a:ext cx="1468316" cy="418338"/>
                </a:xfrm>
                <a:custGeom>
                  <a:avLst/>
                  <a:gdLst>
                    <a:gd name="connsiteX0" fmla="*/ 0 w 1957755"/>
                    <a:gd name="connsiteY0" fmla="*/ 0 h 635760"/>
                    <a:gd name="connsiteX1" fmla="*/ 1904643 w 1957755"/>
                    <a:gd name="connsiteY1" fmla="*/ 0 h 635760"/>
                    <a:gd name="connsiteX2" fmla="*/ 1957755 w 1957755"/>
                    <a:gd name="connsiteY2" fmla="*/ 317880 h 635760"/>
                    <a:gd name="connsiteX3" fmla="*/ 1904643 w 1957755"/>
                    <a:gd name="connsiteY3" fmla="*/ 635760 h 635760"/>
                    <a:gd name="connsiteX4" fmla="*/ 0 w 1957755"/>
                    <a:gd name="connsiteY4" fmla="*/ 635760 h 635760"/>
                    <a:gd name="connsiteX5" fmla="*/ 0 w 1957755"/>
                    <a:gd name="connsiteY5" fmla="*/ 0 h 6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7755" h="635760">
                      <a:moveTo>
                        <a:pt x="0" y="0"/>
                      </a:moveTo>
                      <a:lnTo>
                        <a:pt x="1904643" y="0"/>
                      </a:lnTo>
                      <a:cubicBezTo>
                        <a:pt x="1933975" y="0"/>
                        <a:pt x="1957755" y="142320"/>
                        <a:pt x="1957755" y="317880"/>
                      </a:cubicBezTo>
                      <a:cubicBezTo>
                        <a:pt x="1957755" y="493440"/>
                        <a:pt x="1933975" y="635760"/>
                        <a:pt x="1904643" y="635760"/>
                      </a:cubicBezTo>
                      <a:lnTo>
                        <a:pt x="0" y="635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Oval 54"/>
                <p:cNvSpPr/>
                <p:nvPr/>
              </p:nvSpPr>
              <p:spPr>
                <a:xfrm>
                  <a:off x="6057327" y="3306148"/>
                  <a:ext cx="403266" cy="41833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TextBox 55"/>
                <p:cNvSpPr txBox="1"/>
                <p:nvPr/>
              </p:nvSpPr>
              <p:spPr>
                <a:xfrm>
                  <a:off x="4896287" y="3346003"/>
                  <a:ext cx="982480" cy="238575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46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标题文本预设</a:t>
                  </a:r>
                </a:p>
              </p:txBody>
            </p:sp>
            <p:sp>
              <p:nvSpPr>
                <p:cNvPr id="37" name="Freeform: Shape 56"/>
                <p:cNvSpPr/>
                <p:nvPr/>
              </p:nvSpPr>
              <p:spPr>
                <a:xfrm rot="21162830">
                  <a:off x="6159203" y="3408655"/>
                  <a:ext cx="212234" cy="211194"/>
                </a:xfrm>
                <a:custGeom>
                  <a:avLst/>
                  <a:gdLst>
                    <a:gd name="connsiteX0" fmla="*/ 507598 w 1016126"/>
                    <a:gd name="connsiteY0" fmla="*/ 380368 h 1011148"/>
                    <a:gd name="connsiteX1" fmla="*/ 685217 w 1016126"/>
                    <a:gd name="connsiteY1" fmla="*/ 478224 h 1011148"/>
                    <a:gd name="connsiteX2" fmla="*/ 617372 w 1016126"/>
                    <a:gd name="connsiteY2" fmla="*/ 636559 h 1011148"/>
                    <a:gd name="connsiteX3" fmla="*/ 397824 w 1016126"/>
                    <a:gd name="connsiteY3" fmla="*/ 636559 h 1011148"/>
                    <a:gd name="connsiteX4" fmla="*/ 329979 w 1016126"/>
                    <a:gd name="connsiteY4" fmla="*/ 478224 h 1011148"/>
                    <a:gd name="connsiteX5" fmla="*/ 673151 w 1016126"/>
                    <a:gd name="connsiteY5" fmla="*/ 82982 h 1011148"/>
                    <a:gd name="connsiteX6" fmla="*/ 720125 w 1016126"/>
                    <a:gd name="connsiteY6" fmla="*/ 247796 h 1011148"/>
                    <a:gd name="connsiteX7" fmla="*/ 531530 w 1016126"/>
                    <a:gd name="connsiteY7" fmla="*/ 322336 h 1011148"/>
                    <a:gd name="connsiteX8" fmla="*/ 367756 w 1016126"/>
                    <a:gd name="connsiteY8" fmla="*/ 202743 h 1011148"/>
                    <a:gd name="connsiteX9" fmla="*/ 454686 w 1016126"/>
                    <a:gd name="connsiteY9" fmla="*/ 55050 h 1011148"/>
                    <a:gd name="connsiteX10" fmla="*/ 384048 w 1016126"/>
                    <a:gd name="connsiteY10" fmla="*/ 67453 h 1011148"/>
                    <a:gd name="connsiteX11" fmla="*/ 110847 w 1016126"/>
                    <a:gd name="connsiteY11" fmla="*/ 278712 h 1011148"/>
                    <a:gd name="connsiteX12" fmla="*/ 80116 w 1016126"/>
                    <a:gd name="connsiteY12" fmla="*/ 346046 h 1011148"/>
                    <a:gd name="connsiteX13" fmla="*/ 244826 w 1016126"/>
                    <a:gd name="connsiteY13" fmla="*/ 299102 h 1011148"/>
                    <a:gd name="connsiteX14" fmla="*/ 319366 w 1016126"/>
                    <a:gd name="connsiteY14" fmla="*/ 487697 h 1011148"/>
                    <a:gd name="connsiteX15" fmla="*/ 199773 w 1016126"/>
                    <a:gd name="connsiteY15" fmla="*/ 651471 h 1011148"/>
                    <a:gd name="connsiteX16" fmla="*/ 53674 w 1016126"/>
                    <a:gd name="connsiteY16" fmla="*/ 565478 h 1011148"/>
                    <a:gd name="connsiteX17" fmla="*/ 65541 w 1016126"/>
                    <a:gd name="connsiteY17" fmla="*/ 633060 h 1011148"/>
                    <a:gd name="connsiteX18" fmla="*/ 358850 w 1016126"/>
                    <a:gd name="connsiteY18" fmla="*/ 943707 h 1011148"/>
                    <a:gd name="connsiteX19" fmla="*/ 399205 w 1016126"/>
                    <a:gd name="connsiteY19" fmla="*/ 953056 h 1011148"/>
                    <a:gd name="connsiteX20" fmla="*/ 355048 w 1016126"/>
                    <a:gd name="connsiteY20" fmla="*/ 938516 h 1011148"/>
                    <a:gd name="connsiteX21" fmla="*/ 307833 w 1016126"/>
                    <a:gd name="connsiteY21" fmla="*/ 772855 h 1011148"/>
                    <a:gd name="connsiteX22" fmla="*/ 496428 w 1016126"/>
                    <a:gd name="connsiteY22" fmla="*/ 698316 h 1011148"/>
                    <a:gd name="connsiteX23" fmla="*/ 660203 w 1016126"/>
                    <a:gd name="connsiteY23" fmla="*/ 817908 h 1011148"/>
                    <a:gd name="connsiteX24" fmla="*/ 575815 w 1016126"/>
                    <a:gd name="connsiteY24" fmla="*/ 961283 h 1011148"/>
                    <a:gd name="connsiteX25" fmla="*/ 631148 w 1016126"/>
                    <a:gd name="connsiteY25" fmla="*/ 951567 h 1011148"/>
                    <a:gd name="connsiteX26" fmla="*/ 904349 w 1016126"/>
                    <a:gd name="connsiteY26" fmla="*/ 740308 h 1011148"/>
                    <a:gd name="connsiteX27" fmla="*/ 936319 w 1016126"/>
                    <a:gd name="connsiteY27" fmla="*/ 670258 h 1011148"/>
                    <a:gd name="connsiteX28" fmla="*/ 772080 w 1016126"/>
                    <a:gd name="connsiteY28" fmla="*/ 717069 h 1011148"/>
                    <a:gd name="connsiteX29" fmla="*/ 697541 w 1016126"/>
                    <a:gd name="connsiteY29" fmla="*/ 528474 h 1011148"/>
                    <a:gd name="connsiteX30" fmla="*/ 817133 w 1016126"/>
                    <a:gd name="connsiteY30" fmla="*/ 364699 h 1011148"/>
                    <a:gd name="connsiteX31" fmla="*/ 960766 w 1016126"/>
                    <a:gd name="connsiteY31" fmla="*/ 449240 h 1011148"/>
                    <a:gd name="connsiteX32" fmla="*/ 949656 w 1016126"/>
                    <a:gd name="connsiteY32" fmla="*/ 385960 h 1011148"/>
                    <a:gd name="connsiteX33" fmla="*/ 738396 w 1016126"/>
                    <a:gd name="connsiteY33" fmla="*/ 112759 h 1011148"/>
                    <a:gd name="connsiteX34" fmla="*/ 572170 w 1016126"/>
                    <a:gd name="connsiteY34" fmla="*/ 4178 h 1011148"/>
                    <a:gd name="connsiteX35" fmla="*/ 1012010 w 1016126"/>
                    <a:gd name="connsiteY35" fmla="*/ 570007 h 1011148"/>
                    <a:gd name="connsiteX36" fmla="*/ 443955 w 1016126"/>
                    <a:gd name="connsiteY36" fmla="*/ 1006970 h 1011148"/>
                    <a:gd name="connsiteX37" fmla="*/ 4115 w 1016126"/>
                    <a:gd name="connsiteY37" fmla="*/ 441140 h 1011148"/>
                    <a:gd name="connsiteX38" fmla="*/ 572170 w 1016126"/>
                    <a:gd name="connsiteY38" fmla="*/ 4178 h 1011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016126" h="1011148">
                      <a:moveTo>
                        <a:pt x="507598" y="380368"/>
                      </a:moveTo>
                      <a:lnTo>
                        <a:pt x="685217" y="478224"/>
                      </a:lnTo>
                      <a:lnTo>
                        <a:pt x="617372" y="636559"/>
                      </a:lnTo>
                      <a:cubicBezTo>
                        <a:pt x="534772" y="637489"/>
                        <a:pt x="470355" y="640764"/>
                        <a:pt x="397824" y="636559"/>
                      </a:cubicBezTo>
                      <a:lnTo>
                        <a:pt x="329979" y="478224"/>
                      </a:lnTo>
                      <a:close/>
                      <a:moveTo>
                        <a:pt x="673151" y="82982"/>
                      </a:moveTo>
                      <a:lnTo>
                        <a:pt x="720125" y="247796"/>
                      </a:lnTo>
                      <a:lnTo>
                        <a:pt x="531530" y="322336"/>
                      </a:lnTo>
                      <a:lnTo>
                        <a:pt x="367756" y="202743"/>
                      </a:lnTo>
                      <a:lnTo>
                        <a:pt x="454686" y="55050"/>
                      </a:lnTo>
                      <a:lnTo>
                        <a:pt x="384048" y="67453"/>
                      </a:lnTo>
                      <a:cubicBezTo>
                        <a:pt x="269245" y="99594"/>
                        <a:pt x="170839" y="175689"/>
                        <a:pt x="110847" y="278712"/>
                      </a:cubicBezTo>
                      <a:lnTo>
                        <a:pt x="80116" y="346046"/>
                      </a:lnTo>
                      <a:lnTo>
                        <a:pt x="244826" y="299102"/>
                      </a:lnTo>
                      <a:lnTo>
                        <a:pt x="319366" y="487697"/>
                      </a:lnTo>
                      <a:lnTo>
                        <a:pt x="199773" y="651471"/>
                      </a:lnTo>
                      <a:lnTo>
                        <a:pt x="53674" y="565478"/>
                      </a:lnTo>
                      <a:lnTo>
                        <a:pt x="65541" y="633060"/>
                      </a:lnTo>
                      <a:cubicBezTo>
                        <a:pt x="105717" y="776563"/>
                        <a:pt x="214572" y="894448"/>
                        <a:pt x="358850" y="943707"/>
                      </a:cubicBezTo>
                      <a:lnTo>
                        <a:pt x="399205" y="953056"/>
                      </a:lnTo>
                      <a:lnTo>
                        <a:pt x="355048" y="938516"/>
                      </a:lnTo>
                      <a:lnTo>
                        <a:pt x="307833" y="772855"/>
                      </a:lnTo>
                      <a:lnTo>
                        <a:pt x="496428" y="698316"/>
                      </a:lnTo>
                      <a:lnTo>
                        <a:pt x="660203" y="817908"/>
                      </a:lnTo>
                      <a:lnTo>
                        <a:pt x="575815" y="961283"/>
                      </a:lnTo>
                      <a:lnTo>
                        <a:pt x="631148" y="951567"/>
                      </a:lnTo>
                      <a:cubicBezTo>
                        <a:pt x="745951" y="919426"/>
                        <a:pt x="844357" y="843331"/>
                        <a:pt x="904349" y="740308"/>
                      </a:cubicBezTo>
                      <a:lnTo>
                        <a:pt x="936319" y="670258"/>
                      </a:lnTo>
                      <a:lnTo>
                        <a:pt x="772080" y="717069"/>
                      </a:lnTo>
                      <a:lnTo>
                        <a:pt x="697541" y="528474"/>
                      </a:lnTo>
                      <a:lnTo>
                        <a:pt x="817133" y="364699"/>
                      </a:lnTo>
                      <a:lnTo>
                        <a:pt x="960766" y="449240"/>
                      </a:lnTo>
                      <a:lnTo>
                        <a:pt x="949656" y="385960"/>
                      </a:lnTo>
                      <a:cubicBezTo>
                        <a:pt x="917514" y="271157"/>
                        <a:pt x="841419" y="172751"/>
                        <a:pt x="738396" y="112759"/>
                      </a:cubicBezTo>
                      <a:close/>
                      <a:moveTo>
                        <a:pt x="572170" y="4178"/>
                      </a:moveTo>
                      <a:cubicBezTo>
                        <a:pt x="850492" y="39763"/>
                        <a:pt x="1047416" y="293094"/>
                        <a:pt x="1012010" y="570007"/>
                      </a:cubicBezTo>
                      <a:cubicBezTo>
                        <a:pt x="976605" y="846921"/>
                        <a:pt x="722278" y="1042556"/>
                        <a:pt x="443955" y="1006970"/>
                      </a:cubicBezTo>
                      <a:cubicBezTo>
                        <a:pt x="165633" y="971385"/>
                        <a:pt x="-31290" y="718054"/>
                        <a:pt x="4115" y="441140"/>
                      </a:cubicBezTo>
                      <a:cubicBezTo>
                        <a:pt x="39521" y="164227"/>
                        <a:pt x="293848" y="-31408"/>
                        <a:pt x="572170" y="41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62"/>
              <p:cNvGrpSpPr/>
              <p:nvPr/>
            </p:nvGrpSpPr>
            <p:grpSpPr>
              <a:xfrm>
                <a:off x="3465903" y="4386305"/>
                <a:ext cx="2199812" cy="557786"/>
                <a:chOff x="2539873" y="3289724"/>
                <a:chExt cx="1649859" cy="418339"/>
              </a:xfrm>
            </p:grpSpPr>
            <p:sp>
              <p:nvSpPr>
                <p:cNvPr id="30" name="Freeform: Shape 63"/>
                <p:cNvSpPr/>
                <p:nvPr/>
              </p:nvSpPr>
              <p:spPr>
                <a:xfrm flipH="1">
                  <a:off x="2721416" y="3289724"/>
                  <a:ext cx="1468316" cy="418338"/>
                </a:xfrm>
                <a:custGeom>
                  <a:avLst/>
                  <a:gdLst>
                    <a:gd name="connsiteX0" fmla="*/ 0 w 1957755"/>
                    <a:gd name="connsiteY0" fmla="*/ 0 h 635760"/>
                    <a:gd name="connsiteX1" fmla="*/ 1904643 w 1957755"/>
                    <a:gd name="connsiteY1" fmla="*/ 0 h 635760"/>
                    <a:gd name="connsiteX2" fmla="*/ 1957755 w 1957755"/>
                    <a:gd name="connsiteY2" fmla="*/ 317880 h 635760"/>
                    <a:gd name="connsiteX3" fmla="*/ 1904643 w 1957755"/>
                    <a:gd name="connsiteY3" fmla="*/ 635760 h 635760"/>
                    <a:gd name="connsiteX4" fmla="*/ 0 w 1957755"/>
                    <a:gd name="connsiteY4" fmla="*/ 635760 h 635760"/>
                    <a:gd name="connsiteX5" fmla="*/ 0 w 1957755"/>
                    <a:gd name="connsiteY5" fmla="*/ 0 h 6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7755" h="635760">
                      <a:moveTo>
                        <a:pt x="0" y="0"/>
                      </a:moveTo>
                      <a:lnTo>
                        <a:pt x="1904643" y="0"/>
                      </a:lnTo>
                      <a:cubicBezTo>
                        <a:pt x="1933975" y="0"/>
                        <a:pt x="1957755" y="142320"/>
                        <a:pt x="1957755" y="317880"/>
                      </a:cubicBezTo>
                      <a:cubicBezTo>
                        <a:pt x="1957755" y="493440"/>
                        <a:pt x="1933975" y="635760"/>
                        <a:pt x="1904643" y="635760"/>
                      </a:cubicBezTo>
                      <a:lnTo>
                        <a:pt x="0" y="635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64"/>
                <p:cNvSpPr/>
                <p:nvPr/>
              </p:nvSpPr>
              <p:spPr>
                <a:xfrm>
                  <a:off x="2539873" y="3289725"/>
                  <a:ext cx="403266" cy="41833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TextBox 65"/>
                <p:cNvSpPr txBox="1"/>
                <p:nvPr/>
              </p:nvSpPr>
              <p:spPr>
                <a:xfrm>
                  <a:off x="2989231" y="3365241"/>
                  <a:ext cx="982481" cy="238575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46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标题文本预设</a:t>
                  </a:r>
                </a:p>
              </p:txBody>
            </p:sp>
            <p:sp>
              <p:nvSpPr>
                <p:cNvPr id="33" name="Freeform: Shape 66"/>
                <p:cNvSpPr/>
                <p:nvPr/>
              </p:nvSpPr>
              <p:spPr>
                <a:xfrm rot="10980303">
                  <a:off x="2597439" y="3377028"/>
                  <a:ext cx="254108" cy="204160"/>
                </a:xfrm>
                <a:custGeom>
                  <a:avLst/>
                  <a:gdLst>
                    <a:gd name="connsiteX0" fmla="*/ 602135 w 3080953"/>
                    <a:gd name="connsiteY0" fmla="*/ 2205747 h 2577712"/>
                    <a:gd name="connsiteX1" fmla="*/ 784247 w 3080953"/>
                    <a:gd name="connsiteY1" fmla="*/ 2003455 h 2577712"/>
                    <a:gd name="connsiteX2" fmla="*/ 581955 w 3080953"/>
                    <a:gd name="connsiteY2" fmla="*/ 1821342 h 2577712"/>
                    <a:gd name="connsiteX3" fmla="*/ 399843 w 3080953"/>
                    <a:gd name="connsiteY3" fmla="*/ 2023634 h 2577712"/>
                    <a:gd name="connsiteX4" fmla="*/ 602135 w 3080953"/>
                    <a:gd name="connsiteY4" fmla="*/ 2205747 h 2577712"/>
                    <a:gd name="connsiteX5" fmla="*/ 1748831 w 3080953"/>
                    <a:gd name="connsiteY5" fmla="*/ 2182288 h 2577712"/>
                    <a:gd name="connsiteX6" fmla="*/ 1930943 w 3080953"/>
                    <a:gd name="connsiteY6" fmla="*/ 1979995 h 2577712"/>
                    <a:gd name="connsiteX7" fmla="*/ 1728651 w 3080953"/>
                    <a:gd name="connsiteY7" fmla="*/ 1797883 h 2577712"/>
                    <a:gd name="connsiteX8" fmla="*/ 1546538 w 3080953"/>
                    <a:gd name="connsiteY8" fmla="*/ 2000175 h 2577712"/>
                    <a:gd name="connsiteX9" fmla="*/ 1748831 w 3080953"/>
                    <a:gd name="connsiteY9" fmla="*/ 2182288 h 2577712"/>
                    <a:gd name="connsiteX10" fmla="*/ 1686976 w 3080953"/>
                    <a:gd name="connsiteY10" fmla="*/ 2568218 h 2577712"/>
                    <a:gd name="connsiteX11" fmla="*/ 1154201 w 3080953"/>
                    <a:gd name="connsiteY11" fmla="*/ 2208239 h 2577712"/>
                    <a:gd name="connsiteX12" fmla="*/ 1129481 w 3080953"/>
                    <a:gd name="connsiteY12" fmla="*/ 2126013 h 2577712"/>
                    <a:gd name="connsiteX13" fmla="*/ 1102766 w 3080953"/>
                    <a:gd name="connsiteY13" fmla="*/ 2215962 h 2577712"/>
                    <a:gd name="connsiteX14" fmla="*/ 571193 w 3080953"/>
                    <a:gd name="connsiteY14" fmla="*/ 2577712 h 2577712"/>
                    <a:gd name="connsiteX15" fmla="*/ 0 w 3080953"/>
                    <a:gd name="connsiteY15" fmla="*/ 2006520 h 2577712"/>
                    <a:gd name="connsiteX16" fmla="*/ 348859 w 3080953"/>
                    <a:gd name="connsiteY16" fmla="*/ 1480214 h 2577712"/>
                    <a:gd name="connsiteX17" fmla="*/ 422100 w 3080953"/>
                    <a:gd name="connsiteY17" fmla="*/ 1457478 h 2577712"/>
                    <a:gd name="connsiteX18" fmla="*/ 349522 w 3080953"/>
                    <a:gd name="connsiteY18" fmla="*/ 74939 h 2577712"/>
                    <a:gd name="connsiteX19" fmla="*/ 1777046 w 3080953"/>
                    <a:gd name="connsiteY19" fmla="*/ 0 h 2577712"/>
                    <a:gd name="connsiteX20" fmla="*/ 1799008 w 3080953"/>
                    <a:gd name="connsiteY20" fmla="*/ 418344 h 2577712"/>
                    <a:gd name="connsiteX21" fmla="*/ 2997304 w 3080953"/>
                    <a:gd name="connsiteY21" fmla="*/ 58740 h 2577712"/>
                    <a:gd name="connsiteX22" fmla="*/ 3080953 w 3080953"/>
                    <a:gd name="connsiteY22" fmla="*/ 1652173 h 2577712"/>
                    <a:gd name="connsiteX23" fmla="*/ 1851592 w 3080953"/>
                    <a:gd name="connsiteY23" fmla="*/ 1420012 h 2577712"/>
                    <a:gd name="connsiteX24" fmla="*/ 1851986 w 3080953"/>
                    <a:gd name="connsiteY24" fmla="*/ 1427524 h 2577712"/>
                    <a:gd name="connsiteX25" fmla="*/ 1753515 w 3080953"/>
                    <a:gd name="connsiteY25" fmla="*/ 1432693 h 2577712"/>
                    <a:gd name="connsiteX26" fmla="*/ 1798325 w 3080953"/>
                    <a:gd name="connsiteY26" fmla="*/ 1437060 h 2577712"/>
                    <a:gd name="connsiteX27" fmla="*/ 2256264 w 3080953"/>
                    <a:gd name="connsiteY27" fmla="*/ 1995127 h 2577712"/>
                    <a:gd name="connsiteX28" fmla="*/ 1686976 w 3080953"/>
                    <a:gd name="connsiteY28" fmla="*/ 2568218 h 2577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080953" h="2577712">
                      <a:moveTo>
                        <a:pt x="602135" y="2205747"/>
                      </a:moveTo>
                      <a:cubicBezTo>
                        <a:pt x="708286" y="2200174"/>
                        <a:pt x="789820" y="2109605"/>
                        <a:pt x="784247" y="2003455"/>
                      </a:cubicBezTo>
                      <a:cubicBezTo>
                        <a:pt x="778675" y="1897304"/>
                        <a:pt x="688106" y="1815770"/>
                        <a:pt x="581955" y="1821342"/>
                      </a:cubicBezTo>
                      <a:cubicBezTo>
                        <a:pt x="475804" y="1826915"/>
                        <a:pt x="394270" y="1917484"/>
                        <a:pt x="399843" y="2023634"/>
                      </a:cubicBezTo>
                      <a:cubicBezTo>
                        <a:pt x="405415" y="2129785"/>
                        <a:pt x="495984" y="2211319"/>
                        <a:pt x="602135" y="2205747"/>
                      </a:cubicBezTo>
                      <a:close/>
                      <a:moveTo>
                        <a:pt x="1748831" y="2182288"/>
                      </a:moveTo>
                      <a:cubicBezTo>
                        <a:pt x="1854981" y="2176715"/>
                        <a:pt x="1936516" y="2086146"/>
                        <a:pt x="1930943" y="1979995"/>
                      </a:cubicBezTo>
                      <a:cubicBezTo>
                        <a:pt x="1925371" y="1873845"/>
                        <a:pt x="1834802" y="1792310"/>
                        <a:pt x="1728651" y="1797883"/>
                      </a:cubicBezTo>
                      <a:cubicBezTo>
                        <a:pt x="1622500" y="1803455"/>
                        <a:pt x="1540966" y="1894024"/>
                        <a:pt x="1546538" y="2000175"/>
                      </a:cubicBezTo>
                      <a:cubicBezTo>
                        <a:pt x="1552111" y="2106326"/>
                        <a:pt x="1642680" y="2187860"/>
                        <a:pt x="1748831" y="2182288"/>
                      </a:cubicBezTo>
                      <a:close/>
                      <a:moveTo>
                        <a:pt x="1686976" y="2568218"/>
                      </a:moveTo>
                      <a:cubicBezTo>
                        <a:pt x="1445452" y="2569022"/>
                        <a:pt x="1238442" y="2419805"/>
                        <a:pt x="1154201" y="2208239"/>
                      </a:cubicBezTo>
                      <a:lnTo>
                        <a:pt x="1129481" y="2126013"/>
                      </a:lnTo>
                      <a:lnTo>
                        <a:pt x="1102766" y="2215962"/>
                      </a:lnTo>
                      <a:cubicBezTo>
                        <a:pt x="1019231" y="2427807"/>
                        <a:pt x="812718" y="2577713"/>
                        <a:pt x="571193" y="2577712"/>
                      </a:cubicBezTo>
                      <a:cubicBezTo>
                        <a:pt x="255732" y="2577713"/>
                        <a:pt x="0" y="2321981"/>
                        <a:pt x="0" y="2006520"/>
                      </a:cubicBezTo>
                      <a:cubicBezTo>
                        <a:pt x="-1" y="1769924"/>
                        <a:pt x="143849" y="1566925"/>
                        <a:pt x="348859" y="1480214"/>
                      </a:cubicBezTo>
                      <a:lnTo>
                        <a:pt x="422100" y="1457478"/>
                      </a:lnTo>
                      <a:lnTo>
                        <a:pt x="349522" y="74939"/>
                      </a:lnTo>
                      <a:lnTo>
                        <a:pt x="1777046" y="0"/>
                      </a:lnTo>
                      <a:lnTo>
                        <a:pt x="1799008" y="418344"/>
                      </a:lnTo>
                      <a:lnTo>
                        <a:pt x="2997304" y="58740"/>
                      </a:lnTo>
                      <a:lnTo>
                        <a:pt x="3080953" y="1652173"/>
                      </a:lnTo>
                      <a:lnTo>
                        <a:pt x="1851592" y="1420012"/>
                      </a:lnTo>
                      <a:lnTo>
                        <a:pt x="1851986" y="1427524"/>
                      </a:lnTo>
                      <a:lnTo>
                        <a:pt x="1753515" y="1432693"/>
                      </a:lnTo>
                      <a:lnTo>
                        <a:pt x="1798325" y="1437060"/>
                      </a:lnTo>
                      <a:cubicBezTo>
                        <a:pt x="2058784" y="1489453"/>
                        <a:pt x="2255345" y="1719099"/>
                        <a:pt x="2256264" y="1995127"/>
                      </a:cubicBezTo>
                      <a:cubicBezTo>
                        <a:pt x="2257314" y="2310585"/>
                        <a:pt x="2002434" y="2567168"/>
                        <a:pt x="1686976" y="25682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4" name="TextBox 95"/>
            <p:cNvSpPr txBox="1"/>
            <p:nvPr/>
          </p:nvSpPr>
          <p:spPr>
            <a:xfrm>
              <a:off x="803413" y="4990874"/>
              <a:ext cx="2646216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414B56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25" name="TextBox 96"/>
            <p:cNvSpPr txBox="1">
              <a:spLocks/>
            </p:cNvSpPr>
            <p:nvPr/>
          </p:nvSpPr>
          <p:spPr>
            <a:xfrm>
              <a:off x="803412" y="5379099"/>
              <a:ext cx="2646216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此部分内容作为文字排版占位显示 </a:t>
              </a:r>
              <a:b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</a:br>
              <a: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（建议使用主题字体）</a:t>
              </a:r>
            </a:p>
          </p:txBody>
        </p:sp>
        <p:sp>
          <p:nvSpPr>
            <p:cNvPr id="26" name="TextBox 98"/>
            <p:cNvSpPr txBox="1"/>
            <p:nvPr/>
          </p:nvSpPr>
          <p:spPr>
            <a:xfrm>
              <a:off x="8742372" y="4990874"/>
              <a:ext cx="2682220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414B56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27" name="TextBox 99"/>
            <p:cNvSpPr txBox="1">
              <a:spLocks/>
            </p:cNvSpPr>
            <p:nvPr/>
          </p:nvSpPr>
          <p:spPr>
            <a:xfrm>
              <a:off x="8742372" y="5379099"/>
              <a:ext cx="2682220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此部分内容作为文字排版占位显示 </a:t>
              </a:r>
              <a:b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</a:br>
              <a: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（建议使用主题字体）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29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矩形 162"/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100000">
                <a:srgbClr val="B73262"/>
              </a:gs>
              <a:gs pos="0">
                <a:srgbClr val="DD58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9" name="图片 1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6" name="文本框 135"/>
          <p:cNvSpPr txBox="1"/>
          <p:nvPr/>
        </p:nvSpPr>
        <p:spPr>
          <a:xfrm>
            <a:off x="4737579" y="3437869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此处添加目录标题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86521" y="1859339"/>
            <a:ext cx="14830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04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803262" y="1819186"/>
            <a:ext cx="1934316" cy="2986264"/>
            <a:chOff x="2425" y="-11"/>
            <a:chExt cx="2806" cy="4332"/>
          </a:xfrm>
          <a:solidFill>
            <a:schemeClr val="bg1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254" y="694"/>
              <a:ext cx="1225" cy="264"/>
            </a:xfrm>
            <a:custGeom>
              <a:avLst/>
              <a:gdLst>
                <a:gd name="T0" fmla="*/ 857 w 872"/>
                <a:gd name="T1" fmla="*/ 6 h 188"/>
                <a:gd name="T2" fmla="*/ 13 w 872"/>
                <a:gd name="T3" fmla="*/ 118 h 188"/>
                <a:gd name="T4" fmla="*/ 9 w 872"/>
                <a:gd name="T5" fmla="*/ 132 h 188"/>
                <a:gd name="T6" fmla="*/ 864 w 872"/>
                <a:gd name="T7" fmla="*/ 18 h 188"/>
                <a:gd name="T8" fmla="*/ 857 w 872"/>
                <a:gd name="T9" fmla="*/ 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2" h="188">
                  <a:moveTo>
                    <a:pt x="857" y="6"/>
                  </a:moveTo>
                  <a:cubicBezTo>
                    <a:pt x="621" y="173"/>
                    <a:pt x="286" y="168"/>
                    <a:pt x="13" y="118"/>
                  </a:cubicBezTo>
                  <a:cubicBezTo>
                    <a:pt x="4" y="116"/>
                    <a:pt x="0" y="130"/>
                    <a:pt x="9" y="132"/>
                  </a:cubicBezTo>
                  <a:cubicBezTo>
                    <a:pt x="286" y="183"/>
                    <a:pt x="625" y="188"/>
                    <a:pt x="864" y="18"/>
                  </a:cubicBezTo>
                  <a:cubicBezTo>
                    <a:pt x="872" y="13"/>
                    <a:pt x="865" y="0"/>
                    <a:pt x="85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254" y="694"/>
              <a:ext cx="1224" cy="272"/>
            </a:xfrm>
            <a:custGeom>
              <a:avLst/>
              <a:gdLst>
                <a:gd name="T0" fmla="*/ 333 w 871"/>
                <a:gd name="T1" fmla="*/ 166 h 194"/>
                <a:gd name="T2" fmla="*/ 9 w 871"/>
                <a:gd name="T3" fmla="*/ 135 h 194"/>
                <a:gd name="T4" fmla="*/ 1 w 871"/>
                <a:gd name="T5" fmla="*/ 124 h 194"/>
                <a:gd name="T6" fmla="*/ 14 w 871"/>
                <a:gd name="T7" fmla="*/ 115 h 194"/>
                <a:gd name="T8" fmla="*/ 855 w 871"/>
                <a:gd name="T9" fmla="*/ 3 h 194"/>
                <a:gd name="T10" fmla="*/ 855 w 871"/>
                <a:gd name="T11" fmla="*/ 3 h 194"/>
                <a:gd name="T12" fmla="*/ 868 w 871"/>
                <a:gd name="T13" fmla="*/ 6 h 194"/>
                <a:gd name="T14" fmla="*/ 866 w 871"/>
                <a:gd name="T15" fmla="*/ 21 h 194"/>
                <a:gd name="T16" fmla="*/ 333 w 871"/>
                <a:gd name="T17" fmla="*/ 166 h 194"/>
                <a:gd name="T18" fmla="*/ 12 w 871"/>
                <a:gd name="T19" fmla="*/ 120 h 194"/>
                <a:gd name="T20" fmla="*/ 7 w 871"/>
                <a:gd name="T21" fmla="*/ 125 h 194"/>
                <a:gd name="T22" fmla="*/ 10 w 871"/>
                <a:gd name="T23" fmla="*/ 129 h 194"/>
                <a:gd name="T24" fmla="*/ 863 w 871"/>
                <a:gd name="T25" fmla="*/ 16 h 194"/>
                <a:gd name="T26" fmla="*/ 864 w 871"/>
                <a:gd name="T27" fmla="*/ 9 h 194"/>
                <a:gd name="T28" fmla="*/ 858 w 871"/>
                <a:gd name="T29" fmla="*/ 8 h 194"/>
                <a:gd name="T30" fmla="*/ 858 w 871"/>
                <a:gd name="T31" fmla="*/ 8 h 194"/>
                <a:gd name="T32" fmla="*/ 13 w 871"/>
                <a:gd name="T33" fmla="*/ 120 h 194"/>
                <a:gd name="T34" fmla="*/ 12 w 871"/>
                <a:gd name="T35" fmla="*/ 12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1" h="194">
                  <a:moveTo>
                    <a:pt x="333" y="166"/>
                  </a:moveTo>
                  <a:cubicBezTo>
                    <a:pt x="217" y="166"/>
                    <a:pt x="106" y="153"/>
                    <a:pt x="9" y="135"/>
                  </a:cubicBezTo>
                  <a:cubicBezTo>
                    <a:pt x="3" y="134"/>
                    <a:pt x="0" y="129"/>
                    <a:pt x="1" y="124"/>
                  </a:cubicBezTo>
                  <a:cubicBezTo>
                    <a:pt x="2" y="118"/>
                    <a:pt x="7" y="114"/>
                    <a:pt x="14" y="115"/>
                  </a:cubicBezTo>
                  <a:cubicBezTo>
                    <a:pt x="261" y="161"/>
                    <a:pt x="608" y="179"/>
                    <a:pt x="855" y="3"/>
                  </a:cubicBezTo>
                  <a:cubicBezTo>
                    <a:pt x="855" y="3"/>
                    <a:pt x="855" y="3"/>
                    <a:pt x="855" y="3"/>
                  </a:cubicBezTo>
                  <a:cubicBezTo>
                    <a:pt x="860" y="0"/>
                    <a:pt x="865" y="1"/>
                    <a:pt x="868" y="6"/>
                  </a:cubicBezTo>
                  <a:cubicBezTo>
                    <a:pt x="871" y="10"/>
                    <a:pt x="871" y="17"/>
                    <a:pt x="866" y="21"/>
                  </a:cubicBezTo>
                  <a:cubicBezTo>
                    <a:pt x="711" y="131"/>
                    <a:pt x="517" y="166"/>
                    <a:pt x="333" y="166"/>
                  </a:cubicBezTo>
                  <a:close/>
                  <a:moveTo>
                    <a:pt x="12" y="120"/>
                  </a:moveTo>
                  <a:cubicBezTo>
                    <a:pt x="9" y="120"/>
                    <a:pt x="7" y="123"/>
                    <a:pt x="7" y="125"/>
                  </a:cubicBezTo>
                  <a:cubicBezTo>
                    <a:pt x="7" y="126"/>
                    <a:pt x="7" y="129"/>
                    <a:pt x="10" y="129"/>
                  </a:cubicBezTo>
                  <a:cubicBezTo>
                    <a:pt x="261" y="176"/>
                    <a:pt x="612" y="194"/>
                    <a:pt x="863" y="16"/>
                  </a:cubicBezTo>
                  <a:cubicBezTo>
                    <a:pt x="866" y="14"/>
                    <a:pt x="865" y="11"/>
                    <a:pt x="864" y="9"/>
                  </a:cubicBezTo>
                  <a:cubicBezTo>
                    <a:pt x="863" y="8"/>
                    <a:pt x="861" y="6"/>
                    <a:pt x="858" y="8"/>
                  </a:cubicBezTo>
                  <a:cubicBezTo>
                    <a:pt x="858" y="8"/>
                    <a:pt x="858" y="8"/>
                    <a:pt x="858" y="8"/>
                  </a:cubicBezTo>
                  <a:cubicBezTo>
                    <a:pt x="610" y="185"/>
                    <a:pt x="261" y="167"/>
                    <a:pt x="13" y="120"/>
                  </a:cubicBezTo>
                  <a:cubicBezTo>
                    <a:pt x="13" y="120"/>
                    <a:pt x="12" y="120"/>
                    <a:pt x="12" y="1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968" y="673"/>
              <a:ext cx="306" cy="962"/>
            </a:xfrm>
            <a:custGeom>
              <a:avLst/>
              <a:gdLst>
                <a:gd name="T0" fmla="*/ 217 w 218"/>
                <a:gd name="T1" fmla="*/ 134 h 685"/>
                <a:gd name="T2" fmla="*/ 83 w 218"/>
                <a:gd name="T3" fmla="*/ 22 h 685"/>
                <a:gd name="T4" fmla="*/ 11 w 218"/>
                <a:gd name="T5" fmla="*/ 225 h 685"/>
                <a:gd name="T6" fmla="*/ 56 w 218"/>
                <a:gd name="T7" fmla="*/ 313 h 685"/>
                <a:gd name="T8" fmla="*/ 76 w 218"/>
                <a:gd name="T9" fmla="*/ 362 h 685"/>
                <a:gd name="T10" fmla="*/ 71 w 218"/>
                <a:gd name="T11" fmla="*/ 406 h 685"/>
                <a:gd name="T12" fmla="*/ 66 w 218"/>
                <a:gd name="T13" fmla="*/ 470 h 685"/>
                <a:gd name="T14" fmla="*/ 128 w 218"/>
                <a:gd name="T15" fmla="*/ 677 h 685"/>
                <a:gd name="T16" fmla="*/ 138 w 218"/>
                <a:gd name="T17" fmla="*/ 667 h 685"/>
                <a:gd name="T18" fmla="*/ 82 w 218"/>
                <a:gd name="T19" fmla="*/ 494 h 685"/>
                <a:gd name="T20" fmla="*/ 86 w 218"/>
                <a:gd name="T21" fmla="*/ 403 h 685"/>
                <a:gd name="T22" fmla="*/ 92 w 218"/>
                <a:gd name="T23" fmla="*/ 329 h 685"/>
                <a:gd name="T24" fmla="*/ 79 w 218"/>
                <a:gd name="T25" fmla="*/ 311 h 685"/>
                <a:gd name="T26" fmla="*/ 30 w 218"/>
                <a:gd name="T27" fmla="*/ 243 h 685"/>
                <a:gd name="T28" fmla="*/ 23 w 218"/>
                <a:gd name="T29" fmla="*/ 168 h 685"/>
                <a:gd name="T30" fmla="*/ 84 w 218"/>
                <a:gd name="T31" fmla="*/ 43 h 685"/>
                <a:gd name="T32" fmla="*/ 202 w 218"/>
                <a:gd name="T33" fmla="*/ 138 h 685"/>
                <a:gd name="T34" fmla="*/ 217 w 218"/>
                <a:gd name="T35" fmla="*/ 13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685">
                  <a:moveTo>
                    <a:pt x="217" y="134"/>
                  </a:moveTo>
                  <a:cubicBezTo>
                    <a:pt x="206" y="72"/>
                    <a:pt x="157" y="0"/>
                    <a:pt x="83" y="22"/>
                  </a:cubicBezTo>
                  <a:cubicBezTo>
                    <a:pt x="5" y="45"/>
                    <a:pt x="0" y="160"/>
                    <a:pt x="11" y="225"/>
                  </a:cubicBezTo>
                  <a:cubicBezTo>
                    <a:pt x="17" y="260"/>
                    <a:pt x="31" y="287"/>
                    <a:pt x="56" y="313"/>
                  </a:cubicBezTo>
                  <a:cubicBezTo>
                    <a:pt x="75" y="332"/>
                    <a:pt x="78" y="333"/>
                    <a:pt x="76" y="362"/>
                  </a:cubicBezTo>
                  <a:cubicBezTo>
                    <a:pt x="75" y="377"/>
                    <a:pt x="73" y="392"/>
                    <a:pt x="71" y="406"/>
                  </a:cubicBezTo>
                  <a:cubicBezTo>
                    <a:pt x="68" y="428"/>
                    <a:pt x="66" y="449"/>
                    <a:pt x="66" y="470"/>
                  </a:cubicBezTo>
                  <a:cubicBezTo>
                    <a:pt x="67" y="539"/>
                    <a:pt x="83" y="623"/>
                    <a:pt x="128" y="677"/>
                  </a:cubicBezTo>
                  <a:cubicBezTo>
                    <a:pt x="134" y="685"/>
                    <a:pt x="144" y="674"/>
                    <a:pt x="138" y="667"/>
                  </a:cubicBezTo>
                  <a:cubicBezTo>
                    <a:pt x="101" y="621"/>
                    <a:pt x="87" y="552"/>
                    <a:pt x="82" y="494"/>
                  </a:cubicBezTo>
                  <a:cubicBezTo>
                    <a:pt x="80" y="464"/>
                    <a:pt x="83" y="434"/>
                    <a:pt x="86" y="403"/>
                  </a:cubicBezTo>
                  <a:cubicBezTo>
                    <a:pt x="89" y="382"/>
                    <a:pt x="99" y="349"/>
                    <a:pt x="92" y="329"/>
                  </a:cubicBezTo>
                  <a:cubicBezTo>
                    <a:pt x="88" y="318"/>
                    <a:pt x="89" y="324"/>
                    <a:pt x="79" y="311"/>
                  </a:cubicBezTo>
                  <a:cubicBezTo>
                    <a:pt x="58" y="286"/>
                    <a:pt x="41" y="277"/>
                    <a:pt x="30" y="243"/>
                  </a:cubicBezTo>
                  <a:cubicBezTo>
                    <a:pt x="23" y="219"/>
                    <a:pt x="23" y="192"/>
                    <a:pt x="23" y="168"/>
                  </a:cubicBezTo>
                  <a:cubicBezTo>
                    <a:pt x="25" y="116"/>
                    <a:pt x="31" y="63"/>
                    <a:pt x="84" y="43"/>
                  </a:cubicBezTo>
                  <a:cubicBezTo>
                    <a:pt x="151" y="16"/>
                    <a:pt x="192" y="80"/>
                    <a:pt x="202" y="138"/>
                  </a:cubicBezTo>
                  <a:cubicBezTo>
                    <a:pt x="204" y="148"/>
                    <a:pt x="218" y="144"/>
                    <a:pt x="217" y="1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2965" y="688"/>
              <a:ext cx="312" cy="944"/>
            </a:xfrm>
            <a:custGeom>
              <a:avLst/>
              <a:gdLst>
                <a:gd name="T0" fmla="*/ 135 w 222"/>
                <a:gd name="T1" fmla="*/ 672 h 672"/>
                <a:gd name="T2" fmla="*/ 128 w 222"/>
                <a:gd name="T3" fmla="*/ 668 h 672"/>
                <a:gd name="T4" fmla="*/ 65 w 222"/>
                <a:gd name="T5" fmla="*/ 459 h 672"/>
                <a:gd name="T6" fmla="*/ 70 w 222"/>
                <a:gd name="T7" fmla="*/ 395 h 672"/>
                <a:gd name="T8" fmla="*/ 72 w 222"/>
                <a:gd name="T9" fmla="*/ 383 h 672"/>
                <a:gd name="T10" fmla="*/ 76 w 222"/>
                <a:gd name="T11" fmla="*/ 351 h 672"/>
                <a:gd name="T12" fmla="*/ 59 w 222"/>
                <a:gd name="T13" fmla="*/ 307 h 672"/>
                <a:gd name="T14" fmla="*/ 56 w 222"/>
                <a:gd name="T15" fmla="*/ 304 h 672"/>
                <a:gd name="T16" fmla="*/ 10 w 222"/>
                <a:gd name="T17" fmla="*/ 214 h 672"/>
                <a:gd name="T18" fmla="*/ 84 w 222"/>
                <a:gd name="T19" fmla="*/ 8 h 672"/>
                <a:gd name="T20" fmla="*/ 157 w 222"/>
                <a:gd name="T21" fmla="*/ 17 h 672"/>
                <a:gd name="T22" fmla="*/ 221 w 222"/>
                <a:gd name="T23" fmla="*/ 123 h 672"/>
                <a:gd name="T24" fmla="*/ 221 w 222"/>
                <a:gd name="T25" fmla="*/ 123 h 672"/>
                <a:gd name="T26" fmla="*/ 212 w 222"/>
                <a:gd name="T27" fmla="*/ 135 h 672"/>
                <a:gd name="T28" fmla="*/ 201 w 222"/>
                <a:gd name="T29" fmla="*/ 128 h 672"/>
                <a:gd name="T30" fmla="*/ 147 w 222"/>
                <a:gd name="T31" fmla="*/ 36 h 672"/>
                <a:gd name="T32" fmla="*/ 87 w 222"/>
                <a:gd name="T33" fmla="*/ 34 h 672"/>
                <a:gd name="T34" fmla="*/ 28 w 222"/>
                <a:gd name="T35" fmla="*/ 157 h 672"/>
                <a:gd name="T36" fmla="*/ 35 w 222"/>
                <a:gd name="T37" fmla="*/ 232 h 672"/>
                <a:gd name="T38" fmla="*/ 65 w 222"/>
                <a:gd name="T39" fmla="*/ 279 h 672"/>
                <a:gd name="T40" fmla="*/ 83 w 222"/>
                <a:gd name="T41" fmla="*/ 298 h 672"/>
                <a:gd name="T42" fmla="*/ 91 w 222"/>
                <a:gd name="T43" fmla="*/ 307 h 672"/>
                <a:gd name="T44" fmla="*/ 97 w 222"/>
                <a:gd name="T45" fmla="*/ 317 h 672"/>
                <a:gd name="T46" fmla="*/ 94 w 222"/>
                <a:gd name="T47" fmla="*/ 375 h 672"/>
                <a:gd name="T48" fmla="*/ 91 w 222"/>
                <a:gd name="T49" fmla="*/ 392 h 672"/>
                <a:gd name="T50" fmla="*/ 87 w 222"/>
                <a:gd name="T51" fmla="*/ 483 h 672"/>
                <a:gd name="T52" fmla="*/ 142 w 222"/>
                <a:gd name="T53" fmla="*/ 654 h 672"/>
                <a:gd name="T54" fmla="*/ 144 w 222"/>
                <a:gd name="T55" fmla="*/ 664 h 672"/>
                <a:gd name="T56" fmla="*/ 136 w 222"/>
                <a:gd name="T57" fmla="*/ 671 h 672"/>
                <a:gd name="T58" fmla="*/ 135 w 222"/>
                <a:gd name="T59" fmla="*/ 672 h 672"/>
                <a:gd name="T60" fmla="*/ 112 w 222"/>
                <a:gd name="T61" fmla="*/ 9 h 672"/>
                <a:gd name="T62" fmla="*/ 86 w 222"/>
                <a:gd name="T63" fmla="*/ 13 h 672"/>
                <a:gd name="T64" fmla="*/ 16 w 222"/>
                <a:gd name="T65" fmla="*/ 213 h 672"/>
                <a:gd name="T66" fmla="*/ 60 w 222"/>
                <a:gd name="T67" fmla="*/ 300 h 672"/>
                <a:gd name="T68" fmla="*/ 63 w 222"/>
                <a:gd name="T69" fmla="*/ 303 h 672"/>
                <a:gd name="T70" fmla="*/ 81 w 222"/>
                <a:gd name="T71" fmla="*/ 351 h 672"/>
                <a:gd name="T72" fmla="*/ 77 w 222"/>
                <a:gd name="T73" fmla="*/ 384 h 672"/>
                <a:gd name="T74" fmla="*/ 76 w 222"/>
                <a:gd name="T75" fmla="*/ 396 h 672"/>
                <a:gd name="T76" fmla="*/ 71 w 222"/>
                <a:gd name="T77" fmla="*/ 459 h 672"/>
                <a:gd name="T78" fmla="*/ 132 w 222"/>
                <a:gd name="T79" fmla="*/ 664 h 672"/>
                <a:gd name="T80" fmla="*/ 135 w 222"/>
                <a:gd name="T81" fmla="*/ 666 h 672"/>
                <a:gd name="T82" fmla="*/ 139 w 222"/>
                <a:gd name="T83" fmla="*/ 662 h 672"/>
                <a:gd name="T84" fmla="*/ 138 w 222"/>
                <a:gd name="T85" fmla="*/ 657 h 672"/>
                <a:gd name="T86" fmla="*/ 81 w 222"/>
                <a:gd name="T87" fmla="*/ 484 h 672"/>
                <a:gd name="T88" fmla="*/ 86 w 222"/>
                <a:gd name="T89" fmla="*/ 392 h 672"/>
                <a:gd name="T90" fmla="*/ 89 w 222"/>
                <a:gd name="T91" fmla="*/ 374 h 672"/>
                <a:gd name="T92" fmla="*/ 91 w 222"/>
                <a:gd name="T93" fmla="*/ 319 h 672"/>
                <a:gd name="T94" fmla="*/ 87 w 222"/>
                <a:gd name="T95" fmla="*/ 311 h 672"/>
                <a:gd name="T96" fmla="*/ 79 w 222"/>
                <a:gd name="T97" fmla="*/ 302 h 672"/>
                <a:gd name="T98" fmla="*/ 61 w 222"/>
                <a:gd name="T99" fmla="*/ 282 h 672"/>
                <a:gd name="T100" fmla="*/ 30 w 222"/>
                <a:gd name="T101" fmla="*/ 233 h 672"/>
                <a:gd name="T102" fmla="*/ 23 w 222"/>
                <a:gd name="T103" fmla="*/ 156 h 672"/>
                <a:gd name="T104" fmla="*/ 85 w 222"/>
                <a:gd name="T105" fmla="*/ 29 h 672"/>
                <a:gd name="T106" fmla="*/ 150 w 222"/>
                <a:gd name="T107" fmla="*/ 31 h 672"/>
                <a:gd name="T108" fmla="*/ 207 w 222"/>
                <a:gd name="T109" fmla="*/ 127 h 672"/>
                <a:gd name="T110" fmla="*/ 211 w 222"/>
                <a:gd name="T111" fmla="*/ 130 h 672"/>
                <a:gd name="T112" fmla="*/ 216 w 222"/>
                <a:gd name="T113" fmla="*/ 124 h 672"/>
                <a:gd name="T114" fmla="*/ 216 w 222"/>
                <a:gd name="T115" fmla="*/ 124 h 672"/>
                <a:gd name="T116" fmla="*/ 154 w 222"/>
                <a:gd name="T117" fmla="*/ 22 h 672"/>
                <a:gd name="T118" fmla="*/ 112 w 222"/>
                <a:gd name="T119" fmla="*/ 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2" h="672">
                  <a:moveTo>
                    <a:pt x="135" y="672"/>
                  </a:moveTo>
                  <a:cubicBezTo>
                    <a:pt x="132" y="672"/>
                    <a:pt x="129" y="670"/>
                    <a:pt x="128" y="668"/>
                  </a:cubicBezTo>
                  <a:cubicBezTo>
                    <a:pt x="72" y="600"/>
                    <a:pt x="66" y="499"/>
                    <a:pt x="65" y="459"/>
                  </a:cubicBezTo>
                  <a:cubicBezTo>
                    <a:pt x="65" y="438"/>
                    <a:pt x="67" y="418"/>
                    <a:pt x="70" y="395"/>
                  </a:cubicBezTo>
                  <a:cubicBezTo>
                    <a:pt x="71" y="391"/>
                    <a:pt x="71" y="387"/>
                    <a:pt x="72" y="383"/>
                  </a:cubicBezTo>
                  <a:cubicBezTo>
                    <a:pt x="73" y="372"/>
                    <a:pt x="75" y="362"/>
                    <a:pt x="76" y="351"/>
                  </a:cubicBezTo>
                  <a:cubicBezTo>
                    <a:pt x="77" y="325"/>
                    <a:pt x="75" y="323"/>
                    <a:pt x="59" y="307"/>
                  </a:cubicBezTo>
                  <a:cubicBezTo>
                    <a:pt x="56" y="304"/>
                    <a:pt x="56" y="304"/>
                    <a:pt x="56" y="304"/>
                  </a:cubicBezTo>
                  <a:cubicBezTo>
                    <a:pt x="31" y="278"/>
                    <a:pt x="16" y="249"/>
                    <a:pt x="10" y="214"/>
                  </a:cubicBezTo>
                  <a:cubicBezTo>
                    <a:pt x="0" y="153"/>
                    <a:pt x="2" y="32"/>
                    <a:pt x="84" y="8"/>
                  </a:cubicBezTo>
                  <a:cubicBezTo>
                    <a:pt x="110" y="0"/>
                    <a:pt x="135" y="3"/>
                    <a:pt x="157" y="17"/>
                  </a:cubicBezTo>
                  <a:cubicBezTo>
                    <a:pt x="195" y="40"/>
                    <a:pt x="215" y="87"/>
                    <a:pt x="221" y="123"/>
                  </a:cubicBezTo>
                  <a:cubicBezTo>
                    <a:pt x="221" y="123"/>
                    <a:pt x="221" y="123"/>
                    <a:pt x="221" y="123"/>
                  </a:cubicBezTo>
                  <a:cubicBezTo>
                    <a:pt x="222" y="129"/>
                    <a:pt x="218" y="134"/>
                    <a:pt x="212" y="135"/>
                  </a:cubicBezTo>
                  <a:cubicBezTo>
                    <a:pt x="207" y="136"/>
                    <a:pt x="202" y="133"/>
                    <a:pt x="201" y="128"/>
                  </a:cubicBezTo>
                  <a:cubicBezTo>
                    <a:pt x="196" y="95"/>
                    <a:pt x="178" y="54"/>
                    <a:pt x="147" y="36"/>
                  </a:cubicBezTo>
                  <a:cubicBezTo>
                    <a:pt x="129" y="26"/>
                    <a:pt x="109" y="25"/>
                    <a:pt x="87" y="34"/>
                  </a:cubicBezTo>
                  <a:cubicBezTo>
                    <a:pt x="35" y="55"/>
                    <a:pt x="29" y="106"/>
                    <a:pt x="28" y="157"/>
                  </a:cubicBezTo>
                  <a:cubicBezTo>
                    <a:pt x="27" y="180"/>
                    <a:pt x="28" y="208"/>
                    <a:pt x="35" y="232"/>
                  </a:cubicBezTo>
                  <a:cubicBezTo>
                    <a:pt x="42" y="255"/>
                    <a:pt x="52" y="265"/>
                    <a:pt x="65" y="279"/>
                  </a:cubicBezTo>
                  <a:cubicBezTo>
                    <a:pt x="71" y="284"/>
                    <a:pt x="77" y="290"/>
                    <a:pt x="83" y="298"/>
                  </a:cubicBezTo>
                  <a:cubicBezTo>
                    <a:pt x="87" y="303"/>
                    <a:pt x="89" y="305"/>
                    <a:pt x="91" y="307"/>
                  </a:cubicBezTo>
                  <a:cubicBezTo>
                    <a:pt x="94" y="309"/>
                    <a:pt x="95" y="310"/>
                    <a:pt x="97" y="317"/>
                  </a:cubicBezTo>
                  <a:cubicBezTo>
                    <a:pt x="102" y="333"/>
                    <a:pt x="98" y="355"/>
                    <a:pt x="94" y="375"/>
                  </a:cubicBezTo>
                  <a:cubicBezTo>
                    <a:pt x="93" y="381"/>
                    <a:pt x="92" y="387"/>
                    <a:pt x="91" y="392"/>
                  </a:cubicBezTo>
                  <a:cubicBezTo>
                    <a:pt x="88" y="420"/>
                    <a:pt x="84" y="451"/>
                    <a:pt x="87" y="483"/>
                  </a:cubicBezTo>
                  <a:cubicBezTo>
                    <a:pt x="91" y="535"/>
                    <a:pt x="104" y="607"/>
                    <a:pt x="142" y="654"/>
                  </a:cubicBezTo>
                  <a:cubicBezTo>
                    <a:pt x="145" y="657"/>
                    <a:pt x="146" y="661"/>
                    <a:pt x="144" y="664"/>
                  </a:cubicBezTo>
                  <a:cubicBezTo>
                    <a:pt x="143" y="668"/>
                    <a:pt x="140" y="671"/>
                    <a:pt x="136" y="671"/>
                  </a:cubicBezTo>
                  <a:cubicBezTo>
                    <a:pt x="135" y="671"/>
                    <a:pt x="135" y="672"/>
                    <a:pt x="135" y="672"/>
                  </a:cubicBezTo>
                  <a:close/>
                  <a:moveTo>
                    <a:pt x="112" y="9"/>
                  </a:moveTo>
                  <a:cubicBezTo>
                    <a:pt x="103" y="9"/>
                    <a:pt x="95" y="11"/>
                    <a:pt x="86" y="13"/>
                  </a:cubicBezTo>
                  <a:cubicBezTo>
                    <a:pt x="8" y="36"/>
                    <a:pt x="6" y="154"/>
                    <a:pt x="16" y="213"/>
                  </a:cubicBezTo>
                  <a:cubicBezTo>
                    <a:pt x="22" y="247"/>
                    <a:pt x="36" y="275"/>
                    <a:pt x="60" y="300"/>
                  </a:cubicBezTo>
                  <a:cubicBezTo>
                    <a:pt x="63" y="303"/>
                    <a:pt x="63" y="303"/>
                    <a:pt x="63" y="303"/>
                  </a:cubicBezTo>
                  <a:cubicBezTo>
                    <a:pt x="80" y="319"/>
                    <a:pt x="83" y="323"/>
                    <a:pt x="81" y="351"/>
                  </a:cubicBezTo>
                  <a:cubicBezTo>
                    <a:pt x="80" y="362"/>
                    <a:pt x="79" y="373"/>
                    <a:pt x="77" y="384"/>
                  </a:cubicBezTo>
                  <a:cubicBezTo>
                    <a:pt x="77" y="388"/>
                    <a:pt x="76" y="392"/>
                    <a:pt x="76" y="396"/>
                  </a:cubicBezTo>
                  <a:cubicBezTo>
                    <a:pt x="73" y="418"/>
                    <a:pt x="71" y="438"/>
                    <a:pt x="71" y="459"/>
                  </a:cubicBezTo>
                  <a:cubicBezTo>
                    <a:pt x="71" y="499"/>
                    <a:pt x="78" y="598"/>
                    <a:pt x="132" y="664"/>
                  </a:cubicBezTo>
                  <a:cubicBezTo>
                    <a:pt x="133" y="666"/>
                    <a:pt x="134" y="666"/>
                    <a:pt x="135" y="666"/>
                  </a:cubicBezTo>
                  <a:cubicBezTo>
                    <a:pt x="137" y="666"/>
                    <a:pt x="138" y="664"/>
                    <a:pt x="139" y="662"/>
                  </a:cubicBezTo>
                  <a:cubicBezTo>
                    <a:pt x="139" y="661"/>
                    <a:pt x="140" y="659"/>
                    <a:pt x="138" y="657"/>
                  </a:cubicBezTo>
                  <a:cubicBezTo>
                    <a:pt x="99" y="610"/>
                    <a:pt x="86" y="537"/>
                    <a:pt x="81" y="484"/>
                  </a:cubicBezTo>
                  <a:cubicBezTo>
                    <a:pt x="79" y="451"/>
                    <a:pt x="82" y="419"/>
                    <a:pt x="86" y="392"/>
                  </a:cubicBezTo>
                  <a:cubicBezTo>
                    <a:pt x="86" y="386"/>
                    <a:pt x="88" y="380"/>
                    <a:pt x="89" y="374"/>
                  </a:cubicBezTo>
                  <a:cubicBezTo>
                    <a:pt x="92" y="355"/>
                    <a:pt x="96" y="333"/>
                    <a:pt x="91" y="319"/>
                  </a:cubicBezTo>
                  <a:cubicBezTo>
                    <a:pt x="90" y="313"/>
                    <a:pt x="89" y="312"/>
                    <a:pt x="87" y="311"/>
                  </a:cubicBezTo>
                  <a:cubicBezTo>
                    <a:pt x="86" y="309"/>
                    <a:pt x="83" y="307"/>
                    <a:pt x="79" y="302"/>
                  </a:cubicBezTo>
                  <a:cubicBezTo>
                    <a:pt x="73" y="294"/>
                    <a:pt x="67" y="288"/>
                    <a:pt x="61" y="282"/>
                  </a:cubicBezTo>
                  <a:cubicBezTo>
                    <a:pt x="48" y="269"/>
                    <a:pt x="37" y="257"/>
                    <a:pt x="30" y="233"/>
                  </a:cubicBezTo>
                  <a:cubicBezTo>
                    <a:pt x="22" y="208"/>
                    <a:pt x="22" y="181"/>
                    <a:pt x="23" y="156"/>
                  </a:cubicBezTo>
                  <a:cubicBezTo>
                    <a:pt x="24" y="106"/>
                    <a:pt x="30" y="51"/>
                    <a:pt x="85" y="29"/>
                  </a:cubicBezTo>
                  <a:cubicBezTo>
                    <a:pt x="108" y="20"/>
                    <a:pt x="130" y="21"/>
                    <a:pt x="150" y="31"/>
                  </a:cubicBezTo>
                  <a:cubicBezTo>
                    <a:pt x="183" y="50"/>
                    <a:pt x="201" y="93"/>
                    <a:pt x="207" y="127"/>
                  </a:cubicBezTo>
                  <a:cubicBezTo>
                    <a:pt x="207" y="130"/>
                    <a:pt x="210" y="130"/>
                    <a:pt x="211" y="130"/>
                  </a:cubicBezTo>
                  <a:cubicBezTo>
                    <a:pt x="213" y="129"/>
                    <a:pt x="216" y="127"/>
                    <a:pt x="216" y="124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80"/>
                    <a:pt x="184" y="40"/>
                    <a:pt x="154" y="22"/>
                  </a:cubicBezTo>
                  <a:cubicBezTo>
                    <a:pt x="141" y="13"/>
                    <a:pt x="127" y="9"/>
                    <a:pt x="112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035" y="794"/>
              <a:ext cx="159" cy="213"/>
            </a:xfrm>
            <a:custGeom>
              <a:avLst/>
              <a:gdLst>
                <a:gd name="T0" fmla="*/ 47 w 113"/>
                <a:gd name="T1" fmla="*/ 136 h 152"/>
                <a:gd name="T2" fmla="*/ 36 w 113"/>
                <a:gd name="T3" fmla="*/ 53 h 152"/>
                <a:gd name="T4" fmla="*/ 64 w 113"/>
                <a:gd name="T5" fmla="*/ 40 h 152"/>
                <a:gd name="T6" fmla="*/ 77 w 113"/>
                <a:gd name="T7" fmla="*/ 54 h 152"/>
                <a:gd name="T8" fmla="*/ 96 w 113"/>
                <a:gd name="T9" fmla="*/ 98 h 152"/>
                <a:gd name="T10" fmla="*/ 110 w 113"/>
                <a:gd name="T11" fmla="*/ 94 h 152"/>
                <a:gd name="T12" fmla="*/ 37 w 113"/>
                <a:gd name="T13" fmla="*/ 30 h 152"/>
                <a:gd name="T14" fmla="*/ 36 w 113"/>
                <a:gd name="T15" fmla="*/ 146 h 152"/>
                <a:gd name="T16" fmla="*/ 47 w 113"/>
                <a:gd name="T17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52">
                  <a:moveTo>
                    <a:pt x="47" y="136"/>
                  </a:moveTo>
                  <a:cubicBezTo>
                    <a:pt x="23" y="114"/>
                    <a:pt x="20" y="81"/>
                    <a:pt x="36" y="53"/>
                  </a:cubicBezTo>
                  <a:cubicBezTo>
                    <a:pt x="41" y="45"/>
                    <a:pt x="54" y="37"/>
                    <a:pt x="64" y="40"/>
                  </a:cubicBezTo>
                  <a:cubicBezTo>
                    <a:pt x="69" y="41"/>
                    <a:pt x="74" y="50"/>
                    <a:pt x="77" y="54"/>
                  </a:cubicBezTo>
                  <a:cubicBezTo>
                    <a:pt x="86" y="67"/>
                    <a:pt x="91" y="82"/>
                    <a:pt x="96" y="98"/>
                  </a:cubicBezTo>
                  <a:cubicBezTo>
                    <a:pt x="98" y="107"/>
                    <a:pt x="113" y="103"/>
                    <a:pt x="110" y="94"/>
                  </a:cubicBezTo>
                  <a:cubicBezTo>
                    <a:pt x="102" y="67"/>
                    <a:pt x="77" y="0"/>
                    <a:pt x="37" y="30"/>
                  </a:cubicBezTo>
                  <a:cubicBezTo>
                    <a:pt x="0" y="57"/>
                    <a:pt x="4" y="118"/>
                    <a:pt x="36" y="146"/>
                  </a:cubicBezTo>
                  <a:cubicBezTo>
                    <a:pt x="44" y="152"/>
                    <a:pt x="54" y="142"/>
                    <a:pt x="47" y="1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434" y="697"/>
              <a:ext cx="94" cy="593"/>
            </a:xfrm>
            <a:custGeom>
              <a:avLst/>
              <a:gdLst>
                <a:gd name="T0" fmla="*/ 8 w 67"/>
                <a:gd name="T1" fmla="*/ 13 h 422"/>
                <a:gd name="T2" fmla="*/ 3 w 67"/>
                <a:gd name="T3" fmla="*/ 409 h 422"/>
                <a:gd name="T4" fmla="*/ 17 w 67"/>
                <a:gd name="T5" fmla="*/ 413 h 422"/>
                <a:gd name="T6" fmla="*/ 23 w 67"/>
                <a:gd name="T7" fmla="*/ 9 h 422"/>
                <a:gd name="T8" fmla="*/ 8 w 67"/>
                <a:gd name="T9" fmla="*/ 1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2">
                  <a:moveTo>
                    <a:pt x="8" y="13"/>
                  </a:moveTo>
                  <a:cubicBezTo>
                    <a:pt x="52" y="145"/>
                    <a:pt x="49" y="278"/>
                    <a:pt x="3" y="409"/>
                  </a:cubicBezTo>
                  <a:cubicBezTo>
                    <a:pt x="0" y="418"/>
                    <a:pt x="14" y="422"/>
                    <a:pt x="17" y="413"/>
                  </a:cubicBezTo>
                  <a:cubicBezTo>
                    <a:pt x="64" y="279"/>
                    <a:pt x="67" y="143"/>
                    <a:pt x="23" y="9"/>
                  </a:cubicBezTo>
                  <a:cubicBezTo>
                    <a:pt x="20" y="0"/>
                    <a:pt x="5" y="4"/>
                    <a:pt x="8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4433" y="697"/>
              <a:ext cx="98" cy="591"/>
            </a:xfrm>
            <a:custGeom>
              <a:avLst/>
              <a:gdLst>
                <a:gd name="T0" fmla="*/ 11 w 70"/>
                <a:gd name="T1" fmla="*/ 421 h 421"/>
                <a:gd name="T2" fmla="*/ 3 w 70"/>
                <a:gd name="T3" fmla="*/ 417 h 421"/>
                <a:gd name="T4" fmla="*/ 1 w 70"/>
                <a:gd name="T5" fmla="*/ 408 h 421"/>
                <a:gd name="T6" fmla="*/ 7 w 70"/>
                <a:gd name="T7" fmla="*/ 14 h 421"/>
                <a:gd name="T8" fmla="*/ 7 w 70"/>
                <a:gd name="T9" fmla="*/ 14 h 421"/>
                <a:gd name="T10" fmla="*/ 8 w 70"/>
                <a:gd name="T11" fmla="*/ 4 h 421"/>
                <a:gd name="T12" fmla="*/ 19 w 70"/>
                <a:gd name="T13" fmla="*/ 1 h 421"/>
                <a:gd name="T14" fmla="*/ 26 w 70"/>
                <a:gd name="T15" fmla="*/ 8 h 421"/>
                <a:gd name="T16" fmla="*/ 21 w 70"/>
                <a:gd name="T17" fmla="*/ 414 h 421"/>
                <a:gd name="T18" fmla="*/ 13 w 70"/>
                <a:gd name="T19" fmla="*/ 421 h 421"/>
                <a:gd name="T20" fmla="*/ 11 w 70"/>
                <a:gd name="T21" fmla="*/ 421 h 421"/>
                <a:gd name="T22" fmla="*/ 12 w 70"/>
                <a:gd name="T23" fmla="*/ 12 h 421"/>
                <a:gd name="T24" fmla="*/ 7 w 70"/>
                <a:gd name="T25" fmla="*/ 410 h 421"/>
                <a:gd name="T26" fmla="*/ 7 w 70"/>
                <a:gd name="T27" fmla="*/ 413 h 421"/>
                <a:gd name="T28" fmla="*/ 12 w 70"/>
                <a:gd name="T29" fmla="*/ 415 h 421"/>
                <a:gd name="T30" fmla="*/ 16 w 70"/>
                <a:gd name="T31" fmla="*/ 412 h 421"/>
                <a:gd name="T32" fmla="*/ 21 w 70"/>
                <a:gd name="T33" fmla="*/ 10 h 421"/>
                <a:gd name="T34" fmla="*/ 18 w 70"/>
                <a:gd name="T35" fmla="*/ 7 h 421"/>
                <a:gd name="T36" fmla="*/ 12 w 70"/>
                <a:gd name="T37" fmla="*/ 8 h 421"/>
                <a:gd name="T38" fmla="*/ 12 w 70"/>
                <a:gd name="T39" fmla="*/ 1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421">
                  <a:moveTo>
                    <a:pt x="11" y="421"/>
                  </a:moveTo>
                  <a:cubicBezTo>
                    <a:pt x="8" y="421"/>
                    <a:pt x="5" y="419"/>
                    <a:pt x="3" y="417"/>
                  </a:cubicBezTo>
                  <a:cubicBezTo>
                    <a:pt x="1" y="415"/>
                    <a:pt x="0" y="411"/>
                    <a:pt x="1" y="408"/>
                  </a:cubicBezTo>
                  <a:cubicBezTo>
                    <a:pt x="48" y="277"/>
                    <a:pt x="49" y="14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5" y="10"/>
                    <a:pt x="6" y="7"/>
                    <a:pt x="8" y="4"/>
                  </a:cubicBezTo>
                  <a:cubicBezTo>
                    <a:pt x="11" y="2"/>
                    <a:pt x="15" y="0"/>
                    <a:pt x="19" y="1"/>
                  </a:cubicBezTo>
                  <a:cubicBezTo>
                    <a:pt x="22" y="2"/>
                    <a:pt x="25" y="4"/>
                    <a:pt x="26" y="8"/>
                  </a:cubicBezTo>
                  <a:cubicBezTo>
                    <a:pt x="70" y="142"/>
                    <a:pt x="69" y="279"/>
                    <a:pt x="21" y="414"/>
                  </a:cubicBezTo>
                  <a:cubicBezTo>
                    <a:pt x="20" y="417"/>
                    <a:pt x="17" y="420"/>
                    <a:pt x="13" y="421"/>
                  </a:cubicBezTo>
                  <a:cubicBezTo>
                    <a:pt x="13" y="421"/>
                    <a:pt x="12" y="421"/>
                    <a:pt x="11" y="421"/>
                  </a:cubicBezTo>
                  <a:close/>
                  <a:moveTo>
                    <a:pt x="12" y="12"/>
                  </a:moveTo>
                  <a:cubicBezTo>
                    <a:pt x="55" y="143"/>
                    <a:pt x="53" y="277"/>
                    <a:pt x="7" y="410"/>
                  </a:cubicBezTo>
                  <a:cubicBezTo>
                    <a:pt x="6" y="411"/>
                    <a:pt x="6" y="413"/>
                    <a:pt x="7" y="413"/>
                  </a:cubicBezTo>
                  <a:cubicBezTo>
                    <a:pt x="8" y="415"/>
                    <a:pt x="10" y="415"/>
                    <a:pt x="12" y="415"/>
                  </a:cubicBezTo>
                  <a:cubicBezTo>
                    <a:pt x="13" y="415"/>
                    <a:pt x="15" y="414"/>
                    <a:pt x="16" y="412"/>
                  </a:cubicBezTo>
                  <a:cubicBezTo>
                    <a:pt x="63" y="278"/>
                    <a:pt x="65" y="143"/>
                    <a:pt x="21" y="10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6" y="6"/>
                    <a:pt x="14" y="7"/>
                    <a:pt x="12" y="8"/>
                  </a:cubicBezTo>
                  <a:cubicBezTo>
                    <a:pt x="12" y="9"/>
                    <a:pt x="11" y="10"/>
                    <a:pt x="12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425" y="-4"/>
              <a:ext cx="2009" cy="3602"/>
            </a:xfrm>
            <a:custGeom>
              <a:avLst/>
              <a:gdLst>
                <a:gd name="T0" fmla="*/ 1427 w 1430"/>
                <a:gd name="T1" fmla="*/ 277 h 2564"/>
                <a:gd name="T2" fmla="*/ 1351 w 1430"/>
                <a:gd name="T3" fmla="*/ 173 h 2564"/>
                <a:gd name="T4" fmla="*/ 1224 w 1430"/>
                <a:gd name="T5" fmla="*/ 70 h 2564"/>
                <a:gd name="T6" fmla="*/ 875 w 1430"/>
                <a:gd name="T7" fmla="*/ 12 h 2564"/>
                <a:gd name="T8" fmla="*/ 516 w 1430"/>
                <a:gd name="T9" fmla="*/ 114 h 2564"/>
                <a:gd name="T10" fmla="*/ 224 w 1430"/>
                <a:gd name="T11" fmla="*/ 354 h 2564"/>
                <a:gd name="T12" fmla="*/ 56 w 1430"/>
                <a:gd name="T13" fmla="*/ 674 h 2564"/>
                <a:gd name="T14" fmla="*/ 43 w 1430"/>
                <a:gd name="T15" fmla="*/ 1085 h 2564"/>
                <a:gd name="T16" fmla="*/ 46 w 1430"/>
                <a:gd name="T17" fmla="*/ 1541 h 2564"/>
                <a:gd name="T18" fmla="*/ 72 w 1430"/>
                <a:gd name="T19" fmla="*/ 1890 h 2564"/>
                <a:gd name="T20" fmla="*/ 210 w 1430"/>
                <a:gd name="T21" fmla="*/ 1997 h 2564"/>
                <a:gd name="T22" fmla="*/ 263 w 1430"/>
                <a:gd name="T23" fmla="*/ 2145 h 2564"/>
                <a:gd name="T24" fmla="*/ 223 w 1430"/>
                <a:gd name="T25" fmla="*/ 2237 h 2564"/>
                <a:gd name="T26" fmla="*/ 239 w 1430"/>
                <a:gd name="T27" fmla="*/ 2359 h 2564"/>
                <a:gd name="T28" fmla="*/ 366 w 1430"/>
                <a:gd name="T29" fmla="*/ 2552 h 2564"/>
                <a:gd name="T30" fmla="*/ 380 w 1430"/>
                <a:gd name="T31" fmla="*/ 2556 h 2564"/>
                <a:gd name="T32" fmla="*/ 380 w 1430"/>
                <a:gd name="T33" fmla="*/ 2215 h 2564"/>
                <a:gd name="T34" fmla="*/ 367 w 1430"/>
                <a:gd name="T35" fmla="*/ 2208 h 2564"/>
                <a:gd name="T36" fmla="*/ 366 w 1430"/>
                <a:gd name="T37" fmla="*/ 2552 h 2564"/>
                <a:gd name="T38" fmla="*/ 380 w 1430"/>
                <a:gd name="T39" fmla="*/ 2556 h 2564"/>
                <a:gd name="T40" fmla="*/ 260 w 1430"/>
                <a:gd name="T41" fmla="*/ 2361 h 2564"/>
                <a:gd name="T42" fmla="*/ 268 w 1430"/>
                <a:gd name="T43" fmla="*/ 2175 h 2564"/>
                <a:gd name="T44" fmla="*/ 271 w 1430"/>
                <a:gd name="T45" fmla="*/ 2051 h 2564"/>
                <a:gd name="T46" fmla="*/ 56 w 1430"/>
                <a:gd name="T47" fmla="*/ 1826 h 2564"/>
                <a:gd name="T48" fmla="*/ 52 w 1430"/>
                <a:gd name="T49" fmla="*/ 1628 h 2564"/>
                <a:gd name="T50" fmla="*/ 67 w 1430"/>
                <a:gd name="T51" fmla="*/ 1427 h 2564"/>
                <a:gd name="T52" fmla="*/ 84 w 1430"/>
                <a:gd name="T53" fmla="*/ 616 h 2564"/>
                <a:gd name="T54" fmla="*/ 301 w 1430"/>
                <a:gd name="T55" fmla="*/ 296 h 2564"/>
                <a:gd name="T56" fmla="*/ 632 w 1430"/>
                <a:gd name="T57" fmla="*/ 81 h 2564"/>
                <a:gd name="T58" fmla="*/ 1093 w 1430"/>
                <a:gd name="T59" fmla="*/ 30 h 2564"/>
                <a:gd name="T60" fmla="*/ 1284 w 1430"/>
                <a:gd name="T61" fmla="*/ 136 h 2564"/>
                <a:gd name="T62" fmla="*/ 1413 w 1430"/>
                <a:gd name="T63" fmla="*/ 281 h 2564"/>
                <a:gd name="T64" fmla="*/ 1427 w 1430"/>
                <a:gd name="T65" fmla="*/ 277 h 2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0" h="2564">
                  <a:moveTo>
                    <a:pt x="1427" y="277"/>
                  </a:moveTo>
                  <a:cubicBezTo>
                    <a:pt x="1412" y="233"/>
                    <a:pt x="1386" y="203"/>
                    <a:pt x="1351" y="173"/>
                  </a:cubicBezTo>
                  <a:cubicBezTo>
                    <a:pt x="1310" y="138"/>
                    <a:pt x="1269" y="100"/>
                    <a:pt x="1224" y="70"/>
                  </a:cubicBezTo>
                  <a:cubicBezTo>
                    <a:pt x="1120" y="1"/>
                    <a:pt x="996" y="0"/>
                    <a:pt x="875" y="12"/>
                  </a:cubicBezTo>
                  <a:cubicBezTo>
                    <a:pt x="753" y="25"/>
                    <a:pt x="625" y="55"/>
                    <a:pt x="516" y="114"/>
                  </a:cubicBezTo>
                  <a:cubicBezTo>
                    <a:pt x="405" y="174"/>
                    <a:pt x="309" y="262"/>
                    <a:pt x="224" y="354"/>
                  </a:cubicBezTo>
                  <a:cubicBezTo>
                    <a:pt x="138" y="446"/>
                    <a:pt x="78" y="548"/>
                    <a:pt x="56" y="674"/>
                  </a:cubicBezTo>
                  <a:cubicBezTo>
                    <a:pt x="33" y="809"/>
                    <a:pt x="38" y="949"/>
                    <a:pt x="43" y="1085"/>
                  </a:cubicBezTo>
                  <a:cubicBezTo>
                    <a:pt x="49" y="1237"/>
                    <a:pt x="59" y="1389"/>
                    <a:pt x="46" y="1541"/>
                  </a:cubicBezTo>
                  <a:cubicBezTo>
                    <a:pt x="37" y="1655"/>
                    <a:pt x="0" y="1788"/>
                    <a:pt x="72" y="1890"/>
                  </a:cubicBezTo>
                  <a:cubicBezTo>
                    <a:pt x="107" y="1940"/>
                    <a:pt x="164" y="1959"/>
                    <a:pt x="210" y="1997"/>
                  </a:cubicBezTo>
                  <a:cubicBezTo>
                    <a:pt x="254" y="2034"/>
                    <a:pt x="278" y="2087"/>
                    <a:pt x="263" y="2145"/>
                  </a:cubicBezTo>
                  <a:cubicBezTo>
                    <a:pt x="255" y="2177"/>
                    <a:pt x="235" y="2206"/>
                    <a:pt x="223" y="2237"/>
                  </a:cubicBezTo>
                  <a:cubicBezTo>
                    <a:pt x="206" y="2282"/>
                    <a:pt x="209" y="2321"/>
                    <a:pt x="239" y="2359"/>
                  </a:cubicBezTo>
                  <a:cubicBezTo>
                    <a:pt x="285" y="2417"/>
                    <a:pt x="398" y="2459"/>
                    <a:pt x="366" y="2552"/>
                  </a:cubicBezTo>
                  <a:cubicBezTo>
                    <a:pt x="362" y="2561"/>
                    <a:pt x="376" y="2564"/>
                    <a:pt x="380" y="2556"/>
                  </a:cubicBezTo>
                  <a:cubicBezTo>
                    <a:pt x="426" y="2443"/>
                    <a:pt x="307" y="2320"/>
                    <a:pt x="380" y="2215"/>
                  </a:cubicBezTo>
                  <a:cubicBezTo>
                    <a:pt x="385" y="2208"/>
                    <a:pt x="372" y="2200"/>
                    <a:pt x="367" y="2208"/>
                  </a:cubicBezTo>
                  <a:cubicBezTo>
                    <a:pt x="292" y="2317"/>
                    <a:pt x="412" y="2438"/>
                    <a:pt x="366" y="2552"/>
                  </a:cubicBezTo>
                  <a:cubicBezTo>
                    <a:pt x="370" y="2553"/>
                    <a:pt x="375" y="2554"/>
                    <a:pt x="380" y="2556"/>
                  </a:cubicBezTo>
                  <a:cubicBezTo>
                    <a:pt x="412" y="2464"/>
                    <a:pt x="312" y="2417"/>
                    <a:pt x="260" y="2361"/>
                  </a:cubicBezTo>
                  <a:cubicBezTo>
                    <a:pt x="201" y="2297"/>
                    <a:pt x="242" y="2240"/>
                    <a:pt x="268" y="2175"/>
                  </a:cubicBezTo>
                  <a:cubicBezTo>
                    <a:pt x="285" y="2134"/>
                    <a:pt x="287" y="2092"/>
                    <a:pt x="271" y="2051"/>
                  </a:cubicBezTo>
                  <a:cubicBezTo>
                    <a:pt x="228" y="1947"/>
                    <a:pt x="93" y="1938"/>
                    <a:pt x="56" y="1826"/>
                  </a:cubicBezTo>
                  <a:cubicBezTo>
                    <a:pt x="36" y="1762"/>
                    <a:pt x="44" y="1694"/>
                    <a:pt x="52" y="1628"/>
                  </a:cubicBezTo>
                  <a:cubicBezTo>
                    <a:pt x="59" y="1561"/>
                    <a:pt x="65" y="1495"/>
                    <a:pt x="67" y="1427"/>
                  </a:cubicBezTo>
                  <a:cubicBezTo>
                    <a:pt x="72" y="1162"/>
                    <a:pt x="14" y="876"/>
                    <a:pt x="84" y="616"/>
                  </a:cubicBezTo>
                  <a:cubicBezTo>
                    <a:pt x="119" y="487"/>
                    <a:pt x="207" y="387"/>
                    <a:pt x="301" y="296"/>
                  </a:cubicBezTo>
                  <a:cubicBezTo>
                    <a:pt x="398" y="203"/>
                    <a:pt x="504" y="124"/>
                    <a:pt x="632" y="81"/>
                  </a:cubicBezTo>
                  <a:cubicBezTo>
                    <a:pt x="775" y="33"/>
                    <a:pt x="944" y="1"/>
                    <a:pt x="1093" y="30"/>
                  </a:cubicBezTo>
                  <a:cubicBezTo>
                    <a:pt x="1167" y="45"/>
                    <a:pt x="1228" y="87"/>
                    <a:pt x="1284" y="136"/>
                  </a:cubicBezTo>
                  <a:cubicBezTo>
                    <a:pt x="1334" y="179"/>
                    <a:pt x="1391" y="216"/>
                    <a:pt x="1413" y="281"/>
                  </a:cubicBezTo>
                  <a:cubicBezTo>
                    <a:pt x="1416" y="290"/>
                    <a:pt x="1430" y="286"/>
                    <a:pt x="1427" y="2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2441" y="-11"/>
              <a:ext cx="1995" cy="3607"/>
            </a:xfrm>
            <a:custGeom>
              <a:avLst/>
              <a:gdLst>
                <a:gd name="T0" fmla="*/ 357 w 1420"/>
                <a:gd name="T1" fmla="*/ 2568 h 2568"/>
                <a:gd name="T2" fmla="*/ 351 w 1420"/>
                <a:gd name="T3" fmla="*/ 2559 h 2568"/>
                <a:gd name="T4" fmla="*/ 279 w 1420"/>
                <a:gd name="T5" fmla="*/ 2416 h 2568"/>
                <a:gd name="T6" fmla="*/ 209 w 1420"/>
                <a:gd name="T7" fmla="*/ 2241 h 2568"/>
                <a:gd name="T8" fmla="*/ 249 w 1420"/>
                <a:gd name="T9" fmla="*/ 2149 h 2568"/>
                <a:gd name="T10" fmla="*/ 144 w 1420"/>
                <a:gd name="T11" fmla="*/ 1967 h 2568"/>
                <a:gd name="T12" fmla="*/ 25 w 1420"/>
                <a:gd name="T13" fmla="*/ 1614 h 2568"/>
                <a:gd name="T14" fmla="*/ 32 w 1420"/>
                <a:gd name="T15" fmla="*/ 1157 h 2568"/>
                <a:gd name="T16" fmla="*/ 29 w 1420"/>
                <a:gd name="T17" fmla="*/ 1084 h 2568"/>
                <a:gd name="T18" fmla="*/ 211 w 1420"/>
                <a:gd name="T19" fmla="*/ 357 h 2568"/>
                <a:gd name="T20" fmla="*/ 864 w 1420"/>
                <a:gd name="T21" fmla="*/ 15 h 2568"/>
                <a:gd name="T22" fmla="*/ 1314 w 1420"/>
                <a:gd name="T23" fmla="*/ 152 h 2568"/>
                <a:gd name="T24" fmla="*/ 1419 w 1420"/>
                <a:gd name="T25" fmla="*/ 281 h 2568"/>
                <a:gd name="T26" fmla="*/ 1417 w 1420"/>
                <a:gd name="T27" fmla="*/ 291 h 2568"/>
                <a:gd name="T28" fmla="*/ 1399 w 1420"/>
                <a:gd name="T29" fmla="*/ 287 h 2568"/>
                <a:gd name="T30" fmla="*/ 1271 w 1420"/>
                <a:gd name="T31" fmla="*/ 143 h 2568"/>
                <a:gd name="T32" fmla="*/ 622 w 1420"/>
                <a:gd name="T33" fmla="*/ 89 h 2568"/>
                <a:gd name="T34" fmla="*/ 76 w 1420"/>
                <a:gd name="T35" fmla="*/ 622 h 2568"/>
                <a:gd name="T36" fmla="*/ 58 w 1420"/>
                <a:gd name="T37" fmla="*/ 1432 h 2568"/>
                <a:gd name="T38" fmla="*/ 48 w 1420"/>
                <a:gd name="T39" fmla="*/ 1830 h 2568"/>
                <a:gd name="T40" fmla="*/ 262 w 1420"/>
                <a:gd name="T41" fmla="*/ 2055 h 2568"/>
                <a:gd name="T42" fmla="*/ 247 w 1420"/>
                <a:gd name="T43" fmla="*/ 2210 h 2568"/>
                <a:gd name="T44" fmla="*/ 294 w 1420"/>
                <a:gd name="T45" fmla="*/ 2403 h 2568"/>
                <a:gd name="T46" fmla="*/ 345 w 1420"/>
                <a:gd name="T47" fmla="*/ 2397 h 2568"/>
                <a:gd name="T48" fmla="*/ 363 w 1420"/>
                <a:gd name="T49" fmla="*/ 2207 h 2568"/>
                <a:gd name="T50" fmla="*/ 371 w 1420"/>
                <a:gd name="T51" fmla="*/ 2222 h 2568"/>
                <a:gd name="T52" fmla="*/ 372 w 1420"/>
                <a:gd name="T53" fmla="*/ 2562 h 2568"/>
                <a:gd name="T54" fmla="*/ 370 w 1420"/>
                <a:gd name="T55" fmla="*/ 2564 h 2568"/>
                <a:gd name="T56" fmla="*/ 357 w 1420"/>
                <a:gd name="T57" fmla="*/ 2560 h 2568"/>
                <a:gd name="T58" fmla="*/ 364 w 1420"/>
                <a:gd name="T59" fmla="*/ 2562 h 2568"/>
                <a:gd name="T60" fmla="*/ 358 w 1420"/>
                <a:gd name="T61" fmla="*/ 2555 h 2568"/>
                <a:gd name="T62" fmla="*/ 368 w 1420"/>
                <a:gd name="T63" fmla="*/ 2500 h 2568"/>
                <a:gd name="T64" fmla="*/ 970 w 1420"/>
                <a:gd name="T65" fmla="*/ 14 h 2568"/>
                <a:gd name="T66" fmla="*/ 506 w 1420"/>
                <a:gd name="T67" fmla="*/ 121 h 2568"/>
                <a:gd name="T68" fmla="*/ 48 w 1420"/>
                <a:gd name="T69" fmla="*/ 679 h 2568"/>
                <a:gd name="T70" fmla="*/ 35 w 1420"/>
                <a:gd name="T71" fmla="*/ 1090 h 2568"/>
                <a:gd name="T72" fmla="*/ 38 w 1420"/>
                <a:gd name="T73" fmla="*/ 1546 h 2568"/>
                <a:gd name="T74" fmla="*/ 63 w 1420"/>
                <a:gd name="T75" fmla="*/ 1893 h 2568"/>
                <a:gd name="T76" fmla="*/ 201 w 1420"/>
                <a:gd name="T77" fmla="*/ 2000 h 2568"/>
                <a:gd name="T78" fmla="*/ 232 w 1420"/>
                <a:gd name="T79" fmla="*/ 2206 h 2568"/>
                <a:gd name="T80" fmla="*/ 230 w 1420"/>
                <a:gd name="T81" fmla="*/ 2362 h 2568"/>
                <a:gd name="T82" fmla="*/ 362 w 1420"/>
                <a:gd name="T83" fmla="*/ 2512 h 2568"/>
                <a:gd name="T84" fmla="*/ 291 w 1420"/>
                <a:gd name="T85" fmla="*/ 2407 h 2568"/>
                <a:gd name="T86" fmla="*/ 242 w 1420"/>
                <a:gd name="T87" fmla="*/ 2207 h 2568"/>
                <a:gd name="T88" fmla="*/ 257 w 1420"/>
                <a:gd name="T89" fmla="*/ 2057 h 2568"/>
                <a:gd name="T90" fmla="*/ 43 w 1420"/>
                <a:gd name="T91" fmla="*/ 1832 h 2568"/>
                <a:gd name="T92" fmla="*/ 53 w 1420"/>
                <a:gd name="T93" fmla="*/ 1432 h 2568"/>
                <a:gd name="T94" fmla="*/ 70 w 1420"/>
                <a:gd name="T95" fmla="*/ 621 h 2568"/>
                <a:gd name="T96" fmla="*/ 620 w 1420"/>
                <a:gd name="T97" fmla="*/ 83 h 2568"/>
                <a:gd name="T98" fmla="*/ 1274 w 1420"/>
                <a:gd name="T99" fmla="*/ 139 h 2568"/>
                <a:gd name="T100" fmla="*/ 1404 w 1420"/>
                <a:gd name="T101" fmla="*/ 285 h 2568"/>
                <a:gd name="T102" fmla="*/ 1413 w 1420"/>
                <a:gd name="T103" fmla="*/ 287 h 2568"/>
                <a:gd name="T104" fmla="*/ 1413 w 1420"/>
                <a:gd name="T105" fmla="*/ 283 h 2568"/>
                <a:gd name="T106" fmla="*/ 1310 w 1420"/>
                <a:gd name="T107" fmla="*/ 156 h 2568"/>
                <a:gd name="T108" fmla="*/ 970 w 1420"/>
                <a:gd name="T109" fmla="*/ 14 h 2568"/>
                <a:gd name="T110" fmla="*/ 377 w 1420"/>
                <a:gd name="T111" fmla="*/ 2512 h 2568"/>
                <a:gd name="T112" fmla="*/ 366 w 1420"/>
                <a:gd name="T113" fmla="*/ 2219 h 2568"/>
                <a:gd name="T114" fmla="*/ 362 w 1420"/>
                <a:gd name="T115" fmla="*/ 2212 h 2568"/>
                <a:gd name="T116" fmla="*/ 351 w 1420"/>
                <a:gd name="T117" fmla="*/ 2395 h 2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20" h="2568">
                  <a:moveTo>
                    <a:pt x="361" y="2568"/>
                  </a:moveTo>
                  <a:cubicBezTo>
                    <a:pt x="360" y="2568"/>
                    <a:pt x="359" y="2568"/>
                    <a:pt x="357" y="2568"/>
                  </a:cubicBezTo>
                  <a:cubicBezTo>
                    <a:pt x="353" y="2566"/>
                    <a:pt x="351" y="2563"/>
                    <a:pt x="351" y="2559"/>
                  </a:cubicBezTo>
                  <a:cubicBezTo>
                    <a:pt x="351" y="2559"/>
                    <a:pt x="351" y="2559"/>
                    <a:pt x="351" y="2559"/>
                  </a:cubicBezTo>
                  <a:cubicBezTo>
                    <a:pt x="352" y="2556"/>
                    <a:pt x="352" y="2556"/>
                    <a:pt x="352" y="2556"/>
                  </a:cubicBezTo>
                  <a:cubicBezTo>
                    <a:pt x="374" y="2493"/>
                    <a:pt x="326" y="2454"/>
                    <a:pt x="279" y="2416"/>
                  </a:cubicBezTo>
                  <a:cubicBezTo>
                    <a:pt x="259" y="2399"/>
                    <a:pt x="239" y="2383"/>
                    <a:pt x="226" y="2366"/>
                  </a:cubicBezTo>
                  <a:cubicBezTo>
                    <a:pt x="197" y="2329"/>
                    <a:pt x="191" y="2288"/>
                    <a:pt x="209" y="2241"/>
                  </a:cubicBezTo>
                  <a:cubicBezTo>
                    <a:pt x="214" y="2228"/>
                    <a:pt x="221" y="2216"/>
                    <a:pt x="227" y="2204"/>
                  </a:cubicBezTo>
                  <a:cubicBezTo>
                    <a:pt x="235" y="2186"/>
                    <a:pt x="245" y="2168"/>
                    <a:pt x="249" y="2149"/>
                  </a:cubicBezTo>
                  <a:cubicBezTo>
                    <a:pt x="263" y="2096"/>
                    <a:pt x="244" y="2043"/>
                    <a:pt x="197" y="2004"/>
                  </a:cubicBezTo>
                  <a:cubicBezTo>
                    <a:pt x="181" y="1990"/>
                    <a:pt x="162" y="1978"/>
                    <a:pt x="144" y="1967"/>
                  </a:cubicBezTo>
                  <a:cubicBezTo>
                    <a:pt x="113" y="1948"/>
                    <a:pt x="81" y="1928"/>
                    <a:pt x="58" y="1896"/>
                  </a:cubicBezTo>
                  <a:cubicBezTo>
                    <a:pt x="0" y="1814"/>
                    <a:pt x="12" y="1712"/>
                    <a:pt x="25" y="1614"/>
                  </a:cubicBezTo>
                  <a:cubicBezTo>
                    <a:pt x="28" y="1590"/>
                    <a:pt x="31" y="1568"/>
                    <a:pt x="32" y="1546"/>
                  </a:cubicBezTo>
                  <a:cubicBezTo>
                    <a:pt x="43" y="1417"/>
                    <a:pt x="38" y="1285"/>
                    <a:pt x="32" y="1157"/>
                  </a:cubicBezTo>
                  <a:cubicBezTo>
                    <a:pt x="31" y="1135"/>
                    <a:pt x="31" y="1113"/>
                    <a:pt x="30" y="1090"/>
                  </a:cubicBezTo>
                  <a:cubicBezTo>
                    <a:pt x="29" y="1084"/>
                    <a:pt x="29" y="1084"/>
                    <a:pt x="29" y="1084"/>
                  </a:cubicBezTo>
                  <a:cubicBezTo>
                    <a:pt x="24" y="950"/>
                    <a:pt x="19" y="812"/>
                    <a:pt x="43" y="678"/>
                  </a:cubicBezTo>
                  <a:cubicBezTo>
                    <a:pt x="63" y="561"/>
                    <a:pt x="117" y="459"/>
                    <a:pt x="211" y="357"/>
                  </a:cubicBezTo>
                  <a:cubicBezTo>
                    <a:pt x="315" y="244"/>
                    <a:pt x="408" y="168"/>
                    <a:pt x="503" y="117"/>
                  </a:cubicBezTo>
                  <a:cubicBezTo>
                    <a:pt x="601" y="64"/>
                    <a:pt x="725" y="29"/>
                    <a:pt x="864" y="15"/>
                  </a:cubicBezTo>
                  <a:cubicBezTo>
                    <a:pt x="976" y="3"/>
                    <a:pt x="1106" y="1"/>
                    <a:pt x="1214" y="73"/>
                  </a:cubicBezTo>
                  <a:cubicBezTo>
                    <a:pt x="1250" y="96"/>
                    <a:pt x="1282" y="125"/>
                    <a:pt x="1314" y="152"/>
                  </a:cubicBezTo>
                  <a:cubicBezTo>
                    <a:pt x="1323" y="160"/>
                    <a:pt x="1333" y="168"/>
                    <a:pt x="1342" y="176"/>
                  </a:cubicBezTo>
                  <a:cubicBezTo>
                    <a:pt x="1372" y="202"/>
                    <a:pt x="1402" y="232"/>
                    <a:pt x="1419" y="281"/>
                  </a:cubicBezTo>
                  <a:cubicBezTo>
                    <a:pt x="1419" y="281"/>
                    <a:pt x="1419" y="281"/>
                    <a:pt x="1419" y="281"/>
                  </a:cubicBezTo>
                  <a:cubicBezTo>
                    <a:pt x="1420" y="285"/>
                    <a:pt x="1419" y="288"/>
                    <a:pt x="1417" y="291"/>
                  </a:cubicBezTo>
                  <a:cubicBezTo>
                    <a:pt x="1414" y="293"/>
                    <a:pt x="1410" y="295"/>
                    <a:pt x="1407" y="294"/>
                  </a:cubicBezTo>
                  <a:cubicBezTo>
                    <a:pt x="1403" y="293"/>
                    <a:pt x="1400" y="291"/>
                    <a:pt x="1399" y="287"/>
                  </a:cubicBezTo>
                  <a:cubicBezTo>
                    <a:pt x="1382" y="234"/>
                    <a:pt x="1341" y="201"/>
                    <a:pt x="1299" y="166"/>
                  </a:cubicBezTo>
                  <a:cubicBezTo>
                    <a:pt x="1290" y="159"/>
                    <a:pt x="1280" y="151"/>
                    <a:pt x="1271" y="143"/>
                  </a:cubicBezTo>
                  <a:cubicBezTo>
                    <a:pt x="1221" y="99"/>
                    <a:pt x="1159" y="53"/>
                    <a:pt x="1082" y="38"/>
                  </a:cubicBezTo>
                  <a:cubicBezTo>
                    <a:pt x="921" y="6"/>
                    <a:pt x="743" y="48"/>
                    <a:pt x="622" y="89"/>
                  </a:cubicBezTo>
                  <a:cubicBezTo>
                    <a:pt x="510" y="126"/>
                    <a:pt x="405" y="195"/>
                    <a:pt x="292" y="303"/>
                  </a:cubicBezTo>
                  <a:cubicBezTo>
                    <a:pt x="201" y="391"/>
                    <a:pt x="112" y="490"/>
                    <a:pt x="76" y="622"/>
                  </a:cubicBezTo>
                  <a:cubicBezTo>
                    <a:pt x="29" y="796"/>
                    <a:pt x="39" y="983"/>
                    <a:pt x="50" y="1164"/>
                  </a:cubicBezTo>
                  <a:cubicBezTo>
                    <a:pt x="55" y="1253"/>
                    <a:pt x="60" y="1345"/>
                    <a:pt x="58" y="1432"/>
                  </a:cubicBezTo>
                  <a:cubicBezTo>
                    <a:pt x="57" y="1493"/>
                    <a:pt x="52" y="1559"/>
                    <a:pt x="43" y="1634"/>
                  </a:cubicBezTo>
                  <a:cubicBezTo>
                    <a:pt x="36" y="1699"/>
                    <a:pt x="28" y="1767"/>
                    <a:pt x="48" y="1830"/>
                  </a:cubicBezTo>
                  <a:cubicBezTo>
                    <a:pt x="67" y="1888"/>
                    <a:pt x="113" y="1918"/>
                    <a:pt x="157" y="1948"/>
                  </a:cubicBezTo>
                  <a:cubicBezTo>
                    <a:pt x="199" y="1976"/>
                    <a:pt x="242" y="2004"/>
                    <a:pt x="262" y="2055"/>
                  </a:cubicBezTo>
                  <a:cubicBezTo>
                    <a:pt x="278" y="2094"/>
                    <a:pt x="278" y="2137"/>
                    <a:pt x="260" y="2181"/>
                  </a:cubicBezTo>
                  <a:cubicBezTo>
                    <a:pt x="256" y="2190"/>
                    <a:pt x="252" y="2200"/>
                    <a:pt x="247" y="2210"/>
                  </a:cubicBezTo>
                  <a:cubicBezTo>
                    <a:pt x="223" y="2264"/>
                    <a:pt x="202" y="2311"/>
                    <a:pt x="251" y="2364"/>
                  </a:cubicBezTo>
                  <a:cubicBezTo>
                    <a:pt x="264" y="2377"/>
                    <a:pt x="279" y="2390"/>
                    <a:pt x="294" y="2403"/>
                  </a:cubicBezTo>
                  <a:cubicBezTo>
                    <a:pt x="319" y="2424"/>
                    <a:pt x="345" y="2446"/>
                    <a:pt x="361" y="2472"/>
                  </a:cubicBezTo>
                  <a:cubicBezTo>
                    <a:pt x="358" y="2447"/>
                    <a:pt x="352" y="2422"/>
                    <a:pt x="345" y="2397"/>
                  </a:cubicBezTo>
                  <a:cubicBezTo>
                    <a:pt x="329" y="2335"/>
                    <a:pt x="312" y="2271"/>
                    <a:pt x="354" y="2211"/>
                  </a:cubicBezTo>
                  <a:cubicBezTo>
                    <a:pt x="356" y="2208"/>
                    <a:pt x="359" y="2206"/>
                    <a:pt x="363" y="2207"/>
                  </a:cubicBezTo>
                  <a:cubicBezTo>
                    <a:pt x="367" y="2207"/>
                    <a:pt x="370" y="2209"/>
                    <a:pt x="372" y="2213"/>
                  </a:cubicBezTo>
                  <a:cubicBezTo>
                    <a:pt x="373" y="2216"/>
                    <a:pt x="373" y="2219"/>
                    <a:pt x="371" y="2222"/>
                  </a:cubicBezTo>
                  <a:cubicBezTo>
                    <a:pt x="333" y="2277"/>
                    <a:pt x="349" y="2336"/>
                    <a:pt x="365" y="2399"/>
                  </a:cubicBezTo>
                  <a:cubicBezTo>
                    <a:pt x="379" y="2453"/>
                    <a:pt x="393" y="2508"/>
                    <a:pt x="372" y="2562"/>
                  </a:cubicBezTo>
                  <a:cubicBezTo>
                    <a:pt x="371" y="2564"/>
                    <a:pt x="371" y="2564"/>
                    <a:pt x="371" y="2564"/>
                  </a:cubicBezTo>
                  <a:cubicBezTo>
                    <a:pt x="370" y="2564"/>
                    <a:pt x="370" y="2564"/>
                    <a:pt x="370" y="2564"/>
                  </a:cubicBezTo>
                  <a:cubicBezTo>
                    <a:pt x="368" y="2567"/>
                    <a:pt x="365" y="2568"/>
                    <a:pt x="361" y="2568"/>
                  </a:cubicBezTo>
                  <a:close/>
                  <a:moveTo>
                    <a:pt x="357" y="2560"/>
                  </a:moveTo>
                  <a:cubicBezTo>
                    <a:pt x="357" y="2562"/>
                    <a:pt x="359" y="2562"/>
                    <a:pt x="359" y="2563"/>
                  </a:cubicBezTo>
                  <a:cubicBezTo>
                    <a:pt x="361" y="2563"/>
                    <a:pt x="363" y="2563"/>
                    <a:pt x="364" y="2562"/>
                  </a:cubicBezTo>
                  <a:lnTo>
                    <a:pt x="357" y="2560"/>
                  </a:lnTo>
                  <a:close/>
                  <a:moveTo>
                    <a:pt x="358" y="2555"/>
                  </a:moveTo>
                  <a:cubicBezTo>
                    <a:pt x="367" y="2557"/>
                    <a:pt x="367" y="2557"/>
                    <a:pt x="367" y="2557"/>
                  </a:cubicBezTo>
                  <a:cubicBezTo>
                    <a:pt x="374" y="2536"/>
                    <a:pt x="374" y="2517"/>
                    <a:pt x="368" y="2500"/>
                  </a:cubicBezTo>
                  <a:cubicBezTo>
                    <a:pt x="368" y="2518"/>
                    <a:pt x="365" y="2537"/>
                    <a:pt x="358" y="2555"/>
                  </a:cubicBezTo>
                  <a:close/>
                  <a:moveTo>
                    <a:pt x="970" y="14"/>
                  </a:moveTo>
                  <a:cubicBezTo>
                    <a:pt x="934" y="14"/>
                    <a:pt x="898" y="17"/>
                    <a:pt x="865" y="20"/>
                  </a:cubicBezTo>
                  <a:cubicBezTo>
                    <a:pt x="727" y="34"/>
                    <a:pt x="603" y="69"/>
                    <a:pt x="506" y="121"/>
                  </a:cubicBezTo>
                  <a:cubicBezTo>
                    <a:pt x="411" y="172"/>
                    <a:pt x="318" y="248"/>
                    <a:pt x="215" y="361"/>
                  </a:cubicBezTo>
                  <a:cubicBezTo>
                    <a:pt x="121" y="462"/>
                    <a:pt x="68" y="563"/>
                    <a:pt x="48" y="679"/>
                  </a:cubicBezTo>
                  <a:cubicBezTo>
                    <a:pt x="25" y="812"/>
                    <a:pt x="30" y="950"/>
                    <a:pt x="35" y="1084"/>
                  </a:cubicBezTo>
                  <a:cubicBezTo>
                    <a:pt x="35" y="1090"/>
                    <a:pt x="35" y="1090"/>
                    <a:pt x="35" y="1090"/>
                  </a:cubicBezTo>
                  <a:cubicBezTo>
                    <a:pt x="36" y="1112"/>
                    <a:pt x="37" y="1135"/>
                    <a:pt x="38" y="1157"/>
                  </a:cubicBezTo>
                  <a:cubicBezTo>
                    <a:pt x="43" y="1285"/>
                    <a:pt x="49" y="1417"/>
                    <a:pt x="38" y="1546"/>
                  </a:cubicBezTo>
                  <a:cubicBezTo>
                    <a:pt x="36" y="1568"/>
                    <a:pt x="33" y="1591"/>
                    <a:pt x="30" y="1614"/>
                  </a:cubicBezTo>
                  <a:cubicBezTo>
                    <a:pt x="18" y="1712"/>
                    <a:pt x="5" y="1812"/>
                    <a:pt x="63" y="1893"/>
                  </a:cubicBezTo>
                  <a:cubicBezTo>
                    <a:pt x="85" y="1924"/>
                    <a:pt x="115" y="1943"/>
                    <a:pt x="147" y="1962"/>
                  </a:cubicBezTo>
                  <a:cubicBezTo>
                    <a:pt x="165" y="1974"/>
                    <a:pt x="184" y="1986"/>
                    <a:pt x="201" y="2000"/>
                  </a:cubicBezTo>
                  <a:cubicBezTo>
                    <a:pt x="249" y="2040"/>
                    <a:pt x="269" y="2095"/>
                    <a:pt x="255" y="2151"/>
                  </a:cubicBezTo>
                  <a:cubicBezTo>
                    <a:pt x="250" y="2170"/>
                    <a:pt x="241" y="2189"/>
                    <a:pt x="232" y="2206"/>
                  </a:cubicBezTo>
                  <a:cubicBezTo>
                    <a:pt x="226" y="2218"/>
                    <a:pt x="219" y="2231"/>
                    <a:pt x="215" y="2243"/>
                  </a:cubicBezTo>
                  <a:cubicBezTo>
                    <a:pt x="197" y="2289"/>
                    <a:pt x="202" y="2326"/>
                    <a:pt x="230" y="2362"/>
                  </a:cubicBezTo>
                  <a:cubicBezTo>
                    <a:pt x="243" y="2379"/>
                    <a:pt x="263" y="2395"/>
                    <a:pt x="283" y="2411"/>
                  </a:cubicBezTo>
                  <a:cubicBezTo>
                    <a:pt x="319" y="2441"/>
                    <a:pt x="356" y="2471"/>
                    <a:pt x="362" y="2512"/>
                  </a:cubicBezTo>
                  <a:cubicBezTo>
                    <a:pt x="363" y="2503"/>
                    <a:pt x="363" y="2494"/>
                    <a:pt x="362" y="2485"/>
                  </a:cubicBezTo>
                  <a:cubicBezTo>
                    <a:pt x="348" y="2456"/>
                    <a:pt x="319" y="2431"/>
                    <a:pt x="291" y="2407"/>
                  </a:cubicBezTo>
                  <a:cubicBezTo>
                    <a:pt x="275" y="2394"/>
                    <a:pt x="260" y="2381"/>
                    <a:pt x="247" y="2368"/>
                  </a:cubicBezTo>
                  <a:cubicBezTo>
                    <a:pt x="195" y="2312"/>
                    <a:pt x="218" y="2261"/>
                    <a:pt x="242" y="2207"/>
                  </a:cubicBezTo>
                  <a:cubicBezTo>
                    <a:pt x="246" y="2198"/>
                    <a:pt x="251" y="2188"/>
                    <a:pt x="255" y="2178"/>
                  </a:cubicBezTo>
                  <a:cubicBezTo>
                    <a:pt x="272" y="2136"/>
                    <a:pt x="273" y="2095"/>
                    <a:pt x="257" y="2057"/>
                  </a:cubicBezTo>
                  <a:cubicBezTo>
                    <a:pt x="237" y="2008"/>
                    <a:pt x="197" y="1981"/>
                    <a:pt x="154" y="1953"/>
                  </a:cubicBezTo>
                  <a:cubicBezTo>
                    <a:pt x="109" y="1922"/>
                    <a:pt x="62" y="1891"/>
                    <a:pt x="43" y="1832"/>
                  </a:cubicBezTo>
                  <a:cubicBezTo>
                    <a:pt x="22" y="1767"/>
                    <a:pt x="30" y="1699"/>
                    <a:pt x="38" y="1633"/>
                  </a:cubicBezTo>
                  <a:cubicBezTo>
                    <a:pt x="47" y="1559"/>
                    <a:pt x="52" y="1493"/>
                    <a:pt x="53" y="1432"/>
                  </a:cubicBezTo>
                  <a:cubicBezTo>
                    <a:pt x="55" y="1345"/>
                    <a:pt x="49" y="1253"/>
                    <a:pt x="44" y="1165"/>
                  </a:cubicBezTo>
                  <a:cubicBezTo>
                    <a:pt x="34" y="983"/>
                    <a:pt x="23" y="795"/>
                    <a:pt x="70" y="621"/>
                  </a:cubicBezTo>
                  <a:cubicBezTo>
                    <a:pt x="107" y="487"/>
                    <a:pt x="197" y="387"/>
                    <a:pt x="288" y="299"/>
                  </a:cubicBezTo>
                  <a:cubicBezTo>
                    <a:pt x="402" y="190"/>
                    <a:pt x="507" y="121"/>
                    <a:pt x="620" y="83"/>
                  </a:cubicBezTo>
                  <a:cubicBezTo>
                    <a:pt x="742" y="42"/>
                    <a:pt x="921" y="0"/>
                    <a:pt x="1083" y="32"/>
                  </a:cubicBezTo>
                  <a:cubicBezTo>
                    <a:pt x="1162" y="48"/>
                    <a:pt x="1224" y="95"/>
                    <a:pt x="1274" y="139"/>
                  </a:cubicBezTo>
                  <a:cubicBezTo>
                    <a:pt x="1284" y="147"/>
                    <a:pt x="1293" y="155"/>
                    <a:pt x="1302" y="162"/>
                  </a:cubicBezTo>
                  <a:cubicBezTo>
                    <a:pt x="1344" y="196"/>
                    <a:pt x="1386" y="231"/>
                    <a:pt x="1404" y="285"/>
                  </a:cubicBezTo>
                  <a:cubicBezTo>
                    <a:pt x="1405" y="287"/>
                    <a:pt x="1407" y="288"/>
                    <a:pt x="1408" y="288"/>
                  </a:cubicBezTo>
                  <a:cubicBezTo>
                    <a:pt x="1410" y="289"/>
                    <a:pt x="1412" y="288"/>
                    <a:pt x="1413" y="287"/>
                  </a:cubicBezTo>
                  <a:cubicBezTo>
                    <a:pt x="1414" y="286"/>
                    <a:pt x="1414" y="285"/>
                    <a:pt x="1413" y="283"/>
                  </a:cubicBezTo>
                  <a:cubicBezTo>
                    <a:pt x="1413" y="283"/>
                    <a:pt x="1413" y="283"/>
                    <a:pt x="1413" y="283"/>
                  </a:cubicBezTo>
                  <a:cubicBezTo>
                    <a:pt x="1398" y="235"/>
                    <a:pt x="1368" y="205"/>
                    <a:pt x="1338" y="180"/>
                  </a:cubicBezTo>
                  <a:cubicBezTo>
                    <a:pt x="1329" y="172"/>
                    <a:pt x="1320" y="164"/>
                    <a:pt x="1310" y="156"/>
                  </a:cubicBezTo>
                  <a:cubicBezTo>
                    <a:pt x="1279" y="129"/>
                    <a:pt x="1246" y="100"/>
                    <a:pt x="1211" y="77"/>
                  </a:cubicBezTo>
                  <a:cubicBezTo>
                    <a:pt x="1137" y="28"/>
                    <a:pt x="1052" y="14"/>
                    <a:pt x="970" y="14"/>
                  </a:cubicBezTo>
                  <a:close/>
                  <a:moveTo>
                    <a:pt x="368" y="2484"/>
                  </a:moveTo>
                  <a:cubicBezTo>
                    <a:pt x="372" y="2493"/>
                    <a:pt x="375" y="2502"/>
                    <a:pt x="377" y="2512"/>
                  </a:cubicBezTo>
                  <a:cubicBezTo>
                    <a:pt x="379" y="2475"/>
                    <a:pt x="369" y="2437"/>
                    <a:pt x="359" y="2400"/>
                  </a:cubicBezTo>
                  <a:cubicBezTo>
                    <a:pt x="344" y="2339"/>
                    <a:pt x="327" y="2276"/>
                    <a:pt x="366" y="2219"/>
                  </a:cubicBezTo>
                  <a:cubicBezTo>
                    <a:pt x="367" y="2218"/>
                    <a:pt x="367" y="2216"/>
                    <a:pt x="367" y="2215"/>
                  </a:cubicBezTo>
                  <a:cubicBezTo>
                    <a:pt x="366" y="2214"/>
                    <a:pt x="364" y="2213"/>
                    <a:pt x="362" y="2212"/>
                  </a:cubicBezTo>
                  <a:cubicBezTo>
                    <a:pt x="361" y="2212"/>
                    <a:pt x="360" y="2213"/>
                    <a:pt x="358" y="2214"/>
                  </a:cubicBezTo>
                  <a:cubicBezTo>
                    <a:pt x="319" y="2272"/>
                    <a:pt x="334" y="2332"/>
                    <a:pt x="351" y="2395"/>
                  </a:cubicBezTo>
                  <a:cubicBezTo>
                    <a:pt x="358" y="2425"/>
                    <a:pt x="366" y="2454"/>
                    <a:pt x="368" y="24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4296" y="381"/>
              <a:ext cx="456" cy="1059"/>
            </a:xfrm>
            <a:custGeom>
              <a:avLst/>
              <a:gdLst>
                <a:gd name="T0" fmla="*/ 85 w 324"/>
                <a:gd name="T1" fmla="*/ 15 h 754"/>
                <a:gd name="T2" fmla="*/ 275 w 324"/>
                <a:gd name="T3" fmla="*/ 445 h 754"/>
                <a:gd name="T4" fmla="*/ 5 w 324"/>
                <a:gd name="T5" fmla="*/ 739 h 754"/>
                <a:gd name="T6" fmla="*/ 18 w 324"/>
                <a:gd name="T7" fmla="*/ 746 h 754"/>
                <a:gd name="T8" fmla="*/ 217 w 324"/>
                <a:gd name="T9" fmla="*/ 566 h 754"/>
                <a:gd name="T10" fmla="*/ 306 w 324"/>
                <a:gd name="T11" fmla="*/ 355 h 754"/>
                <a:gd name="T12" fmla="*/ 85 w 324"/>
                <a:gd name="T13" fmla="*/ 1 h 754"/>
                <a:gd name="T14" fmla="*/ 85 w 324"/>
                <a:gd name="T15" fmla="*/ 1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754">
                  <a:moveTo>
                    <a:pt x="85" y="15"/>
                  </a:moveTo>
                  <a:cubicBezTo>
                    <a:pt x="286" y="28"/>
                    <a:pt x="324" y="292"/>
                    <a:pt x="275" y="445"/>
                  </a:cubicBezTo>
                  <a:cubicBezTo>
                    <a:pt x="230" y="584"/>
                    <a:pt x="79" y="623"/>
                    <a:pt x="5" y="739"/>
                  </a:cubicBezTo>
                  <a:cubicBezTo>
                    <a:pt x="0" y="747"/>
                    <a:pt x="13" y="754"/>
                    <a:pt x="18" y="746"/>
                  </a:cubicBezTo>
                  <a:cubicBezTo>
                    <a:pt x="67" y="669"/>
                    <a:pt x="152" y="629"/>
                    <a:pt x="217" y="566"/>
                  </a:cubicBezTo>
                  <a:cubicBezTo>
                    <a:pt x="275" y="510"/>
                    <a:pt x="300" y="435"/>
                    <a:pt x="306" y="355"/>
                  </a:cubicBezTo>
                  <a:cubicBezTo>
                    <a:pt x="318" y="206"/>
                    <a:pt x="263" y="12"/>
                    <a:pt x="85" y="1"/>
                  </a:cubicBezTo>
                  <a:cubicBezTo>
                    <a:pt x="75" y="0"/>
                    <a:pt x="75" y="15"/>
                    <a:pt x="8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4296" y="378"/>
              <a:ext cx="444" cy="1061"/>
            </a:xfrm>
            <a:custGeom>
              <a:avLst/>
              <a:gdLst>
                <a:gd name="T0" fmla="*/ 12 w 316"/>
                <a:gd name="T1" fmla="*/ 755 h 755"/>
                <a:gd name="T2" fmla="*/ 11 w 316"/>
                <a:gd name="T3" fmla="*/ 755 h 755"/>
                <a:gd name="T4" fmla="*/ 2 w 316"/>
                <a:gd name="T5" fmla="*/ 749 h 755"/>
                <a:gd name="T6" fmla="*/ 3 w 316"/>
                <a:gd name="T7" fmla="*/ 739 h 755"/>
                <a:gd name="T8" fmla="*/ 127 w 316"/>
                <a:gd name="T9" fmla="*/ 618 h 755"/>
                <a:gd name="T10" fmla="*/ 272 w 316"/>
                <a:gd name="T11" fmla="*/ 447 h 755"/>
                <a:gd name="T12" fmla="*/ 235 w 316"/>
                <a:gd name="T13" fmla="*/ 107 h 755"/>
                <a:gd name="T14" fmla="*/ 85 w 316"/>
                <a:gd name="T15" fmla="*/ 20 h 755"/>
                <a:gd name="T16" fmla="*/ 85 w 316"/>
                <a:gd name="T17" fmla="*/ 20 h 755"/>
                <a:gd name="T18" fmla="*/ 75 w 316"/>
                <a:gd name="T19" fmla="*/ 9 h 755"/>
                <a:gd name="T20" fmla="*/ 84 w 316"/>
                <a:gd name="T21" fmla="*/ 0 h 755"/>
                <a:gd name="T22" fmla="*/ 85 w 316"/>
                <a:gd name="T23" fmla="*/ 0 h 755"/>
                <a:gd name="T24" fmla="*/ 232 w 316"/>
                <a:gd name="T25" fmla="*/ 71 h 755"/>
                <a:gd name="T26" fmla="*/ 309 w 316"/>
                <a:gd name="T27" fmla="*/ 358 h 755"/>
                <a:gd name="T28" fmla="*/ 219 w 316"/>
                <a:gd name="T29" fmla="*/ 571 h 755"/>
                <a:gd name="T30" fmla="*/ 142 w 316"/>
                <a:gd name="T31" fmla="*/ 633 h 755"/>
                <a:gd name="T32" fmla="*/ 20 w 316"/>
                <a:gd name="T33" fmla="*/ 750 h 755"/>
                <a:gd name="T34" fmla="*/ 12 w 316"/>
                <a:gd name="T35" fmla="*/ 755 h 755"/>
                <a:gd name="T36" fmla="*/ 84 w 316"/>
                <a:gd name="T37" fmla="*/ 5 h 755"/>
                <a:gd name="T38" fmla="*/ 81 w 316"/>
                <a:gd name="T39" fmla="*/ 9 h 755"/>
                <a:gd name="T40" fmla="*/ 85 w 316"/>
                <a:gd name="T41" fmla="*/ 15 h 755"/>
                <a:gd name="T42" fmla="*/ 85 w 316"/>
                <a:gd name="T43" fmla="*/ 15 h 755"/>
                <a:gd name="T44" fmla="*/ 240 w 316"/>
                <a:gd name="T45" fmla="*/ 104 h 755"/>
                <a:gd name="T46" fmla="*/ 277 w 316"/>
                <a:gd name="T47" fmla="*/ 448 h 755"/>
                <a:gd name="T48" fmla="*/ 130 w 316"/>
                <a:gd name="T49" fmla="*/ 622 h 755"/>
                <a:gd name="T50" fmla="*/ 7 w 316"/>
                <a:gd name="T51" fmla="*/ 742 h 755"/>
                <a:gd name="T52" fmla="*/ 7 w 316"/>
                <a:gd name="T53" fmla="*/ 746 h 755"/>
                <a:gd name="T54" fmla="*/ 12 w 316"/>
                <a:gd name="T55" fmla="*/ 749 h 755"/>
                <a:gd name="T56" fmla="*/ 15 w 316"/>
                <a:gd name="T57" fmla="*/ 747 h 755"/>
                <a:gd name="T58" fmla="*/ 138 w 316"/>
                <a:gd name="T59" fmla="*/ 629 h 755"/>
                <a:gd name="T60" fmla="*/ 215 w 316"/>
                <a:gd name="T61" fmla="*/ 566 h 755"/>
                <a:gd name="T62" fmla="*/ 304 w 316"/>
                <a:gd name="T63" fmla="*/ 357 h 755"/>
                <a:gd name="T64" fmla="*/ 228 w 316"/>
                <a:gd name="T65" fmla="*/ 75 h 755"/>
                <a:gd name="T66" fmla="*/ 85 w 316"/>
                <a:gd name="T67" fmla="*/ 5 h 755"/>
                <a:gd name="T68" fmla="*/ 84 w 316"/>
                <a:gd name="T69" fmla="*/ 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" h="755">
                  <a:moveTo>
                    <a:pt x="12" y="755"/>
                  </a:moveTo>
                  <a:cubicBezTo>
                    <a:pt x="12" y="755"/>
                    <a:pt x="11" y="755"/>
                    <a:pt x="11" y="755"/>
                  </a:cubicBezTo>
                  <a:cubicBezTo>
                    <a:pt x="7" y="754"/>
                    <a:pt x="4" y="752"/>
                    <a:pt x="2" y="749"/>
                  </a:cubicBezTo>
                  <a:cubicBezTo>
                    <a:pt x="0" y="746"/>
                    <a:pt x="1" y="742"/>
                    <a:pt x="3" y="739"/>
                  </a:cubicBezTo>
                  <a:cubicBezTo>
                    <a:pt x="35" y="689"/>
                    <a:pt x="81" y="653"/>
                    <a:pt x="127" y="618"/>
                  </a:cubicBezTo>
                  <a:cubicBezTo>
                    <a:pt x="189" y="570"/>
                    <a:pt x="247" y="525"/>
                    <a:pt x="272" y="447"/>
                  </a:cubicBezTo>
                  <a:cubicBezTo>
                    <a:pt x="303" y="350"/>
                    <a:pt x="301" y="202"/>
                    <a:pt x="235" y="107"/>
                  </a:cubicBezTo>
                  <a:cubicBezTo>
                    <a:pt x="199" y="53"/>
                    <a:pt x="148" y="24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78" y="20"/>
                    <a:pt x="75" y="14"/>
                    <a:pt x="75" y="9"/>
                  </a:cubicBezTo>
                  <a:cubicBezTo>
                    <a:pt x="75" y="3"/>
                    <a:pt x="79" y="0"/>
                    <a:pt x="8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45" y="4"/>
                    <a:pt x="194" y="28"/>
                    <a:pt x="232" y="71"/>
                  </a:cubicBezTo>
                  <a:cubicBezTo>
                    <a:pt x="299" y="148"/>
                    <a:pt x="316" y="270"/>
                    <a:pt x="309" y="358"/>
                  </a:cubicBezTo>
                  <a:cubicBezTo>
                    <a:pt x="302" y="448"/>
                    <a:pt x="272" y="520"/>
                    <a:pt x="219" y="571"/>
                  </a:cubicBezTo>
                  <a:cubicBezTo>
                    <a:pt x="195" y="593"/>
                    <a:pt x="168" y="614"/>
                    <a:pt x="142" y="633"/>
                  </a:cubicBezTo>
                  <a:cubicBezTo>
                    <a:pt x="97" y="667"/>
                    <a:pt x="51" y="701"/>
                    <a:pt x="20" y="750"/>
                  </a:cubicBezTo>
                  <a:cubicBezTo>
                    <a:pt x="18" y="753"/>
                    <a:pt x="15" y="755"/>
                    <a:pt x="12" y="755"/>
                  </a:cubicBezTo>
                  <a:close/>
                  <a:moveTo>
                    <a:pt x="84" y="5"/>
                  </a:moveTo>
                  <a:cubicBezTo>
                    <a:pt x="81" y="5"/>
                    <a:pt x="81" y="8"/>
                    <a:pt x="81" y="9"/>
                  </a:cubicBezTo>
                  <a:cubicBezTo>
                    <a:pt x="81" y="11"/>
                    <a:pt x="81" y="14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150" y="19"/>
                    <a:pt x="202" y="49"/>
                    <a:pt x="240" y="104"/>
                  </a:cubicBezTo>
                  <a:cubicBezTo>
                    <a:pt x="306" y="200"/>
                    <a:pt x="309" y="350"/>
                    <a:pt x="277" y="448"/>
                  </a:cubicBezTo>
                  <a:cubicBezTo>
                    <a:pt x="252" y="528"/>
                    <a:pt x="190" y="576"/>
                    <a:pt x="130" y="622"/>
                  </a:cubicBezTo>
                  <a:cubicBezTo>
                    <a:pt x="85" y="657"/>
                    <a:pt x="39" y="693"/>
                    <a:pt x="7" y="742"/>
                  </a:cubicBezTo>
                  <a:cubicBezTo>
                    <a:pt x="6" y="744"/>
                    <a:pt x="6" y="745"/>
                    <a:pt x="7" y="746"/>
                  </a:cubicBezTo>
                  <a:cubicBezTo>
                    <a:pt x="8" y="748"/>
                    <a:pt x="10" y="749"/>
                    <a:pt x="12" y="749"/>
                  </a:cubicBezTo>
                  <a:cubicBezTo>
                    <a:pt x="13" y="749"/>
                    <a:pt x="14" y="749"/>
                    <a:pt x="15" y="747"/>
                  </a:cubicBezTo>
                  <a:cubicBezTo>
                    <a:pt x="47" y="697"/>
                    <a:pt x="93" y="663"/>
                    <a:pt x="138" y="629"/>
                  </a:cubicBezTo>
                  <a:cubicBezTo>
                    <a:pt x="164" y="609"/>
                    <a:pt x="191" y="589"/>
                    <a:pt x="215" y="566"/>
                  </a:cubicBezTo>
                  <a:cubicBezTo>
                    <a:pt x="267" y="517"/>
                    <a:pt x="297" y="446"/>
                    <a:pt x="304" y="357"/>
                  </a:cubicBezTo>
                  <a:cubicBezTo>
                    <a:pt x="310" y="270"/>
                    <a:pt x="294" y="150"/>
                    <a:pt x="228" y="75"/>
                  </a:cubicBezTo>
                  <a:cubicBezTo>
                    <a:pt x="191" y="32"/>
                    <a:pt x="143" y="9"/>
                    <a:pt x="85" y="5"/>
                  </a:cubicBezTo>
                  <a:cubicBezTo>
                    <a:pt x="85" y="5"/>
                    <a:pt x="85" y="5"/>
                    <a:pt x="84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320" y="1828"/>
              <a:ext cx="625" cy="158"/>
            </a:xfrm>
            <a:custGeom>
              <a:avLst/>
              <a:gdLst>
                <a:gd name="T0" fmla="*/ 429 w 445"/>
                <a:gd name="T1" fmla="*/ 39 h 113"/>
                <a:gd name="T2" fmla="*/ 247 w 445"/>
                <a:gd name="T3" fmla="*/ 93 h 113"/>
                <a:gd name="T4" fmla="*/ 18 w 445"/>
                <a:gd name="T5" fmla="*/ 6 h 113"/>
                <a:gd name="T6" fmla="*/ 8 w 445"/>
                <a:gd name="T7" fmla="*/ 16 h 113"/>
                <a:gd name="T8" fmla="*/ 230 w 445"/>
                <a:gd name="T9" fmla="*/ 106 h 113"/>
                <a:gd name="T10" fmla="*/ 436 w 445"/>
                <a:gd name="T11" fmla="*/ 51 h 113"/>
                <a:gd name="T12" fmla="*/ 429 w 445"/>
                <a:gd name="T13" fmla="*/ 3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13">
                  <a:moveTo>
                    <a:pt x="429" y="39"/>
                  </a:moveTo>
                  <a:cubicBezTo>
                    <a:pt x="371" y="72"/>
                    <a:pt x="315" y="96"/>
                    <a:pt x="247" y="93"/>
                  </a:cubicBezTo>
                  <a:cubicBezTo>
                    <a:pt x="164" y="89"/>
                    <a:pt x="84" y="57"/>
                    <a:pt x="18" y="6"/>
                  </a:cubicBezTo>
                  <a:cubicBezTo>
                    <a:pt x="11" y="0"/>
                    <a:pt x="0" y="10"/>
                    <a:pt x="8" y="16"/>
                  </a:cubicBezTo>
                  <a:cubicBezTo>
                    <a:pt x="72" y="67"/>
                    <a:pt x="148" y="99"/>
                    <a:pt x="230" y="106"/>
                  </a:cubicBezTo>
                  <a:cubicBezTo>
                    <a:pt x="309" y="113"/>
                    <a:pt x="369" y="90"/>
                    <a:pt x="436" y="51"/>
                  </a:cubicBezTo>
                  <a:cubicBezTo>
                    <a:pt x="445" y="47"/>
                    <a:pt x="437" y="34"/>
                    <a:pt x="429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3322" y="1826"/>
              <a:ext cx="620" cy="158"/>
            </a:xfrm>
            <a:custGeom>
              <a:avLst/>
              <a:gdLst>
                <a:gd name="T0" fmla="*/ 256 w 442"/>
                <a:gd name="T1" fmla="*/ 111 h 112"/>
                <a:gd name="T2" fmla="*/ 229 w 442"/>
                <a:gd name="T3" fmla="*/ 110 h 112"/>
                <a:gd name="T4" fmla="*/ 5 w 442"/>
                <a:gd name="T5" fmla="*/ 19 h 112"/>
                <a:gd name="T6" fmla="*/ 3 w 442"/>
                <a:gd name="T7" fmla="*/ 7 h 112"/>
                <a:gd name="T8" fmla="*/ 19 w 442"/>
                <a:gd name="T9" fmla="*/ 5 h 112"/>
                <a:gd name="T10" fmla="*/ 246 w 442"/>
                <a:gd name="T11" fmla="*/ 91 h 112"/>
                <a:gd name="T12" fmla="*/ 257 w 442"/>
                <a:gd name="T13" fmla="*/ 91 h 112"/>
                <a:gd name="T14" fmla="*/ 427 w 442"/>
                <a:gd name="T15" fmla="*/ 37 h 112"/>
                <a:gd name="T16" fmla="*/ 427 w 442"/>
                <a:gd name="T17" fmla="*/ 37 h 112"/>
                <a:gd name="T18" fmla="*/ 436 w 442"/>
                <a:gd name="T19" fmla="*/ 37 h 112"/>
                <a:gd name="T20" fmla="*/ 442 w 442"/>
                <a:gd name="T21" fmla="*/ 46 h 112"/>
                <a:gd name="T22" fmla="*/ 437 w 442"/>
                <a:gd name="T23" fmla="*/ 55 h 112"/>
                <a:gd name="T24" fmla="*/ 256 w 442"/>
                <a:gd name="T25" fmla="*/ 111 h 112"/>
                <a:gd name="T26" fmla="*/ 12 w 442"/>
                <a:gd name="T27" fmla="*/ 8 h 112"/>
                <a:gd name="T28" fmla="*/ 8 w 442"/>
                <a:gd name="T29" fmla="*/ 10 h 112"/>
                <a:gd name="T30" fmla="*/ 8 w 442"/>
                <a:gd name="T31" fmla="*/ 15 h 112"/>
                <a:gd name="T32" fmla="*/ 229 w 442"/>
                <a:gd name="T33" fmla="*/ 105 h 112"/>
                <a:gd name="T34" fmla="*/ 434 w 442"/>
                <a:gd name="T35" fmla="*/ 50 h 112"/>
                <a:gd name="T36" fmla="*/ 436 w 442"/>
                <a:gd name="T37" fmla="*/ 46 h 112"/>
                <a:gd name="T38" fmla="*/ 434 w 442"/>
                <a:gd name="T39" fmla="*/ 42 h 112"/>
                <a:gd name="T40" fmla="*/ 429 w 442"/>
                <a:gd name="T41" fmla="*/ 42 h 112"/>
                <a:gd name="T42" fmla="*/ 429 w 442"/>
                <a:gd name="T43" fmla="*/ 42 h 112"/>
                <a:gd name="T44" fmla="*/ 246 w 442"/>
                <a:gd name="T45" fmla="*/ 97 h 112"/>
                <a:gd name="T46" fmla="*/ 15 w 442"/>
                <a:gd name="T47" fmla="*/ 9 h 112"/>
                <a:gd name="T48" fmla="*/ 12 w 442"/>
                <a:gd name="T49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2" h="112">
                  <a:moveTo>
                    <a:pt x="256" y="111"/>
                  </a:moveTo>
                  <a:cubicBezTo>
                    <a:pt x="247" y="111"/>
                    <a:pt x="238" y="111"/>
                    <a:pt x="229" y="110"/>
                  </a:cubicBezTo>
                  <a:cubicBezTo>
                    <a:pt x="149" y="103"/>
                    <a:pt x="72" y="72"/>
                    <a:pt x="5" y="19"/>
                  </a:cubicBezTo>
                  <a:cubicBezTo>
                    <a:pt x="1" y="16"/>
                    <a:pt x="0" y="11"/>
                    <a:pt x="3" y="7"/>
                  </a:cubicBezTo>
                  <a:cubicBezTo>
                    <a:pt x="7" y="2"/>
                    <a:pt x="13" y="0"/>
                    <a:pt x="19" y="5"/>
                  </a:cubicBezTo>
                  <a:cubicBezTo>
                    <a:pt x="87" y="58"/>
                    <a:pt x="166" y="88"/>
                    <a:pt x="246" y="91"/>
                  </a:cubicBezTo>
                  <a:cubicBezTo>
                    <a:pt x="250" y="91"/>
                    <a:pt x="254" y="91"/>
                    <a:pt x="257" y="91"/>
                  </a:cubicBezTo>
                  <a:cubicBezTo>
                    <a:pt x="324" y="91"/>
                    <a:pt x="378" y="65"/>
                    <a:pt x="427" y="37"/>
                  </a:cubicBezTo>
                  <a:cubicBezTo>
                    <a:pt x="427" y="37"/>
                    <a:pt x="427" y="37"/>
                    <a:pt x="427" y="37"/>
                  </a:cubicBezTo>
                  <a:cubicBezTo>
                    <a:pt x="430" y="35"/>
                    <a:pt x="433" y="35"/>
                    <a:pt x="436" y="37"/>
                  </a:cubicBezTo>
                  <a:cubicBezTo>
                    <a:pt x="440" y="39"/>
                    <a:pt x="442" y="43"/>
                    <a:pt x="442" y="46"/>
                  </a:cubicBezTo>
                  <a:cubicBezTo>
                    <a:pt x="442" y="50"/>
                    <a:pt x="440" y="53"/>
                    <a:pt x="437" y="55"/>
                  </a:cubicBezTo>
                  <a:cubicBezTo>
                    <a:pt x="378" y="89"/>
                    <a:pt x="324" y="111"/>
                    <a:pt x="256" y="111"/>
                  </a:cubicBezTo>
                  <a:close/>
                  <a:moveTo>
                    <a:pt x="12" y="8"/>
                  </a:moveTo>
                  <a:cubicBezTo>
                    <a:pt x="10" y="8"/>
                    <a:pt x="9" y="9"/>
                    <a:pt x="8" y="10"/>
                  </a:cubicBezTo>
                  <a:cubicBezTo>
                    <a:pt x="7" y="11"/>
                    <a:pt x="6" y="13"/>
                    <a:pt x="8" y="15"/>
                  </a:cubicBezTo>
                  <a:cubicBezTo>
                    <a:pt x="75" y="67"/>
                    <a:pt x="151" y="98"/>
                    <a:pt x="229" y="105"/>
                  </a:cubicBezTo>
                  <a:cubicBezTo>
                    <a:pt x="309" y="112"/>
                    <a:pt x="369" y="88"/>
                    <a:pt x="434" y="50"/>
                  </a:cubicBezTo>
                  <a:cubicBezTo>
                    <a:pt x="436" y="49"/>
                    <a:pt x="436" y="48"/>
                    <a:pt x="436" y="46"/>
                  </a:cubicBezTo>
                  <a:cubicBezTo>
                    <a:pt x="436" y="45"/>
                    <a:pt x="435" y="43"/>
                    <a:pt x="434" y="42"/>
                  </a:cubicBezTo>
                  <a:cubicBezTo>
                    <a:pt x="432" y="41"/>
                    <a:pt x="431" y="41"/>
                    <a:pt x="429" y="42"/>
                  </a:cubicBezTo>
                  <a:cubicBezTo>
                    <a:pt x="429" y="42"/>
                    <a:pt x="429" y="42"/>
                    <a:pt x="429" y="42"/>
                  </a:cubicBezTo>
                  <a:cubicBezTo>
                    <a:pt x="377" y="72"/>
                    <a:pt x="319" y="100"/>
                    <a:pt x="246" y="97"/>
                  </a:cubicBezTo>
                  <a:cubicBezTo>
                    <a:pt x="164" y="93"/>
                    <a:pt x="85" y="63"/>
                    <a:pt x="15" y="9"/>
                  </a:cubicBezTo>
                  <a:cubicBezTo>
                    <a:pt x="14" y="8"/>
                    <a:pt x="13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3663" y="1420"/>
              <a:ext cx="655" cy="1267"/>
            </a:xfrm>
            <a:custGeom>
              <a:avLst/>
              <a:gdLst>
                <a:gd name="T0" fmla="*/ 450 w 466"/>
                <a:gd name="T1" fmla="*/ 8 h 902"/>
                <a:gd name="T2" fmla="*/ 239 w 466"/>
                <a:gd name="T3" fmla="*/ 223 h 902"/>
                <a:gd name="T4" fmla="*/ 190 w 466"/>
                <a:gd name="T5" fmla="*/ 326 h 902"/>
                <a:gd name="T6" fmla="*/ 142 w 466"/>
                <a:gd name="T7" fmla="*/ 423 h 902"/>
                <a:gd name="T8" fmla="*/ 100 w 466"/>
                <a:gd name="T9" fmla="*/ 473 h 902"/>
                <a:gd name="T10" fmla="*/ 303 w 466"/>
                <a:gd name="T11" fmla="*/ 899 h 902"/>
                <a:gd name="T12" fmla="*/ 307 w 466"/>
                <a:gd name="T13" fmla="*/ 885 h 902"/>
                <a:gd name="T14" fmla="*/ 88 w 466"/>
                <a:gd name="T15" fmla="*/ 655 h 902"/>
                <a:gd name="T16" fmla="*/ 104 w 466"/>
                <a:gd name="T17" fmla="*/ 496 h 902"/>
                <a:gd name="T18" fmla="*/ 180 w 466"/>
                <a:gd name="T19" fmla="*/ 403 h 902"/>
                <a:gd name="T20" fmla="*/ 214 w 466"/>
                <a:gd name="T21" fmla="*/ 297 h 902"/>
                <a:gd name="T22" fmla="*/ 294 w 466"/>
                <a:gd name="T23" fmla="*/ 183 h 902"/>
                <a:gd name="T24" fmla="*/ 460 w 466"/>
                <a:gd name="T25" fmla="*/ 18 h 902"/>
                <a:gd name="T26" fmla="*/ 450 w 466"/>
                <a:gd name="T27" fmla="*/ 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6" h="902">
                  <a:moveTo>
                    <a:pt x="450" y="8"/>
                  </a:moveTo>
                  <a:cubicBezTo>
                    <a:pt x="387" y="86"/>
                    <a:pt x="300" y="142"/>
                    <a:pt x="239" y="223"/>
                  </a:cubicBezTo>
                  <a:cubicBezTo>
                    <a:pt x="215" y="255"/>
                    <a:pt x="200" y="287"/>
                    <a:pt x="190" y="326"/>
                  </a:cubicBezTo>
                  <a:cubicBezTo>
                    <a:pt x="181" y="364"/>
                    <a:pt x="169" y="394"/>
                    <a:pt x="142" y="423"/>
                  </a:cubicBezTo>
                  <a:cubicBezTo>
                    <a:pt x="126" y="439"/>
                    <a:pt x="112" y="455"/>
                    <a:pt x="100" y="473"/>
                  </a:cubicBezTo>
                  <a:cubicBezTo>
                    <a:pt x="0" y="633"/>
                    <a:pt x="136" y="855"/>
                    <a:pt x="303" y="899"/>
                  </a:cubicBezTo>
                  <a:cubicBezTo>
                    <a:pt x="313" y="902"/>
                    <a:pt x="317" y="888"/>
                    <a:pt x="307" y="885"/>
                  </a:cubicBezTo>
                  <a:cubicBezTo>
                    <a:pt x="202" y="857"/>
                    <a:pt x="115" y="759"/>
                    <a:pt x="88" y="655"/>
                  </a:cubicBezTo>
                  <a:cubicBezTo>
                    <a:pt x="73" y="601"/>
                    <a:pt x="78" y="545"/>
                    <a:pt x="104" y="496"/>
                  </a:cubicBezTo>
                  <a:cubicBezTo>
                    <a:pt x="124" y="459"/>
                    <a:pt x="158" y="437"/>
                    <a:pt x="180" y="403"/>
                  </a:cubicBezTo>
                  <a:cubicBezTo>
                    <a:pt x="201" y="371"/>
                    <a:pt x="201" y="332"/>
                    <a:pt x="214" y="297"/>
                  </a:cubicBezTo>
                  <a:cubicBezTo>
                    <a:pt x="230" y="253"/>
                    <a:pt x="261" y="216"/>
                    <a:pt x="294" y="183"/>
                  </a:cubicBezTo>
                  <a:cubicBezTo>
                    <a:pt x="349" y="127"/>
                    <a:pt x="412" y="80"/>
                    <a:pt x="460" y="18"/>
                  </a:cubicBezTo>
                  <a:cubicBezTo>
                    <a:pt x="466" y="11"/>
                    <a:pt x="456" y="0"/>
                    <a:pt x="45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3736" y="1423"/>
              <a:ext cx="582" cy="1266"/>
            </a:xfrm>
            <a:custGeom>
              <a:avLst/>
              <a:gdLst>
                <a:gd name="T0" fmla="*/ 253 w 414"/>
                <a:gd name="T1" fmla="*/ 901 h 901"/>
                <a:gd name="T2" fmla="*/ 251 w 414"/>
                <a:gd name="T3" fmla="*/ 900 h 901"/>
                <a:gd name="T4" fmla="*/ 32 w 414"/>
                <a:gd name="T5" fmla="*/ 696 h 901"/>
                <a:gd name="T6" fmla="*/ 46 w 414"/>
                <a:gd name="T7" fmla="*/ 470 h 901"/>
                <a:gd name="T8" fmla="*/ 88 w 414"/>
                <a:gd name="T9" fmla="*/ 419 h 901"/>
                <a:gd name="T10" fmla="*/ 136 w 414"/>
                <a:gd name="T11" fmla="*/ 324 h 901"/>
                <a:gd name="T12" fmla="*/ 185 w 414"/>
                <a:gd name="T13" fmla="*/ 219 h 901"/>
                <a:gd name="T14" fmla="*/ 294 w 414"/>
                <a:gd name="T15" fmla="*/ 107 h 901"/>
                <a:gd name="T16" fmla="*/ 396 w 414"/>
                <a:gd name="T17" fmla="*/ 4 h 901"/>
                <a:gd name="T18" fmla="*/ 404 w 414"/>
                <a:gd name="T19" fmla="*/ 0 h 901"/>
                <a:gd name="T20" fmla="*/ 412 w 414"/>
                <a:gd name="T21" fmla="*/ 7 h 901"/>
                <a:gd name="T22" fmla="*/ 411 w 414"/>
                <a:gd name="T23" fmla="*/ 18 h 901"/>
                <a:gd name="T24" fmla="*/ 307 w 414"/>
                <a:gd name="T25" fmla="*/ 123 h 901"/>
                <a:gd name="T26" fmla="*/ 244 w 414"/>
                <a:gd name="T27" fmla="*/ 183 h 901"/>
                <a:gd name="T28" fmla="*/ 164 w 414"/>
                <a:gd name="T29" fmla="*/ 296 h 901"/>
                <a:gd name="T30" fmla="*/ 154 w 414"/>
                <a:gd name="T31" fmla="*/ 337 h 901"/>
                <a:gd name="T32" fmla="*/ 130 w 414"/>
                <a:gd name="T33" fmla="*/ 402 h 901"/>
                <a:gd name="T34" fmla="*/ 96 w 414"/>
                <a:gd name="T35" fmla="*/ 443 h 901"/>
                <a:gd name="T36" fmla="*/ 55 w 414"/>
                <a:gd name="T37" fmla="*/ 495 h 901"/>
                <a:gd name="T38" fmla="*/ 38 w 414"/>
                <a:gd name="T39" fmla="*/ 652 h 901"/>
                <a:gd name="T40" fmla="*/ 256 w 414"/>
                <a:gd name="T41" fmla="*/ 880 h 901"/>
                <a:gd name="T42" fmla="*/ 263 w 414"/>
                <a:gd name="T43" fmla="*/ 893 h 901"/>
                <a:gd name="T44" fmla="*/ 259 w 414"/>
                <a:gd name="T45" fmla="*/ 899 h 901"/>
                <a:gd name="T46" fmla="*/ 253 w 414"/>
                <a:gd name="T47" fmla="*/ 901 h 901"/>
                <a:gd name="T48" fmla="*/ 403 w 414"/>
                <a:gd name="T49" fmla="*/ 6 h 901"/>
                <a:gd name="T50" fmla="*/ 400 w 414"/>
                <a:gd name="T51" fmla="*/ 7 h 901"/>
                <a:gd name="T52" fmla="*/ 400 w 414"/>
                <a:gd name="T53" fmla="*/ 7 h 901"/>
                <a:gd name="T54" fmla="*/ 298 w 414"/>
                <a:gd name="T55" fmla="*/ 111 h 901"/>
                <a:gd name="T56" fmla="*/ 190 w 414"/>
                <a:gd name="T57" fmla="*/ 222 h 901"/>
                <a:gd name="T58" fmla="*/ 141 w 414"/>
                <a:gd name="T59" fmla="*/ 325 h 901"/>
                <a:gd name="T60" fmla="*/ 92 w 414"/>
                <a:gd name="T61" fmla="*/ 423 h 901"/>
                <a:gd name="T62" fmla="*/ 51 w 414"/>
                <a:gd name="T63" fmla="*/ 473 h 901"/>
                <a:gd name="T64" fmla="*/ 37 w 414"/>
                <a:gd name="T65" fmla="*/ 694 h 901"/>
                <a:gd name="T66" fmla="*/ 252 w 414"/>
                <a:gd name="T67" fmla="*/ 895 h 901"/>
                <a:gd name="T68" fmla="*/ 258 w 414"/>
                <a:gd name="T69" fmla="*/ 891 h 901"/>
                <a:gd name="T70" fmla="*/ 255 w 414"/>
                <a:gd name="T71" fmla="*/ 886 h 901"/>
                <a:gd name="T72" fmla="*/ 33 w 414"/>
                <a:gd name="T73" fmla="*/ 653 h 901"/>
                <a:gd name="T74" fmla="*/ 50 w 414"/>
                <a:gd name="T75" fmla="*/ 493 h 901"/>
                <a:gd name="T76" fmla="*/ 92 w 414"/>
                <a:gd name="T77" fmla="*/ 440 h 901"/>
                <a:gd name="T78" fmla="*/ 126 w 414"/>
                <a:gd name="T79" fmla="*/ 399 h 901"/>
                <a:gd name="T80" fmla="*/ 148 w 414"/>
                <a:gd name="T81" fmla="*/ 335 h 901"/>
                <a:gd name="T82" fmla="*/ 159 w 414"/>
                <a:gd name="T83" fmla="*/ 294 h 901"/>
                <a:gd name="T84" fmla="*/ 240 w 414"/>
                <a:gd name="T85" fmla="*/ 179 h 901"/>
                <a:gd name="T86" fmla="*/ 303 w 414"/>
                <a:gd name="T87" fmla="*/ 119 h 901"/>
                <a:gd name="T88" fmla="*/ 406 w 414"/>
                <a:gd name="T89" fmla="*/ 14 h 901"/>
                <a:gd name="T90" fmla="*/ 407 w 414"/>
                <a:gd name="T91" fmla="*/ 9 h 901"/>
                <a:gd name="T92" fmla="*/ 403 w 414"/>
                <a:gd name="T93" fmla="*/ 6 h 901"/>
                <a:gd name="T94" fmla="*/ 403 w 414"/>
                <a:gd name="T95" fmla="*/ 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4" h="901">
                  <a:moveTo>
                    <a:pt x="253" y="901"/>
                  </a:moveTo>
                  <a:cubicBezTo>
                    <a:pt x="252" y="901"/>
                    <a:pt x="252" y="900"/>
                    <a:pt x="251" y="900"/>
                  </a:cubicBezTo>
                  <a:cubicBezTo>
                    <a:pt x="157" y="875"/>
                    <a:pt x="71" y="795"/>
                    <a:pt x="32" y="696"/>
                  </a:cubicBezTo>
                  <a:cubicBezTo>
                    <a:pt x="0" y="615"/>
                    <a:pt x="5" y="535"/>
                    <a:pt x="46" y="470"/>
                  </a:cubicBezTo>
                  <a:cubicBezTo>
                    <a:pt x="58" y="450"/>
                    <a:pt x="73" y="434"/>
                    <a:pt x="88" y="419"/>
                  </a:cubicBezTo>
                  <a:cubicBezTo>
                    <a:pt x="115" y="391"/>
                    <a:pt x="126" y="361"/>
                    <a:pt x="136" y="324"/>
                  </a:cubicBezTo>
                  <a:cubicBezTo>
                    <a:pt x="146" y="283"/>
                    <a:pt x="161" y="251"/>
                    <a:pt x="185" y="219"/>
                  </a:cubicBezTo>
                  <a:cubicBezTo>
                    <a:pt x="217" y="177"/>
                    <a:pt x="256" y="142"/>
                    <a:pt x="294" y="107"/>
                  </a:cubicBezTo>
                  <a:cubicBezTo>
                    <a:pt x="329" y="75"/>
                    <a:pt x="366" y="42"/>
                    <a:pt x="396" y="4"/>
                  </a:cubicBezTo>
                  <a:cubicBezTo>
                    <a:pt x="398" y="1"/>
                    <a:pt x="401" y="0"/>
                    <a:pt x="404" y="0"/>
                  </a:cubicBezTo>
                  <a:cubicBezTo>
                    <a:pt x="407" y="1"/>
                    <a:pt x="411" y="4"/>
                    <a:pt x="412" y="7"/>
                  </a:cubicBezTo>
                  <a:cubicBezTo>
                    <a:pt x="414" y="11"/>
                    <a:pt x="413" y="15"/>
                    <a:pt x="411" y="18"/>
                  </a:cubicBezTo>
                  <a:cubicBezTo>
                    <a:pt x="380" y="57"/>
                    <a:pt x="343" y="91"/>
                    <a:pt x="307" y="123"/>
                  </a:cubicBezTo>
                  <a:cubicBezTo>
                    <a:pt x="286" y="143"/>
                    <a:pt x="264" y="162"/>
                    <a:pt x="244" y="183"/>
                  </a:cubicBezTo>
                  <a:cubicBezTo>
                    <a:pt x="214" y="214"/>
                    <a:pt x="181" y="251"/>
                    <a:pt x="164" y="296"/>
                  </a:cubicBezTo>
                  <a:cubicBezTo>
                    <a:pt x="160" y="309"/>
                    <a:pt x="157" y="323"/>
                    <a:pt x="154" y="337"/>
                  </a:cubicBezTo>
                  <a:cubicBezTo>
                    <a:pt x="149" y="359"/>
                    <a:pt x="143" y="382"/>
                    <a:pt x="130" y="402"/>
                  </a:cubicBezTo>
                  <a:cubicBezTo>
                    <a:pt x="120" y="418"/>
                    <a:pt x="108" y="431"/>
                    <a:pt x="96" y="443"/>
                  </a:cubicBezTo>
                  <a:cubicBezTo>
                    <a:pt x="81" y="459"/>
                    <a:pt x="65" y="475"/>
                    <a:pt x="55" y="495"/>
                  </a:cubicBezTo>
                  <a:cubicBezTo>
                    <a:pt x="30" y="542"/>
                    <a:pt x="24" y="598"/>
                    <a:pt x="38" y="652"/>
                  </a:cubicBezTo>
                  <a:cubicBezTo>
                    <a:pt x="67" y="760"/>
                    <a:pt x="157" y="854"/>
                    <a:pt x="256" y="880"/>
                  </a:cubicBezTo>
                  <a:cubicBezTo>
                    <a:pt x="262" y="882"/>
                    <a:pt x="264" y="888"/>
                    <a:pt x="263" y="893"/>
                  </a:cubicBezTo>
                  <a:cubicBezTo>
                    <a:pt x="262" y="895"/>
                    <a:pt x="261" y="898"/>
                    <a:pt x="259" y="899"/>
                  </a:cubicBezTo>
                  <a:cubicBezTo>
                    <a:pt x="257" y="900"/>
                    <a:pt x="255" y="901"/>
                    <a:pt x="253" y="901"/>
                  </a:cubicBezTo>
                  <a:close/>
                  <a:moveTo>
                    <a:pt x="403" y="6"/>
                  </a:moveTo>
                  <a:cubicBezTo>
                    <a:pt x="402" y="6"/>
                    <a:pt x="401" y="6"/>
                    <a:pt x="400" y="7"/>
                  </a:cubicBezTo>
                  <a:cubicBezTo>
                    <a:pt x="400" y="7"/>
                    <a:pt x="400" y="7"/>
                    <a:pt x="400" y="7"/>
                  </a:cubicBezTo>
                  <a:cubicBezTo>
                    <a:pt x="370" y="46"/>
                    <a:pt x="333" y="79"/>
                    <a:pt x="298" y="111"/>
                  </a:cubicBezTo>
                  <a:cubicBezTo>
                    <a:pt x="260" y="145"/>
                    <a:pt x="221" y="181"/>
                    <a:pt x="190" y="222"/>
                  </a:cubicBezTo>
                  <a:cubicBezTo>
                    <a:pt x="166" y="254"/>
                    <a:pt x="151" y="286"/>
                    <a:pt x="141" y="325"/>
                  </a:cubicBezTo>
                  <a:cubicBezTo>
                    <a:pt x="132" y="363"/>
                    <a:pt x="120" y="394"/>
                    <a:pt x="92" y="423"/>
                  </a:cubicBezTo>
                  <a:cubicBezTo>
                    <a:pt x="77" y="438"/>
                    <a:pt x="63" y="454"/>
                    <a:pt x="51" y="473"/>
                  </a:cubicBezTo>
                  <a:cubicBezTo>
                    <a:pt x="11" y="536"/>
                    <a:pt x="6" y="615"/>
                    <a:pt x="37" y="694"/>
                  </a:cubicBezTo>
                  <a:cubicBezTo>
                    <a:pt x="75" y="792"/>
                    <a:pt x="160" y="870"/>
                    <a:pt x="252" y="895"/>
                  </a:cubicBezTo>
                  <a:cubicBezTo>
                    <a:pt x="256" y="896"/>
                    <a:pt x="257" y="892"/>
                    <a:pt x="258" y="891"/>
                  </a:cubicBezTo>
                  <a:cubicBezTo>
                    <a:pt x="258" y="889"/>
                    <a:pt x="258" y="887"/>
                    <a:pt x="255" y="886"/>
                  </a:cubicBezTo>
                  <a:cubicBezTo>
                    <a:pt x="153" y="859"/>
                    <a:pt x="62" y="763"/>
                    <a:pt x="33" y="653"/>
                  </a:cubicBezTo>
                  <a:cubicBezTo>
                    <a:pt x="18" y="598"/>
                    <a:pt x="24" y="541"/>
                    <a:pt x="50" y="493"/>
                  </a:cubicBezTo>
                  <a:cubicBezTo>
                    <a:pt x="61" y="472"/>
                    <a:pt x="77" y="455"/>
                    <a:pt x="92" y="440"/>
                  </a:cubicBezTo>
                  <a:cubicBezTo>
                    <a:pt x="104" y="427"/>
                    <a:pt x="116" y="414"/>
                    <a:pt x="126" y="399"/>
                  </a:cubicBezTo>
                  <a:cubicBezTo>
                    <a:pt x="138" y="380"/>
                    <a:pt x="143" y="357"/>
                    <a:pt x="148" y="335"/>
                  </a:cubicBezTo>
                  <a:cubicBezTo>
                    <a:pt x="151" y="322"/>
                    <a:pt x="154" y="308"/>
                    <a:pt x="159" y="294"/>
                  </a:cubicBezTo>
                  <a:cubicBezTo>
                    <a:pt x="176" y="248"/>
                    <a:pt x="210" y="210"/>
                    <a:pt x="240" y="179"/>
                  </a:cubicBezTo>
                  <a:cubicBezTo>
                    <a:pt x="260" y="158"/>
                    <a:pt x="282" y="138"/>
                    <a:pt x="303" y="119"/>
                  </a:cubicBezTo>
                  <a:cubicBezTo>
                    <a:pt x="339" y="87"/>
                    <a:pt x="376" y="53"/>
                    <a:pt x="406" y="14"/>
                  </a:cubicBezTo>
                  <a:cubicBezTo>
                    <a:pt x="408" y="12"/>
                    <a:pt x="407" y="10"/>
                    <a:pt x="407" y="9"/>
                  </a:cubicBezTo>
                  <a:cubicBezTo>
                    <a:pt x="406" y="7"/>
                    <a:pt x="405" y="6"/>
                    <a:pt x="403" y="6"/>
                  </a:cubicBezTo>
                  <a:cubicBezTo>
                    <a:pt x="403" y="6"/>
                    <a:pt x="403" y="6"/>
                    <a:pt x="403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3976" y="2123"/>
              <a:ext cx="113" cy="115"/>
            </a:xfrm>
            <a:custGeom>
              <a:avLst/>
              <a:gdLst>
                <a:gd name="T0" fmla="*/ 78 w 80"/>
                <a:gd name="T1" fmla="*/ 40 h 82"/>
                <a:gd name="T2" fmla="*/ 22 w 80"/>
                <a:gd name="T3" fmla="*/ 15 h 82"/>
                <a:gd name="T4" fmla="*/ 30 w 80"/>
                <a:gd name="T5" fmla="*/ 77 h 82"/>
                <a:gd name="T6" fmla="*/ 38 w 80"/>
                <a:gd name="T7" fmla="*/ 64 h 82"/>
                <a:gd name="T8" fmla="*/ 32 w 80"/>
                <a:gd name="T9" fmla="*/ 26 h 82"/>
                <a:gd name="T10" fmla="*/ 63 w 80"/>
                <a:gd name="T11" fmla="*/ 44 h 82"/>
                <a:gd name="T12" fmla="*/ 78 w 80"/>
                <a:gd name="T1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2">
                  <a:moveTo>
                    <a:pt x="78" y="40"/>
                  </a:moveTo>
                  <a:cubicBezTo>
                    <a:pt x="71" y="19"/>
                    <a:pt x="44" y="0"/>
                    <a:pt x="22" y="15"/>
                  </a:cubicBezTo>
                  <a:cubicBezTo>
                    <a:pt x="0" y="30"/>
                    <a:pt x="12" y="64"/>
                    <a:pt x="30" y="77"/>
                  </a:cubicBezTo>
                  <a:cubicBezTo>
                    <a:pt x="38" y="82"/>
                    <a:pt x="46" y="70"/>
                    <a:pt x="38" y="64"/>
                  </a:cubicBezTo>
                  <a:cubicBezTo>
                    <a:pt x="28" y="57"/>
                    <a:pt x="18" y="35"/>
                    <a:pt x="32" y="26"/>
                  </a:cubicBezTo>
                  <a:cubicBezTo>
                    <a:pt x="45" y="19"/>
                    <a:pt x="60" y="32"/>
                    <a:pt x="63" y="44"/>
                  </a:cubicBezTo>
                  <a:cubicBezTo>
                    <a:pt x="66" y="53"/>
                    <a:pt x="80" y="49"/>
                    <a:pt x="78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3986" y="2130"/>
              <a:ext cx="104" cy="107"/>
            </a:xfrm>
            <a:custGeom>
              <a:avLst/>
              <a:gdLst>
                <a:gd name="T0" fmla="*/ 27 w 74"/>
                <a:gd name="T1" fmla="*/ 76 h 76"/>
                <a:gd name="T2" fmla="*/ 22 w 74"/>
                <a:gd name="T3" fmla="*/ 74 h 76"/>
                <a:gd name="T4" fmla="*/ 1 w 74"/>
                <a:gd name="T5" fmla="*/ 33 h 76"/>
                <a:gd name="T6" fmla="*/ 14 w 74"/>
                <a:gd name="T7" fmla="*/ 7 h 76"/>
                <a:gd name="T8" fmla="*/ 44 w 74"/>
                <a:gd name="T9" fmla="*/ 4 h 76"/>
                <a:gd name="T10" fmla="*/ 73 w 74"/>
                <a:gd name="T11" fmla="*/ 34 h 76"/>
                <a:gd name="T12" fmla="*/ 73 w 74"/>
                <a:gd name="T13" fmla="*/ 34 h 76"/>
                <a:gd name="T14" fmla="*/ 71 w 74"/>
                <a:gd name="T15" fmla="*/ 44 h 76"/>
                <a:gd name="T16" fmla="*/ 61 w 74"/>
                <a:gd name="T17" fmla="*/ 47 h 76"/>
                <a:gd name="T18" fmla="*/ 54 w 74"/>
                <a:gd name="T19" fmla="*/ 40 h 76"/>
                <a:gd name="T20" fmla="*/ 39 w 74"/>
                <a:gd name="T21" fmla="*/ 23 h 76"/>
                <a:gd name="T22" fmla="*/ 26 w 74"/>
                <a:gd name="T23" fmla="*/ 24 h 76"/>
                <a:gd name="T24" fmla="*/ 21 w 74"/>
                <a:gd name="T25" fmla="*/ 34 h 76"/>
                <a:gd name="T26" fmla="*/ 32 w 74"/>
                <a:gd name="T27" fmla="*/ 57 h 76"/>
                <a:gd name="T28" fmla="*/ 35 w 74"/>
                <a:gd name="T29" fmla="*/ 72 h 76"/>
                <a:gd name="T30" fmla="*/ 27 w 74"/>
                <a:gd name="T31" fmla="*/ 76 h 76"/>
                <a:gd name="T32" fmla="*/ 32 w 74"/>
                <a:gd name="T33" fmla="*/ 7 h 76"/>
                <a:gd name="T34" fmla="*/ 17 w 74"/>
                <a:gd name="T35" fmla="*/ 12 h 76"/>
                <a:gd name="T36" fmla="*/ 6 w 74"/>
                <a:gd name="T37" fmla="*/ 33 h 76"/>
                <a:gd name="T38" fmla="*/ 25 w 74"/>
                <a:gd name="T39" fmla="*/ 70 h 76"/>
                <a:gd name="T40" fmla="*/ 30 w 74"/>
                <a:gd name="T41" fmla="*/ 69 h 76"/>
                <a:gd name="T42" fmla="*/ 29 w 74"/>
                <a:gd name="T43" fmla="*/ 61 h 76"/>
                <a:gd name="T44" fmla="*/ 15 w 74"/>
                <a:gd name="T45" fmla="*/ 33 h 76"/>
                <a:gd name="T46" fmla="*/ 24 w 74"/>
                <a:gd name="T47" fmla="*/ 19 h 76"/>
                <a:gd name="T48" fmla="*/ 41 w 74"/>
                <a:gd name="T49" fmla="*/ 18 h 76"/>
                <a:gd name="T50" fmla="*/ 59 w 74"/>
                <a:gd name="T51" fmla="*/ 38 h 76"/>
                <a:gd name="T52" fmla="*/ 62 w 74"/>
                <a:gd name="T53" fmla="*/ 41 h 76"/>
                <a:gd name="T54" fmla="*/ 67 w 74"/>
                <a:gd name="T55" fmla="*/ 40 h 76"/>
                <a:gd name="T56" fmla="*/ 68 w 74"/>
                <a:gd name="T57" fmla="*/ 36 h 76"/>
                <a:gd name="T58" fmla="*/ 68 w 74"/>
                <a:gd name="T59" fmla="*/ 36 h 76"/>
                <a:gd name="T60" fmla="*/ 42 w 74"/>
                <a:gd name="T61" fmla="*/ 9 h 76"/>
                <a:gd name="T62" fmla="*/ 32 w 74"/>
                <a:gd name="T63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76">
                  <a:moveTo>
                    <a:pt x="27" y="76"/>
                  </a:moveTo>
                  <a:cubicBezTo>
                    <a:pt x="25" y="76"/>
                    <a:pt x="23" y="75"/>
                    <a:pt x="22" y="74"/>
                  </a:cubicBezTo>
                  <a:cubicBezTo>
                    <a:pt x="9" y="65"/>
                    <a:pt x="0" y="48"/>
                    <a:pt x="1" y="33"/>
                  </a:cubicBezTo>
                  <a:cubicBezTo>
                    <a:pt x="1" y="22"/>
                    <a:pt x="5" y="13"/>
                    <a:pt x="14" y="7"/>
                  </a:cubicBezTo>
                  <a:cubicBezTo>
                    <a:pt x="23" y="1"/>
                    <a:pt x="33" y="0"/>
                    <a:pt x="44" y="4"/>
                  </a:cubicBezTo>
                  <a:cubicBezTo>
                    <a:pt x="58" y="9"/>
                    <a:pt x="69" y="21"/>
                    <a:pt x="73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4" y="38"/>
                    <a:pt x="74" y="41"/>
                    <a:pt x="71" y="44"/>
                  </a:cubicBezTo>
                  <a:cubicBezTo>
                    <a:pt x="69" y="47"/>
                    <a:pt x="64" y="48"/>
                    <a:pt x="61" y="47"/>
                  </a:cubicBezTo>
                  <a:cubicBezTo>
                    <a:pt x="57" y="46"/>
                    <a:pt x="55" y="43"/>
                    <a:pt x="54" y="40"/>
                  </a:cubicBezTo>
                  <a:cubicBezTo>
                    <a:pt x="52" y="33"/>
                    <a:pt x="45" y="26"/>
                    <a:pt x="39" y="23"/>
                  </a:cubicBezTo>
                  <a:cubicBezTo>
                    <a:pt x="34" y="21"/>
                    <a:pt x="30" y="22"/>
                    <a:pt x="26" y="24"/>
                  </a:cubicBezTo>
                  <a:cubicBezTo>
                    <a:pt x="23" y="26"/>
                    <a:pt x="21" y="29"/>
                    <a:pt x="21" y="34"/>
                  </a:cubicBezTo>
                  <a:cubicBezTo>
                    <a:pt x="20" y="42"/>
                    <a:pt x="27" y="53"/>
                    <a:pt x="32" y="57"/>
                  </a:cubicBezTo>
                  <a:cubicBezTo>
                    <a:pt x="38" y="61"/>
                    <a:pt x="38" y="67"/>
                    <a:pt x="35" y="72"/>
                  </a:cubicBezTo>
                  <a:cubicBezTo>
                    <a:pt x="33" y="75"/>
                    <a:pt x="30" y="76"/>
                    <a:pt x="27" y="76"/>
                  </a:cubicBezTo>
                  <a:close/>
                  <a:moveTo>
                    <a:pt x="32" y="7"/>
                  </a:moveTo>
                  <a:cubicBezTo>
                    <a:pt x="27" y="7"/>
                    <a:pt x="22" y="8"/>
                    <a:pt x="17" y="12"/>
                  </a:cubicBezTo>
                  <a:cubicBezTo>
                    <a:pt x="8" y="18"/>
                    <a:pt x="6" y="27"/>
                    <a:pt x="6" y="33"/>
                  </a:cubicBezTo>
                  <a:cubicBezTo>
                    <a:pt x="6" y="47"/>
                    <a:pt x="14" y="62"/>
                    <a:pt x="25" y="70"/>
                  </a:cubicBezTo>
                  <a:cubicBezTo>
                    <a:pt x="28" y="72"/>
                    <a:pt x="30" y="70"/>
                    <a:pt x="30" y="69"/>
                  </a:cubicBezTo>
                  <a:cubicBezTo>
                    <a:pt x="32" y="67"/>
                    <a:pt x="32" y="63"/>
                    <a:pt x="29" y="61"/>
                  </a:cubicBezTo>
                  <a:cubicBezTo>
                    <a:pt x="22" y="56"/>
                    <a:pt x="15" y="44"/>
                    <a:pt x="15" y="33"/>
                  </a:cubicBezTo>
                  <a:cubicBezTo>
                    <a:pt x="16" y="27"/>
                    <a:pt x="18" y="22"/>
                    <a:pt x="24" y="19"/>
                  </a:cubicBezTo>
                  <a:cubicBezTo>
                    <a:pt x="29" y="16"/>
                    <a:pt x="35" y="16"/>
                    <a:pt x="41" y="18"/>
                  </a:cubicBezTo>
                  <a:cubicBezTo>
                    <a:pt x="49" y="21"/>
                    <a:pt x="56" y="30"/>
                    <a:pt x="59" y="38"/>
                  </a:cubicBezTo>
                  <a:cubicBezTo>
                    <a:pt x="59" y="40"/>
                    <a:pt x="60" y="41"/>
                    <a:pt x="62" y="41"/>
                  </a:cubicBezTo>
                  <a:cubicBezTo>
                    <a:pt x="64" y="42"/>
                    <a:pt x="66" y="41"/>
                    <a:pt x="67" y="40"/>
                  </a:cubicBezTo>
                  <a:cubicBezTo>
                    <a:pt x="68" y="39"/>
                    <a:pt x="68" y="37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5" y="24"/>
                    <a:pt x="54" y="13"/>
                    <a:pt x="42" y="9"/>
                  </a:cubicBezTo>
                  <a:cubicBezTo>
                    <a:pt x="39" y="8"/>
                    <a:pt x="36" y="7"/>
                    <a:pt x="3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4360" y="2054"/>
              <a:ext cx="84" cy="105"/>
            </a:xfrm>
            <a:custGeom>
              <a:avLst/>
              <a:gdLst>
                <a:gd name="T0" fmla="*/ 9 w 60"/>
                <a:gd name="T1" fmla="*/ 17 h 75"/>
                <a:gd name="T2" fmla="*/ 43 w 60"/>
                <a:gd name="T3" fmla="*/ 66 h 75"/>
                <a:gd name="T4" fmla="*/ 57 w 60"/>
                <a:gd name="T5" fmla="*/ 62 h 75"/>
                <a:gd name="T6" fmla="*/ 13 w 60"/>
                <a:gd name="T7" fmla="*/ 3 h 75"/>
                <a:gd name="T8" fmla="*/ 9 w 60"/>
                <a:gd name="T9" fmla="*/ 1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5">
                  <a:moveTo>
                    <a:pt x="9" y="17"/>
                  </a:moveTo>
                  <a:cubicBezTo>
                    <a:pt x="31" y="23"/>
                    <a:pt x="37" y="47"/>
                    <a:pt x="43" y="66"/>
                  </a:cubicBezTo>
                  <a:cubicBezTo>
                    <a:pt x="45" y="75"/>
                    <a:pt x="60" y="71"/>
                    <a:pt x="57" y="62"/>
                  </a:cubicBezTo>
                  <a:cubicBezTo>
                    <a:pt x="50" y="37"/>
                    <a:pt x="40" y="10"/>
                    <a:pt x="13" y="3"/>
                  </a:cubicBezTo>
                  <a:cubicBezTo>
                    <a:pt x="4" y="0"/>
                    <a:pt x="0" y="15"/>
                    <a:pt x="9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23"/>
            <p:cNvSpPr>
              <a:spLocks noEditPoints="1"/>
            </p:cNvSpPr>
            <p:nvPr/>
          </p:nvSpPr>
          <p:spPr bwMode="auto">
            <a:xfrm>
              <a:off x="4360" y="2052"/>
              <a:ext cx="87" cy="106"/>
            </a:xfrm>
            <a:custGeom>
              <a:avLst/>
              <a:gdLst>
                <a:gd name="T0" fmla="*/ 50 w 62"/>
                <a:gd name="T1" fmla="*/ 75 h 75"/>
                <a:gd name="T2" fmla="*/ 40 w 62"/>
                <a:gd name="T3" fmla="*/ 68 h 75"/>
                <a:gd name="T4" fmla="*/ 8 w 62"/>
                <a:gd name="T5" fmla="*/ 21 h 75"/>
                <a:gd name="T6" fmla="*/ 8 w 62"/>
                <a:gd name="T7" fmla="*/ 21 h 75"/>
                <a:gd name="T8" fmla="*/ 1 w 62"/>
                <a:gd name="T9" fmla="*/ 9 h 75"/>
                <a:gd name="T10" fmla="*/ 14 w 62"/>
                <a:gd name="T11" fmla="*/ 1 h 75"/>
                <a:gd name="T12" fmla="*/ 60 w 62"/>
                <a:gd name="T13" fmla="*/ 62 h 75"/>
                <a:gd name="T14" fmla="*/ 53 w 62"/>
                <a:gd name="T15" fmla="*/ 75 h 75"/>
                <a:gd name="T16" fmla="*/ 50 w 62"/>
                <a:gd name="T17" fmla="*/ 75 h 75"/>
                <a:gd name="T18" fmla="*/ 11 w 62"/>
                <a:gd name="T19" fmla="*/ 6 h 75"/>
                <a:gd name="T20" fmla="*/ 7 w 62"/>
                <a:gd name="T21" fmla="*/ 10 h 75"/>
                <a:gd name="T22" fmla="*/ 10 w 62"/>
                <a:gd name="T23" fmla="*/ 16 h 75"/>
                <a:gd name="T24" fmla="*/ 10 w 62"/>
                <a:gd name="T25" fmla="*/ 16 h 75"/>
                <a:gd name="T26" fmla="*/ 46 w 62"/>
                <a:gd name="T27" fmla="*/ 66 h 75"/>
                <a:gd name="T28" fmla="*/ 51 w 62"/>
                <a:gd name="T29" fmla="*/ 69 h 75"/>
                <a:gd name="T30" fmla="*/ 55 w 62"/>
                <a:gd name="T31" fmla="*/ 64 h 75"/>
                <a:gd name="T32" fmla="*/ 12 w 62"/>
                <a:gd name="T33" fmla="*/ 7 h 75"/>
                <a:gd name="T34" fmla="*/ 11 w 62"/>
                <a:gd name="T35" fmla="*/ 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75">
                  <a:moveTo>
                    <a:pt x="50" y="75"/>
                  </a:moveTo>
                  <a:cubicBezTo>
                    <a:pt x="46" y="75"/>
                    <a:pt x="42" y="73"/>
                    <a:pt x="40" y="68"/>
                  </a:cubicBezTo>
                  <a:cubicBezTo>
                    <a:pt x="35" y="49"/>
                    <a:pt x="29" y="27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2" y="19"/>
                    <a:pt x="0" y="13"/>
                    <a:pt x="1" y="9"/>
                  </a:cubicBezTo>
                  <a:cubicBezTo>
                    <a:pt x="3" y="4"/>
                    <a:pt x="7" y="0"/>
                    <a:pt x="14" y="1"/>
                  </a:cubicBezTo>
                  <a:cubicBezTo>
                    <a:pt x="41" y="9"/>
                    <a:pt x="52" y="35"/>
                    <a:pt x="60" y="62"/>
                  </a:cubicBezTo>
                  <a:cubicBezTo>
                    <a:pt x="62" y="68"/>
                    <a:pt x="58" y="73"/>
                    <a:pt x="53" y="75"/>
                  </a:cubicBezTo>
                  <a:cubicBezTo>
                    <a:pt x="52" y="75"/>
                    <a:pt x="51" y="75"/>
                    <a:pt x="50" y="75"/>
                  </a:cubicBezTo>
                  <a:close/>
                  <a:moveTo>
                    <a:pt x="11" y="6"/>
                  </a:moveTo>
                  <a:cubicBezTo>
                    <a:pt x="8" y="6"/>
                    <a:pt x="7" y="10"/>
                    <a:pt x="7" y="10"/>
                  </a:cubicBezTo>
                  <a:cubicBezTo>
                    <a:pt x="6" y="10"/>
                    <a:pt x="5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3" y="22"/>
                    <a:pt x="40" y="47"/>
                    <a:pt x="46" y="66"/>
                  </a:cubicBezTo>
                  <a:cubicBezTo>
                    <a:pt x="47" y="70"/>
                    <a:pt x="51" y="69"/>
                    <a:pt x="51" y="69"/>
                  </a:cubicBezTo>
                  <a:cubicBezTo>
                    <a:pt x="53" y="69"/>
                    <a:pt x="55" y="67"/>
                    <a:pt x="55" y="64"/>
                  </a:cubicBezTo>
                  <a:cubicBezTo>
                    <a:pt x="48" y="40"/>
                    <a:pt x="38" y="14"/>
                    <a:pt x="12" y="7"/>
                  </a:cubicBezTo>
                  <a:cubicBezTo>
                    <a:pt x="12" y="6"/>
                    <a:pt x="11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3992" y="1888"/>
              <a:ext cx="118" cy="83"/>
            </a:xfrm>
            <a:custGeom>
              <a:avLst/>
              <a:gdLst>
                <a:gd name="T0" fmla="*/ 82 w 84"/>
                <a:gd name="T1" fmla="*/ 46 h 59"/>
                <a:gd name="T2" fmla="*/ 9 w 84"/>
                <a:gd name="T3" fmla="*/ 2 h 59"/>
                <a:gd name="T4" fmla="*/ 9 w 84"/>
                <a:gd name="T5" fmla="*/ 16 h 59"/>
                <a:gd name="T6" fmla="*/ 68 w 84"/>
                <a:gd name="T7" fmla="*/ 50 h 59"/>
                <a:gd name="T8" fmla="*/ 82 w 84"/>
                <a:gd name="T9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9">
                  <a:moveTo>
                    <a:pt x="82" y="46"/>
                  </a:moveTo>
                  <a:cubicBezTo>
                    <a:pt x="76" y="12"/>
                    <a:pt x="40" y="0"/>
                    <a:pt x="9" y="2"/>
                  </a:cubicBezTo>
                  <a:cubicBezTo>
                    <a:pt x="0" y="2"/>
                    <a:pt x="0" y="17"/>
                    <a:pt x="9" y="16"/>
                  </a:cubicBezTo>
                  <a:cubicBezTo>
                    <a:pt x="34" y="16"/>
                    <a:pt x="63" y="22"/>
                    <a:pt x="68" y="50"/>
                  </a:cubicBezTo>
                  <a:cubicBezTo>
                    <a:pt x="70" y="59"/>
                    <a:pt x="84" y="55"/>
                    <a:pt x="82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3990" y="1887"/>
              <a:ext cx="122" cy="83"/>
            </a:xfrm>
            <a:custGeom>
              <a:avLst/>
              <a:gdLst>
                <a:gd name="T0" fmla="*/ 75 w 87"/>
                <a:gd name="T1" fmla="*/ 59 h 59"/>
                <a:gd name="T2" fmla="*/ 72 w 87"/>
                <a:gd name="T3" fmla="*/ 59 h 59"/>
                <a:gd name="T4" fmla="*/ 66 w 87"/>
                <a:gd name="T5" fmla="*/ 52 h 59"/>
                <a:gd name="T6" fmla="*/ 10 w 87"/>
                <a:gd name="T7" fmla="*/ 20 h 59"/>
                <a:gd name="T8" fmla="*/ 10 w 87"/>
                <a:gd name="T9" fmla="*/ 20 h 59"/>
                <a:gd name="T10" fmla="*/ 0 w 87"/>
                <a:gd name="T11" fmla="*/ 11 h 59"/>
                <a:gd name="T12" fmla="*/ 10 w 87"/>
                <a:gd name="T13" fmla="*/ 0 h 59"/>
                <a:gd name="T14" fmla="*/ 14 w 87"/>
                <a:gd name="T15" fmla="*/ 0 h 59"/>
                <a:gd name="T16" fmla="*/ 86 w 87"/>
                <a:gd name="T17" fmla="*/ 47 h 59"/>
                <a:gd name="T18" fmla="*/ 86 w 87"/>
                <a:gd name="T19" fmla="*/ 47 h 59"/>
                <a:gd name="T20" fmla="*/ 83 w 87"/>
                <a:gd name="T21" fmla="*/ 56 h 59"/>
                <a:gd name="T22" fmla="*/ 75 w 87"/>
                <a:gd name="T23" fmla="*/ 59 h 59"/>
                <a:gd name="T24" fmla="*/ 15 w 87"/>
                <a:gd name="T25" fmla="*/ 15 h 59"/>
                <a:gd name="T26" fmla="*/ 72 w 87"/>
                <a:gd name="T27" fmla="*/ 51 h 59"/>
                <a:gd name="T28" fmla="*/ 74 w 87"/>
                <a:gd name="T29" fmla="*/ 53 h 59"/>
                <a:gd name="T30" fmla="*/ 79 w 87"/>
                <a:gd name="T31" fmla="*/ 52 h 59"/>
                <a:gd name="T32" fmla="*/ 81 w 87"/>
                <a:gd name="T33" fmla="*/ 48 h 59"/>
                <a:gd name="T34" fmla="*/ 81 w 87"/>
                <a:gd name="T35" fmla="*/ 48 h 59"/>
                <a:gd name="T36" fmla="*/ 10 w 87"/>
                <a:gd name="T37" fmla="*/ 5 h 59"/>
                <a:gd name="T38" fmla="*/ 6 w 87"/>
                <a:gd name="T39" fmla="*/ 11 h 59"/>
                <a:gd name="T40" fmla="*/ 10 w 87"/>
                <a:gd name="T41" fmla="*/ 15 h 59"/>
                <a:gd name="T42" fmla="*/ 10 w 87"/>
                <a:gd name="T43" fmla="*/ 15 h 59"/>
                <a:gd name="T44" fmla="*/ 15 w 87"/>
                <a:gd name="T45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59">
                  <a:moveTo>
                    <a:pt x="75" y="59"/>
                  </a:moveTo>
                  <a:cubicBezTo>
                    <a:pt x="74" y="59"/>
                    <a:pt x="73" y="59"/>
                    <a:pt x="72" y="59"/>
                  </a:cubicBezTo>
                  <a:cubicBezTo>
                    <a:pt x="69" y="58"/>
                    <a:pt x="67" y="55"/>
                    <a:pt x="66" y="52"/>
                  </a:cubicBezTo>
                  <a:cubicBezTo>
                    <a:pt x="61" y="23"/>
                    <a:pt x="2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1"/>
                  </a:cubicBezTo>
                  <a:cubicBezTo>
                    <a:pt x="0" y="6"/>
                    <a:pt x="3" y="0"/>
                    <a:pt x="10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44" y="0"/>
                    <a:pt x="80" y="12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50"/>
                    <a:pt x="85" y="54"/>
                    <a:pt x="83" y="56"/>
                  </a:cubicBezTo>
                  <a:cubicBezTo>
                    <a:pt x="80" y="58"/>
                    <a:pt x="78" y="59"/>
                    <a:pt x="75" y="59"/>
                  </a:cubicBezTo>
                  <a:close/>
                  <a:moveTo>
                    <a:pt x="15" y="15"/>
                  </a:moveTo>
                  <a:cubicBezTo>
                    <a:pt x="47" y="15"/>
                    <a:pt x="67" y="28"/>
                    <a:pt x="72" y="51"/>
                  </a:cubicBezTo>
                  <a:cubicBezTo>
                    <a:pt x="72" y="52"/>
                    <a:pt x="73" y="53"/>
                    <a:pt x="74" y="53"/>
                  </a:cubicBezTo>
                  <a:cubicBezTo>
                    <a:pt x="75" y="54"/>
                    <a:pt x="77" y="54"/>
                    <a:pt x="79" y="52"/>
                  </a:cubicBezTo>
                  <a:cubicBezTo>
                    <a:pt x="80" y="51"/>
                    <a:pt x="81" y="50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4" y="15"/>
                    <a:pt x="40" y="4"/>
                    <a:pt x="10" y="5"/>
                  </a:cubicBezTo>
                  <a:cubicBezTo>
                    <a:pt x="7" y="6"/>
                    <a:pt x="6" y="9"/>
                    <a:pt x="6" y="11"/>
                  </a:cubicBezTo>
                  <a:cubicBezTo>
                    <a:pt x="6" y="11"/>
                    <a:pt x="6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3" y="15"/>
                    <a:pt x="1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4148" y="1343"/>
              <a:ext cx="941" cy="1059"/>
            </a:xfrm>
            <a:custGeom>
              <a:avLst/>
              <a:gdLst>
                <a:gd name="T0" fmla="*/ 18 w 670"/>
                <a:gd name="T1" fmla="*/ 162 h 754"/>
                <a:gd name="T2" fmla="*/ 332 w 670"/>
                <a:gd name="T3" fmla="*/ 107 h 754"/>
                <a:gd name="T4" fmla="*/ 576 w 670"/>
                <a:gd name="T5" fmla="*/ 299 h 754"/>
                <a:gd name="T6" fmla="*/ 632 w 670"/>
                <a:gd name="T7" fmla="*/ 546 h 754"/>
                <a:gd name="T8" fmla="*/ 508 w 670"/>
                <a:gd name="T9" fmla="*/ 737 h 754"/>
                <a:gd name="T10" fmla="*/ 515 w 670"/>
                <a:gd name="T11" fmla="*/ 750 h 754"/>
                <a:gd name="T12" fmla="*/ 646 w 670"/>
                <a:gd name="T13" fmla="*/ 550 h 754"/>
                <a:gd name="T14" fmla="*/ 578 w 670"/>
                <a:gd name="T15" fmla="*/ 274 h 754"/>
                <a:gd name="T16" fmla="*/ 7 w 670"/>
                <a:gd name="T17" fmla="*/ 151 h 754"/>
                <a:gd name="T18" fmla="*/ 18 w 670"/>
                <a:gd name="T19" fmla="*/ 1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0" h="754">
                  <a:moveTo>
                    <a:pt x="18" y="162"/>
                  </a:moveTo>
                  <a:cubicBezTo>
                    <a:pt x="107" y="87"/>
                    <a:pt x="223" y="67"/>
                    <a:pt x="332" y="107"/>
                  </a:cubicBezTo>
                  <a:cubicBezTo>
                    <a:pt x="439" y="146"/>
                    <a:pt x="517" y="201"/>
                    <a:pt x="576" y="299"/>
                  </a:cubicBezTo>
                  <a:cubicBezTo>
                    <a:pt x="622" y="376"/>
                    <a:pt x="653" y="457"/>
                    <a:pt x="632" y="546"/>
                  </a:cubicBezTo>
                  <a:cubicBezTo>
                    <a:pt x="616" y="617"/>
                    <a:pt x="580" y="707"/>
                    <a:pt x="508" y="737"/>
                  </a:cubicBezTo>
                  <a:cubicBezTo>
                    <a:pt x="499" y="741"/>
                    <a:pt x="506" y="754"/>
                    <a:pt x="515" y="750"/>
                  </a:cubicBezTo>
                  <a:cubicBezTo>
                    <a:pt x="591" y="718"/>
                    <a:pt x="629" y="625"/>
                    <a:pt x="646" y="550"/>
                  </a:cubicBezTo>
                  <a:cubicBezTo>
                    <a:pt x="670" y="450"/>
                    <a:pt x="633" y="359"/>
                    <a:pt x="578" y="274"/>
                  </a:cubicBezTo>
                  <a:cubicBezTo>
                    <a:pt x="458" y="89"/>
                    <a:pt x="189" y="0"/>
                    <a:pt x="7" y="151"/>
                  </a:cubicBezTo>
                  <a:cubicBezTo>
                    <a:pt x="0" y="158"/>
                    <a:pt x="10" y="168"/>
                    <a:pt x="18" y="1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27"/>
            <p:cNvSpPr>
              <a:spLocks noEditPoints="1"/>
            </p:cNvSpPr>
            <p:nvPr/>
          </p:nvSpPr>
          <p:spPr bwMode="auto">
            <a:xfrm>
              <a:off x="4149" y="1429"/>
              <a:ext cx="938" cy="973"/>
            </a:xfrm>
            <a:custGeom>
              <a:avLst/>
              <a:gdLst>
                <a:gd name="T0" fmla="*/ 511 w 668"/>
                <a:gd name="T1" fmla="*/ 693 h 693"/>
                <a:gd name="T2" fmla="*/ 501 w 668"/>
                <a:gd name="T3" fmla="*/ 686 h 693"/>
                <a:gd name="T4" fmla="*/ 506 w 668"/>
                <a:gd name="T5" fmla="*/ 674 h 693"/>
                <a:gd name="T6" fmla="*/ 628 w 668"/>
                <a:gd name="T7" fmla="*/ 485 h 693"/>
                <a:gd name="T8" fmla="*/ 572 w 668"/>
                <a:gd name="T9" fmla="*/ 239 h 693"/>
                <a:gd name="T10" fmla="*/ 330 w 668"/>
                <a:gd name="T11" fmla="*/ 49 h 693"/>
                <a:gd name="T12" fmla="*/ 18 w 668"/>
                <a:gd name="T13" fmla="*/ 103 h 693"/>
                <a:gd name="T14" fmla="*/ 18 w 668"/>
                <a:gd name="T15" fmla="*/ 103 h 693"/>
                <a:gd name="T16" fmla="*/ 3 w 668"/>
                <a:gd name="T17" fmla="*/ 101 h 693"/>
                <a:gd name="T18" fmla="*/ 4 w 668"/>
                <a:gd name="T19" fmla="*/ 88 h 693"/>
                <a:gd name="T20" fmla="*/ 277 w 668"/>
                <a:gd name="T21" fmla="*/ 15 h 693"/>
                <a:gd name="T22" fmla="*/ 579 w 668"/>
                <a:gd name="T23" fmla="*/ 212 h 693"/>
                <a:gd name="T24" fmla="*/ 648 w 668"/>
                <a:gd name="T25" fmla="*/ 490 h 693"/>
                <a:gd name="T26" fmla="*/ 515 w 668"/>
                <a:gd name="T27" fmla="*/ 692 h 693"/>
                <a:gd name="T28" fmla="*/ 511 w 668"/>
                <a:gd name="T29" fmla="*/ 693 h 693"/>
                <a:gd name="T30" fmla="*/ 220 w 668"/>
                <a:gd name="T31" fmla="*/ 24 h 693"/>
                <a:gd name="T32" fmla="*/ 332 w 668"/>
                <a:gd name="T33" fmla="*/ 43 h 693"/>
                <a:gd name="T34" fmla="*/ 577 w 668"/>
                <a:gd name="T35" fmla="*/ 236 h 693"/>
                <a:gd name="T36" fmla="*/ 634 w 668"/>
                <a:gd name="T37" fmla="*/ 486 h 693"/>
                <a:gd name="T38" fmla="*/ 508 w 668"/>
                <a:gd name="T39" fmla="*/ 679 h 693"/>
                <a:gd name="T40" fmla="*/ 506 w 668"/>
                <a:gd name="T41" fmla="*/ 683 h 693"/>
                <a:gd name="T42" fmla="*/ 513 w 668"/>
                <a:gd name="T43" fmla="*/ 687 h 693"/>
                <a:gd name="T44" fmla="*/ 643 w 668"/>
                <a:gd name="T45" fmla="*/ 489 h 693"/>
                <a:gd name="T46" fmla="*/ 574 w 668"/>
                <a:gd name="T47" fmla="*/ 215 h 693"/>
                <a:gd name="T48" fmla="*/ 276 w 668"/>
                <a:gd name="T49" fmla="*/ 20 h 693"/>
                <a:gd name="T50" fmla="*/ 8 w 668"/>
                <a:gd name="T51" fmla="*/ 93 h 693"/>
                <a:gd name="T52" fmla="*/ 7 w 668"/>
                <a:gd name="T53" fmla="*/ 98 h 693"/>
                <a:gd name="T54" fmla="*/ 15 w 668"/>
                <a:gd name="T55" fmla="*/ 99 h 693"/>
                <a:gd name="T56" fmla="*/ 15 w 668"/>
                <a:gd name="T57" fmla="*/ 99 h 693"/>
                <a:gd name="T58" fmla="*/ 220 w 668"/>
                <a:gd name="T59" fmla="*/ 24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693">
                  <a:moveTo>
                    <a:pt x="511" y="693"/>
                  </a:moveTo>
                  <a:cubicBezTo>
                    <a:pt x="506" y="693"/>
                    <a:pt x="502" y="689"/>
                    <a:pt x="501" y="686"/>
                  </a:cubicBezTo>
                  <a:cubicBezTo>
                    <a:pt x="499" y="681"/>
                    <a:pt x="501" y="676"/>
                    <a:pt x="506" y="674"/>
                  </a:cubicBezTo>
                  <a:cubicBezTo>
                    <a:pt x="582" y="642"/>
                    <a:pt x="615" y="542"/>
                    <a:pt x="628" y="485"/>
                  </a:cubicBezTo>
                  <a:cubicBezTo>
                    <a:pt x="646" y="408"/>
                    <a:pt x="629" y="333"/>
                    <a:pt x="572" y="239"/>
                  </a:cubicBezTo>
                  <a:cubicBezTo>
                    <a:pt x="517" y="148"/>
                    <a:pt x="443" y="90"/>
                    <a:pt x="330" y="49"/>
                  </a:cubicBezTo>
                  <a:cubicBezTo>
                    <a:pt x="222" y="10"/>
                    <a:pt x="106" y="30"/>
                    <a:pt x="18" y="103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3" y="107"/>
                    <a:pt x="7" y="106"/>
                    <a:pt x="3" y="101"/>
                  </a:cubicBezTo>
                  <a:cubicBezTo>
                    <a:pt x="0" y="97"/>
                    <a:pt x="0" y="92"/>
                    <a:pt x="4" y="88"/>
                  </a:cubicBezTo>
                  <a:cubicBezTo>
                    <a:pt x="79" y="26"/>
                    <a:pt x="176" y="0"/>
                    <a:pt x="277" y="15"/>
                  </a:cubicBezTo>
                  <a:cubicBezTo>
                    <a:pt x="396" y="33"/>
                    <a:pt x="512" y="108"/>
                    <a:pt x="579" y="212"/>
                  </a:cubicBezTo>
                  <a:cubicBezTo>
                    <a:pt x="647" y="317"/>
                    <a:pt x="668" y="403"/>
                    <a:pt x="648" y="490"/>
                  </a:cubicBezTo>
                  <a:cubicBezTo>
                    <a:pt x="634" y="550"/>
                    <a:pt x="599" y="657"/>
                    <a:pt x="515" y="692"/>
                  </a:cubicBezTo>
                  <a:cubicBezTo>
                    <a:pt x="514" y="692"/>
                    <a:pt x="512" y="693"/>
                    <a:pt x="511" y="693"/>
                  </a:cubicBezTo>
                  <a:close/>
                  <a:moveTo>
                    <a:pt x="220" y="24"/>
                  </a:moveTo>
                  <a:cubicBezTo>
                    <a:pt x="257" y="24"/>
                    <a:pt x="295" y="30"/>
                    <a:pt x="332" y="43"/>
                  </a:cubicBezTo>
                  <a:cubicBezTo>
                    <a:pt x="446" y="85"/>
                    <a:pt x="521" y="144"/>
                    <a:pt x="577" y="236"/>
                  </a:cubicBezTo>
                  <a:cubicBezTo>
                    <a:pt x="634" y="331"/>
                    <a:pt x="652" y="408"/>
                    <a:pt x="634" y="486"/>
                  </a:cubicBezTo>
                  <a:cubicBezTo>
                    <a:pt x="621" y="544"/>
                    <a:pt x="587" y="646"/>
                    <a:pt x="508" y="679"/>
                  </a:cubicBezTo>
                  <a:cubicBezTo>
                    <a:pt x="505" y="680"/>
                    <a:pt x="505" y="682"/>
                    <a:pt x="506" y="683"/>
                  </a:cubicBezTo>
                  <a:cubicBezTo>
                    <a:pt x="507" y="686"/>
                    <a:pt x="510" y="688"/>
                    <a:pt x="513" y="687"/>
                  </a:cubicBezTo>
                  <a:cubicBezTo>
                    <a:pt x="594" y="652"/>
                    <a:pt x="629" y="548"/>
                    <a:pt x="643" y="489"/>
                  </a:cubicBezTo>
                  <a:cubicBezTo>
                    <a:pt x="662" y="403"/>
                    <a:pt x="641" y="318"/>
                    <a:pt x="574" y="215"/>
                  </a:cubicBezTo>
                  <a:cubicBezTo>
                    <a:pt x="508" y="113"/>
                    <a:pt x="394" y="38"/>
                    <a:pt x="276" y="20"/>
                  </a:cubicBezTo>
                  <a:cubicBezTo>
                    <a:pt x="177" y="5"/>
                    <a:pt x="81" y="31"/>
                    <a:pt x="8" y="93"/>
                  </a:cubicBezTo>
                  <a:cubicBezTo>
                    <a:pt x="5" y="95"/>
                    <a:pt x="7" y="97"/>
                    <a:pt x="7" y="98"/>
                  </a:cubicBezTo>
                  <a:cubicBezTo>
                    <a:pt x="9" y="100"/>
                    <a:pt x="12" y="101"/>
                    <a:pt x="15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74" y="49"/>
                    <a:pt x="146" y="24"/>
                    <a:pt x="220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4127" y="3211"/>
              <a:ext cx="882" cy="175"/>
            </a:xfrm>
            <a:custGeom>
              <a:avLst/>
              <a:gdLst>
                <a:gd name="T0" fmla="*/ 4 w 628"/>
                <a:gd name="T1" fmla="*/ 16 h 124"/>
                <a:gd name="T2" fmla="*/ 223 w 628"/>
                <a:gd name="T3" fmla="*/ 104 h 124"/>
                <a:gd name="T4" fmla="*/ 619 w 628"/>
                <a:gd name="T5" fmla="*/ 123 h 124"/>
                <a:gd name="T6" fmla="*/ 619 w 628"/>
                <a:gd name="T7" fmla="*/ 108 h 124"/>
                <a:gd name="T8" fmla="*/ 286 w 628"/>
                <a:gd name="T9" fmla="*/ 94 h 124"/>
                <a:gd name="T10" fmla="*/ 17 w 628"/>
                <a:gd name="T11" fmla="*/ 8 h 124"/>
                <a:gd name="T12" fmla="*/ 4 w 628"/>
                <a:gd name="T13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8" h="124">
                  <a:moveTo>
                    <a:pt x="4" y="16"/>
                  </a:moveTo>
                  <a:cubicBezTo>
                    <a:pt x="43" y="87"/>
                    <a:pt x="151" y="96"/>
                    <a:pt x="223" y="104"/>
                  </a:cubicBezTo>
                  <a:cubicBezTo>
                    <a:pt x="354" y="118"/>
                    <a:pt x="487" y="113"/>
                    <a:pt x="619" y="123"/>
                  </a:cubicBezTo>
                  <a:cubicBezTo>
                    <a:pt x="628" y="124"/>
                    <a:pt x="628" y="109"/>
                    <a:pt x="619" y="108"/>
                  </a:cubicBezTo>
                  <a:cubicBezTo>
                    <a:pt x="508" y="100"/>
                    <a:pt x="397" y="101"/>
                    <a:pt x="286" y="94"/>
                  </a:cubicBezTo>
                  <a:cubicBezTo>
                    <a:pt x="207" y="89"/>
                    <a:pt x="61" y="89"/>
                    <a:pt x="17" y="8"/>
                  </a:cubicBezTo>
                  <a:cubicBezTo>
                    <a:pt x="12" y="0"/>
                    <a:pt x="0" y="7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29"/>
            <p:cNvSpPr>
              <a:spLocks noEditPoints="1"/>
            </p:cNvSpPr>
            <p:nvPr/>
          </p:nvSpPr>
          <p:spPr bwMode="auto">
            <a:xfrm>
              <a:off x="4125" y="3211"/>
              <a:ext cx="885" cy="178"/>
            </a:xfrm>
            <a:custGeom>
              <a:avLst/>
              <a:gdLst>
                <a:gd name="T0" fmla="*/ 621 w 630"/>
                <a:gd name="T1" fmla="*/ 126 h 126"/>
                <a:gd name="T2" fmla="*/ 620 w 630"/>
                <a:gd name="T3" fmla="*/ 126 h 126"/>
                <a:gd name="T4" fmla="*/ 444 w 630"/>
                <a:gd name="T5" fmla="*/ 118 h 126"/>
                <a:gd name="T6" fmla="*/ 224 w 630"/>
                <a:gd name="T7" fmla="*/ 106 h 126"/>
                <a:gd name="T8" fmla="*/ 216 w 630"/>
                <a:gd name="T9" fmla="*/ 106 h 126"/>
                <a:gd name="T10" fmla="*/ 3 w 630"/>
                <a:gd name="T11" fmla="*/ 17 h 126"/>
                <a:gd name="T12" fmla="*/ 3 w 630"/>
                <a:gd name="T13" fmla="*/ 17 h 126"/>
                <a:gd name="T14" fmla="*/ 7 w 630"/>
                <a:gd name="T15" fmla="*/ 3 h 126"/>
                <a:gd name="T16" fmla="*/ 21 w 630"/>
                <a:gd name="T17" fmla="*/ 7 h 126"/>
                <a:gd name="T18" fmla="*/ 264 w 630"/>
                <a:gd name="T19" fmla="*/ 90 h 126"/>
                <a:gd name="T20" fmla="*/ 287 w 630"/>
                <a:gd name="T21" fmla="*/ 91 h 126"/>
                <a:gd name="T22" fmla="*/ 441 w 630"/>
                <a:gd name="T23" fmla="*/ 98 h 126"/>
                <a:gd name="T24" fmla="*/ 620 w 630"/>
                <a:gd name="T25" fmla="*/ 106 h 126"/>
                <a:gd name="T26" fmla="*/ 630 w 630"/>
                <a:gd name="T27" fmla="*/ 117 h 126"/>
                <a:gd name="T28" fmla="*/ 621 w 630"/>
                <a:gd name="T29" fmla="*/ 126 h 126"/>
                <a:gd name="T30" fmla="*/ 8 w 630"/>
                <a:gd name="T31" fmla="*/ 14 h 126"/>
                <a:gd name="T32" fmla="*/ 216 w 630"/>
                <a:gd name="T33" fmla="*/ 100 h 126"/>
                <a:gd name="T34" fmla="*/ 224 w 630"/>
                <a:gd name="T35" fmla="*/ 101 h 126"/>
                <a:gd name="T36" fmla="*/ 444 w 630"/>
                <a:gd name="T37" fmla="*/ 113 h 126"/>
                <a:gd name="T38" fmla="*/ 620 w 630"/>
                <a:gd name="T39" fmla="*/ 120 h 126"/>
                <a:gd name="T40" fmla="*/ 621 w 630"/>
                <a:gd name="T41" fmla="*/ 120 h 126"/>
                <a:gd name="T42" fmla="*/ 624 w 630"/>
                <a:gd name="T43" fmla="*/ 117 h 126"/>
                <a:gd name="T44" fmla="*/ 620 w 630"/>
                <a:gd name="T45" fmla="*/ 111 h 126"/>
                <a:gd name="T46" fmla="*/ 441 w 630"/>
                <a:gd name="T47" fmla="*/ 103 h 126"/>
                <a:gd name="T48" fmla="*/ 287 w 630"/>
                <a:gd name="T49" fmla="*/ 97 h 126"/>
                <a:gd name="T50" fmla="*/ 264 w 630"/>
                <a:gd name="T51" fmla="*/ 96 h 126"/>
                <a:gd name="T52" fmla="*/ 16 w 630"/>
                <a:gd name="T53" fmla="*/ 9 h 126"/>
                <a:gd name="T54" fmla="*/ 10 w 630"/>
                <a:gd name="T55" fmla="*/ 8 h 126"/>
                <a:gd name="T56" fmla="*/ 8 w 630"/>
                <a:gd name="T57" fmla="*/ 1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0" h="126">
                  <a:moveTo>
                    <a:pt x="621" y="126"/>
                  </a:moveTo>
                  <a:cubicBezTo>
                    <a:pt x="620" y="126"/>
                    <a:pt x="620" y="126"/>
                    <a:pt x="620" y="126"/>
                  </a:cubicBezTo>
                  <a:cubicBezTo>
                    <a:pt x="561" y="121"/>
                    <a:pt x="502" y="120"/>
                    <a:pt x="444" y="118"/>
                  </a:cubicBezTo>
                  <a:cubicBezTo>
                    <a:pt x="372" y="116"/>
                    <a:pt x="297" y="114"/>
                    <a:pt x="224" y="106"/>
                  </a:cubicBezTo>
                  <a:cubicBezTo>
                    <a:pt x="216" y="106"/>
                    <a:pt x="216" y="106"/>
                    <a:pt x="216" y="106"/>
                  </a:cubicBezTo>
                  <a:cubicBezTo>
                    <a:pt x="142" y="98"/>
                    <a:pt x="41" y="8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1"/>
                    <a:pt x="3" y="5"/>
                    <a:pt x="7" y="3"/>
                  </a:cubicBezTo>
                  <a:cubicBezTo>
                    <a:pt x="11" y="0"/>
                    <a:pt x="17" y="1"/>
                    <a:pt x="21" y="7"/>
                  </a:cubicBezTo>
                  <a:cubicBezTo>
                    <a:pt x="60" y="79"/>
                    <a:pt x="183" y="86"/>
                    <a:pt x="264" y="90"/>
                  </a:cubicBezTo>
                  <a:cubicBezTo>
                    <a:pt x="272" y="90"/>
                    <a:pt x="280" y="91"/>
                    <a:pt x="287" y="91"/>
                  </a:cubicBezTo>
                  <a:cubicBezTo>
                    <a:pt x="338" y="95"/>
                    <a:pt x="390" y="96"/>
                    <a:pt x="441" y="98"/>
                  </a:cubicBezTo>
                  <a:cubicBezTo>
                    <a:pt x="500" y="99"/>
                    <a:pt x="560" y="101"/>
                    <a:pt x="620" y="106"/>
                  </a:cubicBezTo>
                  <a:cubicBezTo>
                    <a:pt x="627" y="106"/>
                    <a:pt x="630" y="112"/>
                    <a:pt x="630" y="117"/>
                  </a:cubicBezTo>
                  <a:cubicBezTo>
                    <a:pt x="629" y="123"/>
                    <a:pt x="626" y="126"/>
                    <a:pt x="621" y="126"/>
                  </a:cubicBezTo>
                  <a:close/>
                  <a:moveTo>
                    <a:pt x="8" y="14"/>
                  </a:moveTo>
                  <a:cubicBezTo>
                    <a:pt x="45" y="82"/>
                    <a:pt x="144" y="92"/>
                    <a:pt x="216" y="100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97" y="109"/>
                    <a:pt x="372" y="111"/>
                    <a:pt x="444" y="113"/>
                  </a:cubicBezTo>
                  <a:cubicBezTo>
                    <a:pt x="502" y="114"/>
                    <a:pt x="562" y="116"/>
                    <a:pt x="620" y="120"/>
                  </a:cubicBezTo>
                  <a:cubicBezTo>
                    <a:pt x="620" y="120"/>
                    <a:pt x="620" y="120"/>
                    <a:pt x="621" y="120"/>
                  </a:cubicBezTo>
                  <a:cubicBezTo>
                    <a:pt x="624" y="120"/>
                    <a:pt x="624" y="118"/>
                    <a:pt x="624" y="117"/>
                  </a:cubicBezTo>
                  <a:cubicBezTo>
                    <a:pt x="624" y="115"/>
                    <a:pt x="623" y="111"/>
                    <a:pt x="620" y="111"/>
                  </a:cubicBezTo>
                  <a:cubicBezTo>
                    <a:pt x="560" y="107"/>
                    <a:pt x="499" y="105"/>
                    <a:pt x="441" y="103"/>
                  </a:cubicBezTo>
                  <a:cubicBezTo>
                    <a:pt x="390" y="102"/>
                    <a:pt x="338" y="100"/>
                    <a:pt x="287" y="97"/>
                  </a:cubicBezTo>
                  <a:cubicBezTo>
                    <a:pt x="280" y="96"/>
                    <a:pt x="272" y="96"/>
                    <a:pt x="264" y="96"/>
                  </a:cubicBezTo>
                  <a:cubicBezTo>
                    <a:pt x="181" y="91"/>
                    <a:pt x="57" y="84"/>
                    <a:pt x="16" y="9"/>
                  </a:cubicBezTo>
                  <a:cubicBezTo>
                    <a:pt x="14" y="6"/>
                    <a:pt x="10" y="7"/>
                    <a:pt x="10" y="8"/>
                  </a:cubicBezTo>
                  <a:cubicBezTo>
                    <a:pt x="8" y="9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2570" y="1565"/>
              <a:ext cx="1372" cy="2756"/>
            </a:xfrm>
            <a:custGeom>
              <a:avLst/>
              <a:gdLst>
                <a:gd name="T0" fmla="*/ 977 w 977"/>
                <a:gd name="T1" fmla="*/ 941 h 1962"/>
                <a:gd name="T2" fmla="*/ 620 w 977"/>
                <a:gd name="T3" fmla="*/ 326 h 1962"/>
                <a:gd name="T4" fmla="*/ 454 w 977"/>
                <a:gd name="T5" fmla="*/ 50 h 1962"/>
                <a:gd name="T6" fmla="*/ 255 w 977"/>
                <a:gd name="T7" fmla="*/ 37 h 1962"/>
                <a:gd name="T8" fmla="*/ 40 w 977"/>
                <a:gd name="T9" fmla="*/ 508 h 1962"/>
                <a:gd name="T10" fmla="*/ 266 w 977"/>
                <a:gd name="T11" fmla="*/ 1085 h 1962"/>
                <a:gd name="T12" fmla="*/ 393 w 977"/>
                <a:gd name="T13" fmla="*/ 1489 h 1962"/>
                <a:gd name="T14" fmla="*/ 387 w 977"/>
                <a:gd name="T15" fmla="*/ 1946 h 1962"/>
                <a:gd name="T16" fmla="*/ 400 w 977"/>
                <a:gd name="T17" fmla="*/ 1954 h 1962"/>
                <a:gd name="T18" fmla="*/ 432 w 977"/>
                <a:gd name="T19" fmla="*/ 1678 h 1962"/>
                <a:gd name="T20" fmla="*/ 382 w 977"/>
                <a:gd name="T21" fmla="*/ 1371 h 1962"/>
                <a:gd name="T22" fmla="*/ 147 w 977"/>
                <a:gd name="T23" fmla="*/ 810 h 1962"/>
                <a:gd name="T24" fmla="*/ 114 w 977"/>
                <a:gd name="T25" fmla="*/ 190 h 1962"/>
                <a:gd name="T26" fmla="*/ 393 w 977"/>
                <a:gd name="T27" fmla="*/ 36 h 1962"/>
                <a:gd name="T28" fmla="*/ 596 w 977"/>
                <a:gd name="T29" fmla="*/ 314 h 1962"/>
                <a:gd name="T30" fmla="*/ 968 w 977"/>
                <a:gd name="T31" fmla="*/ 955 h 1962"/>
                <a:gd name="T32" fmla="*/ 977 w 977"/>
                <a:gd name="T33" fmla="*/ 941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7" h="1962">
                  <a:moveTo>
                    <a:pt x="977" y="941"/>
                  </a:moveTo>
                  <a:cubicBezTo>
                    <a:pt x="865" y="732"/>
                    <a:pt x="732" y="535"/>
                    <a:pt x="620" y="326"/>
                  </a:cubicBezTo>
                  <a:cubicBezTo>
                    <a:pt x="572" y="238"/>
                    <a:pt x="538" y="112"/>
                    <a:pt x="454" y="50"/>
                  </a:cubicBezTo>
                  <a:cubicBezTo>
                    <a:pt x="395" y="6"/>
                    <a:pt x="321" y="6"/>
                    <a:pt x="255" y="37"/>
                  </a:cubicBezTo>
                  <a:cubicBezTo>
                    <a:pt x="81" y="117"/>
                    <a:pt x="19" y="331"/>
                    <a:pt x="40" y="508"/>
                  </a:cubicBezTo>
                  <a:cubicBezTo>
                    <a:pt x="65" y="719"/>
                    <a:pt x="179" y="896"/>
                    <a:pt x="266" y="1085"/>
                  </a:cubicBezTo>
                  <a:cubicBezTo>
                    <a:pt x="325" y="1214"/>
                    <a:pt x="367" y="1350"/>
                    <a:pt x="393" y="1489"/>
                  </a:cubicBezTo>
                  <a:cubicBezTo>
                    <a:pt x="419" y="1628"/>
                    <a:pt x="454" y="1815"/>
                    <a:pt x="387" y="1946"/>
                  </a:cubicBezTo>
                  <a:cubicBezTo>
                    <a:pt x="383" y="1955"/>
                    <a:pt x="396" y="1962"/>
                    <a:pt x="400" y="1954"/>
                  </a:cubicBezTo>
                  <a:cubicBezTo>
                    <a:pt x="444" y="1868"/>
                    <a:pt x="439" y="1771"/>
                    <a:pt x="432" y="1678"/>
                  </a:cubicBezTo>
                  <a:cubicBezTo>
                    <a:pt x="425" y="1574"/>
                    <a:pt x="408" y="1471"/>
                    <a:pt x="382" y="1371"/>
                  </a:cubicBezTo>
                  <a:cubicBezTo>
                    <a:pt x="331" y="1170"/>
                    <a:pt x="230" y="998"/>
                    <a:pt x="147" y="810"/>
                  </a:cubicBezTo>
                  <a:cubicBezTo>
                    <a:pt x="61" y="617"/>
                    <a:pt x="0" y="386"/>
                    <a:pt x="114" y="190"/>
                  </a:cubicBezTo>
                  <a:cubicBezTo>
                    <a:pt x="167" y="101"/>
                    <a:pt x="279" y="0"/>
                    <a:pt x="393" y="36"/>
                  </a:cubicBezTo>
                  <a:cubicBezTo>
                    <a:pt x="507" y="71"/>
                    <a:pt x="546" y="220"/>
                    <a:pt x="596" y="314"/>
                  </a:cubicBezTo>
                  <a:cubicBezTo>
                    <a:pt x="712" y="532"/>
                    <a:pt x="852" y="737"/>
                    <a:pt x="968" y="955"/>
                  </a:cubicBezTo>
                  <a:cubicBezTo>
                    <a:pt x="968" y="949"/>
                    <a:pt x="971" y="944"/>
                    <a:pt x="977" y="9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2593" y="1564"/>
              <a:ext cx="1352" cy="2755"/>
            </a:xfrm>
            <a:custGeom>
              <a:avLst/>
              <a:gdLst>
                <a:gd name="T0" fmla="*/ 954 w 963"/>
                <a:gd name="T1" fmla="*/ 955 h 1961"/>
                <a:gd name="T2" fmla="*/ 768 w 963"/>
                <a:gd name="T3" fmla="*/ 634 h 1961"/>
                <a:gd name="T4" fmla="*/ 583 w 963"/>
                <a:gd name="T5" fmla="*/ 314 h 1961"/>
                <a:gd name="T6" fmla="*/ 550 w 963"/>
                <a:gd name="T7" fmla="*/ 246 h 1961"/>
                <a:gd name="T8" fmla="*/ 378 w 963"/>
                <a:gd name="T9" fmla="*/ 34 h 1961"/>
                <a:gd name="T10" fmla="*/ 96 w 963"/>
                <a:gd name="T11" fmla="*/ 190 h 1961"/>
                <a:gd name="T12" fmla="*/ 128 w 963"/>
                <a:gd name="T13" fmla="*/ 813 h 1961"/>
                <a:gd name="T14" fmla="*/ 202 w 963"/>
                <a:gd name="T15" fmla="*/ 970 h 1961"/>
                <a:gd name="T16" fmla="*/ 364 w 963"/>
                <a:gd name="T17" fmla="*/ 1372 h 1961"/>
                <a:gd name="T18" fmla="*/ 413 w 963"/>
                <a:gd name="T19" fmla="*/ 1679 h 1961"/>
                <a:gd name="T20" fmla="*/ 382 w 963"/>
                <a:gd name="T21" fmla="*/ 1953 h 1961"/>
                <a:gd name="T22" fmla="*/ 379 w 963"/>
                <a:gd name="T23" fmla="*/ 1956 h 1961"/>
                <a:gd name="T24" fmla="*/ 374 w 963"/>
                <a:gd name="T25" fmla="*/ 1953 h 1961"/>
                <a:gd name="T26" fmla="*/ 374 w 963"/>
                <a:gd name="T27" fmla="*/ 1948 h 1961"/>
                <a:gd name="T28" fmla="*/ 380 w 963"/>
                <a:gd name="T29" fmla="*/ 1491 h 1961"/>
                <a:gd name="T30" fmla="*/ 380 w 963"/>
                <a:gd name="T31" fmla="*/ 1490 h 1961"/>
                <a:gd name="T32" fmla="*/ 252 w 963"/>
                <a:gd name="T33" fmla="*/ 1084 h 1961"/>
                <a:gd name="T34" fmla="*/ 187 w 963"/>
                <a:gd name="T35" fmla="*/ 951 h 1961"/>
                <a:gd name="T36" fmla="*/ 27 w 963"/>
                <a:gd name="T37" fmla="*/ 509 h 1961"/>
                <a:gd name="T38" fmla="*/ 241 w 963"/>
                <a:gd name="T39" fmla="*/ 40 h 1961"/>
                <a:gd name="T40" fmla="*/ 332 w 963"/>
                <a:gd name="T41" fmla="*/ 19 h 1961"/>
                <a:gd name="T42" fmla="*/ 437 w 963"/>
                <a:gd name="T43" fmla="*/ 53 h 1961"/>
                <a:gd name="T44" fmla="*/ 563 w 963"/>
                <a:gd name="T45" fmla="*/ 247 h 1961"/>
                <a:gd name="T46" fmla="*/ 601 w 963"/>
                <a:gd name="T47" fmla="*/ 328 h 1961"/>
                <a:gd name="T48" fmla="*/ 776 w 963"/>
                <a:gd name="T49" fmla="*/ 629 h 1961"/>
                <a:gd name="T50" fmla="*/ 959 w 963"/>
                <a:gd name="T51" fmla="*/ 944 h 1961"/>
                <a:gd name="T52" fmla="*/ 963 w 963"/>
                <a:gd name="T53" fmla="*/ 941 h 1961"/>
                <a:gd name="T54" fmla="*/ 781 w 963"/>
                <a:gd name="T55" fmla="*/ 626 h 1961"/>
                <a:gd name="T56" fmla="*/ 606 w 963"/>
                <a:gd name="T57" fmla="*/ 326 h 1961"/>
                <a:gd name="T58" fmla="*/ 568 w 963"/>
                <a:gd name="T59" fmla="*/ 245 h 1961"/>
                <a:gd name="T60" fmla="*/ 440 w 963"/>
                <a:gd name="T61" fmla="*/ 49 h 1961"/>
                <a:gd name="T62" fmla="*/ 238 w 963"/>
                <a:gd name="T63" fmla="*/ 35 h 1961"/>
                <a:gd name="T64" fmla="*/ 21 w 963"/>
                <a:gd name="T65" fmla="*/ 509 h 1961"/>
                <a:gd name="T66" fmla="*/ 182 w 963"/>
                <a:gd name="T67" fmla="*/ 954 h 1961"/>
                <a:gd name="T68" fmla="*/ 247 w 963"/>
                <a:gd name="T69" fmla="*/ 1087 h 1961"/>
                <a:gd name="T70" fmla="*/ 374 w 963"/>
                <a:gd name="T71" fmla="*/ 1491 h 1961"/>
                <a:gd name="T72" fmla="*/ 375 w 963"/>
                <a:gd name="T73" fmla="*/ 1492 h 1961"/>
                <a:gd name="T74" fmla="*/ 369 w 963"/>
                <a:gd name="T75" fmla="*/ 1946 h 1961"/>
                <a:gd name="T76" fmla="*/ 369 w 963"/>
                <a:gd name="T77" fmla="*/ 1956 h 1961"/>
                <a:gd name="T78" fmla="*/ 378 w 963"/>
                <a:gd name="T79" fmla="*/ 1961 h 1961"/>
                <a:gd name="T80" fmla="*/ 379 w 963"/>
                <a:gd name="T81" fmla="*/ 1961 h 1961"/>
                <a:gd name="T82" fmla="*/ 387 w 963"/>
                <a:gd name="T83" fmla="*/ 1956 h 1961"/>
                <a:gd name="T84" fmla="*/ 419 w 963"/>
                <a:gd name="T85" fmla="*/ 1679 h 1961"/>
                <a:gd name="T86" fmla="*/ 369 w 963"/>
                <a:gd name="T87" fmla="*/ 1371 h 1961"/>
                <a:gd name="T88" fmla="*/ 207 w 963"/>
                <a:gd name="T89" fmla="*/ 968 h 1961"/>
                <a:gd name="T90" fmla="*/ 133 w 963"/>
                <a:gd name="T91" fmla="*/ 810 h 1961"/>
                <a:gd name="T92" fmla="*/ 101 w 963"/>
                <a:gd name="T93" fmla="*/ 193 h 1961"/>
                <a:gd name="T94" fmla="*/ 376 w 963"/>
                <a:gd name="T95" fmla="*/ 39 h 1961"/>
                <a:gd name="T96" fmla="*/ 545 w 963"/>
                <a:gd name="T97" fmla="*/ 248 h 1961"/>
                <a:gd name="T98" fmla="*/ 578 w 963"/>
                <a:gd name="T99" fmla="*/ 317 h 1961"/>
                <a:gd name="T100" fmla="*/ 763 w 963"/>
                <a:gd name="T101" fmla="*/ 637 h 1961"/>
                <a:gd name="T102" fmla="*/ 951 w 963"/>
                <a:gd name="T103" fmla="*/ 961 h 1961"/>
                <a:gd name="T104" fmla="*/ 954 w 963"/>
                <a:gd name="T105" fmla="*/ 955 h 1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3" h="1961">
                  <a:moveTo>
                    <a:pt x="954" y="955"/>
                  </a:moveTo>
                  <a:cubicBezTo>
                    <a:pt x="896" y="845"/>
                    <a:pt x="831" y="738"/>
                    <a:pt x="768" y="634"/>
                  </a:cubicBezTo>
                  <a:cubicBezTo>
                    <a:pt x="706" y="530"/>
                    <a:pt x="641" y="423"/>
                    <a:pt x="583" y="314"/>
                  </a:cubicBezTo>
                  <a:cubicBezTo>
                    <a:pt x="572" y="293"/>
                    <a:pt x="561" y="270"/>
                    <a:pt x="550" y="246"/>
                  </a:cubicBezTo>
                  <a:cubicBezTo>
                    <a:pt x="512" y="159"/>
                    <a:pt x="468" y="62"/>
                    <a:pt x="378" y="34"/>
                  </a:cubicBezTo>
                  <a:cubicBezTo>
                    <a:pt x="267" y="0"/>
                    <a:pt x="154" y="91"/>
                    <a:pt x="96" y="190"/>
                  </a:cubicBezTo>
                  <a:cubicBezTo>
                    <a:pt x="2" y="349"/>
                    <a:pt x="13" y="553"/>
                    <a:pt x="128" y="813"/>
                  </a:cubicBezTo>
                  <a:cubicBezTo>
                    <a:pt x="152" y="866"/>
                    <a:pt x="177" y="919"/>
                    <a:pt x="202" y="970"/>
                  </a:cubicBezTo>
                  <a:cubicBezTo>
                    <a:pt x="266" y="1103"/>
                    <a:pt x="327" y="1229"/>
                    <a:pt x="364" y="1372"/>
                  </a:cubicBezTo>
                  <a:cubicBezTo>
                    <a:pt x="389" y="1472"/>
                    <a:pt x="406" y="1576"/>
                    <a:pt x="413" y="1679"/>
                  </a:cubicBezTo>
                  <a:cubicBezTo>
                    <a:pt x="420" y="1781"/>
                    <a:pt x="423" y="1872"/>
                    <a:pt x="382" y="1953"/>
                  </a:cubicBezTo>
                  <a:cubicBezTo>
                    <a:pt x="381" y="1955"/>
                    <a:pt x="380" y="1956"/>
                    <a:pt x="379" y="1956"/>
                  </a:cubicBezTo>
                  <a:cubicBezTo>
                    <a:pt x="377" y="1956"/>
                    <a:pt x="375" y="1955"/>
                    <a:pt x="374" y="1953"/>
                  </a:cubicBezTo>
                  <a:cubicBezTo>
                    <a:pt x="373" y="1952"/>
                    <a:pt x="373" y="1950"/>
                    <a:pt x="374" y="1948"/>
                  </a:cubicBezTo>
                  <a:cubicBezTo>
                    <a:pt x="440" y="1817"/>
                    <a:pt x="406" y="1628"/>
                    <a:pt x="380" y="1491"/>
                  </a:cubicBezTo>
                  <a:cubicBezTo>
                    <a:pt x="380" y="1490"/>
                    <a:pt x="380" y="1490"/>
                    <a:pt x="380" y="1490"/>
                  </a:cubicBezTo>
                  <a:cubicBezTo>
                    <a:pt x="354" y="1349"/>
                    <a:pt x="311" y="1213"/>
                    <a:pt x="252" y="1084"/>
                  </a:cubicBezTo>
                  <a:cubicBezTo>
                    <a:pt x="231" y="1040"/>
                    <a:pt x="209" y="995"/>
                    <a:pt x="187" y="951"/>
                  </a:cubicBezTo>
                  <a:cubicBezTo>
                    <a:pt x="118" y="812"/>
                    <a:pt x="46" y="669"/>
                    <a:pt x="27" y="509"/>
                  </a:cubicBezTo>
                  <a:cubicBezTo>
                    <a:pt x="7" y="340"/>
                    <a:pt x="65" y="121"/>
                    <a:pt x="241" y="40"/>
                  </a:cubicBezTo>
                  <a:cubicBezTo>
                    <a:pt x="271" y="26"/>
                    <a:pt x="302" y="19"/>
                    <a:pt x="332" y="19"/>
                  </a:cubicBezTo>
                  <a:cubicBezTo>
                    <a:pt x="370" y="19"/>
                    <a:pt x="406" y="30"/>
                    <a:pt x="437" y="53"/>
                  </a:cubicBezTo>
                  <a:cubicBezTo>
                    <a:pt x="496" y="97"/>
                    <a:pt x="530" y="174"/>
                    <a:pt x="563" y="247"/>
                  </a:cubicBezTo>
                  <a:cubicBezTo>
                    <a:pt x="576" y="276"/>
                    <a:pt x="588" y="304"/>
                    <a:pt x="601" y="328"/>
                  </a:cubicBezTo>
                  <a:cubicBezTo>
                    <a:pt x="656" y="430"/>
                    <a:pt x="717" y="531"/>
                    <a:pt x="776" y="629"/>
                  </a:cubicBezTo>
                  <a:cubicBezTo>
                    <a:pt x="838" y="731"/>
                    <a:pt x="902" y="837"/>
                    <a:pt x="959" y="944"/>
                  </a:cubicBezTo>
                  <a:cubicBezTo>
                    <a:pt x="960" y="943"/>
                    <a:pt x="962" y="941"/>
                    <a:pt x="963" y="941"/>
                  </a:cubicBezTo>
                  <a:cubicBezTo>
                    <a:pt x="906" y="833"/>
                    <a:pt x="843" y="728"/>
                    <a:pt x="781" y="626"/>
                  </a:cubicBezTo>
                  <a:cubicBezTo>
                    <a:pt x="722" y="528"/>
                    <a:pt x="661" y="428"/>
                    <a:pt x="606" y="326"/>
                  </a:cubicBezTo>
                  <a:cubicBezTo>
                    <a:pt x="593" y="301"/>
                    <a:pt x="581" y="274"/>
                    <a:pt x="568" y="245"/>
                  </a:cubicBezTo>
                  <a:cubicBezTo>
                    <a:pt x="535" y="171"/>
                    <a:pt x="501" y="94"/>
                    <a:pt x="440" y="49"/>
                  </a:cubicBezTo>
                  <a:cubicBezTo>
                    <a:pt x="383" y="7"/>
                    <a:pt x="310" y="2"/>
                    <a:pt x="238" y="35"/>
                  </a:cubicBezTo>
                  <a:cubicBezTo>
                    <a:pt x="59" y="118"/>
                    <a:pt x="0" y="333"/>
                    <a:pt x="21" y="509"/>
                  </a:cubicBezTo>
                  <a:cubicBezTo>
                    <a:pt x="41" y="671"/>
                    <a:pt x="113" y="815"/>
                    <a:pt x="182" y="954"/>
                  </a:cubicBezTo>
                  <a:cubicBezTo>
                    <a:pt x="204" y="997"/>
                    <a:pt x="226" y="1042"/>
                    <a:pt x="247" y="1087"/>
                  </a:cubicBezTo>
                  <a:cubicBezTo>
                    <a:pt x="306" y="1215"/>
                    <a:pt x="349" y="1351"/>
                    <a:pt x="374" y="1491"/>
                  </a:cubicBezTo>
                  <a:cubicBezTo>
                    <a:pt x="375" y="1492"/>
                    <a:pt x="375" y="1492"/>
                    <a:pt x="375" y="1492"/>
                  </a:cubicBezTo>
                  <a:cubicBezTo>
                    <a:pt x="400" y="1629"/>
                    <a:pt x="435" y="1816"/>
                    <a:pt x="369" y="1946"/>
                  </a:cubicBezTo>
                  <a:cubicBezTo>
                    <a:pt x="367" y="1949"/>
                    <a:pt x="367" y="1953"/>
                    <a:pt x="369" y="1956"/>
                  </a:cubicBezTo>
                  <a:cubicBezTo>
                    <a:pt x="371" y="1959"/>
                    <a:pt x="375" y="1961"/>
                    <a:pt x="378" y="1961"/>
                  </a:cubicBezTo>
                  <a:cubicBezTo>
                    <a:pt x="378" y="1961"/>
                    <a:pt x="379" y="1961"/>
                    <a:pt x="379" y="1961"/>
                  </a:cubicBezTo>
                  <a:cubicBezTo>
                    <a:pt x="382" y="1961"/>
                    <a:pt x="385" y="1959"/>
                    <a:pt x="387" y="1956"/>
                  </a:cubicBezTo>
                  <a:cubicBezTo>
                    <a:pt x="429" y="1873"/>
                    <a:pt x="426" y="1781"/>
                    <a:pt x="419" y="1679"/>
                  </a:cubicBezTo>
                  <a:cubicBezTo>
                    <a:pt x="411" y="1575"/>
                    <a:pt x="395" y="1471"/>
                    <a:pt x="369" y="1371"/>
                  </a:cubicBezTo>
                  <a:cubicBezTo>
                    <a:pt x="332" y="1227"/>
                    <a:pt x="269" y="1095"/>
                    <a:pt x="207" y="968"/>
                  </a:cubicBezTo>
                  <a:cubicBezTo>
                    <a:pt x="182" y="917"/>
                    <a:pt x="157" y="864"/>
                    <a:pt x="133" y="810"/>
                  </a:cubicBezTo>
                  <a:cubicBezTo>
                    <a:pt x="19" y="552"/>
                    <a:pt x="8" y="350"/>
                    <a:pt x="101" y="193"/>
                  </a:cubicBezTo>
                  <a:cubicBezTo>
                    <a:pt x="158" y="95"/>
                    <a:pt x="268" y="6"/>
                    <a:pt x="376" y="39"/>
                  </a:cubicBezTo>
                  <a:cubicBezTo>
                    <a:pt x="464" y="66"/>
                    <a:pt x="507" y="163"/>
                    <a:pt x="545" y="248"/>
                  </a:cubicBezTo>
                  <a:cubicBezTo>
                    <a:pt x="556" y="272"/>
                    <a:pt x="567" y="296"/>
                    <a:pt x="578" y="317"/>
                  </a:cubicBezTo>
                  <a:cubicBezTo>
                    <a:pt x="636" y="426"/>
                    <a:pt x="701" y="533"/>
                    <a:pt x="763" y="637"/>
                  </a:cubicBezTo>
                  <a:cubicBezTo>
                    <a:pt x="827" y="742"/>
                    <a:pt x="893" y="850"/>
                    <a:pt x="951" y="961"/>
                  </a:cubicBezTo>
                  <a:cubicBezTo>
                    <a:pt x="952" y="959"/>
                    <a:pt x="953" y="957"/>
                    <a:pt x="954" y="9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3309" y="3042"/>
              <a:ext cx="1711" cy="716"/>
            </a:xfrm>
            <a:custGeom>
              <a:avLst/>
              <a:gdLst>
                <a:gd name="T0" fmla="*/ 5 w 1218"/>
                <a:gd name="T1" fmla="*/ 16 h 510"/>
                <a:gd name="T2" fmla="*/ 234 w 1218"/>
                <a:gd name="T3" fmla="*/ 294 h 510"/>
                <a:gd name="T4" fmla="*/ 489 w 1218"/>
                <a:gd name="T5" fmla="*/ 485 h 510"/>
                <a:gd name="T6" fmla="*/ 1208 w 1218"/>
                <a:gd name="T7" fmla="*/ 445 h 510"/>
                <a:gd name="T8" fmla="*/ 1204 w 1218"/>
                <a:gd name="T9" fmla="*/ 430 h 510"/>
                <a:gd name="T10" fmla="*/ 554 w 1218"/>
                <a:gd name="T11" fmla="*/ 474 h 510"/>
                <a:gd name="T12" fmla="*/ 357 w 1218"/>
                <a:gd name="T13" fmla="*/ 410 h 510"/>
                <a:gd name="T14" fmla="*/ 245 w 1218"/>
                <a:gd name="T15" fmla="*/ 284 h 510"/>
                <a:gd name="T16" fmla="*/ 18 w 1218"/>
                <a:gd name="T17" fmla="*/ 9 h 510"/>
                <a:gd name="T18" fmla="*/ 5 w 1218"/>
                <a:gd name="T19" fmla="*/ 1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8" h="510">
                  <a:moveTo>
                    <a:pt x="5" y="16"/>
                  </a:moveTo>
                  <a:cubicBezTo>
                    <a:pt x="68" y="121"/>
                    <a:pt x="151" y="205"/>
                    <a:pt x="234" y="294"/>
                  </a:cubicBezTo>
                  <a:cubicBezTo>
                    <a:pt x="312" y="377"/>
                    <a:pt x="367" y="473"/>
                    <a:pt x="489" y="485"/>
                  </a:cubicBezTo>
                  <a:cubicBezTo>
                    <a:pt x="730" y="510"/>
                    <a:pt x="970" y="478"/>
                    <a:pt x="1208" y="445"/>
                  </a:cubicBezTo>
                  <a:cubicBezTo>
                    <a:pt x="1218" y="443"/>
                    <a:pt x="1214" y="429"/>
                    <a:pt x="1204" y="430"/>
                  </a:cubicBezTo>
                  <a:cubicBezTo>
                    <a:pt x="986" y="461"/>
                    <a:pt x="775" y="483"/>
                    <a:pt x="554" y="474"/>
                  </a:cubicBezTo>
                  <a:cubicBezTo>
                    <a:pt x="479" y="471"/>
                    <a:pt x="414" y="464"/>
                    <a:pt x="357" y="410"/>
                  </a:cubicBezTo>
                  <a:cubicBezTo>
                    <a:pt x="317" y="371"/>
                    <a:pt x="283" y="324"/>
                    <a:pt x="245" y="284"/>
                  </a:cubicBezTo>
                  <a:cubicBezTo>
                    <a:pt x="163" y="196"/>
                    <a:pt x="80" y="112"/>
                    <a:pt x="18" y="9"/>
                  </a:cubicBezTo>
                  <a:cubicBezTo>
                    <a:pt x="13" y="0"/>
                    <a:pt x="0" y="8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33"/>
            <p:cNvSpPr>
              <a:spLocks noEditPoints="1"/>
            </p:cNvSpPr>
            <p:nvPr/>
          </p:nvSpPr>
          <p:spPr bwMode="auto">
            <a:xfrm>
              <a:off x="3309" y="3044"/>
              <a:ext cx="1709" cy="711"/>
            </a:xfrm>
            <a:custGeom>
              <a:avLst/>
              <a:gdLst>
                <a:gd name="T0" fmla="*/ 668 w 1217"/>
                <a:gd name="T1" fmla="*/ 495 h 506"/>
                <a:gd name="T2" fmla="*/ 489 w 1217"/>
                <a:gd name="T3" fmla="*/ 486 h 506"/>
                <a:gd name="T4" fmla="*/ 276 w 1217"/>
                <a:gd name="T5" fmla="*/ 343 h 506"/>
                <a:gd name="T6" fmla="*/ 232 w 1217"/>
                <a:gd name="T7" fmla="*/ 294 h 506"/>
                <a:gd name="T8" fmla="*/ 210 w 1217"/>
                <a:gd name="T9" fmla="*/ 270 h 506"/>
                <a:gd name="T10" fmla="*/ 2 w 1217"/>
                <a:gd name="T11" fmla="*/ 16 h 506"/>
                <a:gd name="T12" fmla="*/ 2 w 1217"/>
                <a:gd name="T13" fmla="*/ 16 h 506"/>
                <a:gd name="T14" fmla="*/ 2 w 1217"/>
                <a:gd name="T15" fmla="*/ 6 h 506"/>
                <a:gd name="T16" fmla="*/ 11 w 1217"/>
                <a:gd name="T17" fmla="*/ 0 h 506"/>
                <a:gd name="T18" fmla="*/ 12 w 1217"/>
                <a:gd name="T19" fmla="*/ 0 h 506"/>
                <a:gd name="T20" fmla="*/ 20 w 1217"/>
                <a:gd name="T21" fmla="*/ 5 h 506"/>
                <a:gd name="T22" fmla="*/ 223 w 1217"/>
                <a:gd name="T23" fmla="*/ 255 h 506"/>
                <a:gd name="T24" fmla="*/ 247 w 1217"/>
                <a:gd name="T25" fmla="*/ 280 h 506"/>
                <a:gd name="T26" fmla="*/ 293 w 1217"/>
                <a:gd name="T27" fmla="*/ 333 h 506"/>
                <a:gd name="T28" fmla="*/ 359 w 1217"/>
                <a:gd name="T29" fmla="*/ 406 h 506"/>
                <a:gd name="T30" fmla="*/ 554 w 1217"/>
                <a:gd name="T31" fmla="*/ 469 h 506"/>
                <a:gd name="T32" fmla="*/ 1204 w 1217"/>
                <a:gd name="T33" fmla="*/ 425 h 506"/>
                <a:gd name="T34" fmla="*/ 1216 w 1217"/>
                <a:gd name="T35" fmla="*/ 435 h 506"/>
                <a:gd name="T36" fmla="*/ 1209 w 1217"/>
                <a:gd name="T37" fmla="*/ 445 h 506"/>
                <a:gd name="T38" fmla="*/ 668 w 1217"/>
                <a:gd name="T39" fmla="*/ 495 h 506"/>
                <a:gd name="T40" fmla="*/ 12 w 1217"/>
                <a:gd name="T41" fmla="*/ 6 h 506"/>
                <a:gd name="T42" fmla="*/ 7 w 1217"/>
                <a:gd name="T43" fmla="*/ 9 h 506"/>
                <a:gd name="T44" fmla="*/ 7 w 1217"/>
                <a:gd name="T45" fmla="*/ 13 h 506"/>
                <a:gd name="T46" fmla="*/ 7 w 1217"/>
                <a:gd name="T47" fmla="*/ 13 h 506"/>
                <a:gd name="T48" fmla="*/ 214 w 1217"/>
                <a:gd name="T49" fmla="*/ 266 h 506"/>
                <a:gd name="T50" fmla="*/ 236 w 1217"/>
                <a:gd name="T51" fmla="*/ 290 h 506"/>
                <a:gd name="T52" fmla="*/ 280 w 1217"/>
                <a:gd name="T53" fmla="*/ 340 h 506"/>
                <a:gd name="T54" fmla="*/ 490 w 1217"/>
                <a:gd name="T55" fmla="*/ 481 h 506"/>
                <a:gd name="T56" fmla="*/ 1208 w 1217"/>
                <a:gd name="T57" fmla="*/ 440 h 506"/>
                <a:gd name="T58" fmla="*/ 1211 w 1217"/>
                <a:gd name="T59" fmla="*/ 436 h 506"/>
                <a:gd name="T60" fmla="*/ 1205 w 1217"/>
                <a:gd name="T61" fmla="*/ 431 h 506"/>
                <a:gd name="T62" fmla="*/ 1205 w 1217"/>
                <a:gd name="T63" fmla="*/ 431 h 506"/>
                <a:gd name="T64" fmla="*/ 554 w 1217"/>
                <a:gd name="T65" fmla="*/ 475 h 506"/>
                <a:gd name="T66" fmla="*/ 355 w 1217"/>
                <a:gd name="T67" fmla="*/ 410 h 506"/>
                <a:gd name="T68" fmla="*/ 289 w 1217"/>
                <a:gd name="T69" fmla="*/ 336 h 506"/>
                <a:gd name="T70" fmla="*/ 243 w 1217"/>
                <a:gd name="T71" fmla="*/ 283 h 506"/>
                <a:gd name="T72" fmla="*/ 219 w 1217"/>
                <a:gd name="T73" fmla="*/ 259 h 506"/>
                <a:gd name="T74" fmla="*/ 15 w 1217"/>
                <a:gd name="T75" fmla="*/ 8 h 506"/>
                <a:gd name="T76" fmla="*/ 12 w 1217"/>
                <a:gd name="T77" fmla="*/ 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7" h="506">
                  <a:moveTo>
                    <a:pt x="668" y="495"/>
                  </a:moveTo>
                  <a:cubicBezTo>
                    <a:pt x="609" y="495"/>
                    <a:pt x="549" y="492"/>
                    <a:pt x="489" y="486"/>
                  </a:cubicBezTo>
                  <a:cubicBezTo>
                    <a:pt x="390" y="476"/>
                    <a:pt x="334" y="412"/>
                    <a:pt x="276" y="343"/>
                  </a:cubicBezTo>
                  <a:cubicBezTo>
                    <a:pt x="262" y="327"/>
                    <a:pt x="247" y="310"/>
                    <a:pt x="232" y="294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133" y="188"/>
                    <a:pt x="60" y="1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2"/>
                    <a:pt x="0" y="9"/>
                    <a:pt x="2" y="6"/>
                  </a:cubicBezTo>
                  <a:cubicBezTo>
                    <a:pt x="4" y="3"/>
                    <a:pt x="8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76" y="99"/>
                    <a:pt x="148" y="175"/>
                    <a:pt x="223" y="255"/>
                  </a:cubicBezTo>
                  <a:cubicBezTo>
                    <a:pt x="231" y="263"/>
                    <a:pt x="239" y="271"/>
                    <a:pt x="247" y="280"/>
                  </a:cubicBezTo>
                  <a:cubicBezTo>
                    <a:pt x="263" y="297"/>
                    <a:pt x="278" y="315"/>
                    <a:pt x="293" y="333"/>
                  </a:cubicBezTo>
                  <a:cubicBezTo>
                    <a:pt x="314" y="358"/>
                    <a:pt x="335" y="383"/>
                    <a:pt x="359" y="406"/>
                  </a:cubicBezTo>
                  <a:cubicBezTo>
                    <a:pt x="415" y="460"/>
                    <a:pt x="478" y="466"/>
                    <a:pt x="554" y="469"/>
                  </a:cubicBezTo>
                  <a:cubicBezTo>
                    <a:pt x="787" y="479"/>
                    <a:pt x="1004" y="454"/>
                    <a:pt x="1204" y="425"/>
                  </a:cubicBezTo>
                  <a:cubicBezTo>
                    <a:pt x="1210" y="425"/>
                    <a:pt x="1215" y="430"/>
                    <a:pt x="1216" y="435"/>
                  </a:cubicBezTo>
                  <a:cubicBezTo>
                    <a:pt x="1217" y="440"/>
                    <a:pt x="1214" y="445"/>
                    <a:pt x="1209" y="445"/>
                  </a:cubicBezTo>
                  <a:cubicBezTo>
                    <a:pt x="1041" y="469"/>
                    <a:pt x="856" y="495"/>
                    <a:pt x="668" y="495"/>
                  </a:cubicBezTo>
                  <a:close/>
                  <a:moveTo>
                    <a:pt x="12" y="6"/>
                  </a:moveTo>
                  <a:cubicBezTo>
                    <a:pt x="10" y="6"/>
                    <a:pt x="8" y="7"/>
                    <a:pt x="7" y="9"/>
                  </a:cubicBezTo>
                  <a:cubicBezTo>
                    <a:pt x="6" y="10"/>
                    <a:pt x="6" y="11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4" y="108"/>
                    <a:pt x="137" y="185"/>
                    <a:pt x="214" y="266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51" y="306"/>
                    <a:pt x="266" y="323"/>
                    <a:pt x="280" y="340"/>
                  </a:cubicBezTo>
                  <a:cubicBezTo>
                    <a:pt x="338" y="407"/>
                    <a:pt x="392" y="471"/>
                    <a:pt x="490" y="481"/>
                  </a:cubicBezTo>
                  <a:cubicBezTo>
                    <a:pt x="737" y="506"/>
                    <a:pt x="987" y="471"/>
                    <a:pt x="1208" y="440"/>
                  </a:cubicBezTo>
                  <a:cubicBezTo>
                    <a:pt x="1211" y="439"/>
                    <a:pt x="1211" y="437"/>
                    <a:pt x="1211" y="436"/>
                  </a:cubicBezTo>
                  <a:cubicBezTo>
                    <a:pt x="1210" y="434"/>
                    <a:pt x="1209" y="431"/>
                    <a:pt x="1205" y="431"/>
                  </a:cubicBezTo>
                  <a:cubicBezTo>
                    <a:pt x="1205" y="431"/>
                    <a:pt x="1205" y="431"/>
                    <a:pt x="1205" y="431"/>
                  </a:cubicBezTo>
                  <a:cubicBezTo>
                    <a:pt x="1004" y="459"/>
                    <a:pt x="787" y="484"/>
                    <a:pt x="554" y="475"/>
                  </a:cubicBezTo>
                  <a:cubicBezTo>
                    <a:pt x="479" y="472"/>
                    <a:pt x="412" y="465"/>
                    <a:pt x="355" y="410"/>
                  </a:cubicBezTo>
                  <a:cubicBezTo>
                    <a:pt x="331" y="387"/>
                    <a:pt x="310" y="361"/>
                    <a:pt x="289" y="336"/>
                  </a:cubicBezTo>
                  <a:cubicBezTo>
                    <a:pt x="274" y="319"/>
                    <a:pt x="259" y="300"/>
                    <a:pt x="243" y="283"/>
                  </a:cubicBezTo>
                  <a:cubicBezTo>
                    <a:pt x="235" y="275"/>
                    <a:pt x="227" y="267"/>
                    <a:pt x="219" y="259"/>
                  </a:cubicBezTo>
                  <a:cubicBezTo>
                    <a:pt x="144" y="178"/>
                    <a:pt x="72" y="102"/>
                    <a:pt x="15" y="8"/>
                  </a:cubicBezTo>
                  <a:cubicBezTo>
                    <a:pt x="14" y="7"/>
                    <a:pt x="13" y="6"/>
                    <a:pt x="1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3035" y="2541"/>
              <a:ext cx="143" cy="252"/>
            </a:xfrm>
            <a:custGeom>
              <a:avLst/>
              <a:gdLst>
                <a:gd name="T0" fmla="*/ 4 w 102"/>
                <a:gd name="T1" fmla="*/ 16 h 179"/>
                <a:gd name="T2" fmla="*/ 84 w 102"/>
                <a:gd name="T3" fmla="*/ 171 h 179"/>
                <a:gd name="T4" fmla="*/ 97 w 102"/>
                <a:gd name="T5" fmla="*/ 163 h 179"/>
                <a:gd name="T6" fmla="*/ 17 w 102"/>
                <a:gd name="T7" fmla="*/ 8 h 179"/>
                <a:gd name="T8" fmla="*/ 4 w 102"/>
                <a:gd name="T9" fmla="*/ 1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79">
                  <a:moveTo>
                    <a:pt x="4" y="16"/>
                  </a:moveTo>
                  <a:cubicBezTo>
                    <a:pt x="29" y="69"/>
                    <a:pt x="55" y="120"/>
                    <a:pt x="84" y="171"/>
                  </a:cubicBezTo>
                  <a:cubicBezTo>
                    <a:pt x="89" y="179"/>
                    <a:pt x="102" y="172"/>
                    <a:pt x="97" y="163"/>
                  </a:cubicBezTo>
                  <a:cubicBezTo>
                    <a:pt x="67" y="113"/>
                    <a:pt x="42" y="61"/>
                    <a:pt x="17" y="8"/>
                  </a:cubicBezTo>
                  <a:cubicBezTo>
                    <a:pt x="13" y="0"/>
                    <a:pt x="0" y="7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35"/>
            <p:cNvSpPr>
              <a:spLocks noEditPoints="1"/>
            </p:cNvSpPr>
            <p:nvPr/>
          </p:nvSpPr>
          <p:spPr bwMode="auto">
            <a:xfrm>
              <a:off x="3032" y="2541"/>
              <a:ext cx="148" cy="249"/>
            </a:xfrm>
            <a:custGeom>
              <a:avLst/>
              <a:gdLst>
                <a:gd name="T0" fmla="*/ 92 w 105"/>
                <a:gd name="T1" fmla="*/ 177 h 177"/>
                <a:gd name="T2" fmla="*/ 84 w 105"/>
                <a:gd name="T3" fmla="*/ 172 h 177"/>
                <a:gd name="T4" fmla="*/ 3 w 105"/>
                <a:gd name="T5" fmla="*/ 17 h 177"/>
                <a:gd name="T6" fmla="*/ 9 w 105"/>
                <a:gd name="T7" fmla="*/ 3 h 177"/>
                <a:gd name="T8" fmla="*/ 21 w 105"/>
                <a:gd name="T9" fmla="*/ 7 h 177"/>
                <a:gd name="T10" fmla="*/ 102 w 105"/>
                <a:gd name="T11" fmla="*/ 162 h 177"/>
                <a:gd name="T12" fmla="*/ 98 w 105"/>
                <a:gd name="T13" fmla="*/ 176 h 177"/>
                <a:gd name="T14" fmla="*/ 92 w 105"/>
                <a:gd name="T15" fmla="*/ 177 h 177"/>
                <a:gd name="T16" fmla="*/ 13 w 105"/>
                <a:gd name="T17" fmla="*/ 7 h 177"/>
                <a:gd name="T18" fmla="*/ 11 w 105"/>
                <a:gd name="T19" fmla="*/ 8 h 177"/>
                <a:gd name="T20" fmla="*/ 8 w 105"/>
                <a:gd name="T21" fmla="*/ 15 h 177"/>
                <a:gd name="T22" fmla="*/ 8 w 105"/>
                <a:gd name="T23" fmla="*/ 15 h 177"/>
                <a:gd name="T24" fmla="*/ 89 w 105"/>
                <a:gd name="T25" fmla="*/ 169 h 177"/>
                <a:gd name="T26" fmla="*/ 95 w 105"/>
                <a:gd name="T27" fmla="*/ 171 h 177"/>
                <a:gd name="T28" fmla="*/ 97 w 105"/>
                <a:gd name="T29" fmla="*/ 165 h 177"/>
                <a:gd name="T30" fmla="*/ 16 w 105"/>
                <a:gd name="T31" fmla="*/ 10 h 177"/>
                <a:gd name="T32" fmla="*/ 13 w 105"/>
                <a:gd name="T33" fmla="*/ 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77">
                  <a:moveTo>
                    <a:pt x="92" y="177"/>
                  </a:moveTo>
                  <a:cubicBezTo>
                    <a:pt x="89" y="177"/>
                    <a:pt x="86" y="176"/>
                    <a:pt x="84" y="172"/>
                  </a:cubicBezTo>
                  <a:cubicBezTo>
                    <a:pt x="51" y="116"/>
                    <a:pt x="24" y="60"/>
                    <a:pt x="3" y="17"/>
                  </a:cubicBezTo>
                  <a:cubicBezTo>
                    <a:pt x="0" y="11"/>
                    <a:pt x="4" y="5"/>
                    <a:pt x="9" y="3"/>
                  </a:cubicBezTo>
                  <a:cubicBezTo>
                    <a:pt x="14" y="0"/>
                    <a:pt x="19" y="2"/>
                    <a:pt x="21" y="7"/>
                  </a:cubicBezTo>
                  <a:cubicBezTo>
                    <a:pt x="41" y="50"/>
                    <a:pt x="69" y="106"/>
                    <a:pt x="102" y="162"/>
                  </a:cubicBezTo>
                  <a:cubicBezTo>
                    <a:pt x="105" y="168"/>
                    <a:pt x="102" y="173"/>
                    <a:pt x="98" y="176"/>
                  </a:cubicBezTo>
                  <a:cubicBezTo>
                    <a:pt x="96" y="177"/>
                    <a:pt x="94" y="177"/>
                    <a:pt x="92" y="177"/>
                  </a:cubicBezTo>
                  <a:close/>
                  <a:moveTo>
                    <a:pt x="13" y="7"/>
                  </a:moveTo>
                  <a:cubicBezTo>
                    <a:pt x="12" y="7"/>
                    <a:pt x="11" y="8"/>
                    <a:pt x="11" y="8"/>
                  </a:cubicBezTo>
                  <a:cubicBezTo>
                    <a:pt x="9" y="9"/>
                    <a:pt x="7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8" y="57"/>
                    <a:pt x="56" y="113"/>
                    <a:pt x="89" y="169"/>
                  </a:cubicBezTo>
                  <a:cubicBezTo>
                    <a:pt x="91" y="173"/>
                    <a:pt x="95" y="171"/>
                    <a:pt x="95" y="171"/>
                  </a:cubicBezTo>
                  <a:cubicBezTo>
                    <a:pt x="97" y="170"/>
                    <a:pt x="98" y="168"/>
                    <a:pt x="97" y="165"/>
                  </a:cubicBezTo>
                  <a:cubicBezTo>
                    <a:pt x="64" y="109"/>
                    <a:pt x="36" y="52"/>
                    <a:pt x="16" y="10"/>
                  </a:cubicBezTo>
                  <a:cubicBezTo>
                    <a:pt x="15" y="8"/>
                    <a:pt x="14" y="7"/>
                    <a:pt x="13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4992" y="3226"/>
              <a:ext cx="239" cy="415"/>
            </a:xfrm>
            <a:custGeom>
              <a:avLst/>
              <a:gdLst>
                <a:gd name="T0" fmla="*/ 86 w 170"/>
                <a:gd name="T1" fmla="*/ 16 h 296"/>
                <a:gd name="T2" fmla="*/ 130 w 170"/>
                <a:gd name="T3" fmla="*/ 67 h 296"/>
                <a:gd name="T4" fmla="*/ 121 w 170"/>
                <a:gd name="T5" fmla="*/ 178 h 296"/>
                <a:gd name="T6" fmla="*/ 13 w 170"/>
                <a:gd name="T7" fmla="*/ 276 h 296"/>
                <a:gd name="T8" fmla="*/ 9 w 170"/>
                <a:gd name="T9" fmla="*/ 291 h 296"/>
                <a:gd name="T10" fmla="*/ 70 w 170"/>
                <a:gd name="T11" fmla="*/ 277 h 296"/>
                <a:gd name="T12" fmla="*/ 150 w 170"/>
                <a:gd name="T13" fmla="*/ 157 h 296"/>
                <a:gd name="T14" fmla="*/ 86 w 170"/>
                <a:gd name="T15" fmla="*/ 1 h 296"/>
                <a:gd name="T16" fmla="*/ 86 w 170"/>
                <a:gd name="T17" fmla="*/ 1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296">
                  <a:moveTo>
                    <a:pt x="86" y="16"/>
                  </a:moveTo>
                  <a:cubicBezTo>
                    <a:pt x="104" y="18"/>
                    <a:pt x="122" y="51"/>
                    <a:pt x="130" y="67"/>
                  </a:cubicBezTo>
                  <a:cubicBezTo>
                    <a:pt x="150" y="105"/>
                    <a:pt x="143" y="143"/>
                    <a:pt x="121" y="178"/>
                  </a:cubicBezTo>
                  <a:cubicBezTo>
                    <a:pt x="100" y="213"/>
                    <a:pt x="62" y="288"/>
                    <a:pt x="13" y="276"/>
                  </a:cubicBezTo>
                  <a:cubicBezTo>
                    <a:pt x="4" y="274"/>
                    <a:pt x="0" y="288"/>
                    <a:pt x="9" y="291"/>
                  </a:cubicBezTo>
                  <a:cubicBezTo>
                    <a:pt x="32" y="296"/>
                    <a:pt x="52" y="292"/>
                    <a:pt x="70" y="277"/>
                  </a:cubicBezTo>
                  <a:cubicBezTo>
                    <a:pt x="102" y="249"/>
                    <a:pt x="133" y="196"/>
                    <a:pt x="150" y="157"/>
                  </a:cubicBezTo>
                  <a:cubicBezTo>
                    <a:pt x="170" y="110"/>
                    <a:pt x="146" y="8"/>
                    <a:pt x="86" y="1"/>
                  </a:cubicBezTo>
                  <a:cubicBezTo>
                    <a:pt x="77" y="0"/>
                    <a:pt x="77" y="15"/>
                    <a:pt x="86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7"/>
            <p:cNvSpPr>
              <a:spLocks noEditPoints="1"/>
            </p:cNvSpPr>
            <p:nvPr/>
          </p:nvSpPr>
          <p:spPr bwMode="auto">
            <a:xfrm>
              <a:off x="4993" y="3223"/>
              <a:ext cx="232" cy="418"/>
            </a:xfrm>
            <a:custGeom>
              <a:avLst/>
              <a:gdLst>
                <a:gd name="T0" fmla="*/ 27 w 165"/>
                <a:gd name="T1" fmla="*/ 298 h 298"/>
                <a:gd name="T2" fmla="*/ 8 w 165"/>
                <a:gd name="T3" fmla="*/ 295 h 298"/>
                <a:gd name="T4" fmla="*/ 1 w 165"/>
                <a:gd name="T5" fmla="*/ 291 h 298"/>
                <a:gd name="T6" fmla="*/ 1 w 165"/>
                <a:gd name="T7" fmla="*/ 283 h 298"/>
                <a:gd name="T8" fmla="*/ 5 w 165"/>
                <a:gd name="T9" fmla="*/ 277 h 298"/>
                <a:gd name="T10" fmla="*/ 13 w 165"/>
                <a:gd name="T11" fmla="*/ 276 h 298"/>
                <a:gd name="T12" fmla="*/ 110 w 165"/>
                <a:gd name="T13" fmla="*/ 193 h 298"/>
                <a:gd name="T14" fmla="*/ 118 w 165"/>
                <a:gd name="T15" fmla="*/ 179 h 298"/>
                <a:gd name="T16" fmla="*/ 127 w 165"/>
                <a:gd name="T17" fmla="*/ 70 h 298"/>
                <a:gd name="T18" fmla="*/ 85 w 165"/>
                <a:gd name="T19" fmla="*/ 21 h 298"/>
                <a:gd name="T20" fmla="*/ 85 w 165"/>
                <a:gd name="T21" fmla="*/ 21 h 298"/>
                <a:gd name="T22" fmla="*/ 75 w 165"/>
                <a:gd name="T23" fmla="*/ 8 h 298"/>
                <a:gd name="T24" fmla="*/ 85 w 165"/>
                <a:gd name="T25" fmla="*/ 0 h 298"/>
                <a:gd name="T26" fmla="*/ 138 w 165"/>
                <a:gd name="T27" fmla="*/ 40 h 298"/>
                <a:gd name="T28" fmla="*/ 152 w 165"/>
                <a:gd name="T29" fmla="*/ 160 h 298"/>
                <a:gd name="T30" fmla="*/ 70 w 165"/>
                <a:gd name="T31" fmla="*/ 281 h 298"/>
                <a:gd name="T32" fmla="*/ 27 w 165"/>
                <a:gd name="T33" fmla="*/ 298 h 298"/>
                <a:gd name="T34" fmla="*/ 10 w 165"/>
                <a:gd name="T35" fmla="*/ 281 h 298"/>
                <a:gd name="T36" fmla="*/ 8 w 165"/>
                <a:gd name="T37" fmla="*/ 282 h 298"/>
                <a:gd name="T38" fmla="*/ 6 w 165"/>
                <a:gd name="T39" fmla="*/ 285 h 298"/>
                <a:gd name="T40" fmla="*/ 6 w 165"/>
                <a:gd name="T41" fmla="*/ 288 h 298"/>
                <a:gd name="T42" fmla="*/ 9 w 165"/>
                <a:gd name="T43" fmla="*/ 290 h 298"/>
                <a:gd name="T44" fmla="*/ 67 w 165"/>
                <a:gd name="T45" fmla="*/ 277 h 298"/>
                <a:gd name="T46" fmla="*/ 146 w 165"/>
                <a:gd name="T47" fmla="*/ 158 h 298"/>
                <a:gd name="T48" fmla="*/ 133 w 165"/>
                <a:gd name="T49" fmla="*/ 43 h 298"/>
                <a:gd name="T50" fmla="*/ 85 w 165"/>
                <a:gd name="T51" fmla="*/ 6 h 298"/>
                <a:gd name="T52" fmla="*/ 84 w 165"/>
                <a:gd name="T53" fmla="*/ 6 h 298"/>
                <a:gd name="T54" fmla="*/ 81 w 165"/>
                <a:gd name="T55" fmla="*/ 9 h 298"/>
                <a:gd name="T56" fmla="*/ 85 w 165"/>
                <a:gd name="T57" fmla="*/ 15 h 298"/>
                <a:gd name="T58" fmla="*/ 85 w 165"/>
                <a:gd name="T59" fmla="*/ 15 h 298"/>
                <a:gd name="T60" fmla="*/ 132 w 165"/>
                <a:gd name="T61" fmla="*/ 67 h 298"/>
                <a:gd name="T62" fmla="*/ 123 w 165"/>
                <a:gd name="T63" fmla="*/ 182 h 298"/>
                <a:gd name="T64" fmla="*/ 114 w 165"/>
                <a:gd name="T65" fmla="*/ 195 h 298"/>
                <a:gd name="T66" fmla="*/ 12 w 165"/>
                <a:gd name="T67" fmla="*/ 281 h 298"/>
                <a:gd name="T68" fmla="*/ 10 w 165"/>
                <a:gd name="T69" fmla="*/ 28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298">
                  <a:moveTo>
                    <a:pt x="27" y="298"/>
                  </a:moveTo>
                  <a:cubicBezTo>
                    <a:pt x="21" y="298"/>
                    <a:pt x="14" y="297"/>
                    <a:pt x="8" y="295"/>
                  </a:cubicBezTo>
                  <a:cubicBezTo>
                    <a:pt x="5" y="295"/>
                    <a:pt x="2" y="293"/>
                    <a:pt x="1" y="291"/>
                  </a:cubicBezTo>
                  <a:cubicBezTo>
                    <a:pt x="0" y="288"/>
                    <a:pt x="0" y="286"/>
                    <a:pt x="1" y="283"/>
                  </a:cubicBezTo>
                  <a:cubicBezTo>
                    <a:pt x="1" y="281"/>
                    <a:pt x="3" y="279"/>
                    <a:pt x="5" y="277"/>
                  </a:cubicBezTo>
                  <a:cubicBezTo>
                    <a:pt x="7" y="275"/>
                    <a:pt x="10" y="275"/>
                    <a:pt x="13" y="276"/>
                  </a:cubicBezTo>
                  <a:cubicBezTo>
                    <a:pt x="54" y="286"/>
                    <a:pt x="88" y="230"/>
                    <a:pt x="110" y="193"/>
                  </a:cubicBezTo>
                  <a:cubicBezTo>
                    <a:pt x="113" y="188"/>
                    <a:pt x="115" y="183"/>
                    <a:pt x="118" y="179"/>
                  </a:cubicBezTo>
                  <a:cubicBezTo>
                    <a:pt x="141" y="141"/>
                    <a:pt x="144" y="105"/>
                    <a:pt x="127" y="70"/>
                  </a:cubicBezTo>
                  <a:cubicBezTo>
                    <a:pt x="111" y="40"/>
                    <a:pt x="96" y="22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78" y="20"/>
                    <a:pt x="75" y="14"/>
                    <a:pt x="75" y="8"/>
                  </a:cubicBezTo>
                  <a:cubicBezTo>
                    <a:pt x="76" y="3"/>
                    <a:pt x="80" y="0"/>
                    <a:pt x="85" y="0"/>
                  </a:cubicBezTo>
                  <a:cubicBezTo>
                    <a:pt x="106" y="3"/>
                    <a:pt x="125" y="17"/>
                    <a:pt x="138" y="40"/>
                  </a:cubicBezTo>
                  <a:cubicBezTo>
                    <a:pt x="159" y="76"/>
                    <a:pt x="165" y="129"/>
                    <a:pt x="152" y="160"/>
                  </a:cubicBezTo>
                  <a:cubicBezTo>
                    <a:pt x="136" y="198"/>
                    <a:pt x="105" y="252"/>
                    <a:pt x="70" y="281"/>
                  </a:cubicBezTo>
                  <a:cubicBezTo>
                    <a:pt x="57" y="292"/>
                    <a:pt x="43" y="298"/>
                    <a:pt x="27" y="298"/>
                  </a:cubicBezTo>
                  <a:close/>
                  <a:moveTo>
                    <a:pt x="10" y="281"/>
                  </a:moveTo>
                  <a:cubicBezTo>
                    <a:pt x="9" y="281"/>
                    <a:pt x="9" y="281"/>
                    <a:pt x="8" y="282"/>
                  </a:cubicBezTo>
                  <a:cubicBezTo>
                    <a:pt x="7" y="282"/>
                    <a:pt x="6" y="284"/>
                    <a:pt x="6" y="285"/>
                  </a:cubicBezTo>
                  <a:cubicBezTo>
                    <a:pt x="6" y="286"/>
                    <a:pt x="6" y="287"/>
                    <a:pt x="6" y="288"/>
                  </a:cubicBezTo>
                  <a:cubicBezTo>
                    <a:pt x="7" y="289"/>
                    <a:pt x="8" y="290"/>
                    <a:pt x="9" y="290"/>
                  </a:cubicBezTo>
                  <a:cubicBezTo>
                    <a:pt x="31" y="295"/>
                    <a:pt x="50" y="291"/>
                    <a:pt x="67" y="277"/>
                  </a:cubicBezTo>
                  <a:cubicBezTo>
                    <a:pt x="100" y="248"/>
                    <a:pt x="131" y="195"/>
                    <a:pt x="146" y="158"/>
                  </a:cubicBezTo>
                  <a:cubicBezTo>
                    <a:pt x="159" y="129"/>
                    <a:pt x="153" y="77"/>
                    <a:pt x="133" y="43"/>
                  </a:cubicBezTo>
                  <a:cubicBezTo>
                    <a:pt x="125" y="28"/>
                    <a:pt x="109" y="9"/>
                    <a:pt x="85" y="6"/>
                  </a:cubicBezTo>
                  <a:cubicBezTo>
                    <a:pt x="85" y="6"/>
                    <a:pt x="84" y="6"/>
                    <a:pt x="84" y="6"/>
                  </a:cubicBezTo>
                  <a:cubicBezTo>
                    <a:pt x="82" y="6"/>
                    <a:pt x="81" y="8"/>
                    <a:pt x="81" y="9"/>
                  </a:cubicBezTo>
                  <a:cubicBezTo>
                    <a:pt x="81" y="11"/>
                    <a:pt x="82" y="15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103" y="17"/>
                    <a:pt x="120" y="45"/>
                    <a:pt x="132" y="67"/>
                  </a:cubicBezTo>
                  <a:cubicBezTo>
                    <a:pt x="150" y="104"/>
                    <a:pt x="147" y="142"/>
                    <a:pt x="123" y="182"/>
                  </a:cubicBezTo>
                  <a:cubicBezTo>
                    <a:pt x="120" y="186"/>
                    <a:pt x="117" y="190"/>
                    <a:pt x="114" y="195"/>
                  </a:cubicBezTo>
                  <a:cubicBezTo>
                    <a:pt x="92" y="234"/>
                    <a:pt x="57" y="292"/>
                    <a:pt x="12" y="281"/>
                  </a:cubicBezTo>
                  <a:cubicBezTo>
                    <a:pt x="11" y="281"/>
                    <a:pt x="11" y="281"/>
                    <a:pt x="10" y="2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4990" y="3221"/>
              <a:ext cx="139" cy="218"/>
            </a:xfrm>
            <a:custGeom>
              <a:avLst/>
              <a:gdLst>
                <a:gd name="T0" fmla="*/ 16 w 99"/>
                <a:gd name="T1" fmla="*/ 149 h 155"/>
                <a:gd name="T2" fmla="*/ 69 w 99"/>
                <a:gd name="T3" fmla="*/ 95 h 155"/>
                <a:gd name="T4" fmla="*/ 84 w 99"/>
                <a:gd name="T5" fmla="*/ 62 h 155"/>
                <a:gd name="T6" fmla="*/ 92 w 99"/>
                <a:gd name="T7" fmla="*/ 17 h 155"/>
                <a:gd name="T8" fmla="*/ 82 w 99"/>
                <a:gd name="T9" fmla="*/ 6 h 155"/>
                <a:gd name="T10" fmla="*/ 75 w 99"/>
                <a:gd name="T11" fmla="*/ 22 h 155"/>
                <a:gd name="T12" fmla="*/ 67 w 99"/>
                <a:gd name="T13" fmla="*/ 65 h 155"/>
                <a:gd name="T14" fmla="*/ 8 w 99"/>
                <a:gd name="T15" fmla="*/ 137 h 155"/>
                <a:gd name="T16" fmla="*/ 16 w 99"/>
                <a:gd name="T17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55">
                  <a:moveTo>
                    <a:pt x="16" y="149"/>
                  </a:moveTo>
                  <a:cubicBezTo>
                    <a:pt x="37" y="136"/>
                    <a:pt x="56" y="118"/>
                    <a:pt x="69" y="95"/>
                  </a:cubicBezTo>
                  <a:cubicBezTo>
                    <a:pt x="75" y="85"/>
                    <a:pt x="80" y="74"/>
                    <a:pt x="84" y="62"/>
                  </a:cubicBezTo>
                  <a:cubicBezTo>
                    <a:pt x="86" y="54"/>
                    <a:pt x="87" y="21"/>
                    <a:pt x="92" y="17"/>
                  </a:cubicBezTo>
                  <a:cubicBezTo>
                    <a:pt x="99" y="10"/>
                    <a:pt x="89" y="0"/>
                    <a:pt x="82" y="6"/>
                  </a:cubicBezTo>
                  <a:cubicBezTo>
                    <a:pt x="77" y="11"/>
                    <a:pt x="77" y="15"/>
                    <a:pt x="75" y="22"/>
                  </a:cubicBezTo>
                  <a:cubicBezTo>
                    <a:pt x="73" y="37"/>
                    <a:pt x="72" y="51"/>
                    <a:pt x="67" y="65"/>
                  </a:cubicBezTo>
                  <a:cubicBezTo>
                    <a:pt x="56" y="95"/>
                    <a:pt x="35" y="120"/>
                    <a:pt x="8" y="137"/>
                  </a:cubicBezTo>
                  <a:cubicBezTo>
                    <a:pt x="0" y="142"/>
                    <a:pt x="7" y="155"/>
                    <a:pt x="16" y="1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39"/>
            <p:cNvSpPr>
              <a:spLocks noEditPoints="1"/>
            </p:cNvSpPr>
            <p:nvPr/>
          </p:nvSpPr>
          <p:spPr bwMode="auto">
            <a:xfrm>
              <a:off x="4992" y="3221"/>
              <a:ext cx="137" cy="215"/>
            </a:xfrm>
            <a:custGeom>
              <a:avLst/>
              <a:gdLst>
                <a:gd name="T0" fmla="*/ 11 w 98"/>
                <a:gd name="T1" fmla="*/ 153 h 153"/>
                <a:gd name="T2" fmla="*/ 3 w 98"/>
                <a:gd name="T3" fmla="*/ 149 h 153"/>
                <a:gd name="T4" fmla="*/ 6 w 98"/>
                <a:gd name="T5" fmla="*/ 134 h 153"/>
                <a:gd name="T6" fmla="*/ 63 w 98"/>
                <a:gd name="T7" fmla="*/ 64 h 153"/>
                <a:gd name="T8" fmla="*/ 70 w 98"/>
                <a:gd name="T9" fmla="*/ 33 h 153"/>
                <a:gd name="T10" fmla="*/ 72 w 98"/>
                <a:gd name="T11" fmla="*/ 22 h 153"/>
                <a:gd name="T12" fmla="*/ 72 w 98"/>
                <a:gd name="T13" fmla="*/ 20 h 153"/>
                <a:gd name="T14" fmla="*/ 79 w 98"/>
                <a:gd name="T15" fmla="*/ 4 h 153"/>
                <a:gd name="T16" fmla="*/ 94 w 98"/>
                <a:gd name="T17" fmla="*/ 5 h 153"/>
                <a:gd name="T18" fmla="*/ 93 w 98"/>
                <a:gd name="T19" fmla="*/ 19 h 153"/>
                <a:gd name="T20" fmla="*/ 88 w 98"/>
                <a:gd name="T21" fmla="*/ 47 h 153"/>
                <a:gd name="T22" fmla="*/ 85 w 98"/>
                <a:gd name="T23" fmla="*/ 63 h 153"/>
                <a:gd name="T24" fmla="*/ 70 w 98"/>
                <a:gd name="T25" fmla="*/ 97 h 153"/>
                <a:gd name="T26" fmla="*/ 16 w 98"/>
                <a:gd name="T27" fmla="*/ 152 h 153"/>
                <a:gd name="T28" fmla="*/ 16 w 98"/>
                <a:gd name="T29" fmla="*/ 152 h 153"/>
                <a:gd name="T30" fmla="*/ 11 w 98"/>
                <a:gd name="T31" fmla="*/ 153 h 153"/>
                <a:gd name="T32" fmla="*/ 86 w 98"/>
                <a:gd name="T33" fmla="*/ 7 h 153"/>
                <a:gd name="T34" fmla="*/ 83 w 98"/>
                <a:gd name="T35" fmla="*/ 8 h 153"/>
                <a:gd name="T36" fmla="*/ 77 w 98"/>
                <a:gd name="T37" fmla="*/ 21 h 153"/>
                <a:gd name="T38" fmla="*/ 77 w 98"/>
                <a:gd name="T39" fmla="*/ 23 h 153"/>
                <a:gd name="T40" fmla="*/ 75 w 98"/>
                <a:gd name="T41" fmla="*/ 34 h 153"/>
                <a:gd name="T42" fmla="*/ 68 w 98"/>
                <a:gd name="T43" fmla="*/ 66 h 153"/>
                <a:gd name="T44" fmla="*/ 9 w 98"/>
                <a:gd name="T45" fmla="*/ 139 h 153"/>
                <a:gd name="T46" fmla="*/ 7 w 98"/>
                <a:gd name="T47" fmla="*/ 146 h 153"/>
                <a:gd name="T48" fmla="*/ 13 w 98"/>
                <a:gd name="T49" fmla="*/ 147 h 153"/>
                <a:gd name="T50" fmla="*/ 13 w 98"/>
                <a:gd name="T51" fmla="*/ 147 h 153"/>
                <a:gd name="T52" fmla="*/ 65 w 98"/>
                <a:gd name="T53" fmla="*/ 94 h 153"/>
                <a:gd name="T54" fmla="*/ 80 w 98"/>
                <a:gd name="T55" fmla="*/ 61 h 153"/>
                <a:gd name="T56" fmla="*/ 82 w 98"/>
                <a:gd name="T57" fmla="*/ 46 h 153"/>
                <a:gd name="T58" fmla="*/ 90 w 98"/>
                <a:gd name="T59" fmla="*/ 15 h 153"/>
                <a:gd name="T60" fmla="*/ 90 w 98"/>
                <a:gd name="T61" fmla="*/ 9 h 153"/>
                <a:gd name="T62" fmla="*/ 86 w 98"/>
                <a:gd name="T63" fmla="*/ 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3">
                  <a:moveTo>
                    <a:pt x="11" y="153"/>
                  </a:moveTo>
                  <a:cubicBezTo>
                    <a:pt x="7" y="153"/>
                    <a:pt x="4" y="151"/>
                    <a:pt x="3" y="149"/>
                  </a:cubicBezTo>
                  <a:cubicBezTo>
                    <a:pt x="0" y="144"/>
                    <a:pt x="0" y="138"/>
                    <a:pt x="6" y="134"/>
                  </a:cubicBezTo>
                  <a:cubicBezTo>
                    <a:pt x="33" y="117"/>
                    <a:pt x="53" y="93"/>
                    <a:pt x="63" y="64"/>
                  </a:cubicBezTo>
                  <a:cubicBezTo>
                    <a:pt x="67" y="54"/>
                    <a:pt x="68" y="44"/>
                    <a:pt x="70" y="33"/>
                  </a:cubicBezTo>
                  <a:cubicBezTo>
                    <a:pt x="70" y="30"/>
                    <a:pt x="71" y="26"/>
                    <a:pt x="72" y="22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3" y="14"/>
                    <a:pt x="74" y="9"/>
                    <a:pt x="79" y="4"/>
                  </a:cubicBezTo>
                  <a:cubicBezTo>
                    <a:pt x="84" y="0"/>
                    <a:pt x="90" y="1"/>
                    <a:pt x="94" y="5"/>
                  </a:cubicBezTo>
                  <a:cubicBezTo>
                    <a:pt x="97" y="9"/>
                    <a:pt x="98" y="15"/>
                    <a:pt x="93" y="19"/>
                  </a:cubicBezTo>
                  <a:cubicBezTo>
                    <a:pt x="91" y="21"/>
                    <a:pt x="89" y="38"/>
                    <a:pt x="88" y="47"/>
                  </a:cubicBezTo>
                  <a:cubicBezTo>
                    <a:pt x="87" y="54"/>
                    <a:pt x="86" y="60"/>
                    <a:pt x="85" y="63"/>
                  </a:cubicBezTo>
                  <a:cubicBezTo>
                    <a:pt x="82" y="75"/>
                    <a:pt x="76" y="86"/>
                    <a:pt x="70" y="97"/>
                  </a:cubicBezTo>
                  <a:cubicBezTo>
                    <a:pt x="57" y="119"/>
                    <a:pt x="39" y="137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53"/>
                    <a:pt x="12" y="153"/>
                    <a:pt x="11" y="153"/>
                  </a:cubicBezTo>
                  <a:close/>
                  <a:moveTo>
                    <a:pt x="86" y="7"/>
                  </a:moveTo>
                  <a:cubicBezTo>
                    <a:pt x="85" y="7"/>
                    <a:pt x="84" y="7"/>
                    <a:pt x="83" y="8"/>
                  </a:cubicBezTo>
                  <a:cubicBezTo>
                    <a:pt x="79" y="12"/>
                    <a:pt x="78" y="15"/>
                    <a:pt x="77" y="21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6" y="27"/>
                    <a:pt x="76" y="30"/>
                    <a:pt x="75" y="34"/>
                  </a:cubicBezTo>
                  <a:cubicBezTo>
                    <a:pt x="74" y="45"/>
                    <a:pt x="72" y="55"/>
                    <a:pt x="68" y="66"/>
                  </a:cubicBezTo>
                  <a:cubicBezTo>
                    <a:pt x="57" y="96"/>
                    <a:pt x="37" y="121"/>
                    <a:pt x="9" y="139"/>
                  </a:cubicBezTo>
                  <a:cubicBezTo>
                    <a:pt x="5" y="141"/>
                    <a:pt x="6" y="144"/>
                    <a:pt x="7" y="146"/>
                  </a:cubicBezTo>
                  <a:cubicBezTo>
                    <a:pt x="8" y="146"/>
                    <a:pt x="10" y="149"/>
                    <a:pt x="13" y="147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35" y="133"/>
                    <a:pt x="53" y="115"/>
                    <a:pt x="65" y="94"/>
                  </a:cubicBezTo>
                  <a:cubicBezTo>
                    <a:pt x="71" y="84"/>
                    <a:pt x="76" y="73"/>
                    <a:pt x="80" y="61"/>
                  </a:cubicBezTo>
                  <a:cubicBezTo>
                    <a:pt x="81" y="59"/>
                    <a:pt x="81" y="52"/>
                    <a:pt x="82" y="46"/>
                  </a:cubicBezTo>
                  <a:cubicBezTo>
                    <a:pt x="84" y="29"/>
                    <a:pt x="86" y="18"/>
                    <a:pt x="90" y="15"/>
                  </a:cubicBezTo>
                  <a:cubicBezTo>
                    <a:pt x="92" y="12"/>
                    <a:pt x="90" y="9"/>
                    <a:pt x="90" y="9"/>
                  </a:cubicBezTo>
                  <a:cubicBezTo>
                    <a:pt x="89" y="8"/>
                    <a:pt x="87" y="7"/>
                    <a:pt x="86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3487" y="1918"/>
              <a:ext cx="264" cy="382"/>
            </a:xfrm>
            <a:custGeom>
              <a:avLst/>
              <a:gdLst>
                <a:gd name="T0" fmla="*/ 2 w 188"/>
                <a:gd name="T1" fmla="*/ 13 h 272"/>
                <a:gd name="T2" fmla="*/ 176 w 188"/>
                <a:gd name="T3" fmla="*/ 269 h 272"/>
                <a:gd name="T4" fmla="*/ 180 w 188"/>
                <a:gd name="T5" fmla="*/ 254 h 272"/>
                <a:gd name="T6" fmla="*/ 17 w 188"/>
                <a:gd name="T7" fmla="*/ 9 h 272"/>
                <a:gd name="T8" fmla="*/ 2 w 188"/>
                <a:gd name="T9" fmla="*/ 1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72">
                  <a:moveTo>
                    <a:pt x="2" y="13"/>
                  </a:moveTo>
                  <a:cubicBezTo>
                    <a:pt x="30" y="106"/>
                    <a:pt x="76" y="231"/>
                    <a:pt x="176" y="269"/>
                  </a:cubicBezTo>
                  <a:cubicBezTo>
                    <a:pt x="185" y="272"/>
                    <a:pt x="188" y="258"/>
                    <a:pt x="180" y="254"/>
                  </a:cubicBezTo>
                  <a:cubicBezTo>
                    <a:pt x="86" y="219"/>
                    <a:pt x="42" y="96"/>
                    <a:pt x="17" y="9"/>
                  </a:cubicBezTo>
                  <a:cubicBezTo>
                    <a:pt x="14" y="0"/>
                    <a:pt x="0" y="4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1"/>
            <p:cNvSpPr>
              <a:spLocks noEditPoints="1"/>
            </p:cNvSpPr>
            <p:nvPr/>
          </p:nvSpPr>
          <p:spPr bwMode="auto">
            <a:xfrm>
              <a:off x="3486" y="1919"/>
              <a:ext cx="265" cy="381"/>
            </a:xfrm>
            <a:custGeom>
              <a:avLst/>
              <a:gdLst>
                <a:gd name="T0" fmla="*/ 179 w 189"/>
                <a:gd name="T1" fmla="*/ 271 h 271"/>
                <a:gd name="T2" fmla="*/ 176 w 189"/>
                <a:gd name="T3" fmla="*/ 270 h 271"/>
                <a:gd name="T4" fmla="*/ 1 w 189"/>
                <a:gd name="T5" fmla="*/ 13 h 271"/>
                <a:gd name="T6" fmla="*/ 3 w 189"/>
                <a:gd name="T7" fmla="*/ 4 h 271"/>
                <a:gd name="T8" fmla="*/ 13 w 189"/>
                <a:gd name="T9" fmla="*/ 1 h 271"/>
                <a:gd name="T10" fmla="*/ 20 w 189"/>
                <a:gd name="T11" fmla="*/ 8 h 271"/>
                <a:gd name="T12" fmla="*/ 182 w 189"/>
                <a:gd name="T13" fmla="*/ 251 h 271"/>
                <a:gd name="T14" fmla="*/ 188 w 189"/>
                <a:gd name="T15" fmla="*/ 259 h 271"/>
                <a:gd name="T16" fmla="*/ 185 w 189"/>
                <a:gd name="T17" fmla="*/ 269 h 271"/>
                <a:gd name="T18" fmla="*/ 179 w 189"/>
                <a:gd name="T19" fmla="*/ 271 h 271"/>
                <a:gd name="T20" fmla="*/ 11 w 189"/>
                <a:gd name="T21" fmla="*/ 6 h 271"/>
                <a:gd name="T22" fmla="*/ 7 w 189"/>
                <a:gd name="T23" fmla="*/ 8 h 271"/>
                <a:gd name="T24" fmla="*/ 6 w 189"/>
                <a:gd name="T25" fmla="*/ 12 h 271"/>
                <a:gd name="T26" fmla="*/ 6 w 189"/>
                <a:gd name="T27" fmla="*/ 12 h 271"/>
                <a:gd name="T28" fmla="*/ 178 w 189"/>
                <a:gd name="T29" fmla="*/ 265 h 271"/>
                <a:gd name="T30" fmla="*/ 181 w 189"/>
                <a:gd name="T31" fmla="*/ 265 h 271"/>
                <a:gd name="T32" fmla="*/ 183 w 189"/>
                <a:gd name="T33" fmla="*/ 260 h 271"/>
                <a:gd name="T34" fmla="*/ 180 w 189"/>
                <a:gd name="T35" fmla="*/ 256 h 271"/>
                <a:gd name="T36" fmla="*/ 15 w 189"/>
                <a:gd name="T37" fmla="*/ 9 h 271"/>
                <a:gd name="T38" fmla="*/ 12 w 189"/>
                <a:gd name="T39" fmla="*/ 6 h 271"/>
                <a:gd name="T40" fmla="*/ 11 w 189"/>
                <a:gd name="T41" fmla="*/ 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271">
                  <a:moveTo>
                    <a:pt x="179" y="271"/>
                  </a:moveTo>
                  <a:cubicBezTo>
                    <a:pt x="178" y="271"/>
                    <a:pt x="177" y="271"/>
                    <a:pt x="176" y="270"/>
                  </a:cubicBezTo>
                  <a:cubicBezTo>
                    <a:pt x="77" y="233"/>
                    <a:pt x="30" y="114"/>
                    <a:pt x="1" y="13"/>
                  </a:cubicBezTo>
                  <a:cubicBezTo>
                    <a:pt x="0" y="10"/>
                    <a:pt x="0" y="6"/>
                    <a:pt x="3" y="4"/>
                  </a:cubicBezTo>
                  <a:cubicBezTo>
                    <a:pt x="5" y="1"/>
                    <a:pt x="10" y="0"/>
                    <a:pt x="13" y="1"/>
                  </a:cubicBezTo>
                  <a:cubicBezTo>
                    <a:pt x="17" y="2"/>
                    <a:pt x="19" y="4"/>
                    <a:pt x="20" y="8"/>
                  </a:cubicBezTo>
                  <a:cubicBezTo>
                    <a:pt x="49" y="103"/>
                    <a:pt x="93" y="217"/>
                    <a:pt x="182" y="251"/>
                  </a:cubicBezTo>
                  <a:cubicBezTo>
                    <a:pt x="185" y="252"/>
                    <a:pt x="188" y="255"/>
                    <a:pt x="188" y="259"/>
                  </a:cubicBezTo>
                  <a:cubicBezTo>
                    <a:pt x="189" y="263"/>
                    <a:pt x="187" y="267"/>
                    <a:pt x="185" y="269"/>
                  </a:cubicBezTo>
                  <a:cubicBezTo>
                    <a:pt x="183" y="270"/>
                    <a:pt x="181" y="271"/>
                    <a:pt x="179" y="271"/>
                  </a:cubicBezTo>
                  <a:close/>
                  <a:moveTo>
                    <a:pt x="11" y="6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6" y="9"/>
                    <a:pt x="5" y="10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5" y="111"/>
                    <a:pt x="82" y="229"/>
                    <a:pt x="178" y="265"/>
                  </a:cubicBezTo>
                  <a:cubicBezTo>
                    <a:pt x="179" y="265"/>
                    <a:pt x="180" y="265"/>
                    <a:pt x="181" y="265"/>
                  </a:cubicBezTo>
                  <a:cubicBezTo>
                    <a:pt x="182" y="264"/>
                    <a:pt x="183" y="262"/>
                    <a:pt x="183" y="260"/>
                  </a:cubicBezTo>
                  <a:cubicBezTo>
                    <a:pt x="183" y="258"/>
                    <a:pt x="182" y="257"/>
                    <a:pt x="180" y="256"/>
                  </a:cubicBezTo>
                  <a:cubicBezTo>
                    <a:pt x="89" y="222"/>
                    <a:pt x="44" y="106"/>
                    <a:pt x="15" y="9"/>
                  </a:cubicBezTo>
                  <a:cubicBezTo>
                    <a:pt x="14" y="8"/>
                    <a:pt x="13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3579" y="2294"/>
              <a:ext cx="189" cy="118"/>
            </a:xfrm>
            <a:custGeom>
              <a:avLst/>
              <a:gdLst>
                <a:gd name="T0" fmla="*/ 7 w 135"/>
                <a:gd name="T1" fmla="*/ 17 h 84"/>
                <a:gd name="T2" fmla="*/ 119 w 135"/>
                <a:gd name="T3" fmla="*/ 80 h 84"/>
                <a:gd name="T4" fmla="*/ 127 w 135"/>
                <a:gd name="T5" fmla="*/ 67 h 84"/>
                <a:gd name="T6" fmla="*/ 17 w 135"/>
                <a:gd name="T7" fmla="*/ 7 h 84"/>
                <a:gd name="T8" fmla="*/ 7 w 135"/>
                <a:gd name="T9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84">
                  <a:moveTo>
                    <a:pt x="7" y="17"/>
                  </a:moveTo>
                  <a:cubicBezTo>
                    <a:pt x="37" y="48"/>
                    <a:pt x="82" y="60"/>
                    <a:pt x="119" y="80"/>
                  </a:cubicBezTo>
                  <a:cubicBezTo>
                    <a:pt x="128" y="84"/>
                    <a:pt x="135" y="71"/>
                    <a:pt x="127" y="67"/>
                  </a:cubicBezTo>
                  <a:cubicBezTo>
                    <a:pt x="91" y="48"/>
                    <a:pt x="46" y="36"/>
                    <a:pt x="17" y="7"/>
                  </a:cubicBezTo>
                  <a:cubicBezTo>
                    <a:pt x="11" y="0"/>
                    <a:pt x="0" y="10"/>
                    <a:pt x="7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3580" y="2296"/>
              <a:ext cx="188" cy="116"/>
            </a:xfrm>
            <a:custGeom>
              <a:avLst/>
              <a:gdLst>
                <a:gd name="T0" fmla="*/ 122 w 134"/>
                <a:gd name="T1" fmla="*/ 83 h 83"/>
                <a:gd name="T2" fmla="*/ 117 w 134"/>
                <a:gd name="T3" fmla="*/ 81 h 83"/>
                <a:gd name="T4" fmla="*/ 84 w 134"/>
                <a:gd name="T5" fmla="*/ 66 h 83"/>
                <a:gd name="T6" fmla="*/ 4 w 134"/>
                <a:gd name="T7" fmla="*/ 18 h 83"/>
                <a:gd name="T8" fmla="*/ 4 w 134"/>
                <a:gd name="T9" fmla="*/ 18 h 83"/>
                <a:gd name="T10" fmla="*/ 1 w 134"/>
                <a:gd name="T11" fmla="*/ 8 h 83"/>
                <a:gd name="T12" fmla="*/ 9 w 134"/>
                <a:gd name="T13" fmla="*/ 1 h 83"/>
                <a:gd name="T14" fmla="*/ 18 w 134"/>
                <a:gd name="T15" fmla="*/ 4 h 83"/>
                <a:gd name="T16" fmla="*/ 94 w 134"/>
                <a:gd name="T17" fmla="*/ 48 h 83"/>
                <a:gd name="T18" fmla="*/ 127 w 134"/>
                <a:gd name="T19" fmla="*/ 64 h 83"/>
                <a:gd name="T20" fmla="*/ 131 w 134"/>
                <a:gd name="T21" fmla="*/ 77 h 83"/>
                <a:gd name="T22" fmla="*/ 122 w 134"/>
                <a:gd name="T23" fmla="*/ 83 h 83"/>
                <a:gd name="T24" fmla="*/ 11 w 134"/>
                <a:gd name="T25" fmla="*/ 6 h 83"/>
                <a:gd name="T26" fmla="*/ 10 w 134"/>
                <a:gd name="T27" fmla="*/ 6 h 83"/>
                <a:gd name="T28" fmla="*/ 7 w 134"/>
                <a:gd name="T29" fmla="*/ 10 h 83"/>
                <a:gd name="T30" fmla="*/ 8 w 134"/>
                <a:gd name="T31" fmla="*/ 14 h 83"/>
                <a:gd name="T32" fmla="*/ 8 w 134"/>
                <a:gd name="T33" fmla="*/ 14 h 83"/>
                <a:gd name="T34" fmla="*/ 86 w 134"/>
                <a:gd name="T35" fmla="*/ 61 h 83"/>
                <a:gd name="T36" fmla="*/ 120 w 134"/>
                <a:gd name="T37" fmla="*/ 76 h 83"/>
                <a:gd name="T38" fmla="*/ 126 w 134"/>
                <a:gd name="T39" fmla="*/ 74 h 83"/>
                <a:gd name="T40" fmla="*/ 125 w 134"/>
                <a:gd name="T41" fmla="*/ 68 h 83"/>
                <a:gd name="T42" fmla="*/ 92 w 134"/>
                <a:gd name="T43" fmla="*/ 53 h 83"/>
                <a:gd name="T44" fmla="*/ 14 w 134"/>
                <a:gd name="T45" fmla="*/ 8 h 83"/>
                <a:gd name="T46" fmla="*/ 11 w 134"/>
                <a:gd name="T47" fmla="*/ 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4" h="83">
                  <a:moveTo>
                    <a:pt x="122" y="83"/>
                  </a:moveTo>
                  <a:cubicBezTo>
                    <a:pt x="120" y="83"/>
                    <a:pt x="119" y="82"/>
                    <a:pt x="117" y="81"/>
                  </a:cubicBezTo>
                  <a:cubicBezTo>
                    <a:pt x="106" y="76"/>
                    <a:pt x="95" y="71"/>
                    <a:pt x="84" y="66"/>
                  </a:cubicBezTo>
                  <a:cubicBezTo>
                    <a:pt x="55" y="53"/>
                    <a:pt x="26" y="40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" y="15"/>
                    <a:pt x="0" y="12"/>
                    <a:pt x="1" y="8"/>
                  </a:cubicBezTo>
                  <a:cubicBezTo>
                    <a:pt x="2" y="5"/>
                    <a:pt x="5" y="2"/>
                    <a:pt x="9" y="1"/>
                  </a:cubicBezTo>
                  <a:cubicBezTo>
                    <a:pt x="12" y="0"/>
                    <a:pt x="16" y="1"/>
                    <a:pt x="18" y="4"/>
                  </a:cubicBezTo>
                  <a:cubicBezTo>
                    <a:pt x="39" y="24"/>
                    <a:pt x="67" y="36"/>
                    <a:pt x="94" y="48"/>
                  </a:cubicBezTo>
                  <a:cubicBezTo>
                    <a:pt x="105" y="53"/>
                    <a:pt x="117" y="58"/>
                    <a:pt x="127" y="64"/>
                  </a:cubicBezTo>
                  <a:cubicBezTo>
                    <a:pt x="133" y="66"/>
                    <a:pt x="134" y="72"/>
                    <a:pt x="131" y="77"/>
                  </a:cubicBezTo>
                  <a:cubicBezTo>
                    <a:pt x="130" y="80"/>
                    <a:pt x="126" y="83"/>
                    <a:pt x="122" y="83"/>
                  </a:cubicBezTo>
                  <a:close/>
                  <a:moveTo>
                    <a:pt x="11" y="6"/>
                  </a:moveTo>
                  <a:cubicBezTo>
                    <a:pt x="11" y="6"/>
                    <a:pt x="11" y="6"/>
                    <a:pt x="10" y="6"/>
                  </a:cubicBezTo>
                  <a:cubicBezTo>
                    <a:pt x="9" y="7"/>
                    <a:pt x="7" y="8"/>
                    <a:pt x="7" y="10"/>
                  </a:cubicBezTo>
                  <a:cubicBezTo>
                    <a:pt x="6" y="11"/>
                    <a:pt x="7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29" y="36"/>
                    <a:pt x="58" y="49"/>
                    <a:pt x="86" y="61"/>
                  </a:cubicBezTo>
                  <a:cubicBezTo>
                    <a:pt x="97" y="66"/>
                    <a:pt x="109" y="71"/>
                    <a:pt x="120" y="76"/>
                  </a:cubicBezTo>
                  <a:cubicBezTo>
                    <a:pt x="123" y="78"/>
                    <a:pt x="126" y="76"/>
                    <a:pt x="126" y="74"/>
                  </a:cubicBezTo>
                  <a:cubicBezTo>
                    <a:pt x="127" y="73"/>
                    <a:pt x="128" y="70"/>
                    <a:pt x="125" y="68"/>
                  </a:cubicBezTo>
                  <a:cubicBezTo>
                    <a:pt x="114" y="63"/>
                    <a:pt x="103" y="58"/>
                    <a:pt x="92" y="53"/>
                  </a:cubicBezTo>
                  <a:cubicBezTo>
                    <a:pt x="64" y="41"/>
                    <a:pt x="35" y="29"/>
                    <a:pt x="14" y="8"/>
                  </a:cubicBezTo>
                  <a:cubicBezTo>
                    <a:pt x="13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3917" y="2494"/>
              <a:ext cx="451" cy="720"/>
            </a:xfrm>
            <a:custGeom>
              <a:avLst/>
              <a:gdLst>
                <a:gd name="T0" fmla="*/ 17 w 321"/>
                <a:gd name="T1" fmla="*/ 294 h 513"/>
                <a:gd name="T2" fmla="*/ 122 w 321"/>
                <a:gd name="T3" fmla="*/ 143 h 513"/>
                <a:gd name="T4" fmla="*/ 289 w 321"/>
                <a:gd name="T5" fmla="*/ 212 h 513"/>
                <a:gd name="T6" fmla="*/ 236 w 321"/>
                <a:gd name="T7" fmla="*/ 370 h 513"/>
                <a:gd name="T8" fmla="*/ 134 w 321"/>
                <a:gd name="T9" fmla="*/ 496 h 513"/>
                <a:gd name="T10" fmla="*/ 144 w 321"/>
                <a:gd name="T11" fmla="*/ 506 h 513"/>
                <a:gd name="T12" fmla="*/ 292 w 321"/>
                <a:gd name="T13" fmla="*/ 315 h 513"/>
                <a:gd name="T14" fmla="*/ 277 w 321"/>
                <a:gd name="T15" fmla="*/ 146 h 513"/>
                <a:gd name="T16" fmla="*/ 4 w 321"/>
                <a:gd name="T17" fmla="*/ 287 h 513"/>
                <a:gd name="T18" fmla="*/ 17 w 321"/>
                <a:gd name="T19" fmla="*/ 29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513">
                  <a:moveTo>
                    <a:pt x="17" y="294"/>
                  </a:moveTo>
                  <a:cubicBezTo>
                    <a:pt x="44" y="243"/>
                    <a:pt x="77" y="181"/>
                    <a:pt x="122" y="143"/>
                  </a:cubicBezTo>
                  <a:cubicBezTo>
                    <a:pt x="193" y="82"/>
                    <a:pt x="269" y="127"/>
                    <a:pt x="289" y="212"/>
                  </a:cubicBezTo>
                  <a:cubicBezTo>
                    <a:pt x="305" y="278"/>
                    <a:pt x="272" y="320"/>
                    <a:pt x="236" y="370"/>
                  </a:cubicBezTo>
                  <a:cubicBezTo>
                    <a:pt x="205" y="414"/>
                    <a:pt x="173" y="458"/>
                    <a:pt x="134" y="496"/>
                  </a:cubicBezTo>
                  <a:cubicBezTo>
                    <a:pt x="127" y="502"/>
                    <a:pt x="137" y="513"/>
                    <a:pt x="144" y="506"/>
                  </a:cubicBezTo>
                  <a:cubicBezTo>
                    <a:pt x="200" y="452"/>
                    <a:pt x="255" y="383"/>
                    <a:pt x="292" y="315"/>
                  </a:cubicBezTo>
                  <a:cubicBezTo>
                    <a:pt x="321" y="263"/>
                    <a:pt x="312" y="194"/>
                    <a:pt x="277" y="146"/>
                  </a:cubicBezTo>
                  <a:cubicBezTo>
                    <a:pt x="173" y="0"/>
                    <a:pt x="50" y="199"/>
                    <a:pt x="4" y="287"/>
                  </a:cubicBezTo>
                  <a:cubicBezTo>
                    <a:pt x="0" y="295"/>
                    <a:pt x="13" y="303"/>
                    <a:pt x="17" y="2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45"/>
            <p:cNvSpPr>
              <a:spLocks noEditPoints="1"/>
            </p:cNvSpPr>
            <p:nvPr/>
          </p:nvSpPr>
          <p:spPr bwMode="auto">
            <a:xfrm>
              <a:off x="3917" y="2623"/>
              <a:ext cx="453" cy="588"/>
            </a:xfrm>
            <a:custGeom>
              <a:avLst/>
              <a:gdLst>
                <a:gd name="T0" fmla="*/ 139 w 322"/>
                <a:gd name="T1" fmla="*/ 419 h 419"/>
                <a:gd name="T2" fmla="*/ 137 w 322"/>
                <a:gd name="T3" fmla="*/ 419 h 419"/>
                <a:gd name="T4" fmla="*/ 129 w 322"/>
                <a:gd name="T5" fmla="*/ 411 h 419"/>
                <a:gd name="T6" fmla="*/ 132 w 322"/>
                <a:gd name="T7" fmla="*/ 402 h 419"/>
                <a:gd name="T8" fmla="*/ 234 w 322"/>
                <a:gd name="T9" fmla="*/ 277 h 419"/>
                <a:gd name="T10" fmla="*/ 239 w 322"/>
                <a:gd name="T11" fmla="*/ 269 h 419"/>
                <a:gd name="T12" fmla="*/ 287 w 322"/>
                <a:gd name="T13" fmla="*/ 120 h 419"/>
                <a:gd name="T14" fmla="*/ 214 w 322"/>
                <a:gd name="T15" fmla="*/ 30 h 419"/>
                <a:gd name="T16" fmla="*/ 123 w 322"/>
                <a:gd name="T17" fmla="*/ 53 h 419"/>
                <a:gd name="T18" fmla="*/ 19 w 322"/>
                <a:gd name="T19" fmla="*/ 204 h 419"/>
                <a:gd name="T20" fmla="*/ 12 w 322"/>
                <a:gd name="T21" fmla="*/ 209 h 419"/>
                <a:gd name="T22" fmla="*/ 11 w 322"/>
                <a:gd name="T23" fmla="*/ 209 h 419"/>
                <a:gd name="T24" fmla="*/ 2 w 322"/>
                <a:gd name="T25" fmla="*/ 204 h 419"/>
                <a:gd name="T26" fmla="*/ 2 w 322"/>
                <a:gd name="T27" fmla="*/ 194 h 419"/>
                <a:gd name="T28" fmla="*/ 191 w 322"/>
                <a:gd name="T29" fmla="*/ 0 h 419"/>
                <a:gd name="T30" fmla="*/ 196 w 322"/>
                <a:gd name="T31" fmla="*/ 0 h 419"/>
                <a:gd name="T32" fmla="*/ 280 w 322"/>
                <a:gd name="T33" fmla="*/ 52 h 419"/>
                <a:gd name="T34" fmla="*/ 294 w 322"/>
                <a:gd name="T35" fmla="*/ 224 h 419"/>
                <a:gd name="T36" fmla="*/ 146 w 322"/>
                <a:gd name="T37" fmla="*/ 416 h 419"/>
                <a:gd name="T38" fmla="*/ 139 w 322"/>
                <a:gd name="T39" fmla="*/ 419 h 419"/>
                <a:gd name="T40" fmla="*/ 190 w 322"/>
                <a:gd name="T41" fmla="*/ 20 h 419"/>
                <a:gd name="T42" fmla="*/ 216 w 322"/>
                <a:gd name="T43" fmla="*/ 25 h 419"/>
                <a:gd name="T44" fmla="*/ 292 w 322"/>
                <a:gd name="T45" fmla="*/ 119 h 419"/>
                <a:gd name="T46" fmla="*/ 244 w 322"/>
                <a:gd name="T47" fmla="*/ 272 h 419"/>
                <a:gd name="T48" fmla="*/ 238 w 322"/>
                <a:gd name="T49" fmla="*/ 280 h 419"/>
                <a:gd name="T50" fmla="*/ 136 w 322"/>
                <a:gd name="T51" fmla="*/ 405 h 419"/>
                <a:gd name="T52" fmla="*/ 134 w 322"/>
                <a:gd name="T53" fmla="*/ 409 h 419"/>
                <a:gd name="T54" fmla="*/ 138 w 322"/>
                <a:gd name="T55" fmla="*/ 413 h 419"/>
                <a:gd name="T56" fmla="*/ 142 w 322"/>
                <a:gd name="T57" fmla="*/ 412 h 419"/>
                <a:gd name="T58" fmla="*/ 290 w 322"/>
                <a:gd name="T59" fmla="*/ 222 h 419"/>
                <a:gd name="T60" fmla="*/ 275 w 322"/>
                <a:gd name="T61" fmla="*/ 56 h 419"/>
                <a:gd name="T62" fmla="*/ 196 w 322"/>
                <a:gd name="T63" fmla="*/ 5 h 419"/>
                <a:gd name="T64" fmla="*/ 191 w 322"/>
                <a:gd name="T65" fmla="*/ 5 h 419"/>
                <a:gd name="T66" fmla="*/ 7 w 322"/>
                <a:gd name="T67" fmla="*/ 196 h 419"/>
                <a:gd name="T68" fmla="*/ 7 w 322"/>
                <a:gd name="T69" fmla="*/ 201 h 419"/>
                <a:gd name="T70" fmla="*/ 11 w 322"/>
                <a:gd name="T71" fmla="*/ 203 h 419"/>
                <a:gd name="T72" fmla="*/ 15 w 322"/>
                <a:gd name="T73" fmla="*/ 201 h 419"/>
                <a:gd name="T74" fmla="*/ 15 w 322"/>
                <a:gd name="T75" fmla="*/ 201 h 419"/>
                <a:gd name="T76" fmla="*/ 120 w 322"/>
                <a:gd name="T77" fmla="*/ 49 h 419"/>
                <a:gd name="T78" fmla="*/ 190 w 322"/>
                <a:gd name="T79" fmla="*/ 2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2" h="419">
                  <a:moveTo>
                    <a:pt x="139" y="419"/>
                  </a:moveTo>
                  <a:cubicBezTo>
                    <a:pt x="138" y="419"/>
                    <a:pt x="137" y="419"/>
                    <a:pt x="137" y="419"/>
                  </a:cubicBezTo>
                  <a:cubicBezTo>
                    <a:pt x="133" y="417"/>
                    <a:pt x="130" y="414"/>
                    <a:pt x="129" y="411"/>
                  </a:cubicBezTo>
                  <a:cubicBezTo>
                    <a:pt x="128" y="407"/>
                    <a:pt x="129" y="404"/>
                    <a:pt x="132" y="402"/>
                  </a:cubicBezTo>
                  <a:cubicBezTo>
                    <a:pt x="170" y="365"/>
                    <a:pt x="200" y="323"/>
                    <a:pt x="234" y="277"/>
                  </a:cubicBezTo>
                  <a:cubicBezTo>
                    <a:pt x="239" y="269"/>
                    <a:pt x="239" y="269"/>
                    <a:pt x="239" y="269"/>
                  </a:cubicBezTo>
                  <a:cubicBezTo>
                    <a:pt x="273" y="222"/>
                    <a:pt x="301" y="182"/>
                    <a:pt x="287" y="120"/>
                  </a:cubicBezTo>
                  <a:cubicBezTo>
                    <a:pt x="276" y="75"/>
                    <a:pt x="249" y="41"/>
                    <a:pt x="214" y="30"/>
                  </a:cubicBezTo>
                  <a:cubicBezTo>
                    <a:pt x="185" y="20"/>
                    <a:pt x="152" y="28"/>
                    <a:pt x="123" y="53"/>
                  </a:cubicBezTo>
                  <a:cubicBezTo>
                    <a:pt x="78" y="92"/>
                    <a:pt x="46" y="154"/>
                    <a:pt x="19" y="204"/>
                  </a:cubicBezTo>
                  <a:cubicBezTo>
                    <a:pt x="18" y="207"/>
                    <a:pt x="15" y="209"/>
                    <a:pt x="12" y="209"/>
                  </a:cubicBezTo>
                  <a:cubicBezTo>
                    <a:pt x="12" y="209"/>
                    <a:pt x="11" y="209"/>
                    <a:pt x="11" y="209"/>
                  </a:cubicBezTo>
                  <a:cubicBezTo>
                    <a:pt x="8" y="209"/>
                    <a:pt x="4" y="207"/>
                    <a:pt x="2" y="204"/>
                  </a:cubicBezTo>
                  <a:cubicBezTo>
                    <a:pt x="0" y="201"/>
                    <a:pt x="0" y="197"/>
                    <a:pt x="2" y="194"/>
                  </a:cubicBezTo>
                  <a:cubicBezTo>
                    <a:pt x="38" y="124"/>
                    <a:pt x="112" y="5"/>
                    <a:pt x="191" y="0"/>
                  </a:cubicBezTo>
                  <a:cubicBezTo>
                    <a:pt x="192" y="0"/>
                    <a:pt x="194" y="0"/>
                    <a:pt x="196" y="0"/>
                  </a:cubicBezTo>
                  <a:cubicBezTo>
                    <a:pt x="226" y="0"/>
                    <a:pt x="255" y="17"/>
                    <a:pt x="280" y="52"/>
                  </a:cubicBezTo>
                  <a:cubicBezTo>
                    <a:pt x="316" y="104"/>
                    <a:pt x="322" y="174"/>
                    <a:pt x="294" y="224"/>
                  </a:cubicBezTo>
                  <a:cubicBezTo>
                    <a:pt x="257" y="291"/>
                    <a:pt x="203" y="361"/>
                    <a:pt x="146" y="416"/>
                  </a:cubicBezTo>
                  <a:cubicBezTo>
                    <a:pt x="144" y="418"/>
                    <a:pt x="142" y="419"/>
                    <a:pt x="139" y="419"/>
                  </a:cubicBezTo>
                  <a:close/>
                  <a:moveTo>
                    <a:pt x="190" y="20"/>
                  </a:moveTo>
                  <a:cubicBezTo>
                    <a:pt x="199" y="20"/>
                    <a:pt x="207" y="22"/>
                    <a:pt x="216" y="25"/>
                  </a:cubicBezTo>
                  <a:cubicBezTo>
                    <a:pt x="253" y="36"/>
                    <a:pt x="281" y="72"/>
                    <a:pt x="292" y="119"/>
                  </a:cubicBezTo>
                  <a:cubicBezTo>
                    <a:pt x="307" y="183"/>
                    <a:pt x="278" y="224"/>
                    <a:pt x="244" y="272"/>
                  </a:cubicBezTo>
                  <a:cubicBezTo>
                    <a:pt x="238" y="280"/>
                    <a:pt x="238" y="280"/>
                    <a:pt x="238" y="280"/>
                  </a:cubicBezTo>
                  <a:cubicBezTo>
                    <a:pt x="205" y="327"/>
                    <a:pt x="174" y="369"/>
                    <a:pt x="136" y="405"/>
                  </a:cubicBezTo>
                  <a:cubicBezTo>
                    <a:pt x="134" y="407"/>
                    <a:pt x="134" y="408"/>
                    <a:pt x="134" y="409"/>
                  </a:cubicBezTo>
                  <a:cubicBezTo>
                    <a:pt x="135" y="411"/>
                    <a:pt x="136" y="413"/>
                    <a:pt x="138" y="413"/>
                  </a:cubicBezTo>
                  <a:cubicBezTo>
                    <a:pt x="140" y="414"/>
                    <a:pt x="141" y="413"/>
                    <a:pt x="142" y="412"/>
                  </a:cubicBezTo>
                  <a:cubicBezTo>
                    <a:pt x="199" y="357"/>
                    <a:pt x="253" y="288"/>
                    <a:pt x="290" y="222"/>
                  </a:cubicBezTo>
                  <a:cubicBezTo>
                    <a:pt x="316" y="173"/>
                    <a:pt x="310" y="105"/>
                    <a:pt x="275" y="56"/>
                  </a:cubicBezTo>
                  <a:cubicBezTo>
                    <a:pt x="251" y="22"/>
                    <a:pt x="224" y="5"/>
                    <a:pt x="196" y="5"/>
                  </a:cubicBezTo>
                  <a:cubicBezTo>
                    <a:pt x="194" y="5"/>
                    <a:pt x="193" y="5"/>
                    <a:pt x="191" y="5"/>
                  </a:cubicBezTo>
                  <a:cubicBezTo>
                    <a:pt x="112" y="11"/>
                    <a:pt x="36" y="141"/>
                    <a:pt x="7" y="196"/>
                  </a:cubicBezTo>
                  <a:cubicBezTo>
                    <a:pt x="6" y="198"/>
                    <a:pt x="6" y="200"/>
                    <a:pt x="7" y="201"/>
                  </a:cubicBezTo>
                  <a:cubicBezTo>
                    <a:pt x="8" y="202"/>
                    <a:pt x="10" y="204"/>
                    <a:pt x="11" y="203"/>
                  </a:cubicBezTo>
                  <a:cubicBezTo>
                    <a:pt x="13" y="203"/>
                    <a:pt x="14" y="203"/>
                    <a:pt x="15" y="201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41" y="151"/>
                    <a:pt x="74" y="88"/>
                    <a:pt x="120" y="49"/>
                  </a:cubicBezTo>
                  <a:cubicBezTo>
                    <a:pt x="142" y="30"/>
                    <a:pt x="166" y="20"/>
                    <a:pt x="190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4236" y="2473"/>
              <a:ext cx="888" cy="762"/>
            </a:xfrm>
            <a:custGeom>
              <a:avLst/>
              <a:gdLst>
                <a:gd name="T0" fmla="*/ 16 w 632"/>
                <a:gd name="T1" fmla="*/ 130 h 543"/>
                <a:gd name="T2" fmla="*/ 248 w 632"/>
                <a:gd name="T3" fmla="*/ 63 h 543"/>
                <a:gd name="T4" fmla="*/ 438 w 632"/>
                <a:gd name="T5" fmla="*/ 213 h 543"/>
                <a:gd name="T6" fmla="*/ 511 w 632"/>
                <a:gd name="T7" fmla="*/ 384 h 543"/>
                <a:gd name="T8" fmla="*/ 615 w 632"/>
                <a:gd name="T9" fmla="*/ 535 h 543"/>
                <a:gd name="T10" fmla="*/ 628 w 632"/>
                <a:gd name="T11" fmla="*/ 527 h 543"/>
                <a:gd name="T12" fmla="*/ 569 w 632"/>
                <a:gd name="T13" fmla="*/ 444 h 543"/>
                <a:gd name="T14" fmla="*/ 497 w 632"/>
                <a:gd name="T15" fmla="*/ 315 h 543"/>
                <a:gd name="T16" fmla="*/ 401 w 632"/>
                <a:gd name="T17" fmla="*/ 127 h 543"/>
                <a:gd name="T18" fmla="*/ 8 w 632"/>
                <a:gd name="T19" fmla="*/ 117 h 543"/>
                <a:gd name="T20" fmla="*/ 16 w 632"/>
                <a:gd name="T21" fmla="*/ 13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2" h="543">
                  <a:moveTo>
                    <a:pt x="16" y="130"/>
                  </a:moveTo>
                  <a:cubicBezTo>
                    <a:pt x="88" y="95"/>
                    <a:pt x="166" y="58"/>
                    <a:pt x="248" y="63"/>
                  </a:cubicBezTo>
                  <a:cubicBezTo>
                    <a:pt x="341" y="70"/>
                    <a:pt x="400" y="134"/>
                    <a:pt x="438" y="213"/>
                  </a:cubicBezTo>
                  <a:cubicBezTo>
                    <a:pt x="465" y="268"/>
                    <a:pt x="483" y="329"/>
                    <a:pt x="511" y="384"/>
                  </a:cubicBezTo>
                  <a:cubicBezTo>
                    <a:pt x="540" y="439"/>
                    <a:pt x="588" y="479"/>
                    <a:pt x="615" y="535"/>
                  </a:cubicBezTo>
                  <a:cubicBezTo>
                    <a:pt x="619" y="543"/>
                    <a:pt x="632" y="536"/>
                    <a:pt x="628" y="527"/>
                  </a:cubicBezTo>
                  <a:cubicBezTo>
                    <a:pt x="612" y="495"/>
                    <a:pt x="592" y="471"/>
                    <a:pt x="569" y="444"/>
                  </a:cubicBezTo>
                  <a:cubicBezTo>
                    <a:pt x="537" y="405"/>
                    <a:pt x="516" y="362"/>
                    <a:pt x="497" y="315"/>
                  </a:cubicBezTo>
                  <a:cubicBezTo>
                    <a:pt x="470" y="250"/>
                    <a:pt x="448" y="182"/>
                    <a:pt x="401" y="127"/>
                  </a:cubicBezTo>
                  <a:cubicBezTo>
                    <a:pt x="294" y="0"/>
                    <a:pt x="136" y="56"/>
                    <a:pt x="8" y="117"/>
                  </a:cubicBezTo>
                  <a:cubicBezTo>
                    <a:pt x="0" y="121"/>
                    <a:pt x="7" y="134"/>
                    <a:pt x="16" y="1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>
              <a:off x="4236" y="2471"/>
              <a:ext cx="889" cy="762"/>
            </a:xfrm>
            <a:custGeom>
              <a:avLst/>
              <a:gdLst>
                <a:gd name="T0" fmla="*/ 621 w 633"/>
                <a:gd name="T1" fmla="*/ 542 h 542"/>
                <a:gd name="T2" fmla="*/ 612 w 633"/>
                <a:gd name="T3" fmla="*/ 537 h 542"/>
                <a:gd name="T4" fmla="*/ 560 w 633"/>
                <a:gd name="T5" fmla="*/ 460 h 542"/>
                <a:gd name="T6" fmla="*/ 509 w 633"/>
                <a:gd name="T7" fmla="*/ 386 h 542"/>
                <a:gd name="T8" fmla="*/ 469 w 633"/>
                <a:gd name="T9" fmla="*/ 295 h 542"/>
                <a:gd name="T10" fmla="*/ 435 w 633"/>
                <a:gd name="T11" fmla="*/ 215 h 542"/>
                <a:gd name="T12" fmla="*/ 248 w 633"/>
                <a:gd name="T13" fmla="*/ 67 h 542"/>
                <a:gd name="T14" fmla="*/ 18 w 633"/>
                <a:gd name="T15" fmla="*/ 133 h 542"/>
                <a:gd name="T16" fmla="*/ 17 w 633"/>
                <a:gd name="T17" fmla="*/ 133 h 542"/>
                <a:gd name="T18" fmla="*/ 3 w 633"/>
                <a:gd name="T19" fmla="*/ 128 h 542"/>
                <a:gd name="T20" fmla="*/ 7 w 633"/>
                <a:gd name="T21" fmla="*/ 115 h 542"/>
                <a:gd name="T22" fmla="*/ 404 w 633"/>
                <a:gd name="T23" fmla="*/ 126 h 542"/>
                <a:gd name="T24" fmla="*/ 486 w 633"/>
                <a:gd name="T25" fmla="*/ 283 h 542"/>
                <a:gd name="T26" fmla="*/ 499 w 633"/>
                <a:gd name="T27" fmla="*/ 315 h 542"/>
                <a:gd name="T28" fmla="*/ 571 w 633"/>
                <a:gd name="T29" fmla="*/ 443 h 542"/>
                <a:gd name="T30" fmla="*/ 575 w 633"/>
                <a:gd name="T31" fmla="*/ 448 h 542"/>
                <a:gd name="T32" fmla="*/ 630 w 633"/>
                <a:gd name="T33" fmla="*/ 527 h 542"/>
                <a:gd name="T34" fmla="*/ 625 w 633"/>
                <a:gd name="T35" fmla="*/ 541 h 542"/>
                <a:gd name="T36" fmla="*/ 621 w 633"/>
                <a:gd name="T37" fmla="*/ 542 h 542"/>
                <a:gd name="T38" fmla="*/ 231 w 633"/>
                <a:gd name="T39" fmla="*/ 61 h 542"/>
                <a:gd name="T40" fmla="*/ 248 w 633"/>
                <a:gd name="T41" fmla="*/ 62 h 542"/>
                <a:gd name="T42" fmla="*/ 440 w 633"/>
                <a:gd name="T43" fmla="*/ 212 h 542"/>
                <a:gd name="T44" fmla="*/ 475 w 633"/>
                <a:gd name="T45" fmla="*/ 293 h 542"/>
                <a:gd name="T46" fmla="*/ 514 w 633"/>
                <a:gd name="T47" fmla="*/ 384 h 542"/>
                <a:gd name="T48" fmla="*/ 564 w 633"/>
                <a:gd name="T49" fmla="*/ 456 h 542"/>
                <a:gd name="T50" fmla="*/ 617 w 633"/>
                <a:gd name="T51" fmla="*/ 535 h 542"/>
                <a:gd name="T52" fmla="*/ 623 w 633"/>
                <a:gd name="T53" fmla="*/ 536 h 542"/>
                <a:gd name="T54" fmla="*/ 625 w 633"/>
                <a:gd name="T55" fmla="*/ 530 h 542"/>
                <a:gd name="T56" fmla="*/ 571 w 633"/>
                <a:gd name="T57" fmla="*/ 451 h 542"/>
                <a:gd name="T58" fmla="*/ 567 w 633"/>
                <a:gd name="T59" fmla="*/ 447 h 542"/>
                <a:gd name="T60" fmla="*/ 494 w 633"/>
                <a:gd name="T61" fmla="*/ 317 h 542"/>
                <a:gd name="T62" fmla="*/ 481 w 633"/>
                <a:gd name="T63" fmla="*/ 285 h 542"/>
                <a:gd name="T64" fmla="*/ 399 w 633"/>
                <a:gd name="T65" fmla="*/ 130 h 542"/>
                <a:gd name="T66" fmla="*/ 10 w 633"/>
                <a:gd name="T67" fmla="*/ 120 h 542"/>
                <a:gd name="T68" fmla="*/ 8 w 633"/>
                <a:gd name="T69" fmla="*/ 125 h 542"/>
                <a:gd name="T70" fmla="*/ 15 w 633"/>
                <a:gd name="T71" fmla="*/ 128 h 542"/>
                <a:gd name="T72" fmla="*/ 16 w 633"/>
                <a:gd name="T73" fmla="*/ 128 h 542"/>
                <a:gd name="T74" fmla="*/ 231 w 633"/>
                <a:gd name="T75" fmla="*/ 61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542">
                  <a:moveTo>
                    <a:pt x="621" y="542"/>
                  </a:moveTo>
                  <a:cubicBezTo>
                    <a:pt x="617" y="542"/>
                    <a:pt x="614" y="541"/>
                    <a:pt x="612" y="537"/>
                  </a:cubicBezTo>
                  <a:cubicBezTo>
                    <a:pt x="599" y="509"/>
                    <a:pt x="579" y="484"/>
                    <a:pt x="560" y="460"/>
                  </a:cubicBezTo>
                  <a:cubicBezTo>
                    <a:pt x="542" y="437"/>
                    <a:pt x="523" y="413"/>
                    <a:pt x="509" y="386"/>
                  </a:cubicBezTo>
                  <a:cubicBezTo>
                    <a:pt x="493" y="357"/>
                    <a:pt x="481" y="325"/>
                    <a:pt x="469" y="295"/>
                  </a:cubicBezTo>
                  <a:cubicBezTo>
                    <a:pt x="459" y="268"/>
                    <a:pt x="448" y="241"/>
                    <a:pt x="435" y="215"/>
                  </a:cubicBezTo>
                  <a:cubicBezTo>
                    <a:pt x="390" y="122"/>
                    <a:pt x="327" y="73"/>
                    <a:pt x="248" y="67"/>
                  </a:cubicBezTo>
                  <a:cubicBezTo>
                    <a:pt x="167" y="61"/>
                    <a:pt x="91" y="98"/>
                    <a:pt x="18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1" y="136"/>
                    <a:pt x="5" y="133"/>
                    <a:pt x="3" y="128"/>
                  </a:cubicBezTo>
                  <a:cubicBezTo>
                    <a:pt x="0" y="123"/>
                    <a:pt x="2" y="118"/>
                    <a:pt x="7" y="115"/>
                  </a:cubicBezTo>
                  <a:cubicBezTo>
                    <a:pt x="143" y="50"/>
                    <a:pt x="297" y="0"/>
                    <a:pt x="404" y="126"/>
                  </a:cubicBezTo>
                  <a:cubicBezTo>
                    <a:pt x="443" y="172"/>
                    <a:pt x="465" y="229"/>
                    <a:pt x="486" y="283"/>
                  </a:cubicBezTo>
                  <a:cubicBezTo>
                    <a:pt x="491" y="294"/>
                    <a:pt x="495" y="304"/>
                    <a:pt x="499" y="315"/>
                  </a:cubicBezTo>
                  <a:cubicBezTo>
                    <a:pt x="515" y="355"/>
                    <a:pt x="537" y="401"/>
                    <a:pt x="571" y="443"/>
                  </a:cubicBezTo>
                  <a:cubicBezTo>
                    <a:pt x="575" y="448"/>
                    <a:pt x="575" y="448"/>
                    <a:pt x="575" y="448"/>
                  </a:cubicBezTo>
                  <a:cubicBezTo>
                    <a:pt x="597" y="474"/>
                    <a:pt x="615" y="496"/>
                    <a:pt x="630" y="527"/>
                  </a:cubicBezTo>
                  <a:cubicBezTo>
                    <a:pt x="633" y="533"/>
                    <a:pt x="630" y="539"/>
                    <a:pt x="625" y="541"/>
                  </a:cubicBezTo>
                  <a:cubicBezTo>
                    <a:pt x="624" y="542"/>
                    <a:pt x="622" y="542"/>
                    <a:pt x="621" y="542"/>
                  </a:cubicBezTo>
                  <a:close/>
                  <a:moveTo>
                    <a:pt x="231" y="61"/>
                  </a:moveTo>
                  <a:cubicBezTo>
                    <a:pt x="236" y="61"/>
                    <a:pt x="242" y="61"/>
                    <a:pt x="248" y="62"/>
                  </a:cubicBezTo>
                  <a:cubicBezTo>
                    <a:pt x="330" y="67"/>
                    <a:pt x="394" y="118"/>
                    <a:pt x="440" y="212"/>
                  </a:cubicBezTo>
                  <a:cubicBezTo>
                    <a:pt x="453" y="239"/>
                    <a:pt x="464" y="266"/>
                    <a:pt x="475" y="293"/>
                  </a:cubicBezTo>
                  <a:cubicBezTo>
                    <a:pt x="486" y="323"/>
                    <a:pt x="499" y="354"/>
                    <a:pt x="514" y="384"/>
                  </a:cubicBezTo>
                  <a:cubicBezTo>
                    <a:pt x="528" y="410"/>
                    <a:pt x="546" y="434"/>
                    <a:pt x="564" y="456"/>
                  </a:cubicBezTo>
                  <a:cubicBezTo>
                    <a:pt x="583" y="481"/>
                    <a:pt x="603" y="506"/>
                    <a:pt x="617" y="535"/>
                  </a:cubicBezTo>
                  <a:cubicBezTo>
                    <a:pt x="619" y="538"/>
                    <a:pt x="622" y="537"/>
                    <a:pt x="623" y="536"/>
                  </a:cubicBezTo>
                  <a:cubicBezTo>
                    <a:pt x="625" y="535"/>
                    <a:pt x="627" y="533"/>
                    <a:pt x="625" y="530"/>
                  </a:cubicBezTo>
                  <a:cubicBezTo>
                    <a:pt x="611" y="499"/>
                    <a:pt x="592" y="477"/>
                    <a:pt x="571" y="451"/>
                  </a:cubicBezTo>
                  <a:cubicBezTo>
                    <a:pt x="567" y="447"/>
                    <a:pt x="567" y="447"/>
                    <a:pt x="567" y="447"/>
                  </a:cubicBezTo>
                  <a:cubicBezTo>
                    <a:pt x="532" y="404"/>
                    <a:pt x="510" y="357"/>
                    <a:pt x="494" y="317"/>
                  </a:cubicBezTo>
                  <a:cubicBezTo>
                    <a:pt x="490" y="307"/>
                    <a:pt x="485" y="296"/>
                    <a:pt x="481" y="285"/>
                  </a:cubicBezTo>
                  <a:cubicBezTo>
                    <a:pt x="460" y="231"/>
                    <a:pt x="438" y="175"/>
                    <a:pt x="399" y="130"/>
                  </a:cubicBezTo>
                  <a:cubicBezTo>
                    <a:pt x="295" y="7"/>
                    <a:pt x="144" y="56"/>
                    <a:pt x="10" y="120"/>
                  </a:cubicBezTo>
                  <a:cubicBezTo>
                    <a:pt x="6" y="122"/>
                    <a:pt x="7" y="124"/>
                    <a:pt x="8" y="125"/>
                  </a:cubicBezTo>
                  <a:cubicBezTo>
                    <a:pt x="9" y="127"/>
                    <a:pt x="11" y="130"/>
                    <a:pt x="15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84" y="95"/>
                    <a:pt x="154" y="61"/>
                    <a:pt x="231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3832" y="976"/>
              <a:ext cx="175" cy="155"/>
            </a:xfrm>
            <a:custGeom>
              <a:avLst/>
              <a:gdLst>
                <a:gd name="T0" fmla="*/ 121 w 125"/>
                <a:gd name="T1" fmla="*/ 98 h 110"/>
                <a:gd name="T2" fmla="*/ 13 w 125"/>
                <a:gd name="T3" fmla="*/ 2 h 110"/>
                <a:gd name="T4" fmla="*/ 10 w 125"/>
                <a:gd name="T5" fmla="*/ 17 h 110"/>
                <a:gd name="T6" fmla="*/ 107 w 125"/>
                <a:gd name="T7" fmla="*/ 101 h 110"/>
                <a:gd name="T8" fmla="*/ 121 w 125"/>
                <a:gd name="T9" fmla="*/ 9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0">
                  <a:moveTo>
                    <a:pt x="121" y="98"/>
                  </a:moveTo>
                  <a:cubicBezTo>
                    <a:pt x="102" y="50"/>
                    <a:pt x="63" y="15"/>
                    <a:pt x="13" y="2"/>
                  </a:cubicBezTo>
                  <a:cubicBezTo>
                    <a:pt x="4" y="0"/>
                    <a:pt x="0" y="14"/>
                    <a:pt x="10" y="17"/>
                  </a:cubicBezTo>
                  <a:cubicBezTo>
                    <a:pt x="54" y="28"/>
                    <a:pt x="90" y="59"/>
                    <a:pt x="107" y="101"/>
                  </a:cubicBezTo>
                  <a:cubicBezTo>
                    <a:pt x="111" y="110"/>
                    <a:pt x="125" y="106"/>
                    <a:pt x="121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49"/>
            <p:cNvSpPr>
              <a:spLocks noEditPoints="1"/>
            </p:cNvSpPr>
            <p:nvPr/>
          </p:nvSpPr>
          <p:spPr bwMode="auto">
            <a:xfrm>
              <a:off x="3833" y="974"/>
              <a:ext cx="176" cy="155"/>
            </a:xfrm>
            <a:custGeom>
              <a:avLst/>
              <a:gdLst>
                <a:gd name="T0" fmla="*/ 113 w 125"/>
                <a:gd name="T1" fmla="*/ 111 h 111"/>
                <a:gd name="T2" fmla="*/ 103 w 125"/>
                <a:gd name="T3" fmla="*/ 105 h 111"/>
                <a:gd name="T4" fmla="*/ 8 w 125"/>
                <a:gd name="T5" fmla="*/ 21 h 111"/>
                <a:gd name="T6" fmla="*/ 1 w 125"/>
                <a:gd name="T7" fmla="*/ 9 h 111"/>
                <a:gd name="T8" fmla="*/ 13 w 125"/>
                <a:gd name="T9" fmla="*/ 2 h 111"/>
                <a:gd name="T10" fmla="*/ 123 w 125"/>
                <a:gd name="T11" fmla="*/ 98 h 111"/>
                <a:gd name="T12" fmla="*/ 123 w 125"/>
                <a:gd name="T13" fmla="*/ 98 h 111"/>
                <a:gd name="T14" fmla="*/ 118 w 125"/>
                <a:gd name="T15" fmla="*/ 110 h 111"/>
                <a:gd name="T16" fmla="*/ 113 w 125"/>
                <a:gd name="T17" fmla="*/ 111 h 111"/>
                <a:gd name="T18" fmla="*/ 10 w 125"/>
                <a:gd name="T19" fmla="*/ 7 h 111"/>
                <a:gd name="T20" fmla="*/ 6 w 125"/>
                <a:gd name="T21" fmla="*/ 10 h 111"/>
                <a:gd name="T22" fmla="*/ 9 w 125"/>
                <a:gd name="T23" fmla="*/ 16 h 111"/>
                <a:gd name="T24" fmla="*/ 109 w 125"/>
                <a:gd name="T25" fmla="*/ 102 h 111"/>
                <a:gd name="T26" fmla="*/ 116 w 125"/>
                <a:gd name="T27" fmla="*/ 105 h 111"/>
                <a:gd name="T28" fmla="*/ 118 w 125"/>
                <a:gd name="T29" fmla="*/ 101 h 111"/>
                <a:gd name="T30" fmla="*/ 118 w 125"/>
                <a:gd name="T31" fmla="*/ 101 h 111"/>
                <a:gd name="T32" fmla="*/ 12 w 125"/>
                <a:gd name="T33" fmla="*/ 7 h 111"/>
                <a:gd name="T34" fmla="*/ 10 w 125"/>
                <a:gd name="T35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11">
                  <a:moveTo>
                    <a:pt x="113" y="111"/>
                  </a:moveTo>
                  <a:cubicBezTo>
                    <a:pt x="109" y="111"/>
                    <a:pt x="105" y="109"/>
                    <a:pt x="103" y="105"/>
                  </a:cubicBezTo>
                  <a:cubicBezTo>
                    <a:pt x="87" y="63"/>
                    <a:pt x="52" y="33"/>
                    <a:pt x="8" y="21"/>
                  </a:cubicBezTo>
                  <a:cubicBezTo>
                    <a:pt x="2" y="20"/>
                    <a:pt x="0" y="14"/>
                    <a:pt x="1" y="9"/>
                  </a:cubicBezTo>
                  <a:cubicBezTo>
                    <a:pt x="2" y="4"/>
                    <a:pt x="7" y="0"/>
                    <a:pt x="13" y="2"/>
                  </a:cubicBezTo>
                  <a:cubicBezTo>
                    <a:pt x="63" y="15"/>
                    <a:pt x="103" y="50"/>
                    <a:pt x="123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5" y="103"/>
                    <a:pt x="123" y="108"/>
                    <a:pt x="118" y="110"/>
                  </a:cubicBezTo>
                  <a:cubicBezTo>
                    <a:pt x="116" y="111"/>
                    <a:pt x="115" y="111"/>
                    <a:pt x="113" y="111"/>
                  </a:cubicBezTo>
                  <a:close/>
                  <a:moveTo>
                    <a:pt x="10" y="7"/>
                  </a:moveTo>
                  <a:cubicBezTo>
                    <a:pt x="7" y="7"/>
                    <a:pt x="6" y="10"/>
                    <a:pt x="6" y="10"/>
                  </a:cubicBezTo>
                  <a:cubicBezTo>
                    <a:pt x="6" y="12"/>
                    <a:pt x="6" y="15"/>
                    <a:pt x="9" y="16"/>
                  </a:cubicBezTo>
                  <a:cubicBezTo>
                    <a:pt x="55" y="28"/>
                    <a:pt x="91" y="59"/>
                    <a:pt x="109" y="102"/>
                  </a:cubicBezTo>
                  <a:cubicBezTo>
                    <a:pt x="110" y="106"/>
                    <a:pt x="114" y="106"/>
                    <a:pt x="116" y="105"/>
                  </a:cubicBezTo>
                  <a:cubicBezTo>
                    <a:pt x="117" y="105"/>
                    <a:pt x="119" y="103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99" y="54"/>
                    <a:pt x="60" y="20"/>
                    <a:pt x="12" y="7"/>
                  </a:cubicBezTo>
                  <a:cubicBezTo>
                    <a:pt x="11" y="7"/>
                    <a:pt x="11" y="7"/>
                    <a:pt x="10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4180" y="1375"/>
              <a:ext cx="135" cy="100"/>
            </a:xfrm>
            <a:custGeom>
              <a:avLst/>
              <a:gdLst>
                <a:gd name="T0" fmla="*/ 17 w 96"/>
                <a:gd name="T1" fmla="*/ 64 h 71"/>
                <a:gd name="T2" fmla="*/ 45 w 96"/>
                <a:gd name="T3" fmla="*/ 33 h 71"/>
                <a:gd name="T4" fmla="*/ 71 w 96"/>
                <a:gd name="T5" fmla="*/ 21 h 71"/>
                <a:gd name="T6" fmla="*/ 80 w 96"/>
                <a:gd name="T7" fmla="*/ 41 h 71"/>
                <a:gd name="T8" fmla="*/ 94 w 96"/>
                <a:gd name="T9" fmla="*/ 37 h 71"/>
                <a:gd name="T10" fmla="*/ 60 w 96"/>
                <a:gd name="T11" fmla="*/ 6 h 71"/>
                <a:gd name="T12" fmla="*/ 7 w 96"/>
                <a:gd name="T13" fmla="*/ 54 h 71"/>
                <a:gd name="T14" fmla="*/ 17 w 96"/>
                <a:gd name="T15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71">
                  <a:moveTo>
                    <a:pt x="17" y="64"/>
                  </a:moveTo>
                  <a:cubicBezTo>
                    <a:pt x="28" y="55"/>
                    <a:pt x="35" y="43"/>
                    <a:pt x="45" y="33"/>
                  </a:cubicBezTo>
                  <a:cubicBezTo>
                    <a:pt x="50" y="27"/>
                    <a:pt x="63" y="16"/>
                    <a:pt x="71" y="21"/>
                  </a:cubicBezTo>
                  <a:cubicBezTo>
                    <a:pt x="77" y="24"/>
                    <a:pt x="79" y="35"/>
                    <a:pt x="80" y="41"/>
                  </a:cubicBezTo>
                  <a:cubicBezTo>
                    <a:pt x="81" y="50"/>
                    <a:pt x="96" y="46"/>
                    <a:pt x="94" y="37"/>
                  </a:cubicBezTo>
                  <a:cubicBezTo>
                    <a:pt x="92" y="20"/>
                    <a:pt x="79" y="0"/>
                    <a:pt x="60" y="6"/>
                  </a:cubicBezTo>
                  <a:cubicBezTo>
                    <a:pt x="35" y="12"/>
                    <a:pt x="25" y="38"/>
                    <a:pt x="7" y="54"/>
                  </a:cubicBezTo>
                  <a:cubicBezTo>
                    <a:pt x="0" y="60"/>
                    <a:pt x="10" y="71"/>
                    <a:pt x="17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1"/>
            <p:cNvSpPr>
              <a:spLocks noEditPoints="1"/>
            </p:cNvSpPr>
            <p:nvPr/>
          </p:nvSpPr>
          <p:spPr bwMode="auto">
            <a:xfrm>
              <a:off x="4181" y="1377"/>
              <a:ext cx="137" cy="95"/>
            </a:xfrm>
            <a:custGeom>
              <a:avLst/>
              <a:gdLst>
                <a:gd name="T0" fmla="*/ 12 w 97"/>
                <a:gd name="T1" fmla="*/ 68 h 68"/>
                <a:gd name="T2" fmla="*/ 8 w 97"/>
                <a:gd name="T3" fmla="*/ 67 h 68"/>
                <a:gd name="T4" fmla="*/ 1 w 97"/>
                <a:gd name="T5" fmla="*/ 59 h 68"/>
                <a:gd name="T6" fmla="*/ 4 w 97"/>
                <a:gd name="T7" fmla="*/ 51 h 68"/>
                <a:gd name="T8" fmla="*/ 20 w 97"/>
                <a:gd name="T9" fmla="*/ 33 h 68"/>
                <a:gd name="T10" fmla="*/ 58 w 97"/>
                <a:gd name="T11" fmla="*/ 2 h 68"/>
                <a:gd name="T12" fmla="*/ 78 w 97"/>
                <a:gd name="T13" fmla="*/ 5 h 68"/>
                <a:gd name="T14" fmla="*/ 96 w 97"/>
                <a:gd name="T15" fmla="*/ 35 h 68"/>
                <a:gd name="T16" fmla="*/ 92 w 97"/>
                <a:gd name="T17" fmla="*/ 45 h 68"/>
                <a:gd name="T18" fmla="*/ 82 w 97"/>
                <a:gd name="T19" fmla="*/ 47 h 68"/>
                <a:gd name="T20" fmla="*/ 76 w 97"/>
                <a:gd name="T21" fmla="*/ 40 h 68"/>
                <a:gd name="T22" fmla="*/ 69 w 97"/>
                <a:gd name="T23" fmla="*/ 22 h 68"/>
                <a:gd name="T24" fmla="*/ 46 w 97"/>
                <a:gd name="T25" fmla="*/ 33 h 68"/>
                <a:gd name="T26" fmla="*/ 34 w 97"/>
                <a:gd name="T27" fmla="*/ 47 h 68"/>
                <a:gd name="T28" fmla="*/ 18 w 97"/>
                <a:gd name="T29" fmla="*/ 65 h 68"/>
                <a:gd name="T30" fmla="*/ 18 w 97"/>
                <a:gd name="T31" fmla="*/ 65 h 68"/>
                <a:gd name="T32" fmla="*/ 12 w 97"/>
                <a:gd name="T33" fmla="*/ 68 h 68"/>
                <a:gd name="T34" fmla="*/ 65 w 97"/>
                <a:gd name="T35" fmla="*/ 6 h 68"/>
                <a:gd name="T36" fmla="*/ 60 w 97"/>
                <a:gd name="T37" fmla="*/ 7 h 68"/>
                <a:gd name="T38" fmla="*/ 25 w 97"/>
                <a:gd name="T39" fmla="*/ 36 h 68"/>
                <a:gd name="T40" fmla="*/ 8 w 97"/>
                <a:gd name="T41" fmla="*/ 55 h 68"/>
                <a:gd name="T42" fmla="*/ 6 w 97"/>
                <a:gd name="T43" fmla="*/ 58 h 68"/>
                <a:gd name="T44" fmla="*/ 10 w 97"/>
                <a:gd name="T45" fmla="*/ 62 h 68"/>
                <a:gd name="T46" fmla="*/ 15 w 97"/>
                <a:gd name="T47" fmla="*/ 61 h 68"/>
                <a:gd name="T48" fmla="*/ 15 w 97"/>
                <a:gd name="T49" fmla="*/ 61 h 68"/>
                <a:gd name="T50" fmla="*/ 30 w 97"/>
                <a:gd name="T51" fmla="*/ 44 h 68"/>
                <a:gd name="T52" fmla="*/ 42 w 97"/>
                <a:gd name="T53" fmla="*/ 30 h 68"/>
                <a:gd name="T54" fmla="*/ 71 w 97"/>
                <a:gd name="T55" fmla="*/ 18 h 68"/>
                <a:gd name="T56" fmla="*/ 82 w 97"/>
                <a:gd name="T57" fmla="*/ 39 h 68"/>
                <a:gd name="T58" fmla="*/ 84 w 97"/>
                <a:gd name="T59" fmla="*/ 42 h 68"/>
                <a:gd name="T60" fmla="*/ 89 w 97"/>
                <a:gd name="T61" fmla="*/ 41 h 68"/>
                <a:gd name="T62" fmla="*/ 90 w 97"/>
                <a:gd name="T63" fmla="*/ 36 h 68"/>
                <a:gd name="T64" fmla="*/ 75 w 97"/>
                <a:gd name="T65" fmla="*/ 9 h 68"/>
                <a:gd name="T66" fmla="*/ 65 w 97"/>
                <a:gd name="T67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68">
                  <a:moveTo>
                    <a:pt x="12" y="68"/>
                  </a:moveTo>
                  <a:cubicBezTo>
                    <a:pt x="10" y="68"/>
                    <a:pt x="9" y="68"/>
                    <a:pt x="8" y="67"/>
                  </a:cubicBezTo>
                  <a:cubicBezTo>
                    <a:pt x="5" y="66"/>
                    <a:pt x="2" y="63"/>
                    <a:pt x="1" y="59"/>
                  </a:cubicBezTo>
                  <a:cubicBezTo>
                    <a:pt x="0" y="56"/>
                    <a:pt x="1" y="53"/>
                    <a:pt x="4" y="51"/>
                  </a:cubicBezTo>
                  <a:cubicBezTo>
                    <a:pt x="10" y="45"/>
                    <a:pt x="15" y="39"/>
                    <a:pt x="20" y="33"/>
                  </a:cubicBezTo>
                  <a:cubicBezTo>
                    <a:pt x="30" y="20"/>
                    <a:pt x="41" y="7"/>
                    <a:pt x="58" y="2"/>
                  </a:cubicBezTo>
                  <a:cubicBezTo>
                    <a:pt x="65" y="0"/>
                    <a:pt x="72" y="1"/>
                    <a:pt x="78" y="5"/>
                  </a:cubicBezTo>
                  <a:cubicBezTo>
                    <a:pt x="89" y="11"/>
                    <a:pt x="94" y="25"/>
                    <a:pt x="96" y="35"/>
                  </a:cubicBezTo>
                  <a:cubicBezTo>
                    <a:pt x="97" y="39"/>
                    <a:pt x="95" y="43"/>
                    <a:pt x="92" y="45"/>
                  </a:cubicBezTo>
                  <a:cubicBezTo>
                    <a:pt x="89" y="48"/>
                    <a:pt x="85" y="48"/>
                    <a:pt x="82" y="47"/>
                  </a:cubicBezTo>
                  <a:cubicBezTo>
                    <a:pt x="79" y="46"/>
                    <a:pt x="77" y="43"/>
                    <a:pt x="76" y="40"/>
                  </a:cubicBezTo>
                  <a:cubicBezTo>
                    <a:pt x="75" y="31"/>
                    <a:pt x="72" y="24"/>
                    <a:pt x="69" y="22"/>
                  </a:cubicBezTo>
                  <a:cubicBezTo>
                    <a:pt x="63" y="19"/>
                    <a:pt x="53" y="26"/>
                    <a:pt x="46" y="33"/>
                  </a:cubicBezTo>
                  <a:cubicBezTo>
                    <a:pt x="42" y="38"/>
                    <a:pt x="38" y="43"/>
                    <a:pt x="34" y="47"/>
                  </a:cubicBezTo>
                  <a:cubicBezTo>
                    <a:pt x="30" y="53"/>
                    <a:pt x="25" y="60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6" y="67"/>
                    <a:pt x="14" y="68"/>
                    <a:pt x="12" y="68"/>
                  </a:cubicBezTo>
                  <a:close/>
                  <a:moveTo>
                    <a:pt x="65" y="6"/>
                  </a:moveTo>
                  <a:cubicBezTo>
                    <a:pt x="63" y="6"/>
                    <a:pt x="62" y="7"/>
                    <a:pt x="60" y="7"/>
                  </a:cubicBezTo>
                  <a:cubicBezTo>
                    <a:pt x="44" y="12"/>
                    <a:pt x="35" y="23"/>
                    <a:pt x="25" y="36"/>
                  </a:cubicBezTo>
                  <a:cubicBezTo>
                    <a:pt x="19" y="43"/>
                    <a:pt x="14" y="49"/>
                    <a:pt x="8" y="55"/>
                  </a:cubicBezTo>
                  <a:cubicBezTo>
                    <a:pt x="7" y="56"/>
                    <a:pt x="6" y="57"/>
                    <a:pt x="6" y="58"/>
                  </a:cubicBezTo>
                  <a:cubicBezTo>
                    <a:pt x="7" y="60"/>
                    <a:pt x="8" y="62"/>
                    <a:pt x="10" y="62"/>
                  </a:cubicBezTo>
                  <a:cubicBezTo>
                    <a:pt x="11" y="63"/>
                    <a:pt x="13" y="63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20" y="56"/>
                    <a:pt x="25" y="50"/>
                    <a:pt x="30" y="44"/>
                  </a:cubicBezTo>
                  <a:cubicBezTo>
                    <a:pt x="34" y="39"/>
                    <a:pt x="38" y="34"/>
                    <a:pt x="42" y="30"/>
                  </a:cubicBezTo>
                  <a:cubicBezTo>
                    <a:pt x="47" y="24"/>
                    <a:pt x="61" y="12"/>
                    <a:pt x="71" y="18"/>
                  </a:cubicBezTo>
                  <a:cubicBezTo>
                    <a:pt x="76" y="21"/>
                    <a:pt x="80" y="28"/>
                    <a:pt x="82" y="39"/>
                  </a:cubicBezTo>
                  <a:cubicBezTo>
                    <a:pt x="82" y="41"/>
                    <a:pt x="82" y="42"/>
                    <a:pt x="84" y="42"/>
                  </a:cubicBezTo>
                  <a:cubicBezTo>
                    <a:pt x="85" y="42"/>
                    <a:pt x="87" y="42"/>
                    <a:pt x="89" y="41"/>
                  </a:cubicBezTo>
                  <a:cubicBezTo>
                    <a:pt x="90" y="40"/>
                    <a:pt x="91" y="38"/>
                    <a:pt x="90" y="36"/>
                  </a:cubicBezTo>
                  <a:cubicBezTo>
                    <a:pt x="89" y="25"/>
                    <a:pt x="83" y="14"/>
                    <a:pt x="75" y="9"/>
                  </a:cubicBezTo>
                  <a:cubicBezTo>
                    <a:pt x="72" y="7"/>
                    <a:pt x="69" y="6"/>
                    <a:pt x="65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4270" y="1277"/>
              <a:ext cx="98" cy="45"/>
            </a:xfrm>
            <a:custGeom>
              <a:avLst/>
              <a:gdLst>
                <a:gd name="T0" fmla="*/ 10 w 70"/>
                <a:gd name="T1" fmla="*/ 15 h 32"/>
                <a:gd name="T2" fmla="*/ 54 w 70"/>
                <a:gd name="T3" fmla="*/ 28 h 32"/>
                <a:gd name="T4" fmla="*/ 62 w 70"/>
                <a:gd name="T5" fmla="*/ 15 h 32"/>
                <a:gd name="T6" fmla="*/ 10 w 70"/>
                <a:gd name="T7" fmla="*/ 0 h 32"/>
                <a:gd name="T8" fmla="*/ 10 w 70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2">
                  <a:moveTo>
                    <a:pt x="10" y="15"/>
                  </a:moveTo>
                  <a:cubicBezTo>
                    <a:pt x="26" y="16"/>
                    <a:pt x="40" y="20"/>
                    <a:pt x="54" y="28"/>
                  </a:cubicBezTo>
                  <a:cubicBezTo>
                    <a:pt x="62" y="32"/>
                    <a:pt x="70" y="20"/>
                    <a:pt x="62" y="15"/>
                  </a:cubicBezTo>
                  <a:cubicBezTo>
                    <a:pt x="46" y="6"/>
                    <a:pt x="28" y="1"/>
                    <a:pt x="10" y="0"/>
                  </a:cubicBezTo>
                  <a:cubicBezTo>
                    <a:pt x="0" y="0"/>
                    <a:pt x="0" y="15"/>
                    <a:pt x="1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53"/>
            <p:cNvSpPr>
              <a:spLocks noEditPoints="1"/>
            </p:cNvSpPr>
            <p:nvPr/>
          </p:nvSpPr>
          <p:spPr bwMode="auto">
            <a:xfrm>
              <a:off x="4270" y="1274"/>
              <a:ext cx="95" cy="47"/>
            </a:xfrm>
            <a:custGeom>
              <a:avLst/>
              <a:gdLst>
                <a:gd name="T0" fmla="*/ 58 w 68"/>
                <a:gd name="T1" fmla="*/ 33 h 33"/>
                <a:gd name="T2" fmla="*/ 53 w 68"/>
                <a:gd name="T3" fmla="*/ 32 h 33"/>
                <a:gd name="T4" fmla="*/ 10 w 68"/>
                <a:gd name="T5" fmla="*/ 20 h 33"/>
                <a:gd name="T6" fmla="*/ 10 w 68"/>
                <a:gd name="T7" fmla="*/ 20 h 33"/>
                <a:gd name="T8" fmla="*/ 0 w 68"/>
                <a:gd name="T9" fmla="*/ 9 h 33"/>
                <a:gd name="T10" fmla="*/ 3 w 68"/>
                <a:gd name="T11" fmla="*/ 3 h 33"/>
                <a:gd name="T12" fmla="*/ 10 w 68"/>
                <a:gd name="T13" fmla="*/ 0 h 33"/>
                <a:gd name="T14" fmla="*/ 63 w 68"/>
                <a:gd name="T15" fmla="*/ 14 h 33"/>
                <a:gd name="T16" fmla="*/ 68 w 68"/>
                <a:gd name="T17" fmla="*/ 21 h 33"/>
                <a:gd name="T18" fmla="*/ 67 w 68"/>
                <a:gd name="T19" fmla="*/ 28 h 33"/>
                <a:gd name="T20" fmla="*/ 58 w 68"/>
                <a:gd name="T21" fmla="*/ 33 h 33"/>
                <a:gd name="T22" fmla="*/ 10 w 68"/>
                <a:gd name="T23" fmla="*/ 15 h 33"/>
                <a:gd name="T24" fmla="*/ 55 w 68"/>
                <a:gd name="T25" fmla="*/ 27 h 33"/>
                <a:gd name="T26" fmla="*/ 59 w 68"/>
                <a:gd name="T27" fmla="*/ 28 h 33"/>
                <a:gd name="T28" fmla="*/ 62 w 68"/>
                <a:gd name="T29" fmla="*/ 25 h 33"/>
                <a:gd name="T30" fmla="*/ 60 w 68"/>
                <a:gd name="T31" fmla="*/ 19 h 33"/>
                <a:gd name="T32" fmla="*/ 10 w 68"/>
                <a:gd name="T33" fmla="*/ 5 h 33"/>
                <a:gd name="T34" fmla="*/ 7 w 68"/>
                <a:gd name="T35" fmla="*/ 6 h 33"/>
                <a:gd name="T36" fmla="*/ 6 w 68"/>
                <a:gd name="T37" fmla="*/ 9 h 33"/>
                <a:gd name="T38" fmla="*/ 10 w 68"/>
                <a:gd name="T3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33">
                  <a:moveTo>
                    <a:pt x="58" y="33"/>
                  </a:moveTo>
                  <a:cubicBezTo>
                    <a:pt x="56" y="33"/>
                    <a:pt x="54" y="33"/>
                    <a:pt x="53" y="32"/>
                  </a:cubicBezTo>
                  <a:cubicBezTo>
                    <a:pt x="39" y="25"/>
                    <a:pt x="25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3" y="20"/>
                    <a:pt x="0" y="14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29" y="0"/>
                    <a:pt x="47" y="5"/>
                    <a:pt x="63" y="14"/>
                  </a:cubicBezTo>
                  <a:cubicBezTo>
                    <a:pt x="66" y="16"/>
                    <a:pt x="67" y="18"/>
                    <a:pt x="68" y="21"/>
                  </a:cubicBezTo>
                  <a:cubicBezTo>
                    <a:pt x="68" y="23"/>
                    <a:pt x="68" y="26"/>
                    <a:pt x="67" y="28"/>
                  </a:cubicBezTo>
                  <a:cubicBezTo>
                    <a:pt x="65" y="31"/>
                    <a:pt x="62" y="33"/>
                    <a:pt x="58" y="33"/>
                  </a:cubicBezTo>
                  <a:close/>
                  <a:moveTo>
                    <a:pt x="10" y="15"/>
                  </a:moveTo>
                  <a:cubicBezTo>
                    <a:pt x="26" y="15"/>
                    <a:pt x="41" y="19"/>
                    <a:pt x="55" y="27"/>
                  </a:cubicBezTo>
                  <a:cubicBezTo>
                    <a:pt x="57" y="28"/>
                    <a:pt x="58" y="28"/>
                    <a:pt x="59" y="28"/>
                  </a:cubicBezTo>
                  <a:cubicBezTo>
                    <a:pt x="60" y="27"/>
                    <a:pt x="61" y="26"/>
                    <a:pt x="62" y="25"/>
                  </a:cubicBezTo>
                  <a:cubicBezTo>
                    <a:pt x="63" y="23"/>
                    <a:pt x="63" y="21"/>
                    <a:pt x="60" y="19"/>
                  </a:cubicBezTo>
                  <a:cubicBezTo>
                    <a:pt x="45" y="10"/>
                    <a:pt x="28" y="6"/>
                    <a:pt x="10" y="5"/>
                  </a:cubicBezTo>
                  <a:cubicBezTo>
                    <a:pt x="9" y="5"/>
                    <a:pt x="7" y="6"/>
                    <a:pt x="7" y="6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1"/>
                    <a:pt x="6" y="14"/>
                    <a:pt x="1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3931" y="1509"/>
              <a:ext cx="110" cy="78"/>
            </a:xfrm>
            <a:custGeom>
              <a:avLst/>
              <a:gdLst>
                <a:gd name="T0" fmla="*/ 61 w 78"/>
                <a:gd name="T1" fmla="*/ 25 h 56"/>
                <a:gd name="T2" fmla="*/ 18 w 78"/>
                <a:gd name="T3" fmla="*/ 9 h 56"/>
                <a:gd name="T4" fmla="*/ 5 w 78"/>
                <a:gd name="T5" fmla="*/ 16 h 56"/>
                <a:gd name="T6" fmla="*/ 71 w 78"/>
                <a:gd name="T7" fmla="*/ 35 h 56"/>
                <a:gd name="T8" fmla="*/ 61 w 78"/>
                <a:gd name="T9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6">
                  <a:moveTo>
                    <a:pt x="61" y="25"/>
                  </a:moveTo>
                  <a:cubicBezTo>
                    <a:pt x="45" y="39"/>
                    <a:pt x="26" y="22"/>
                    <a:pt x="18" y="9"/>
                  </a:cubicBezTo>
                  <a:cubicBezTo>
                    <a:pt x="13" y="0"/>
                    <a:pt x="0" y="8"/>
                    <a:pt x="5" y="16"/>
                  </a:cubicBezTo>
                  <a:cubicBezTo>
                    <a:pt x="19" y="39"/>
                    <a:pt x="48" y="56"/>
                    <a:pt x="71" y="35"/>
                  </a:cubicBezTo>
                  <a:cubicBezTo>
                    <a:pt x="78" y="29"/>
                    <a:pt x="68" y="18"/>
                    <a:pt x="61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55"/>
            <p:cNvSpPr>
              <a:spLocks noEditPoints="1"/>
            </p:cNvSpPr>
            <p:nvPr/>
          </p:nvSpPr>
          <p:spPr bwMode="auto">
            <a:xfrm>
              <a:off x="3931" y="1510"/>
              <a:ext cx="110" cy="66"/>
            </a:xfrm>
            <a:custGeom>
              <a:avLst/>
              <a:gdLst>
                <a:gd name="T0" fmla="*/ 48 w 78"/>
                <a:gd name="T1" fmla="*/ 47 h 47"/>
                <a:gd name="T2" fmla="*/ 43 w 78"/>
                <a:gd name="T3" fmla="*/ 46 h 47"/>
                <a:gd name="T4" fmla="*/ 3 w 78"/>
                <a:gd name="T5" fmla="*/ 17 h 47"/>
                <a:gd name="T6" fmla="*/ 6 w 78"/>
                <a:gd name="T7" fmla="*/ 3 h 47"/>
                <a:gd name="T8" fmla="*/ 20 w 78"/>
                <a:gd name="T9" fmla="*/ 6 h 47"/>
                <a:gd name="T10" fmla="*/ 45 w 78"/>
                <a:gd name="T11" fmla="*/ 26 h 47"/>
                <a:gd name="T12" fmla="*/ 59 w 78"/>
                <a:gd name="T13" fmla="*/ 22 h 47"/>
                <a:gd name="T14" fmla="*/ 59 w 78"/>
                <a:gd name="T15" fmla="*/ 22 h 47"/>
                <a:gd name="T16" fmla="*/ 74 w 78"/>
                <a:gd name="T17" fmla="*/ 23 h 47"/>
                <a:gd name="T18" fmla="*/ 73 w 78"/>
                <a:gd name="T19" fmla="*/ 36 h 47"/>
                <a:gd name="T20" fmla="*/ 48 w 78"/>
                <a:gd name="T21" fmla="*/ 47 h 47"/>
                <a:gd name="T22" fmla="*/ 12 w 78"/>
                <a:gd name="T23" fmla="*/ 7 h 47"/>
                <a:gd name="T24" fmla="*/ 9 w 78"/>
                <a:gd name="T25" fmla="*/ 8 h 47"/>
                <a:gd name="T26" fmla="*/ 8 w 78"/>
                <a:gd name="T27" fmla="*/ 14 h 47"/>
                <a:gd name="T28" fmla="*/ 44 w 78"/>
                <a:gd name="T29" fmla="*/ 41 h 47"/>
                <a:gd name="T30" fmla="*/ 69 w 78"/>
                <a:gd name="T31" fmla="*/ 32 h 47"/>
                <a:gd name="T32" fmla="*/ 70 w 78"/>
                <a:gd name="T33" fmla="*/ 26 h 47"/>
                <a:gd name="T34" fmla="*/ 63 w 78"/>
                <a:gd name="T35" fmla="*/ 26 h 47"/>
                <a:gd name="T36" fmla="*/ 63 w 78"/>
                <a:gd name="T37" fmla="*/ 26 h 47"/>
                <a:gd name="T38" fmla="*/ 44 w 78"/>
                <a:gd name="T39" fmla="*/ 32 h 47"/>
                <a:gd name="T40" fmla="*/ 16 w 78"/>
                <a:gd name="T41" fmla="*/ 9 h 47"/>
                <a:gd name="T42" fmla="*/ 12 w 78"/>
                <a:gd name="T4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47">
                  <a:moveTo>
                    <a:pt x="48" y="47"/>
                  </a:moveTo>
                  <a:cubicBezTo>
                    <a:pt x="46" y="47"/>
                    <a:pt x="45" y="46"/>
                    <a:pt x="43" y="46"/>
                  </a:cubicBezTo>
                  <a:cubicBezTo>
                    <a:pt x="28" y="44"/>
                    <a:pt x="13" y="33"/>
                    <a:pt x="3" y="17"/>
                  </a:cubicBezTo>
                  <a:cubicBezTo>
                    <a:pt x="0" y="11"/>
                    <a:pt x="2" y="5"/>
                    <a:pt x="6" y="3"/>
                  </a:cubicBezTo>
                  <a:cubicBezTo>
                    <a:pt x="11" y="0"/>
                    <a:pt x="17" y="1"/>
                    <a:pt x="20" y="6"/>
                  </a:cubicBezTo>
                  <a:cubicBezTo>
                    <a:pt x="26" y="15"/>
                    <a:pt x="35" y="25"/>
                    <a:pt x="45" y="26"/>
                  </a:cubicBezTo>
                  <a:cubicBezTo>
                    <a:pt x="50" y="27"/>
                    <a:pt x="55" y="25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4" y="17"/>
                    <a:pt x="70" y="19"/>
                    <a:pt x="74" y="23"/>
                  </a:cubicBezTo>
                  <a:cubicBezTo>
                    <a:pt x="77" y="26"/>
                    <a:pt x="78" y="32"/>
                    <a:pt x="73" y="36"/>
                  </a:cubicBezTo>
                  <a:cubicBezTo>
                    <a:pt x="66" y="43"/>
                    <a:pt x="57" y="47"/>
                    <a:pt x="48" y="47"/>
                  </a:cubicBezTo>
                  <a:close/>
                  <a:moveTo>
                    <a:pt x="12" y="7"/>
                  </a:moveTo>
                  <a:cubicBezTo>
                    <a:pt x="11" y="7"/>
                    <a:pt x="10" y="7"/>
                    <a:pt x="9" y="8"/>
                  </a:cubicBezTo>
                  <a:cubicBezTo>
                    <a:pt x="9" y="8"/>
                    <a:pt x="6" y="10"/>
                    <a:pt x="8" y="14"/>
                  </a:cubicBezTo>
                  <a:cubicBezTo>
                    <a:pt x="17" y="28"/>
                    <a:pt x="30" y="39"/>
                    <a:pt x="44" y="41"/>
                  </a:cubicBezTo>
                  <a:cubicBezTo>
                    <a:pt x="53" y="42"/>
                    <a:pt x="62" y="39"/>
                    <a:pt x="69" y="32"/>
                  </a:cubicBezTo>
                  <a:cubicBezTo>
                    <a:pt x="72" y="30"/>
                    <a:pt x="70" y="27"/>
                    <a:pt x="70" y="26"/>
                  </a:cubicBezTo>
                  <a:cubicBezTo>
                    <a:pt x="68" y="25"/>
                    <a:pt x="65" y="23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7" y="31"/>
                    <a:pt x="51" y="33"/>
                    <a:pt x="44" y="32"/>
                  </a:cubicBezTo>
                  <a:cubicBezTo>
                    <a:pt x="32" y="30"/>
                    <a:pt x="22" y="19"/>
                    <a:pt x="16" y="9"/>
                  </a:cubicBezTo>
                  <a:cubicBezTo>
                    <a:pt x="15" y="7"/>
                    <a:pt x="13" y="7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auto">
            <a:xfrm>
              <a:off x="4009" y="1356"/>
              <a:ext cx="102" cy="213"/>
            </a:xfrm>
            <a:custGeom>
              <a:avLst/>
              <a:gdLst>
                <a:gd name="T0" fmla="*/ 59 w 73"/>
                <a:gd name="T1" fmla="*/ 2 h 152"/>
                <a:gd name="T2" fmla="*/ 26 w 73"/>
                <a:gd name="T3" fmla="*/ 44 h 152"/>
                <a:gd name="T4" fmla="*/ 14 w 73"/>
                <a:gd name="T5" fmla="*/ 87 h 152"/>
                <a:gd name="T6" fmla="*/ 6 w 73"/>
                <a:gd name="T7" fmla="*/ 134 h 152"/>
                <a:gd name="T8" fmla="*/ 16 w 73"/>
                <a:gd name="T9" fmla="*/ 144 h 152"/>
                <a:gd name="T10" fmla="*/ 27 w 73"/>
                <a:gd name="T11" fmla="*/ 107 h 152"/>
                <a:gd name="T12" fmla="*/ 63 w 73"/>
                <a:gd name="T13" fmla="*/ 16 h 152"/>
                <a:gd name="T14" fmla="*/ 59 w 73"/>
                <a:gd name="T15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52">
                  <a:moveTo>
                    <a:pt x="59" y="2"/>
                  </a:moveTo>
                  <a:cubicBezTo>
                    <a:pt x="39" y="6"/>
                    <a:pt x="32" y="27"/>
                    <a:pt x="26" y="44"/>
                  </a:cubicBezTo>
                  <a:cubicBezTo>
                    <a:pt x="20" y="58"/>
                    <a:pt x="17" y="73"/>
                    <a:pt x="14" y="87"/>
                  </a:cubicBezTo>
                  <a:cubicBezTo>
                    <a:pt x="12" y="100"/>
                    <a:pt x="14" y="124"/>
                    <a:pt x="6" y="134"/>
                  </a:cubicBezTo>
                  <a:cubicBezTo>
                    <a:pt x="0" y="141"/>
                    <a:pt x="10" y="152"/>
                    <a:pt x="16" y="144"/>
                  </a:cubicBezTo>
                  <a:cubicBezTo>
                    <a:pt x="25" y="133"/>
                    <a:pt x="25" y="121"/>
                    <a:pt x="27" y="107"/>
                  </a:cubicBezTo>
                  <a:cubicBezTo>
                    <a:pt x="29" y="86"/>
                    <a:pt x="37" y="22"/>
                    <a:pt x="63" y="16"/>
                  </a:cubicBezTo>
                  <a:cubicBezTo>
                    <a:pt x="73" y="14"/>
                    <a:pt x="69" y="0"/>
                    <a:pt x="59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57"/>
            <p:cNvSpPr>
              <a:spLocks noEditPoints="1"/>
            </p:cNvSpPr>
            <p:nvPr/>
          </p:nvSpPr>
          <p:spPr bwMode="auto">
            <a:xfrm>
              <a:off x="4010" y="1353"/>
              <a:ext cx="100" cy="213"/>
            </a:xfrm>
            <a:custGeom>
              <a:avLst/>
              <a:gdLst>
                <a:gd name="T0" fmla="*/ 11 w 71"/>
                <a:gd name="T1" fmla="*/ 152 h 152"/>
                <a:gd name="T2" fmla="*/ 9 w 71"/>
                <a:gd name="T3" fmla="*/ 151 h 152"/>
                <a:gd name="T4" fmla="*/ 1 w 71"/>
                <a:gd name="T5" fmla="*/ 144 h 152"/>
                <a:gd name="T6" fmla="*/ 3 w 71"/>
                <a:gd name="T7" fmla="*/ 134 h 152"/>
                <a:gd name="T8" fmla="*/ 9 w 71"/>
                <a:gd name="T9" fmla="*/ 103 h 152"/>
                <a:gd name="T10" fmla="*/ 10 w 71"/>
                <a:gd name="T11" fmla="*/ 89 h 152"/>
                <a:gd name="T12" fmla="*/ 22 w 71"/>
                <a:gd name="T13" fmla="*/ 45 h 152"/>
                <a:gd name="T14" fmla="*/ 23 w 71"/>
                <a:gd name="T15" fmla="*/ 43 h 152"/>
                <a:gd name="T16" fmla="*/ 58 w 71"/>
                <a:gd name="T17" fmla="*/ 1 h 152"/>
                <a:gd name="T18" fmla="*/ 58 w 71"/>
                <a:gd name="T19" fmla="*/ 4 h 152"/>
                <a:gd name="T20" fmla="*/ 58 w 71"/>
                <a:gd name="T21" fmla="*/ 1 h 152"/>
                <a:gd name="T22" fmla="*/ 68 w 71"/>
                <a:gd name="T23" fmla="*/ 4 h 152"/>
                <a:gd name="T24" fmla="*/ 70 w 71"/>
                <a:gd name="T25" fmla="*/ 14 h 152"/>
                <a:gd name="T26" fmla="*/ 63 w 71"/>
                <a:gd name="T27" fmla="*/ 21 h 152"/>
                <a:gd name="T28" fmla="*/ 28 w 71"/>
                <a:gd name="T29" fmla="*/ 109 h 152"/>
                <a:gd name="T30" fmla="*/ 28 w 71"/>
                <a:gd name="T31" fmla="*/ 114 h 152"/>
                <a:gd name="T32" fmla="*/ 17 w 71"/>
                <a:gd name="T33" fmla="*/ 148 h 152"/>
                <a:gd name="T34" fmla="*/ 11 w 71"/>
                <a:gd name="T35" fmla="*/ 152 h 152"/>
                <a:gd name="T36" fmla="*/ 60 w 71"/>
                <a:gd name="T37" fmla="*/ 6 h 152"/>
                <a:gd name="T38" fmla="*/ 59 w 71"/>
                <a:gd name="T39" fmla="*/ 6 h 152"/>
                <a:gd name="T40" fmla="*/ 28 w 71"/>
                <a:gd name="T41" fmla="*/ 45 h 152"/>
                <a:gd name="T42" fmla="*/ 27 w 71"/>
                <a:gd name="T43" fmla="*/ 47 h 152"/>
                <a:gd name="T44" fmla="*/ 16 w 71"/>
                <a:gd name="T45" fmla="*/ 90 h 152"/>
                <a:gd name="T46" fmla="*/ 15 w 71"/>
                <a:gd name="T47" fmla="*/ 103 h 152"/>
                <a:gd name="T48" fmla="*/ 7 w 71"/>
                <a:gd name="T49" fmla="*/ 137 h 152"/>
                <a:gd name="T50" fmla="*/ 6 w 71"/>
                <a:gd name="T51" fmla="*/ 142 h 152"/>
                <a:gd name="T52" fmla="*/ 10 w 71"/>
                <a:gd name="T53" fmla="*/ 146 h 152"/>
                <a:gd name="T54" fmla="*/ 13 w 71"/>
                <a:gd name="T55" fmla="*/ 144 h 152"/>
                <a:gd name="T56" fmla="*/ 22 w 71"/>
                <a:gd name="T57" fmla="*/ 114 h 152"/>
                <a:gd name="T58" fmla="*/ 23 w 71"/>
                <a:gd name="T59" fmla="*/ 109 h 152"/>
                <a:gd name="T60" fmla="*/ 62 w 71"/>
                <a:gd name="T61" fmla="*/ 15 h 152"/>
                <a:gd name="T62" fmla="*/ 65 w 71"/>
                <a:gd name="T63" fmla="*/ 13 h 152"/>
                <a:gd name="T64" fmla="*/ 63 w 71"/>
                <a:gd name="T65" fmla="*/ 8 h 152"/>
                <a:gd name="T66" fmla="*/ 60 w 71"/>
                <a:gd name="T67" fmla="*/ 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52">
                  <a:moveTo>
                    <a:pt x="11" y="152"/>
                  </a:moveTo>
                  <a:cubicBezTo>
                    <a:pt x="10" y="152"/>
                    <a:pt x="10" y="151"/>
                    <a:pt x="9" y="151"/>
                  </a:cubicBezTo>
                  <a:cubicBezTo>
                    <a:pt x="6" y="151"/>
                    <a:pt x="2" y="148"/>
                    <a:pt x="1" y="144"/>
                  </a:cubicBezTo>
                  <a:cubicBezTo>
                    <a:pt x="0" y="141"/>
                    <a:pt x="0" y="137"/>
                    <a:pt x="3" y="134"/>
                  </a:cubicBezTo>
                  <a:cubicBezTo>
                    <a:pt x="8" y="128"/>
                    <a:pt x="9" y="115"/>
                    <a:pt x="9" y="103"/>
                  </a:cubicBezTo>
                  <a:cubicBezTo>
                    <a:pt x="9" y="98"/>
                    <a:pt x="10" y="93"/>
                    <a:pt x="10" y="89"/>
                  </a:cubicBezTo>
                  <a:cubicBezTo>
                    <a:pt x="13" y="74"/>
                    <a:pt x="17" y="59"/>
                    <a:pt x="22" y="45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0" y="25"/>
                    <a:pt x="37" y="5"/>
                    <a:pt x="58" y="1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2" y="0"/>
                    <a:pt x="65" y="1"/>
                    <a:pt x="68" y="4"/>
                  </a:cubicBezTo>
                  <a:cubicBezTo>
                    <a:pt x="70" y="7"/>
                    <a:pt x="71" y="11"/>
                    <a:pt x="70" y="14"/>
                  </a:cubicBezTo>
                  <a:cubicBezTo>
                    <a:pt x="69" y="18"/>
                    <a:pt x="66" y="20"/>
                    <a:pt x="63" y="21"/>
                  </a:cubicBezTo>
                  <a:cubicBezTo>
                    <a:pt x="38" y="26"/>
                    <a:pt x="30" y="90"/>
                    <a:pt x="28" y="109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7" y="126"/>
                    <a:pt x="26" y="138"/>
                    <a:pt x="17" y="148"/>
                  </a:cubicBezTo>
                  <a:cubicBezTo>
                    <a:pt x="16" y="150"/>
                    <a:pt x="13" y="152"/>
                    <a:pt x="11" y="152"/>
                  </a:cubicBezTo>
                  <a:close/>
                  <a:moveTo>
                    <a:pt x="60" y="6"/>
                  </a:moveTo>
                  <a:cubicBezTo>
                    <a:pt x="60" y="6"/>
                    <a:pt x="59" y="6"/>
                    <a:pt x="59" y="6"/>
                  </a:cubicBezTo>
                  <a:cubicBezTo>
                    <a:pt x="41" y="10"/>
                    <a:pt x="35" y="28"/>
                    <a:pt x="28" y="45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2" y="61"/>
                    <a:pt x="18" y="75"/>
                    <a:pt x="16" y="90"/>
                  </a:cubicBezTo>
                  <a:cubicBezTo>
                    <a:pt x="15" y="94"/>
                    <a:pt x="15" y="98"/>
                    <a:pt x="15" y="103"/>
                  </a:cubicBezTo>
                  <a:cubicBezTo>
                    <a:pt x="14" y="116"/>
                    <a:pt x="13" y="130"/>
                    <a:pt x="7" y="137"/>
                  </a:cubicBezTo>
                  <a:cubicBezTo>
                    <a:pt x="5" y="139"/>
                    <a:pt x="6" y="141"/>
                    <a:pt x="6" y="142"/>
                  </a:cubicBezTo>
                  <a:cubicBezTo>
                    <a:pt x="7" y="144"/>
                    <a:pt x="8" y="146"/>
                    <a:pt x="10" y="146"/>
                  </a:cubicBezTo>
                  <a:cubicBezTo>
                    <a:pt x="11" y="146"/>
                    <a:pt x="12" y="146"/>
                    <a:pt x="13" y="144"/>
                  </a:cubicBezTo>
                  <a:cubicBezTo>
                    <a:pt x="21" y="135"/>
                    <a:pt x="21" y="125"/>
                    <a:pt x="22" y="114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6" y="76"/>
                    <a:pt x="35" y="21"/>
                    <a:pt x="62" y="15"/>
                  </a:cubicBezTo>
                  <a:cubicBezTo>
                    <a:pt x="63" y="15"/>
                    <a:pt x="64" y="14"/>
                    <a:pt x="65" y="13"/>
                  </a:cubicBezTo>
                  <a:cubicBezTo>
                    <a:pt x="65" y="11"/>
                    <a:pt x="65" y="9"/>
                    <a:pt x="63" y="8"/>
                  </a:cubicBezTo>
                  <a:cubicBezTo>
                    <a:pt x="63" y="7"/>
                    <a:pt x="62" y="6"/>
                    <a:pt x="6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>
              <a:off x="4686" y="1406"/>
              <a:ext cx="240" cy="269"/>
            </a:xfrm>
            <a:custGeom>
              <a:avLst/>
              <a:gdLst>
                <a:gd name="T0" fmla="*/ 17 w 171"/>
                <a:gd name="T1" fmla="*/ 181 h 191"/>
                <a:gd name="T2" fmla="*/ 162 w 171"/>
                <a:gd name="T3" fmla="*/ 18 h 191"/>
                <a:gd name="T4" fmla="*/ 158 w 171"/>
                <a:gd name="T5" fmla="*/ 3 h 191"/>
                <a:gd name="T6" fmla="*/ 3 w 171"/>
                <a:gd name="T7" fmla="*/ 177 h 191"/>
                <a:gd name="T8" fmla="*/ 17 w 171"/>
                <a:gd name="T9" fmla="*/ 18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91">
                  <a:moveTo>
                    <a:pt x="17" y="181"/>
                  </a:moveTo>
                  <a:cubicBezTo>
                    <a:pt x="37" y="107"/>
                    <a:pt x="90" y="47"/>
                    <a:pt x="162" y="18"/>
                  </a:cubicBezTo>
                  <a:cubicBezTo>
                    <a:pt x="171" y="14"/>
                    <a:pt x="167" y="0"/>
                    <a:pt x="158" y="3"/>
                  </a:cubicBezTo>
                  <a:cubicBezTo>
                    <a:pt x="81" y="35"/>
                    <a:pt x="24" y="98"/>
                    <a:pt x="3" y="177"/>
                  </a:cubicBezTo>
                  <a:cubicBezTo>
                    <a:pt x="0" y="187"/>
                    <a:pt x="14" y="191"/>
                    <a:pt x="17" y="1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59"/>
            <p:cNvSpPr>
              <a:spLocks noEditPoints="1"/>
            </p:cNvSpPr>
            <p:nvPr/>
          </p:nvSpPr>
          <p:spPr bwMode="auto">
            <a:xfrm>
              <a:off x="4684" y="1406"/>
              <a:ext cx="240" cy="266"/>
            </a:xfrm>
            <a:custGeom>
              <a:avLst/>
              <a:gdLst>
                <a:gd name="T0" fmla="*/ 11 w 171"/>
                <a:gd name="T1" fmla="*/ 189 h 189"/>
                <a:gd name="T2" fmla="*/ 3 w 171"/>
                <a:gd name="T3" fmla="*/ 186 h 189"/>
                <a:gd name="T4" fmla="*/ 1 w 171"/>
                <a:gd name="T5" fmla="*/ 177 h 189"/>
                <a:gd name="T6" fmla="*/ 158 w 171"/>
                <a:gd name="T7" fmla="*/ 1 h 189"/>
                <a:gd name="T8" fmla="*/ 167 w 171"/>
                <a:gd name="T9" fmla="*/ 2 h 189"/>
                <a:gd name="T10" fmla="*/ 171 w 171"/>
                <a:gd name="T11" fmla="*/ 12 h 189"/>
                <a:gd name="T12" fmla="*/ 164 w 171"/>
                <a:gd name="T13" fmla="*/ 20 h 189"/>
                <a:gd name="T14" fmla="*/ 21 w 171"/>
                <a:gd name="T15" fmla="*/ 182 h 189"/>
                <a:gd name="T16" fmla="*/ 21 w 171"/>
                <a:gd name="T17" fmla="*/ 182 h 189"/>
                <a:gd name="T18" fmla="*/ 14 w 171"/>
                <a:gd name="T19" fmla="*/ 189 h 189"/>
                <a:gd name="T20" fmla="*/ 11 w 171"/>
                <a:gd name="T21" fmla="*/ 189 h 189"/>
                <a:gd name="T22" fmla="*/ 162 w 171"/>
                <a:gd name="T23" fmla="*/ 6 h 189"/>
                <a:gd name="T24" fmla="*/ 160 w 171"/>
                <a:gd name="T25" fmla="*/ 6 h 189"/>
                <a:gd name="T26" fmla="*/ 6 w 171"/>
                <a:gd name="T27" fmla="*/ 178 h 189"/>
                <a:gd name="T28" fmla="*/ 7 w 171"/>
                <a:gd name="T29" fmla="*/ 182 h 189"/>
                <a:gd name="T30" fmla="*/ 12 w 171"/>
                <a:gd name="T31" fmla="*/ 184 h 189"/>
                <a:gd name="T32" fmla="*/ 15 w 171"/>
                <a:gd name="T33" fmla="*/ 181 h 189"/>
                <a:gd name="T34" fmla="*/ 15 w 171"/>
                <a:gd name="T35" fmla="*/ 181 h 189"/>
                <a:gd name="T36" fmla="*/ 162 w 171"/>
                <a:gd name="T37" fmla="*/ 15 h 189"/>
                <a:gd name="T38" fmla="*/ 165 w 171"/>
                <a:gd name="T39" fmla="*/ 11 h 189"/>
                <a:gd name="T40" fmla="*/ 163 w 171"/>
                <a:gd name="T41" fmla="*/ 6 h 189"/>
                <a:gd name="T42" fmla="*/ 162 w 171"/>
                <a:gd name="T43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189">
                  <a:moveTo>
                    <a:pt x="11" y="189"/>
                  </a:moveTo>
                  <a:cubicBezTo>
                    <a:pt x="8" y="189"/>
                    <a:pt x="5" y="188"/>
                    <a:pt x="3" y="186"/>
                  </a:cubicBezTo>
                  <a:cubicBezTo>
                    <a:pt x="1" y="184"/>
                    <a:pt x="0" y="180"/>
                    <a:pt x="1" y="177"/>
                  </a:cubicBezTo>
                  <a:cubicBezTo>
                    <a:pt x="23" y="97"/>
                    <a:pt x="80" y="32"/>
                    <a:pt x="158" y="1"/>
                  </a:cubicBezTo>
                  <a:cubicBezTo>
                    <a:pt x="161" y="0"/>
                    <a:pt x="164" y="0"/>
                    <a:pt x="167" y="2"/>
                  </a:cubicBezTo>
                  <a:cubicBezTo>
                    <a:pt x="170" y="4"/>
                    <a:pt x="171" y="8"/>
                    <a:pt x="171" y="12"/>
                  </a:cubicBezTo>
                  <a:cubicBezTo>
                    <a:pt x="170" y="16"/>
                    <a:pt x="168" y="19"/>
                    <a:pt x="164" y="20"/>
                  </a:cubicBezTo>
                  <a:cubicBezTo>
                    <a:pt x="93" y="49"/>
                    <a:pt x="41" y="108"/>
                    <a:pt x="21" y="182"/>
                  </a:cubicBezTo>
                  <a:cubicBezTo>
                    <a:pt x="21" y="182"/>
                    <a:pt x="21" y="182"/>
                    <a:pt x="21" y="182"/>
                  </a:cubicBezTo>
                  <a:cubicBezTo>
                    <a:pt x="20" y="186"/>
                    <a:pt x="17" y="188"/>
                    <a:pt x="14" y="189"/>
                  </a:cubicBezTo>
                  <a:cubicBezTo>
                    <a:pt x="13" y="189"/>
                    <a:pt x="12" y="189"/>
                    <a:pt x="11" y="189"/>
                  </a:cubicBezTo>
                  <a:close/>
                  <a:moveTo>
                    <a:pt x="162" y="6"/>
                  </a:moveTo>
                  <a:cubicBezTo>
                    <a:pt x="161" y="6"/>
                    <a:pt x="161" y="6"/>
                    <a:pt x="160" y="6"/>
                  </a:cubicBezTo>
                  <a:cubicBezTo>
                    <a:pt x="84" y="37"/>
                    <a:pt x="28" y="100"/>
                    <a:pt x="6" y="178"/>
                  </a:cubicBezTo>
                  <a:cubicBezTo>
                    <a:pt x="6" y="180"/>
                    <a:pt x="6" y="181"/>
                    <a:pt x="7" y="182"/>
                  </a:cubicBezTo>
                  <a:cubicBezTo>
                    <a:pt x="9" y="184"/>
                    <a:pt x="11" y="184"/>
                    <a:pt x="12" y="184"/>
                  </a:cubicBezTo>
                  <a:cubicBezTo>
                    <a:pt x="14" y="183"/>
                    <a:pt x="15" y="182"/>
                    <a:pt x="15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36" y="105"/>
                    <a:pt x="89" y="45"/>
                    <a:pt x="162" y="15"/>
                  </a:cubicBezTo>
                  <a:cubicBezTo>
                    <a:pt x="164" y="14"/>
                    <a:pt x="165" y="12"/>
                    <a:pt x="165" y="11"/>
                  </a:cubicBezTo>
                  <a:cubicBezTo>
                    <a:pt x="165" y="9"/>
                    <a:pt x="165" y="7"/>
                    <a:pt x="163" y="6"/>
                  </a:cubicBezTo>
                  <a:cubicBezTo>
                    <a:pt x="163" y="6"/>
                    <a:pt x="162" y="6"/>
                    <a:pt x="16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0"/>
            <p:cNvSpPr>
              <a:spLocks/>
            </p:cNvSpPr>
            <p:nvPr/>
          </p:nvSpPr>
          <p:spPr bwMode="auto">
            <a:xfrm>
              <a:off x="4736" y="1586"/>
              <a:ext cx="222" cy="59"/>
            </a:xfrm>
            <a:custGeom>
              <a:avLst/>
              <a:gdLst>
                <a:gd name="T0" fmla="*/ 16 w 158"/>
                <a:gd name="T1" fmla="*/ 38 h 42"/>
                <a:gd name="T2" fmla="*/ 142 w 158"/>
                <a:gd name="T3" fmla="*/ 35 h 42"/>
                <a:gd name="T4" fmla="*/ 149 w 158"/>
                <a:gd name="T5" fmla="*/ 22 h 42"/>
                <a:gd name="T6" fmla="*/ 9 w 158"/>
                <a:gd name="T7" fmla="*/ 25 h 42"/>
                <a:gd name="T8" fmla="*/ 16 w 158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42">
                  <a:moveTo>
                    <a:pt x="16" y="38"/>
                  </a:moveTo>
                  <a:cubicBezTo>
                    <a:pt x="56" y="20"/>
                    <a:pt x="101" y="16"/>
                    <a:pt x="142" y="35"/>
                  </a:cubicBezTo>
                  <a:cubicBezTo>
                    <a:pt x="150" y="39"/>
                    <a:pt x="158" y="26"/>
                    <a:pt x="149" y="22"/>
                  </a:cubicBezTo>
                  <a:cubicBezTo>
                    <a:pt x="104" y="0"/>
                    <a:pt x="54" y="4"/>
                    <a:pt x="9" y="25"/>
                  </a:cubicBezTo>
                  <a:cubicBezTo>
                    <a:pt x="0" y="29"/>
                    <a:pt x="8" y="42"/>
                    <a:pt x="16" y="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1"/>
            <p:cNvSpPr>
              <a:spLocks noEditPoints="1"/>
            </p:cNvSpPr>
            <p:nvPr/>
          </p:nvSpPr>
          <p:spPr bwMode="auto">
            <a:xfrm>
              <a:off x="4739" y="1585"/>
              <a:ext cx="216" cy="59"/>
            </a:xfrm>
            <a:custGeom>
              <a:avLst/>
              <a:gdLst>
                <a:gd name="T0" fmla="*/ 11 w 154"/>
                <a:gd name="T1" fmla="*/ 42 h 42"/>
                <a:gd name="T2" fmla="*/ 5 w 154"/>
                <a:gd name="T3" fmla="*/ 40 h 42"/>
                <a:gd name="T4" fmla="*/ 0 w 154"/>
                <a:gd name="T5" fmla="*/ 31 h 42"/>
                <a:gd name="T6" fmla="*/ 6 w 154"/>
                <a:gd name="T7" fmla="*/ 23 h 42"/>
                <a:gd name="T8" fmla="*/ 148 w 154"/>
                <a:gd name="T9" fmla="*/ 20 h 42"/>
                <a:gd name="T10" fmla="*/ 154 w 154"/>
                <a:gd name="T11" fmla="*/ 28 h 42"/>
                <a:gd name="T12" fmla="*/ 149 w 154"/>
                <a:gd name="T13" fmla="*/ 38 h 42"/>
                <a:gd name="T14" fmla="*/ 138 w 154"/>
                <a:gd name="T15" fmla="*/ 38 h 42"/>
                <a:gd name="T16" fmla="*/ 15 w 154"/>
                <a:gd name="T17" fmla="*/ 41 h 42"/>
                <a:gd name="T18" fmla="*/ 15 w 154"/>
                <a:gd name="T19" fmla="*/ 41 h 42"/>
                <a:gd name="T20" fmla="*/ 11 w 154"/>
                <a:gd name="T21" fmla="*/ 42 h 42"/>
                <a:gd name="T22" fmla="*/ 83 w 154"/>
                <a:gd name="T23" fmla="*/ 11 h 42"/>
                <a:gd name="T24" fmla="*/ 8 w 154"/>
                <a:gd name="T25" fmla="*/ 29 h 42"/>
                <a:gd name="T26" fmla="*/ 6 w 154"/>
                <a:gd name="T27" fmla="*/ 31 h 42"/>
                <a:gd name="T28" fmla="*/ 8 w 154"/>
                <a:gd name="T29" fmla="*/ 36 h 42"/>
                <a:gd name="T30" fmla="*/ 13 w 154"/>
                <a:gd name="T31" fmla="*/ 36 h 42"/>
                <a:gd name="T32" fmla="*/ 13 w 154"/>
                <a:gd name="T33" fmla="*/ 36 h 42"/>
                <a:gd name="T34" fmla="*/ 141 w 154"/>
                <a:gd name="T35" fmla="*/ 33 h 42"/>
                <a:gd name="T36" fmla="*/ 146 w 154"/>
                <a:gd name="T37" fmla="*/ 33 h 42"/>
                <a:gd name="T38" fmla="*/ 148 w 154"/>
                <a:gd name="T39" fmla="*/ 28 h 42"/>
                <a:gd name="T40" fmla="*/ 146 w 154"/>
                <a:gd name="T41" fmla="*/ 26 h 42"/>
                <a:gd name="T42" fmla="*/ 83 w 154"/>
                <a:gd name="T4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42">
                  <a:moveTo>
                    <a:pt x="11" y="42"/>
                  </a:moveTo>
                  <a:cubicBezTo>
                    <a:pt x="9" y="42"/>
                    <a:pt x="7" y="42"/>
                    <a:pt x="5" y="40"/>
                  </a:cubicBezTo>
                  <a:cubicBezTo>
                    <a:pt x="2" y="38"/>
                    <a:pt x="0" y="34"/>
                    <a:pt x="0" y="31"/>
                  </a:cubicBezTo>
                  <a:cubicBezTo>
                    <a:pt x="0" y="28"/>
                    <a:pt x="2" y="25"/>
                    <a:pt x="6" y="23"/>
                  </a:cubicBezTo>
                  <a:cubicBezTo>
                    <a:pt x="55" y="1"/>
                    <a:pt x="105" y="0"/>
                    <a:pt x="148" y="20"/>
                  </a:cubicBezTo>
                  <a:cubicBezTo>
                    <a:pt x="151" y="22"/>
                    <a:pt x="153" y="25"/>
                    <a:pt x="154" y="28"/>
                  </a:cubicBezTo>
                  <a:cubicBezTo>
                    <a:pt x="154" y="32"/>
                    <a:pt x="152" y="35"/>
                    <a:pt x="149" y="38"/>
                  </a:cubicBezTo>
                  <a:cubicBezTo>
                    <a:pt x="146" y="40"/>
                    <a:pt x="142" y="40"/>
                    <a:pt x="138" y="38"/>
                  </a:cubicBezTo>
                  <a:cubicBezTo>
                    <a:pt x="102" y="21"/>
                    <a:pt x="58" y="22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2"/>
                    <a:pt x="12" y="42"/>
                    <a:pt x="11" y="42"/>
                  </a:cubicBezTo>
                  <a:close/>
                  <a:moveTo>
                    <a:pt x="83" y="11"/>
                  </a:moveTo>
                  <a:cubicBezTo>
                    <a:pt x="58" y="11"/>
                    <a:pt x="33" y="17"/>
                    <a:pt x="8" y="29"/>
                  </a:cubicBezTo>
                  <a:cubicBezTo>
                    <a:pt x="6" y="29"/>
                    <a:pt x="6" y="30"/>
                    <a:pt x="6" y="31"/>
                  </a:cubicBezTo>
                  <a:cubicBezTo>
                    <a:pt x="5" y="33"/>
                    <a:pt x="6" y="35"/>
                    <a:pt x="8" y="36"/>
                  </a:cubicBezTo>
                  <a:cubicBezTo>
                    <a:pt x="9" y="37"/>
                    <a:pt x="11" y="37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57" y="16"/>
                    <a:pt x="102" y="15"/>
                    <a:pt x="141" y="33"/>
                  </a:cubicBezTo>
                  <a:cubicBezTo>
                    <a:pt x="143" y="34"/>
                    <a:pt x="145" y="34"/>
                    <a:pt x="146" y="33"/>
                  </a:cubicBezTo>
                  <a:cubicBezTo>
                    <a:pt x="147" y="32"/>
                    <a:pt x="148" y="30"/>
                    <a:pt x="148" y="28"/>
                  </a:cubicBezTo>
                  <a:cubicBezTo>
                    <a:pt x="148" y="27"/>
                    <a:pt x="147" y="26"/>
                    <a:pt x="146" y="26"/>
                  </a:cubicBezTo>
                  <a:cubicBezTo>
                    <a:pt x="126" y="16"/>
                    <a:pt x="105" y="11"/>
                    <a:pt x="83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2727" y="1027"/>
              <a:ext cx="290" cy="759"/>
            </a:xfrm>
            <a:custGeom>
              <a:avLst/>
              <a:gdLst>
                <a:gd name="T0" fmla="*/ 187 w 206"/>
                <a:gd name="T1" fmla="*/ 9 h 540"/>
                <a:gd name="T2" fmla="*/ 53 w 206"/>
                <a:gd name="T3" fmla="*/ 281 h 540"/>
                <a:gd name="T4" fmla="*/ 19 w 206"/>
                <a:gd name="T5" fmla="*/ 527 h 540"/>
                <a:gd name="T6" fmla="*/ 33 w 206"/>
                <a:gd name="T7" fmla="*/ 531 h 540"/>
                <a:gd name="T8" fmla="*/ 35 w 206"/>
                <a:gd name="T9" fmla="*/ 389 h 540"/>
                <a:gd name="T10" fmla="*/ 113 w 206"/>
                <a:gd name="T11" fmla="*/ 230 h 540"/>
                <a:gd name="T12" fmla="*/ 202 w 206"/>
                <a:gd name="T13" fmla="*/ 9 h 540"/>
                <a:gd name="T14" fmla="*/ 187 w 206"/>
                <a:gd name="T15" fmla="*/ 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540">
                  <a:moveTo>
                    <a:pt x="187" y="9"/>
                  </a:moveTo>
                  <a:cubicBezTo>
                    <a:pt x="192" y="126"/>
                    <a:pt x="114" y="192"/>
                    <a:pt x="53" y="281"/>
                  </a:cubicBezTo>
                  <a:cubicBezTo>
                    <a:pt x="0" y="359"/>
                    <a:pt x="37" y="441"/>
                    <a:pt x="19" y="527"/>
                  </a:cubicBezTo>
                  <a:cubicBezTo>
                    <a:pt x="17" y="536"/>
                    <a:pt x="31" y="540"/>
                    <a:pt x="33" y="531"/>
                  </a:cubicBezTo>
                  <a:cubicBezTo>
                    <a:pt x="43" y="483"/>
                    <a:pt x="34" y="438"/>
                    <a:pt x="35" y="389"/>
                  </a:cubicBezTo>
                  <a:cubicBezTo>
                    <a:pt x="37" y="322"/>
                    <a:pt x="73" y="281"/>
                    <a:pt x="113" y="230"/>
                  </a:cubicBezTo>
                  <a:cubicBezTo>
                    <a:pt x="165" y="163"/>
                    <a:pt x="206" y="98"/>
                    <a:pt x="202" y="9"/>
                  </a:cubicBezTo>
                  <a:cubicBezTo>
                    <a:pt x="202" y="0"/>
                    <a:pt x="187" y="0"/>
                    <a:pt x="187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63"/>
            <p:cNvSpPr>
              <a:spLocks noEditPoints="1"/>
            </p:cNvSpPr>
            <p:nvPr/>
          </p:nvSpPr>
          <p:spPr bwMode="auto">
            <a:xfrm>
              <a:off x="2750" y="1025"/>
              <a:ext cx="271" cy="759"/>
            </a:xfrm>
            <a:custGeom>
              <a:avLst/>
              <a:gdLst>
                <a:gd name="T0" fmla="*/ 11 w 193"/>
                <a:gd name="T1" fmla="*/ 540 h 540"/>
                <a:gd name="T2" fmla="*/ 3 w 193"/>
                <a:gd name="T3" fmla="*/ 537 h 540"/>
                <a:gd name="T4" fmla="*/ 0 w 193"/>
                <a:gd name="T5" fmla="*/ 527 h 540"/>
                <a:gd name="T6" fmla="*/ 5 w 193"/>
                <a:gd name="T7" fmla="*/ 432 h 540"/>
                <a:gd name="T8" fmla="*/ 35 w 193"/>
                <a:gd name="T9" fmla="*/ 281 h 540"/>
                <a:gd name="T10" fmla="*/ 78 w 193"/>
                <a:gd name="T11" fmla="*/ 224 h 540"/>
                <a:gd name="T12" fmla="*/ 168 w 193"/>
                <a:gd name="T13" fmla="*/ 10 h 540"/>
                <a:gd name="T14" fmla="*/ 168 w 193"/>
                <a:gd name="T15" fmla="*/ 10 h 540"/>
                <a:gd name="T16" fmla="*/ 178 w 193"/>
                <a:gd name="T17" fmla="*/ 0 h 540"/>
                <a:gd name="T18" fmla="*/ 178 w 193"/>
                <a:gd name="T19" fmla="*/ 0 h 540"/>
                <a:gd name="T20" fmla="*/ 189 w 193"/>
                <a:gd name="T21" fmla="*/ 10 h 540"/>
                <a:gd name="T22" fmla="*/ 99 w 193"/>
                <a:gd name="T23" fmla="*/ 233 h 540"/>
                <a:gd name="T24" fmla="*/ 91 w 193"/>
                <a:gd name="T25" fmla="*/ 243 h 540"/>
                <a:gd name="T26" fmla="*/ 22 w 193"/>
                <a:gd name="T27" fmla="*/ 390 h 540"/>
                <a:gd name="T28" fmla="*/ 23 w 193"/>
                <a:gd name="T29" fmla="*/ 442 h 540"/>
                <a:gd name="T30" fmla="*/ 20 w 193"/>
                <a:gd name="T31" fmla="*/ 532 h 540"/>
                <a:gd name="T32" fmla="*/ 14 w 193"/>
                <a:gd name="T33" fmla="*/ 540 h 540"/>
                <a:gd name="T34" fmla="*/ 11 w 193"/>
                <a:gd name="T35" fmla="*/ 540 h 540"/>
                <a:gd name="T36" fmla="*/ 174 w 193"/>
                <a:gd name="T37" fmla="*/ 10 h 540"/>
                <a:gd name="T38" fmla="*/ 82 w 193"/>
                <a:gd name="T39" fmla="*/ 227 h 540"/>
                <a:gd name="T40" fmla="*/ 40 w 193"/>
                <a:gd name="T41" fmla="*/ 284 h 540"/>
                <a:gd name="T42" fmla="*/ 11 w 193"/>
                <a:gd name="T43" fmla="*/ 432 h 540"/>
                <a:gd name="T44" fmla="*/ 6 w 193"/>
                <a:gd name="T45" fmla="*/ 529 h 540"/>
                <a:gd name="T46" fmla="*/ 7 w 193"/>
                <a:gd name="T47" fmla="*/ 533 h 540"/>
                <a:gd name="T48" fmla="*/ 12 w 193"/>
                <a:gd name="T49" fmla="*/ 534 h 540"/>
                <a:gd name="T50" fmla="*/ 15 w 193"/>
                <a:gd name="T51" fmla="*/ 531 h 540"/>
                <a:gd name="T52" fmla="*/ 18 w 193"/>
                <a:gd name="T53" fmla="*/ 442 h 540"/>
                <a:gd name="T54" fmla="*/ 16 w 193"/>
                <a:gd name="T55" fmla="*/ 390 h 540"/>
                <a:gd name="T56" fmla="*/ 87 w 193"/>
                <a:gd name="T57" fmla="*/ 239 h 540"/>
                <a:gd name="T58" fmla="*/ 94 w 193"/>
                <a:gd name="T59" fmla="*/ 230 h 540"/>
                <a:gd name="T60" fmla="*/ 183 w 193"/>
                <a:gd name="T61" fmla="*/ 10 h 540"/>
                <a:gd name="T62" fmla="*/ 178 w 193"/>
                <a:gd name="T63" fmla="*/ 6 h 540"/>
                <a:gd name="T64" fmla="*/ 174 w 193"/>
                <a:gd name="T65" fmla="*/ 1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40">
                  <a:moveTo>
                    <a:pt x="11" y="540"/>
                  </a:moveTo>
                  <a:cubicBezTo>
                    <a:pt x="8" y="540"/>
                    <a:pt x="6" y="539"/>
                    <a:pt x="3" y="537"/>
                  </a:cubicBezTo>
                  <a:cubicBezTo>
                    <a:pt x="1" y="535"/>
                    <a:pt x="0" y="531"/>
                    <a:pt x="0" y="527"/>
                  </a:cubicBezTo>
                  <a:cubicBezTo>
                    <a:pt x="7" y="495"/>
                    <a:pt x="6" y="463"/>
                    <a:pt x="5" y="432"/>
                  </a:cubicBezTo>
                  <a:cubicBezTo>
                    <a:pt x="3" y="379"/>
                    <a:pt x="2" y="330"/>
                    <a:pt x="35" y="281"/>
                  </a:cubicBezTo>
                  <a:cubicBezTo>
                    <a:pt x="49" y="261"/>
                    <a:pt x="63" y="242"/>
                    <a:pt x="78" y="224"/>
                  </a:cubicBezTo>
                  <a:cubicBezTo>
                    <a:pt x="126" y="160"/>
                    <a:pt x="172" y="100"/>
                    <a:pt x="168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4"/>
                    <a:pt x="173" y="1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3" y="0"/>
                    <a:pt x="188" y="4"/>
                    <a:pt x="189" y="10"/>
                  </a:cubicBezTo>
                  <a:cubicBezTo>
                    <a:pt x="193" y="95"/>
                    <a:pt x="157" y="158"/>
                    <a:pt x="99" y="233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55" y="289"/>
                    <a:pt x="23" y="329"/>
                    <a:pt x="22" y="390"/>
                  </a:cubicBezTo>
                  <a:cubicBezTo>
                    <a:pt x="21" y="408"/>
                    <a:pt x="22" y="425"/>
                    <a:pt x="23" y="442"/>
                  </a:cubicBezTo>
                  <a:cubicBezTo>
                    <a:pt x="25" y="471"/>
                    <a:pt x="27" y="502"/>
                    <a:pt x="20" y="532"/>
                  </a:cubicBezTo>
                  <a:cubicBezTo>
                    <a:pt x="19" y="536"/>
                    <a:pt x="17" y="539"/>
                    <a:pt x="14" y="540"/>
                  </a:cubicBezTo>
                  <a:cubicBezTo>
                    <a:pt x="13" y="540"/>
                    <a:pt x="12" y="540"/>
                    <a:pt x="11" y="540"/>
                  </a:cubicBezTo>
                  <a:close/>
                  <a:moveTo>
                    <a:pt x="174" y="10"/>
                  </a:moveTo>
                  <a:cubicBezTo>
                    <a:pt x="178" y="102"/>
                    <a:pt x="131" y="163"/>
                    <a:pt x="82" y="227"/>
                  </a:cubicBezTo>
                  <a:cubicBezTo>
                    <a:pt x="68" y="245"/>
                    <a:pt x="53" y="264"/>
                    <a:pt x="40" y="284"/>
                  </a:cubicBezTo>
                  <a:cubicBezTo>
                    <a:pt x="7" y="332"/>
                    <a:pt x="9" y="380"/>
                    <a:pt x="11" y="432"/>
                  </a:cubicBezTo>
                  <a:cubicBezTo>
                    <a:pt x="12" y="463"/>
                    <a:pt x="13" y="495"/>
                    <a:pt x="6" y="529"/>
                  </a:cubicBezTo>
                  <a:cubicBezTo>
                    <a:pt x="5" y="531"/>
                    <a:pt x="6" y="532"/>
                    <a:pt x="7" y="533"/>
                  </a:cubicBezTo>
                  <a:cubicBezTo>
                    <a:pt x="9" y="534"/>
                    <a:pt x="11" y="535"/>
                    <a:pt x="12" y="534"/>
                  </a:cubicBezTo>
                  <a:cubicBezTo>
                    <a:pt x="14" y="534"/>
                    <a:pt x="14" y="533"/>
                    <a:pt x="15" y="531"/>
                  </a:cubicBezTo>
                  <a:cubicBezTo>
                    <a:pt x="21" y="501"/>
                    <a:pt x="19" y="473"/>
                    <a:pt x="18" y="442"/>
                  </a:cubicBezTo>
                  <a:cubicBezTo>
                    <a:pt x="17" y="425"/>
                    <a:pt x="16" y="408"/>
                    <a:pt x="16" y="390"/>
                  </a:cubicBezTo>
                  <a:cubicBezTo>
                    <a:pt x="18" y="327"/>
                    <a:pt x="50" y="286"/>
                    <a:pt x="87" y="239"/>
                  </a:cubicBezTo>
                  <a:cubicBezTo>
                    <a:pt x="94" y="230"/>
                    <a:pt x="94" y="230"/>
                    <a:pt x="94" y="230"/>
                  </a:cubicBezTo>
                  <a:cubicBezTo>
                    <a:pt x="152" y="156"/>
                    <a:pt x="187" y="94"/>
                    <a:pt x="183" y="10"/>
                  </a:cubicBezTo>
                  <a:cubicBezTo>
                    <a:pt x="183" y="7"/>
                    <a:pt x="180" y="5"/>
                    <a:pt x="178" y="6"/>
                  </a:cubicBezTo>
                  <a:cubicBezTo>
                    <a:pt x="177" y="6"/>
                    <a:pt x="174" y="6"/>
                    <a:pt x="174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2941" y="1211"/>
              <a:ext cx="97" cy="399"/>
            </a:xfrm>
            <a:custGeom>
              <a:avLst/>
              <a:gdLst>
                <a:gd name="T0" fmla="*/ 10 w 69"/>
                <a:gd name="T1" fmla="*/ 10 h 284"/>
                <a:gd name="T2" fmla="*/ 9 w 69"/>
                <a:gd name="T3" fmla="*/ 129 h 284"/>
                <a:gd name="T4" fmla="*/ 32 w 69"/>
                <a:gd name="T5" fmla="*/ 178 h 284"/>
                <a:gd name="T6" fmla="*/ 39 w 69"/>
                <a:gd name="T7" fmla="*/ 271 h 284"/>
                <a:gd name="T8" fmla="*/ 54 w 69"/>
                <a:gd name="T9" fmla="*/ 274 h 284"/>
                <a:gd name="T10" fmla="*/ 53 w 69"/>
                <a:gd name="T11" fmla="*/ 186 h 284"/>
                <a:gd name="T12" fmla="*/ 21 w 69"/>
                <a:gd name="T13" fmla="*/ 82 h 284"/>
                <a:gd name="T14" fmla="*/ 25 w 69"/>
                <a:gd name="T15" fmla="*/ 10 h 284"/>
                <a:gd name="T16" fmla="*/ 10 w 69"/>
                <a:gd name="T17" fmla="*/ 1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284">
                  <a:moveTo>
                    <a:pt x="10" y="10"/>
                  </a:moveTo>
                  <a:cubicBezTo>
                    <a:pt x="8" y="48"/>
                    <a:pt x="0" y="91"/>
                    <a:pt x="9" y="129"/>
                  </a:cubicBezTo>
                  <a:cubicBezTo>
                    <a:pt x="14" y="146"/>
                    <a:pt x="24" y="161"/>
                    <a:pt x="32" y="178"/>
                  </a:cubicBezTo>
                  <a:cubicBezTo>
                    <a:pt x="50" y="215"/>
                    <a:pt x="48" y="233"/>
                    <a:pt x="39" y="271"/>
                  </a:cubicBezTo>
                  <a:cubicBezTo>
                    <a:pt x="37" y="280"/>
                    <a:pt x="52" y="284"/>
                    <a:pt x="54" y="274"/>
                  </a:cubicBezTo>
                  <a:cubicBezTo>
                    <a:pt x="61" y="240"/>
                    <a:pt x="69" y="219"/>
                    <a:pt x="53" y="186"/>
                  </a:cubicBezTo>
                  <a:cubicBezTo>
                    <a:pt x="36" y="151"/>
                    <a:pt x="20" y="123"/>
                    <a:pt x="21" y="82"/>
                  </a:cubicBezTo>
                  <a:cubicBezTo>
                    <a:pt x="21" y="58"/>
                    <a:pt x="24" y="34"/>
                    <a:pt x="25" y="10"/>
                  </a:cubicBezTo>
                  <a:cubicBezTo>
                    <a:pt x="25" y="0"/>
                    <a:pt x="11" y="0"/>
                    <a:pt x="1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65"/>
            <p:cNvSpPr>
              <a:spLocks noEditPoints="1"/>
            </p:cNvSpPr>
            <p:nvPr/>
          </p:nvSpPr>
          <p:spPr bwMode="auto">
            <a:xfrm>
              <a:off x="2940" y="1211"/>
              <a:ext cx="99" cy="398"/>
            </a:xfrm>
            <a:custGeom>
              <a:avLst/>
              <a:gdLst>
                <a:gd name="T0" fmla="*/ 48 w 71"/>
                <a:gd name="T1" fmla="*/ 283 h 283"/>
                <a:gd name="T2" fmla="*/ 41 w 71"/>
                <a:gd name="T3" fmla="*/ 280 h 283"/>
                <a:gd name="T4" fmla="*/ 38 w 71"/>
                <a:gd name="T5" fmla="*/ 270 h 283"/>
                <a:gd name="T6" fmla="*/ 30 w 71"/>
                <a:gd name="T7" fmla="*/ 179 h 283"/>
                <a:gd name="T8" fmla="*/ 23 w 71"/>
                <a:gd name="T9" fmla="*/ 165 h 283"/>
                <a:gd name="T10" fmla="*/ 8 w 71"/>
                <a:gd name="T11" fmla="*/ 129 h 283"/>
                <a:gd name="T12" fmla="*/ 6 w 71"/>
                <a:gd name="T13" fmla="*/ 39 h 283"/>
                <a:gd name="T14" fmla="*/ 8 w 71"/>
                <a:gd name="T15" fmla="*/ 10 h 283"/>
                <a:gd name="T16" fmla="*/ 8 w 71"/>
                <a:gd name="T17" fmla="*/ 10 h 283"/>
                <a:gd name="T18" fmla="*/ 20 w 71"/>
                <a:gd name="T19" fmla="*/ 0 h 283"/>
                <a:gd name="T20" fmla="*/ 29 w 71"/>
                <a:gd name="T21" fmla="*/ 10 h 283"/>
                <a:gd name="T22" fmla="*/ 27 w 71"/>
                <a:gd name="T23" fmla="*/ 36 h 283"/>
                <a:gd name="T24" fmla="*/ 25 w 71"/>
                <a:gd name="T25" fmla="*/ 82 h 283"/>
                <a:gd name="T26" fmla="*/ 52 w 71"/>
                <a:gd name="T27" fmla="*/ 175 h 283"/>
                <a:gd name="T28" fmla="*/ 57 w 71"/>
                <a:gd name="T29" fmla="*/ 184 h 283"/>
                <a:gd name="T30" fmla="*/ 60 w 71"/>
                <a:gd name="T31" fmla="*/ 263 h 283"/>
                <a:gd name="T32" fmla="*/ 58 w 71"/>
                <a:gd name="T33" fmla="*/ 275 h 283"/>
                <a:gd name="T34" fmla="*/ 51 w 71"/>
                <a:gd name="T35" fmla="*/ 282 h 283"/>
                <a:gd name="T36" fmla="*/ 48 w 71"/>
                <a:gd name="T37" fmla="*/ 283 h 283"/>
                <a:gd name="T38" fmla="*/ 14 w 71"/>
                <a:gd name="T39" fmla="*/ 10 h 283"/>
                <a:gd name="T40" fmla="*/ 11 w 71"/>
                <a:gd name="T41" fmla="*/ 40 h 283"/>
                <a:gd name="T42" fmla="*/ 13 w 71"/>
                <a:gd name="T43" fmla="*/ 128 h 283"/>
                <a:gd name="T44" fmla="*/ 28 w 71"/>
                <a:gd name="T45" fmla="*/ 163 h 283"/>
                <a:gd name="T46" fmla="*/ 35 w 71"/>
                <a:gd name="T47" fmla="*/ 177 h 283"/>
                <a:gd name="T48" fmla="*/ 43 w 71"/>
                <a:gd name="T49" fmla="*/ 271 h 283"/>
                <a:gd name="T50" fmla="*/ 45 w 71"/>
                <a:gd name="T51" fmla="*/ 276 h 283"/>
                <a:gd name="T52" fmla="*/ 50 w 71"/>
                <a:gd name="T53" fmla="*/ 277 h 283"/>
                <a:gd name="T54" fmla="*/ 52 w 71"/>
                <a:gd name="T55" fmla="*/ 274 h 283"/>
                <a:gd name="T56" fmla="*/ 55 w 71"/>
                <a:gd name="T57" fmla="*/ 262 h 283"/>
                <a:gd name="T58" fmla="*/ 52 w 71"/>
                <a:gd name="T59" fmla="*/ 187 h 283"/>
                <a:gd name="T60" fmla="*/ 47 w 71"/>
                <a:gd name="T61" fmla="*/ 177 h 283"/>
                <a:gd name="T62" fmla="*/ 19 w 71"/>
                <a:gd name="T63" fmla="*/ 82 h 283"/>
                <a:gd name="T64" fmla="*/ 21 w 71"/>
                <a:gd name="T65" fmla="*/ 36 h 283"/>
                <a:gd name="T66" fmla="*/ 23 w 71"/>
                <a:gd name="T67" fmla="*/ 10 h 283"/>
                <a:gd name="T68" fmla="*/ 19 w 71"/>
                <a:gd name="T69" fmla="*/ 5 h 283"/>
                <a:gd name="T70" fmla="*/ 14 w 71"/>
                <a:gd name="T71" fmla="*/ 1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283">
                  <a:moveTo>
                    <a:pt x="48" y="283"/>
                  </a:moveTo>
                  <a:cubicBezTo>
                    <a:pt x="46" y="283"/>
                    <a:pt x="43" y="282"/>
                    <a:pt x="41" y="280"/>
                  </a:cubicBezTo>
                  <a:cubicBezTo>
                    <a:pt x="38" y="277"/>
                    <a:pt x="37" y="274"/>
                    <a:pt x="38" y="270"/>
                  </a:cubicBezTo>
                  <a:cubicBezTo>
                    <a:pt x="46" y="233"/>
                    <a:pt x="48" y="216"/>
                    <a:pt x="30" y="179"/>
                  </a:cubicBezTo>
                  <a:cubicBezTo>
                    <a:pt x="28" y="174"/>
                    <a:pt x="26" y="170"/>
                    <a:pt x="23" y="165"/>
                  </a:cubicBezTo>
                  <a:cubicBezTo>
                    <a:pt x="17" y="154"/>
                    <a:pt x="11" y="142"/>
                    <a:pt x="8" y="129"/>
                  </a:cubicBezTo>
                  <a:cubicBezTo>
                    <a:pt x="0" y="101"/>
                    <a:pt x="3" y="70"/>
                    <a:pt x="6" y="39"/>
                  </a:cubicBezTo>
                  <a:cubicBezTo>
                    <a:pt x="7" y="29"/>
                    <a:pt x="8" y="19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3"/>
                    <a:pt x="14" y="0"/>
                    <a:pt x="20" y="0"/>
                  </a:cubicBezTo>
                  <a:cubicBezTo>
                    <a:pt x="24" y="0"/>
                    <a:pt x="29" y="4"/>
                    <a:pt x="29" y="10"/>
                  </a:cubicBezTo>
                  <a:cubicBezTo>
                    <a:pt x="28" y="19"/>
                    <a:pt x="28" y="28"/>
                    <a:pt x="27" y="36"/>
                  </a:cubicBezTo>
                  <a:cubicBezTo>
                    <a:pt x="26" y="51"/>
                    <a:pt x="25" y="67"/>
                    <a:pt x="25" y="82"/>
                  </a:cubicBezTo>
                  <a:cubicBezTo>
                    <a:pt x="24" y="118"/>
                    <a:pt x="37" y="144"/>
                    <a:pt x="52" y="175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71" y="215"/>
                    <a:pt x="67" y="235"/>
                    <a:pt x="60" y="263"/>
                  </a:cubicBezTo>
                  <a:cubicBezTo>
                    <a:pt x="59" y="267"/>
                    <a:pt x="58" y="271"/>
                    <a:pt x="58" y="275"/>
                  </a:cubicBezTo>
                  <a:cubicBezTo>
                    <a:pt x="57" y="279"/>
                    <a:pt x="55" y="281"/>
                    <a:pt x="51" y="282"/>
                  </a:cubicBezTo>
                  <a:cubicBezTo>
                    <a:pt x="50" y="282"/>
                    <a:pt x="49" y="283"/>
                    <a:pt x="48" y="283"/>
                  </a:cubicBezTo>
                  <a:close/>
                  <a:moveTo>
                    <a:pt x="14" y="10"/>
                  </a:moveTo>
                  <a:cubicBezTo>
                    <a:pt x="13" y="20"/>
                    <a:pt x="12" y="30"/>
                    <a:pt x="11" y="40"/>
                  </a:cubicBezTo>
                  <a:cubicBezTo>
                    <a:pt x="9" y="70"/>
                    <a:pt x="6" y="100"/>
                    <a:pt x="13" y="128"/>
                  </a:cubicBezTo>
                  <a:cubicBezTo>
                    <a:pt x="16" y="140"/>
                    <a:pt x="22" y="151"/>
                    <a:pt x="28" y="163"/>
                  </a:cubicBezTo>
                  <a:cubicBezTo>
                    <a:pt x="31" y="167"/>
                    <a:pt x="33" y="172"/>
                    <a:pt x="35" y="177"/>
                  </a:cubicBezTo>
                  <a:cubicBezTo>
                    <a:pt x="54" y="215"/>
                    <a:pt x="51" y="234"/>
                    <a:pt x="43" y="271"/>
                  </a:cubicBezTo>
                  <a:cubicBezTo>
                    <a:pt x="43" y="273"/>
                    <a:pt x="44" y="275"/>
                    <a:pt x="45" y="276"/>
                  </a:cubicBezTo>
                  <a:cubicBezTo>
                    <a:pt x="46" y="277"/>
                    <a:pt x="48" y="277"/>
                    <a:pt x="50" y="277"/>
                  </a:cubicBezTo>
                  <a:cubicBezTo>
                    <a:pt x="51" y="276"/>
                    <a:pt x="52" y="275"/>
                    <a:pt x="52" y="274"/>
                  </a:cubicBezTo>
                  <a:cubicBezTo>
                    <a:pt x="53" y="270"/>
                    <a:pt x="54" y="266"/>
                    <a:pt x="55" y="262"/>
                  </a:cubicBezTo>
                  <a:cubicBezTo>
                    <a:pt x="61" y="234"/>
                    <a:pt x="65" y="215"/>
                    <a:pt x="52" y="187"/>
                  </a:cubicBezTo>
                  <a:cubicBezTo>
                    <a:pt x="47" y="177"/>
                    <a:pt x="47" y="177"/>
                    <a:pt x="47" y="177"/>
                  </a:cubicBezTo>
                  <a:cubicBezTo>
                    <a:pt x="32" y="146"/>
                    <a:pt x="19" y="120"/>
                    <a:pt x="19" y="82"/>
                  </a:cubicBezTo>
                  <a:cubicBezTo>
                    <a:pt x="19" y="67"/>
                    <a:pt x="20" y="51"/>
                    <a:pt x="21" y="36"/>
                  </a:cubicBezTo>
                  <a:cubicBezTo>
                    <a:pt x="22" y="27"/>
                    <a:pt x="23" y="18"/>
                    <a:pt x="23" y="10"/>
                  </a:cubicBezTo>
                  <a:cubicBezTo>
                    <a:pt x="23" y="6"/>
                    <a:pt x="20" y="5"/>
                    <a:pt x="19" y="5"/>
                  </a:cubicBezTo>
                  <a:cubicBezTo>
                    <a:pt x="17" y="5"/>
                    <a:pt x="14" y="6"/>
                    <a:pt x="14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3187" y="381"/>
              <a:ext cx="1247" cy="380"/>
            </a:xfrm>
            <a:custGeom>
              <a:avLst/>
              <a:gdLst>
                <a:gd name="T0" fmla="*/ 870 w 888"/>
                <a:gd name="T1" fmla="*/ 8 h 271"/>
                <a:gd name="T2" fmla="*/ 440 w 888"/>
                <a:gd name="T3" fmla="*/ 223 h 271"/>
                <a:gd name="T4" fmla="*/ 181 w 888"/>
                <a:gd name="T5" fmla="*/ 221 h 271"/>
                <a:gd name="T6" fmla="*/ 8 w 888"/>
                <a:gd name="T7" fmla="*/ 253 h 271"/>
                <a:gd name="T8" fmla="*/ 16 w 888"/>
                <a:gd name="T9" fmla="*/ 265 h 271"/>
                <a:gd name="T10" fmla="*/ 295 w 888"/>
                <a:gd name="T11" fmla="*/ 237 h 271"/>
                <a:gd name="T12" fmla="*/ 552 w 888"/>
                <a:gd name="T13" fmla="*/ 231 h 271"/>
                <a:gd name="T14" fmla="*/ 882 w 888"/>
                <a:gd name="T15" fmla="*/ 15 h 271"/>
                <a:gd name="T16" fmla="*/ 870 w 888"/>
                <a:gd name="T17" fmla="*/ 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271">
                  <a:moveTo>
                    <a:pt x="870" y="8"/>
                  </a:moveTo>
                  <a:cubicBezTo>
                    <a:pt x="768" y="155"/>
                    <a:pt x="616" y="222"/>
                    <a:pt x="440" y="223"/>
                  </a:cubicBezTo>
                  <a:cubicBezTo>
                    <a:pt x="354" y="223"/>
                    <a:pt x="267" y="221"/>
                    <a:pt x="181" y="221"/>
                  </a:cubicBezTo>
                  <a:cubicBezTo>
                    <a:pt x="119" y="220"/>
                    <a:pt x="61" y="215"/>
                    <a:pt x="8" y="253"/>
                  </a:cubicBezTo>
                  <a:cubicBezTo>
                    <a:pt x="0" y="258"/>
                    <a:pt x="8" y="271"/>
                    <a:pt x="16" y="265"/>
                  </a:cubicBezTo>
                  <a:cubicBezTo>
                    <a:pt x="89" y="212"/>
                    <a:pt x="209" y="236"/>
                    <a:pt x="295" y="237"/>
                  </a:cubicBezTo>
                  <a:cubicBezTo>
                    <a:pt x="380" y="237"/>
                    <a:pt x="468" y="244"/>
                    <a:pt x="552" y="231"/>
                  </a:cubicBezTo>
                  <a:cubicBezTo>
                    <a:pt x="688" y="211"/>
                    <a:pt x="806" y="126"/>
                    <a:pt x="882" y="15"/>
                  </a:cubicBezTo>
                  <a:cubicBezTo>
                    <a:pt x="888" y="7"/>
                    <a:pt x="875" y="0"/>
                    <a:pt x="87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67"/>
            <p:cNvSpPr>
              <a:spLocks noEditPoints="1"/>
            </p:cNvSpPr>
            <p:nvPr/>
          </p:nvSpPr>
          <p:spPr bwMode="auto">
            <a:xfrm>
              <a:off x="3190" y="382"/>
              <a:ext cx="1243" cy="378"/>
            </a:xfrm>
            <a:custGeom>
              <a:avLst/>
              <a:gdLst>
                <a:gd name="T0" fmla="*/ 10 w 885"/>
                <a:gd name="T1" fmla="*/ 269 h 269"/>
                <a:gd name="T2" fmla="*/ 6 w 885"/>
                <a:gd name="T3" fmla="*/ 268 h 269"/>
                <a:gd name="T4" fmla="*/ 0 w 885"/>
                <a:gd name="T5" fmla="*/ 259 h 269"/>
                <a:gd name="T6" fmla="*/ 4 w 885"/>
                <a:gd name="T7" fmla="*/ 249 h 269"/>
                <a:gd name="T8" fmla="*/ 159 w 885"/>
                <a:gd name="T9" fmla="*/ 217 h 269"/>
                <a:gd name="T10" fmla="*/ 179 w 885"/>
                <a:gd name="T11" fmla="*/ 217 h 269"/>
                <a:gd name="T12" fmla="*/ 261 w 885"/>
                <a:gd name="T13" fmla="*/ 218 h 269"/>
                <a:gd name="T14" fmla="*/ 438 w 885"/>
                <a:gd name="T15" fmla="*/ 219 h 269"/>
                <a:gd name="T16" fmla="*/ 865 w 885"/>
                <a:gd name="T17" fmla="*/ 5 h 269"/>
                <a:gd name="T18" fmla="*/ 865 w 885"/>
                <a:gd name="T19" fmla="*/ 5 h 269"/>
                <a:gd name="T20" fmla="*/ 875 w 885"/>
                <a:gd name="T21" fmla="*/ 0 h 269"/>
                <a:gd name="T22" fmla="*/ 884 w 885"/>
                <a:gd name="T23" fmla="*/ 6 h 269"/>
                <a:gd name="T24" fmla="*/ 883 w 885"/>
                <a:gd name="T25" fmla="*/ 16 h 269"/>
                <a:gd name="T26" fmla="*/ 551 w 885"/>
                <a:gd name="T27" fmla="*/ 233 h 269"/>
                <a:gd name="T28" fmla="*/ 354 w 885"/>
                <a:gd name="T29" fmla="*/ 239 h 269"/>
                <a:gd name="T30" fmla="*/ 293 w 885"/>
                <a:gd name="T31" fmla="*/ 238 h 269"/>
                <a:gd name="T32" fmla="*/ 232 w 885"/>
                <a:gd name="T33" fmla="*/ 236 h 269"/>
                <a:gd name="T34" fmla="*/ 15 w 885"/>
                <a:gd name="T35" fmla="*/ 267 h 269"/>
                <a:gd name="T36" fmla="*/ 10 w 885"/>
                <a:gd name="T37" fmla="*/ 269 h 269"/>
                <a:gd name="T38" fmla="*/ 133 w 885"/>
                <a:gd name="T39" fmla="*/ 222 h 269"/>
                <a:gd name="T40" fmla="*/ 8 w 885"/>
                <a:gd name="T41" fmla="*/ 254 h 269"/>
                <a:gd name="T42" fmla="*/ 6 w 885"/>
                <a:gd name="T43" fmla="*/ 258 h 269"/>
                <a:gd name="T44" fmla="*/ 8 w 885"/>
                <a:gd name="T45" fmla="*/ 263 h 269"/>
                <a:gd name="T46" fmla="*/ 12 w 885"/>
                <a:gd name="T47" fmla="*/ 262 h 269"/>
                <a:gd name="T48" fmla="*/ 233 w 885"/>
                <a:gd name="T49" fmla="*/ 230 h 269"/>
                <a:gd name="T50" fmla="*/ 293 w 885"/>
                <a:gd name="T51" fmla="*/ 233 h 269"/>
                <a:gd name="T52" fmla="*/ 354 w 885"/>
                <a:gd name="T53" fmla="*/ 234 h 269"/>
                <a:gd name="T54" fmla="*/ 550 w 885"/>
                <a:gd name="T55" fmla="*/ 227 h 269"/>
                <a:gd name="T56" fmla="*/ 878 w 885"/>
                <a:gd name="T57" fmla="*/ 12 h 269"/>
                <a:gd name="T58" fmla="*/ 879 w 885"/>
                <a:gd name="T59" fmla="*/ 9 h 269"/>
                <a:gd name="T60" fmla="*/ 874 w 885"/>
                <a:gd name="T61" fmla="*/ 6 h 269"/>
                <a:gd name="T62" fmla="*/ 870 w 885"/>
                <a:gd name="T63" fmla="*/ 8 h 269"/>
                <a:gd name="T64" fmla="*/ 870 w 885"/>
                <a:gd name="T65" fmla="*/ 8 h 269"/>
                <a:gd name="T66" fmla="*/ 438 w 885"/>
                <a:gd name="T67" fmla="*/ 224 h 269"/>
                <a:gd name="T68" fmla="*/ 261 w 885"/>
                <a:gd name="T69" fmla="*/ 223 h 269"/>
                <a:gd name="T70" fmla="*/ 179 w 885"/>
                <a:gd name="T71" fmla="*/ 223 h 269"/>
                <a:gd name="T72" fmla="*/ 159 w 885"/>
                <a:gd name="T73" fmla="*/ 222 h 269"/>
                <a:gd name="T74" fmla="*/ 133 w 885"/>
                <a:gd name="T75" fmla="*/ 22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5" h="269">
                  <a:moveTo>
                    <a:pt x="10" y="269"/>
                  </a:moveTo>
                  <a:cubicBezTo>
                    <a:pt x="8" y="269"/>
                    <a:pt x="7" y="268"/>
                    <a:pt x="6" y="268"/>
                  </a:cubicBezTo>
                  <a:cubicBezTo>
                    <a:pt x="3" y="266"/>
                    <a:pt x="0" y="263"/>
                    <a:pt x="0" y="259"/>
                  </a:cubicBezTo>
                  <a:cubicBezTo>
                    <a:pt x="0" y="255"/>
                    <a:pt x="1" y="252"/>
                    <a:pt x="4" y="249"/>
                  </a:cubicBezTo>
                  <a:cubicBezTo>
                    <a:pt x="52" y="215"/>
                    <a:pt x="104" y="216"/>
                    <a:pt x="159" y="217"/>
                  </a:cubicBezTo>
                  <a:cubicBezTo>
                    <a:pt x="166" y="217"/>
                    <a:pt x="173" y="217"/>
                    <a:pt x="179" y="217"/>
                  </a:cubicBezTo>
                  <a:cubicBezTo>
                    <a:pt x="206" y="217"/>
                    <a:pt x="233" y="218"/>
                    <a:pt x="261" y="218"/>
                  </a:cubicBezTo>
                  <a:cubicBezTo>
                    <a:pt x="319" y="218"/>
                    <a:pt x="379" y="219"/>
                    <a:pt x="438" y="219"/>
                  </a:cubicBezTo>
                  <a:cubicBezTo>
                    <a:pt x="621" y="219"/>
                    <a:pt x="769" y="145"/>
                    <a:pt x="865" y="5"/>
                  </a:cubicBezTo>
                  <a:cubicBezTo>
                    <a:pt x="865" y="5"/>
                    <a:pt x="865" y="5"/>
                    <a:pt x="865" y="5"/>
                  </a:cubicBezTo>
                  <a:cubicBezTo>
                    <a:pt x="867" y="2"/>
                    <a:pt x="871" y="0"/>
                    <a:pt x="875" y="0"/>
                  </a:cubicBezTo>
                  <a:cubicBezTo>
                    <a:pt x="878" y="1"/>
                    <a:pt x="882" y="3"/>
                    <a:pt x="884" y="6"/>
                  </a:cubicBezTo>
                  <a:cubicBezTo>
                    <a:pt x="885" y="9"/>
                    <a:pt x="885" y="13"/>
                    <a:pt x="883" y="16"/>
                  </a:cubicBezTo>
                  <a:cubicBezTo>
                    <a:pt x="801" y="134"/>
                    <a:pt x="680" y="213"/>
                    <a:pt x="551" y="233"/>
                  </a:cubicBezTo>
                  <a:cubicBezTo>
                    <a:pt x="486" y="243"/>
                    <a:pt x="419" y="241"/>
                    <a:pt x="354" y="239"/>
                  </a:cubicBezTo>
                  <a:cubicBezTo>
                    <a:pt x="334" y="239"/>
                    <a:pt x="313" y="238"/>
                    <a:pt x="293" y="238"/>
                  </a:cubicBezTo>
                  <a:cubicBezTo>
                    <a:pt x="274" y="238"/>
                    <a:pt x="254" y="237"/>
                    <a:pt x="232" y="236"/>
                  </a:cubicBezTo>
                  <a:cubicBezTo>
                    <a:pt x="157" y="231"/>
                    <a:pt x="72" y="226"/>
                    <a:pt x="15" y="267"/>
                  </a:cubicBezTo>
                  <a:cubicBezTo>
                    <a:pt x="13" y="268"/>
                    <a:pt x="12" y="269"/>
                    <a:pt x="10" y="269"/>
                  </a:cubicBezTo>
                  <a:close/>
                  <a:moveTo>
                    <a:pt x="133" y="222"/>
                  </a:moveTo>
                  <a:cubicBezTo>
                    <a:pt x="89" y="222"/>
                    <a:pt x="46" y="226"/>
                    <a:pt x="8" y="254"/>
                  </a:cubicBezTo>
                  <a:cubicBezTo>
                    <a:pt x="6" y="255"/>
                    <a:pt x="5" y="257"/>
                    <a:pt x="6" y="258"/>
                  </a:cubicBezTo>
                  <a:cubicBezTo>
                    <a:pt x="6" y="260"/>
                    <a:pt x="7" y="262"/>
                    <a:pt x="8" y="263"/>
                  </a:cubicBezTo>
                  <a:cubicBezTo>
                    <a:pt x="10" y="263"/>
                    <a:pt x="11" y="263"/>
                    <a:pt x="12" y="262"/>
                  </a:cubicBezTo>
                  <a:cubicBezTo>
                    <a:pt x="70" y="220"/>
                    <a:pt x="157" y="225"/>
                    <a:pt x="233" y="230"/>
                  </a:cubicBezTo>
                  <a:cubicBezTo>
                    <a:pt x="254" y="231"/>
                    <a:pt x="275" y="233"/>
                    <a:pt x="293" y="233"/>
                  </a:cubicBezTo>
                  <a:cubicBezTo>
                    <a:pt x="313" y="233"/>
                    <a:pt x="334" y="233"/>
                    <a:pt x="354" y="234"/>
                  </a:cubicBezTo>
                  <a:cubicBezTo>
                    <a:pt x="419" y="235"/>
                    <a:pt x="486" y="237"/>
                    <a:pt x="550" y="227"/>
                  </a:cubicBezTo>
                  <a:cubicBezTo>
                    <a:pt x="678" y="208"/>
                    <a:pt x="797" y="130"/>
                    <a:pt x="878" y="12"/>
                  </a:cubicBezTo>
                  <a:cubicBezTo>
                    <a:pt x="879" y="11"/>
                    <a:pt x="879" y="10"/>
                    <a:pt x="879" y="9"/>
                  </a:cubicBezTo>
                  <a:cubicBezTo>
                    <a:pt x="878" y="7"/>
                    <a:pt x="876" y="6"/>
                    <a:pt x="874" y="6"/>
                  </a:cubicBezTo>
                  <a:cubicBezTo>
                    <a:pt x="873" y="6"/>
                    <a:pt x="871" y="6"/>
                    <a:pt x="870" y="8"/>
                  </a:cubicBezTo>
                  <a:cubicBezTo>
                    <a:pt x="870" y="8"/>
                    <a:pt x="870" y="8"/>
                    <a:pt x="870" y="8"/>
                  </a:cubicBezTo>
                  <a:cubicBezTo>
                    <a:pt x="773" y="149"/>
                    <a:pt x="623" y="224"/>
                    <a:pt x="438" y="224"/>
                  </a:cubicBezTo>
                  <a:cubicBezTo>
                    <a:pt x="379" y="224"/>
                    <a:pt x="319" y="224"/>
                    <a:pt x="261" y="223"/>
                  </a:cubicBezTo>
                  <a:cubicBezTo>
                    <a:pt x="233" y="223"/>
                    <a:pt x="206" y="223"/>
                    <a:pt x="179" y="223"/>
                  </a:cubicBezTo>
                  <a:cubicBezTo>
                    <a:pt x="173" y="223"/>
                    <a:pt x="166" y="222"/>
                    <a:pt x="159" y="222"/>
                  </a:cubicBezTo>
                  <a:cubicBezTo>
                    <a:pt x="151" y="222"/>
                    <a:pt x="142" y="222"/>
                    <a:pt x="133" y="2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2659" y="313"/>
              <a:ext cx="1777" cy="1381"/>
            </a:xfrm>
            <a:custGeom>
              <a:avLst/>
              <a:gdLst>
                <a:gd name="T0" fmla="*/ 1255 w 1265"/>
                <a:gd name="T1" fmla="*/ 45 h 983"/>
                <a:gd name="T2" fmla="*/ 317 w 1265"/>
                <a:gd name="T3" fmla="*/ 198 h 983"/>
                <a:gd name="T4" fmla="*/ 93 w 1265"/>
                <a:gd name="T5" fmla="*/ 510 h 983"/>
                <a:gd name="T6" fmla="*/ 3 w 1265"/>
                <a:gd name="T7" fmla="*/ 970 h 983"/>
                <a:gd name="T8" fmla="*/ 18 w 1265"/>
                <a:gd name="T9" fmla="*/ 974 h 983"/>
                <a:gd name="T10" fmla="*/ 93 w 1265"/>
                <a:gd name="T11" fmla="*/ 579 h 983"/>
                <a:gd name="T12" fmla="*/ 325 w 1265"/>
                <a:gd name="T13" fmla="*/ 211 h 983"/>
                <a:gd name="T14" fmla="*/ 1251 w 1265"/>
                <a:gd name="T15" fmla="*/ 60 h 983"/>
                <a:gd name="T16" fmla="*/ 1255 w 1265"/>
                <a:gd name="T17" fmla="*/ 45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5" h="983">
                  <a:moveTo>
                    <a:pt x="1255" y="45"/>
                  </a:moveTo>
                  <a:cubicBezTo>
                    <a:pt x="953" y="0"/>
                    <a:pt x="575" y="15"/>
                    <a:pt x="317" y="198"/>
                  </a:cubicBezTo>
                  <a:cubicBezTo>
                    <a:pt x="209" y="275"/>
                    <a:pt x="128" y="382"/>
                    <a:pt x="93" y="510"/>
                  </a:cubicBezTo>
                  <a:cubicBezTo>
                    <a:pt x="53" y="662"/>
                    <a:pt x="62" y="823"/>
                    <a:pt x="3" y="970"/>
                  </a:cubicBezTo>
                  <a:cubicBezTo>
                    <a:pt x="0" y="979"/>
                    <a:pt x="14" y="983"/>
                    <a:pt x="18" y="974"/>
                  </a:cubicBezTo>
                  <a:cubicBezTo>
                    <a:pt x="68" y="848"/>
                    <a:pt x="69" y="711"/>
                    <a:pt x="93" y="579"/>
                  </a:cubicBezTo>
                  <a:cubicBezTo>
                    <a:pt x="121" y="427"/>
                    <a:pt x="198" y="301"/>
                    <a:pt x="325" y="211"/>
                  </a:cubicBezTo>
                  <a:cubicBezTo>
                    <a:pt x="579" y="30"/>
                    <a:pt x="953" y="15"/>
                    <a:pt x="1251" y="60"/>
                  </a:cubicBezTo>
                  <a:cubicBezTo>
                    <a:pt x="1261" y="61"/>
                    <a:pt x="1265" y="47"/>
                    <a:pt x="1255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69"/>
            <p:cNvSpPr>
              <a:spLocks noEditPoints="1"/>
            </p:cNvSpPr>
            <p:nvPr/>
          </p:nvSpPr>
          <p:spPr bwMode="auto">
            <a:xfrm>
              <a:off x="2657" y="279"/>
              <a:ext cx="1777" cy="1414"/>
            </a:xfrm>
            <a:custGeom>
              <a:avLst/>
              <a:gdLst>
                <a:gd name="T0" fmla="*/ 11 w 1265"/>
                <a:gd name="T1" fmla="*/ 1006 h 1006"/>
                <a:gd name="T2" fmla="*/ 7 w 1265"/>
                <a:gd name="T3" fmla="*/ 1005 h 1006"/>
                <a:gd name="T4" fmla="*/ 2 w 1265"/>
                <a:gd name="T5" fmla="*/ 993 h 1006"/>
                <a:gd name="T6" fmla="*/ 58 w 1265"/>
                <a:gd name="T7" fmla="*/ 729 h 1006"/>
                <a:gd name="T8" fmla="*/ 92 w 1265"/>
                <a:gd name="T9" fmla="*/ 533 h 1006"/>
                <a:gd name="T10" fmla="*/ 317 w 1265"/>
                <a:gd name="T11" fmla="*/ 220 h 1006"/>
                <a:gd name="T12" fmla="*/ 1257 w 1265"/>
                <a:gd name="T13" fmla="*/ 66 h 1006"/>
                <a:gd name="T14" fmla="*/ 1264 w 1265"/>
                <a:gd name="T15" fmla="*/ 72 h 1006"/>
                <a:gd name="T16" fmla="*/ 1262 w 1265"/>
                <a:gd name="T17" fmla="*/ 82 h 1006"/>
                <a:gd name="T18" fmla="*/ 1252 w 1265"/>
                <a:gd name="T19" fmla="*/ 86 h 1006"/>
                <a:gd name="T20" fmla="*/ 327 w 1265"/>
                <a:gd name="T21" fmla="*/ 237 h 1006"/>
                <a:gd name="T22" fmla="*/ 97 w 1265"/>
                <a:gd name="T23" fmla="*/ 603 h 1006"/>
                <a:gd name="T24" fmla="*/ 78 w 1265"/>
                <a:gd name="T25" fmla="*/ 732 h 1006"/>
                <a:gd name="T26" fmla="*/ 21 w 1265"/>
                <a:gd name="T27" fmla="*/ 999 h 1006"/>
                <a:gd name="T28" fmla="*/ 11 w 1265"/>
                <a:gd name="T29" fmla="*/ 1006 h 1006"/>
                <a:gd name="T30" fmla="*/ 972 w 1265"/>
                <a:gd name="T31" fmla="*/ 51 h 1006"/>
                <a:gd name="T32" fmla="*/ 320 w 1265"/>
                <a:gd name="T33" fmla="*/ 224 h 1006"/>
                <a:gd name="T34" fmla="*/ 97 w 1265"/>
                <a:gd name="T35" fmla="*/ 535 h 1006"/>
                <a:gd name="T36" fmla="*/ 64 w 1265"/>
                <a:gd name="T37" fmla="*/ 729 h 1006"/>
                <a:gd name="T38" fmla="*/ 7 w 1265"/>
                <a:gd name="T39" fmla="*/ 995 h 1006"/>
                <a:gd name="T40" fmla="*/ 9 w 1265"/>
                <a:gd name="T41" fmla="*/ 1000 h 1006"/>
                <a:gd name="T42" fmla="*/ 16 w 1265"/>
                <a:gd name="T43" fmla="*/ 997 h 1006"/>
                <a:gd name="T44" fmla="*/ 73 w 1265"/>
                <a:gd name="T45" fmla="*/ 731 h 1006"/>
                <a:gd name="T46" fmla="*/ 92 w 1265"/>
                <a:gd name="T47" fmla="*/ 602 h 1006"/>
                <a:gd name="T48" fmla="*/ 324 w 1265"/>
                <a:gd name="T49" fmla="*/ 233 h 1006"/>
                <a:gd name="T50" fmla="*/ 1253 w 1265"/>
                <a:gd name="T51" fmla="*/ 81 h 1006"/>
                <a:gd name="T52" fmla="*/ 1258 w 1265"/>
                <a:gd name="T53" fmla="*/ 79 h 1006"/>
                <a:gd name="T54" fmla="*/ 1259 w 1265"/>
                <a:gd name="T55" fmla="*/ 74 h 1006"/>
                <a:gd name="T56" fmla="*/ 1256 w 1265"/>
                <a:gd name="T57" fmla="*/ 72 h 1006"/>
                <a:gd name="T58" fmla="*/ 1256 w 1265"/>
                <a:gd name="T59" fmla="*/ 72 h 1006"/>
                <a:gd name="T60" fmla="*/ 972 w 1265"/>
                <a:gd name="T61" fmla="*/ 51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65" h="1006">
                  <a:moveTo>
                    <a:pt x="11" y="1006"/>
                  </a:moveTo>
                  <a:cubicBezTo>
                    <a:pt x="10" y="1006"/>
                    <a:pt x="8" y="1006"/>
                    <a:pt x="7" y="1005"/>
                  </a:cubicBezTo>
                  <a:cubicBezTo>
                    <a:pt x="2" y="1003"/>
                    <a:pt x="0" y="998"/>
                    <a:pt x="2" y="993"/>
                  </a:cubicBezTo>
                  <a:cubicBezTo>
                    <a:pt x="36" y="908"/>
                    <a:pt x="47" y="817"/>
                    <a:pt x="58" y="729"/>
                  </a:cubicBezTo>
                  <a:cubicBezTo>
                    <a:pt x="66" y="664"/>
                    <a:pt x="75" y="597"/>
                    <a:pt x="92" y="533"/>
                  </a:cubicBezTo>
                  <a:cubicBezTo>
                    <a:pt x="125" y="410"/>
                    <a:pt x="202" y="301"/>
                    <a:pt x="317" y="220"/>
                  </a:cubicBezTo>
                  <a:cubicBezTo>
                    <a:pt x="625" y="0"/>
                    <a:pt x="1077" y="39"/>
                    <a:pt x="1257" y="66"/>
                  </a:cubicBezTo>
                  <a:cubicBezTo>
                    <a:pt x="1260" y="67"/>
                    <a:pt x="1263" y="69"/>
                    <a:pt x="1264" y="72"/>
                  </a:cubicBezTo>
                  <a:cubicBezTo>
                    <a:pt x="1265" y="75"/>
                    <a:pt x="1264" y="79"/>
                    <a:pt x="1262" y="82"/>
                  </a:cubicBezTo>
                  <a:cubicBezTo>
                    <a:pt x="1259" y="85"/>
                    <a:pt x="1256" y="87"/>
                    <a:pt x="1252" y="86"/>
                  </a:cubicBezTo>
                  <a:cubicBezTo>
                    <a:pt x="1075" y="60"/>
                    <a:pt x="630" y="21"/>
                    <a:pt x="327" y="237"/>
                  </a:cubicBezTo>
                  <a:cubicBezTo>
                    <a:pt x="203" y="326"/>
                    <a:pt x="126" y="449"/>
                    <a:pt x="97" y="603"/>
                  </a:cubicBezTo>
                  <a:cubicBezTo>
                    <a:pt x="89" y="646"/>
                    <a:pt x="84" y="689"/>
                    <a:pt x="78" y="732"/>
                  </a:cubicBezTo>
                  <a:cubicBezTo>
                    <a:pt x="67" y="821"/>
                    <a:pt x="56" y="913"/>
                    <a:pt x="21" y="999"/>
                  </a:cubicBezTo>
                  <a:cubicBezTo>
                    <a:pt x="19" y="1004"/>
                    <a:pt x="15" y="1006"/>
                    <a:pt x="11" y="1006"/>
                  </a:cubicBezTo>
                  <a:close/>
                  <a:moveTo>
                    <a:pt x="972" y="51"/>
                  </a:moveTo>
                  <a:cubicBezTo>
                    <a:pt x="768" y="51"/>
                    <a:pt x="515" y="86"/>
                    <a:pt x="320" y="224"/>
                  </a:cubicBezTo>
                  <a:cubicBezTo>
                    <a:pt x="207" y="305"/>
                    <a:pt x="130" y="412"/>
                    <a:pt x="97" y="535"/>
                  </a:cubicBezTo>
                  <a:cubicBezTo>
                    <a:pt x="80" y="599"/>
                    <a:pt x="72" y="665"/>
                    <a:pt x="64" y="729"/>
                  </a:cubicBezTo>
                  <a:cubicBezTo>
                    <a:pt x="53" y="818"/>
                    <a:pt x="41" y="910"/>
                    <a:pt x="7" y="995"/>
                  </a:cubicBezTo>
                  <a:cubicBezTo>
                    <a:pt x="6" y="998"/>
                    <a:pt x="8" y="1000"/>
                    <a:pt x="9" y="1000"/>
                  </a:cubicBezTo>
                  <a:cubicBezTo>
                    <a:pt x="11" y="1001"/>
                    <a:pt x="15" y="1001"/>
                    <a:pt x="16" y="997"/>
                  </a:cubicBezTo>
                  <a:cubicBezTo>
                    <a:pt x="50" y="912"/>
                    <a:pt x="62" y="820"/>
                    <a:pt x="73" y="731"/>
                  </a:cubicBezTo>
                  <a:cubicBezTo>
                    <a:pt x="78" y="689"/>
                    <a:pt x="84" y="645"/>
                    <a:pt x="92" y="602"/>
                  </a:cubicBezTo>
                  <a:cubicBezTo>
                    <a:pt x="120" y="447"/>
                    <a:pt x="199" y="322"/>
                    <a:pt x="324" y="233"/>
                  </a:cubicBezTo>
                  <a:cubicBezTo>
                    <a:pt x="628" y="15"/>
                    <a:pt x="1075" y="54"/>
                    <a:pt x="1253" y="81"/>
                  </a:cubicBezTo>
                  <a:cubicBezTo>
                    <a:pt x="1255" y="81"/>
                    <a:pt x="1257" y="80"/>
                    <a:pt x="1258" y="79"/>
                  </a:cubicBezTo>
                  <a:cubicBezTo>
                    <a:pt x="1259" y="77"/>
                    <a:pt x="1259" y="75"/>
                    <a:pt x="1259" y="74"/>
                  </a:cubicBezTo>
                  <a:cubicBezTo>
                    <a:pt x="1258" y="73"/>
                    <a:pt x="1257" y="72"/>
                    <a:pt x="1256" y="72"/>
                  </a:cubicBezTo>
                  <a:cubicBezTo>
                    <a:pt x="1256" y="72"/>
                    <a:pt x="1256" y="72"/>
                    <a:pt x="1256" y="72"/>
                  </a:cubicBezTo>
                  <a:cubicBezTo>
                    <a:pt x="1191" y="62"/>
                    <a:pt x="1089" y="51"/>
                    <a:pt x="972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2586" y="173"/>
              <a:ext cx="1695" cy="1673"/>
            </a:xfrm>
            <a:custGeom>
              <a:avLst/>
              <a:gdLst>
                <a:gd name="T0" fmla="*/ 1197 w 1207"/>
                <a:gd name="T1" fmla="*/ 18 h 1191"/>
                <a:gd name="T2" fmla="*/ 965 w 1207"/>
                <a:gd name="T3" fmla="*/ 23 h 1191"/>
                <a:gd name="T4" fmla="*/ 687 w 1207"/>
                <a:gd name="T5" fmla="*/ 118 h 1191"/>
                <a:gd name="T6" fmla="*/ 251 w 1207"/>
                <a:gd name="T7" fmla="*/ 344 h 1191"/>
                <a:gd name="T8" fmla="*/ 19 w 1207"/>
                <a:gd name="T9" fmla="*/ 721 h 1191"/>
                <a:gd name="T10" fmla="*/ 12 w 1207"/>
                <a:gd name="T11" fmla="*/ 944 h 1191"/>
                <a:gd name="T12" fmla="*/ 43 w 1207"/>
                <a:gd name="T13" fmla="*/ 1060 h 1191"/>
                <a:gd name="T14" fmla="*/ 86 w 1207"/>
                <a:gd name="T15" fmla="*/ 1182 h 1191"/>
                <a:gd name="T16" fmla="*/ 100 w 1207"/>
                <a:gd name="T17" fmla="*/ 1182 h 1191"/>
                <a:gd name="T18" fmla="*/ 42 w 1207"/>
                <a:gd name="T19" fmla="*/ 1009 h 1191"/>
                <a:gd name="T20" fmla="*/ 30 w 1207"/>
                <a:gd name="T21" fmla="*/ 745 h 1191"/>
                <a:gd name="T22" fmla="*/ 262 w 1207"/>
                <a:gd name="T23" fmla="*/ 355 h 1191"/>
                <a:gd name="T24" fmla="*/ 712 w 1207"/>
                <a:gd name="T25" fmla="*/ 125 h 1191"/>
                <a:gd name="T26" fmla="*/ 948 w 1207"/>
                <a:gd name="T27" fmla="*/ 44 h 1191"/>
                <a:gd name="T28" fmla="*/ 1087 w 1207"/>
                <a:gd name="T29" fmla="*/ 25 h 1191"/>
                <a:gd name="T30" fmla="*/ 1197 w 1207"/>
                <a:gd name="T31" fmla="*/ 33 h 1191"/>
                <a:gd name="T32" fmla="*/ 1197 w 1207"/>
                <a:gd name="T33" fmla="*/ 18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7" h="1191">
                  <a:moveTo>
                    <a:pt x="1197" y="18"/>
                  </a:moveTo>
                  <a:cubicBezTo>
                    <a:pt x="1116" y="21"/>
                    <a:pt x="1045" y="0"/>
                    <a:pt x="965" y="23"/>
                  </a:cubicBezTo>
                  <a:cubicBezTo>
                    <a:pt x="871" y="50"/>
                    <a:pt x="778" y="85"/>
                    <a:pt x="687" y="118"/>
                  </a:cubicBezTo>
                  <a:cubicBezTo>
                    <a:pt x="532" y="175"/>
                    <a:pt x="377" y="235"/>
                    <a:pt x="251" y="344"/>
                  </a:cubicBezTo>
                  <a:cubicBezTo>
                    <a:pt x="138" y="443"/>
                    <a:pt x="51" y="574"/>
                    <a:pt x="19" y="721"/>
                  </a:cubicBezTo>
                  <a:cubicBezTo>
                    <a:pt x="4" y="794"/>
                    <a:pt x="0" y="870"/>
                    <a:pt x="12" y="944"/>
                  </a:cubicBezTo>
                  <a:cubicBezTo>
                    <a:pt x="18" y="984"/>
                    <a:pt x="28" y="1023"/>
                    <a:pt x="43" y="1060"/>
                  </a:cubicBezTo>
                  <a:cubicBezTo>
                    <a:pt x="60" y="1101"/>
                    <a:pt x="83" y="1136"/>
                    <a:pt x="86" y="1182"/>
                  </a:cubicBezTo>
                  <a:cubicBezTo>
                    <a:pt x="86" y="1191"/>
                    <a:pt x="101" y="1191"/>
                    <a:pt x="100" y="1182"/>
                  </a:cubicBezTo>
                  <a:cubicBezTo>
                    <a:pt x="97" y="1119"/>
                    <a:pt x="59" y="1068"/>
                    <a:pt x="42" y="1009"/>
                  </a:cubicBezTo>
                  <a:cubicBezTo>
                    <a:pt x="17" y="923"/>
                    <a:pt x="14" y="832"/>
                    <a:pt x="30" y="745"/>
                  </a:cubicBezTo>
                  <a:cubicBezTo>
                    <a:pt x="58" y="592"/>
                    <a:pt x="145" y="456"/>
                    <a:pt x="262" y="355"/>
                  </a:cubicBezTo>
                  <a:cubicBezTo>
                    <a:pt x="391" y="243"/>
                    <a:pt x="553" y="182"/>
                    <a:pt x="712" y="125"/>
                  </a:cubicBezTo>
                  <a:cubicBezTo>
                    <a:pt x="790" y="97"/>
                    <a:pt x="869" y="69"/>
                    <a:pt x="948" y="44"/>
                  </a:cubicBezTo>
                  <a:cubicBezTo>
                    <a:pt x="994" y="30"/>
                    <a:pt x="1039" y="21"/>
                    <a:pt x="1087" y="25"/>
                  </a:cubicBezTo>
                  <a:cubicBezTo>
                    <a:pt x="1124" y="28"/>
                    <a:pt x="1160" y="34"/>
                    <a:pt x="1197" y="33"/>
                  </a:cubicBezTo>
                  <a:cubicBezTo>
                    <a:pt x="1207" y="32"/>
                    <a:pt x="1207" y="17"/>
                    <a:pt x="1197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1"/>
            <p:cNvSpPr>
              <a:spLocks noEditPoints="1"/>
            </p:cNvSpPr>
            <p:nvPr/>
          </p:nvSpPr>
          <p:spPr bwMode="auto">
            <a:xfrm>
              <a:off x="2583" y="181"/>
              <a:ext cx="1699" cy="1666"/>
            </a:xfrm>
            <a:custGeom>
              <a:avLst/>
              <a:gdLst>
                <a:gd name="T0" fmla="*/ 95 w 1210"/>
                <a:gd name="T1" fmla="*/ 1186 h 1186"/>
                <a:gd name="T2" fmla="*/ 90 w 1210"/>
                <a:gd name="T3" fmla="*/ 1184 h 1186"/>
                <a:gd name="T4" fmla="*/ 85 w 1210"/>
                <a:gd name="T5" fmla="*/ 1176 h 1186"/>
                <a:gd name="T6" fmla="*/ 57 w 1210"/>
                <a:gd name="T7" fmla="*/ 1087 h 1186"/>
                <a:gd name="T8" fmla="*/ 43 w 1210"/>
                <a:gd name="T9" fmla="*/ 1055 h 1186"/>
                <a:gd name="T10" fmla="*/ 11 w 1210"/>
                <a:gd name="T11" fmla="*/ 939 h 1186"/>
                <a:gd name="T12" fmla="*/ 19 w 1210"/>
                <a:gd name="T13" fmla="*/ 715 h 1186"/>
                <a:gd name="T14" fmla="*/ 251 w 1210"/>
                <a:gd name="T15" fmla="*/ 336 h 1186"/>
                <a:gd name="T16" fmla="*/ 688 w 1210"/>
                <a:gd name="T17" fmla="*/ 110 h 1186"/>
                <a:gd name="T18" fmla="*/ 717 w 1210"/>
                <a:gd name="T19" fmla="*/ 99 h 1186"/>
                <a:gd name="T20" fmla="*/ 966 w 1210"/>
                <a:gd name="T21" fmla="*/ 14 h 1186"/>
                <a:gd name="T22" fmla="*/ 1116 w 1210"/>
                <a:gd name="T23" fmla="*/ 6 h 1186"/>
                <a:gd name="T24" fmla="*/ 1199 w 1210"/>
                <a:gd name="T25" fmla="*/ 9 h 1186"/>
                <a:gd name="T26" fmla="*/ 1199 w 1210"/>
                <a:gd name="T27" fmla="*/ 9 h 1186"/>
                <a:gd name="T28" fmla="*/ 1200 w 1210"/>
                <a:gd name="T29" fmla="*/ 9 h 1186"/>
                <a:gd name="T30" fmla="*/ 1208 w 1210"/>
                <a:gd name="T31" fmla="*/ 13 h 1186"/>
                <a:gd name="T32" fmla="*/ 1208 w 1210"/>
                <a:gd name="T33" fmla="*/ 24 h 1186"/>
                <a:gd name="T34" fmla="*/ 1199 w 1210"/>
                <a:gd name="T35" fmla="*/ 29 h 1186"/>
                <a:gd name="T36" fmla="*/ 1121 w 1210"/>
                <a:gd name="T37" fmla="*/ 25 h 1186"/>
                <a:gd name="T38" fmla="*/ 1089 w 1210"/>
                <a:gd name="T39" fmla="*/ 22 h 1186"/>
                <a:gd name="T40" fmla="*/ 951 w 1210"/>
                <a:gd name="T41" fmla="*/ 41 h 1186"/>
                <a:gd name="T42" fmla="*/ 715 w 1210"/>
                <a:gd name="T43" fmla="*/ 121 h 1186"/>
                <a:gd name="T44" fmla="*/ 265 w 1210"/>
                <a:gd name="T45" fmla="*/ 351 h 1186"/>
                <a:gd name="T46" fmla="*/ 35 w 1210"/>
                <a:gd name="T47" fmla="*/ 739 h 1186"/>
                <a:gd name="T48" fmla="*/ 46 w 1210"/>
                <a:gd name="T49" fmla="*/ 1002 h 1186"/>
                <a:gd name="T50" fmla="*/ 72 w 1210"/>
                <a:gd name="T51" fmla="*/ 1067 h 1186"/>
                <a:gd name="T52" fmla="*/ 105 w 1210"/>
                <a:gd name="T53" fmla="*/ 1176 h 1186"/>
                <a:gd name="T54" fmla="*/ 101 w 1210"/>
                <a:gd name="T55" fmla="*/ 1184 h 1186"/>
                <a:gd name="T56" fmla="*/ 95 w 1210"/>
                <a:gd name="T57" fmla="*/ 1186 h 1186"/>
                <a:gd name="T58" fmla="*/ 1053 w 1210"/>
                <a:gd name="T59" fmla="*/ 9 h 1186"/>
                <a:gd name="T60" fmla="*/ 968 w 1210"/>
                <a:gd name="T61" fmla="*/ 20 h 1186"/>
                <a:gd name="T62" fmla="*/ 719 w 1210"/>
                <a:gd name="T63" fmla="*/ 104 h 1186"/>
                <a:gd name="T64" fmla="*/ 690 w 1210"/>
                <a:gd name="T65" fmla="*/ 115 h 1186"/>
                <a:gd name="T66" fmla="*/ 255 w 1210"/>
                <a:gd name="T67" fmla="*/ 340 h 1186"/>
                <a:gd name="T68" fmla="*/ 24 w 1210"/>
                <a:gd name="T69" fmla="*/ 716 h 1186"/>
                <a:gd name="T70" fmla="*/ 17 w 1210"/>
                <a:gd name="T71" fmla="*/ 938 h 1186"/>
                <a:gd name="T72" fmla="*/ 48 w 1210"/>
                <a:gd name="T73" fmla="*/ 1053 h 1186"/>
                <a:gd name="T74" fmla="*/ 62 w 1210"/>
                <a:gd name="T75" fmla="*/ 1085 h 1186"/>
                <a:gd name="T76" fmla="*/ 90 w 1210"/>
                <a:gd name="T77" fmla="*/ 1176 h 1186"/>
                <a:gd name="T78" fmla="*/ 93 w 1210"/>
                <a:gd name="T79" fmla="*/ 1179 h 1186"/>
                <a:gd name="T80" fmla="*/ 98 w 1210"/>
                <a:gd name="T81" fmla="*/ 1179 h 1186"/>
                <a:gd name="T82" fmla="*/ 100 w 1210"/>
                <a:gd name="T83" fmla="*/ 1176 h 1186"/>
                <a:gd name="T84" fmla="*/ 67 w 1210"/>
                <a:gd name="T85" fmla="*/ 1069 h 1186"/>
                <a:gd name="T86" fmla="*/ 41 w 1210"/>
                <a:gd name="T87" fmla="*/ 1003 h 1186"/>
                <a:gd name="T88" fmla="*/ 29 w 1210"/>
                <a:gd name="T89" fmla="*/ 738 h 1186"/>
                <a:gd name="T90" fmla="*/ 262 w 1210"/>
                <a:gd name="T91" fmla="*/ 347 h 1186"/>
                <a:gd name="T92" fmla="*/ 713 w 1210"/>
                <a:gd name="T93" fmla="*/ 116 h 1186"/>
                <a:gd name="T94" fmla="*/ 949 w 1210"/>
                <a:gd name="T95" fmla="*/ 35 h 1186"/>
                <a:gd name="T96" fmla="*/ 1089 w 1210"/>
                <a:gd name="T97" fmla="*/ 16 h 1186"/>
                <a:gd name="T98" fmla="*/ 1121 w 1210"/>
                <a:gd name="T99" fmla="*/ 19 h 1186"/>
                <a:gd name="T100" fmla="*/ 1199 w 1210"/>
                <a:gd name="T101" fmla="*/ 24 h 1186"/>
                <a:gd name="T102" fmla="*/ 1203 w 1210"/>
                <a:gd name="T103" fmla="*/ 21 h 1186"/>
                <a:gd name="T104" fmla="*/ 1203 w 1210"/>
                <a:gd name="T105" fmla="*/ 16 h 1186"/>
                <a:gd name="T106" fmla="*/ 1199 w 1210"/>
                <a:gd name="T107" fmla="*/ 14 h 1186"/>
                <a:gd name="T108" fmla="*/ 1199 w 1210"/>
                <a:gd name="T109" fmla="*/ 14 h 1186"/>
                <a:gd name="T110" fmla="*/ 1115 w 1210"/>
                <a:gd name="T111" fmla="*/ 12 h 1186"/>
                <a:gd name="T112" fmla="*/ 1053 w 1210"/>
                <a:gd name="T113" fmla="*/ 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0" h="1186">
                  <a:moveTo>
                    <a:pt x="95" y="1186"/>
                  </a:moveTo>
                  <a:cubicBezTo>
                    <a:pt x="94" y="1186"/>
                    <a:pt x="92" y="1185"/>
                    <a:pt x="90" y="1184"/>
                  </a:cubicBezTo>
                  <a:cubicBezTo>
                    <a:pt x="87" y="1183"/>
                    <a:pt x="85" y="1180"/>
                    <a:pt x="85" y="1176"/>
                  </a:cubicBezTo>
                  <a:cubicBezTo>
                    <a:pt x="83" y="1143"/>
                    <a:pt x="70" y="1116"/>
                    <a:pt x="57" y="1087"/>
                  </a:cubicBezTo>
                  <a:cubicBezTo>
                    <a:pt x="52" y="1077"/>
                    <a:pt x="47" y="1066"/>
                    <a:pt x="43" y="1055"/>
                  </a:cubicBezTo>
                  <a:cubicBezTo>
                    <a:pt x="28" y="1019"/>
                    <a:pt x="18" y="980"/>
                    <a:pt x="11" y="939"/>
                  </a:cubicBezTo>
                  <a:cubicBezTo>
                    <a:pt x="0" y="866"/>
                    <a:pt x="2" y="791"/>
                    <a:pt x="19" y="715"/>
                  </a:cubicBezTo>
                  <a:cubicBezTo>
                    <a:pt x="49" y="574"/>
                    <a:pt x="132" y="440"/>
                    <a:pt x="251" y="336"/>
                  </a:cubicBezTo>
                  <a:cubicBezTo>
                    <a:pt x="374" y="229"/>
                    <a:pt x="528" y="168"/>
                    <a:pt x="688" y="110"/>
                  </a:cubicBezTo>
                  <a:cubicBezTo>
                    <a:pt x="717" y="99"/>
                    <a:pt x="717" y="99"/>
                    <a:pt x="717" y="99"/>
                  </a:cubicBezTo>
                  <a:cubicBezTo>
                    <a:pt x="798" y="69"/>
                    <a:pt x="882" y="38"/>
                    <a:pt x="966" y="14"/>
                  </a:cubicBezTo>
                  <a:cubicBezTo>
                    <a:pt x="1018" y="0"/>
                    <a:pt x="1066" y="3"/>
                    <a:pt x="1116" y="6"/>
                  </a:cubicBezTo>
                  <a:cubicBezTo>
                    <a:pt x="1143" y="8"/>
                    <a:pt x="1170" y="10"/>
                    <a:pt x="1199" y="9"/>
                  </a:cubicBezTo>
                  <a:cubicBezTo>
                    <a:pt x="1199" y="9"/>
                    <a:pt x="1199" y="9"/>
                    <a:pt x="1199" y="9"/>
                  </a:cubicBezTo>
                  <a:cubicBezTo>
                    <a:pt x="1199" y="9"/>
                    <a:pt x="1199" y="9"/>
                    <a:pt x="1200" y="9"/>
                  </a:cubicBezTo>
                  <a:cubicBezTo>
                    <a:pt x="1203" y="9"/>
                    <a:pt x="1206" y="10"/>
                    <a:pt x="1208" y="13"/>
                  </a:cubicBezTo>
                  <a:cubicBezTo>
                    <a:pt x="1210" y="16"/>
                    <a:pt x="1210" y="21"/>
                    <a:pt x="1208" y="24"/>
                  </a:cubicBezTo>
                  <a:cubicBezTo>
                    <a:pt x="1206" y="27"/>
                    <a:pt x="1203" y="29"/>
                    <a:pt x="1199" y="29"/>
                  </a:cubicBezTo>
                  <a:cubicBezTo>
                    <a:pt x="1173" y="30"/>
                    <a:pt x="1146" y="27"/>
                    <a:pt x="1121" y="25"/>
                  </a:cubicBezTo>
                  <a:cubicBezTo>
                    <a:pt x="1110" y="24"/>
                    <a:pt x="1100" y="22"/>
                    <a:pt x="1089" y="22"/>
                  </a:cubicBezTo>
                  <a:cubicBezTo>
                    <a:pt x="1047" y="18"/>
                    <a:pt x="1004" y="24"/>
                    <a:pt x="951" y="41"/>
                  </a:cubicBezTo>
                  <a:cubicBezTo>
                    <a:pt x="871" y="66"/>
                    <a:pt x="790" y="94"/>
                    <a:pt x="715" y="121"/>
                  </a:cubicBezTo>
                  <a:cubicBezTo>
                    <a:pt x="567" y="175"/>
                    <a:pt x="398" y="236"/>
                    <a:pt x="265" y="351"/>
                  </a:cubicBezTo>
                  <a:cubicBezTo>
                    <a:pt x="143" y="457"/>
                    <a:pt x="61" y="595"/>
                    <a:pt x="35" y="739"/>
                  </a:cubicBezTo>
                  <a:cubicBezTo>
                    <a:pt x="18" y="829"/>
                    <a:pt x="22" y="919"/>
                    <a:pt x="46" y="1002"/>
                  </a:cubicBezTo>
                  <a:cubicBezTo>
                    <a:pt x="53" y="1024"/>
                    <a:pt x="63" y="1046"/>
                    <a:pt x="72" y="1067"/>
                  </a:cubicBezTo>
                  <a:cubicBezTo>
                    <a:pt x="87" y="1101"/>
                    <a:pt x="103" y="1136"/>
                    <a:pt x="105" y="1176"/>
                  </a:cubicBezTo>
                  <a:cubicBezTo>
                    <a:pt x="105" y="1179"/>
                    <a:pt x="104" y="1182"/>
                    <a:pt x="101" y="1184"/>
                  </a:cubicBezTo>
                  <a:cubicBezTo>
                    <a:pt x="99" y="1185"/>
                    <a:pt x="97" y="1186"/>
                    <a:pt x="95" y="1186"/>
                  </a:cubicBezTo>
                  <a:close/>
                  <a:moveTo>
                    <a:pt x="1053" y="9"/>
                  </a:moveTo>
                  <a:cubicBezTo>
                    <a:pt x="1025" y="9"/>
                    <a:pt x="997" y="12"/>
                    <a:pt x="968" y="20"/>
                  </a:cubicBezTo>
                  <a:cubicBezTo>
                    <a:pt x="884" y="44"/>
                    <a:pt x="800" y="74"/>
                    <a:pt x="719" y="104"/>
                  </a:cubicBezTo>
                  <a:cubicBezTo>
                    <a:pt x="690" y="115"/>
                    <a:pt x="690" y="115"/>
                    <a:pt x="690" y="115"/>
                  </a:cubicBezTo>
                  <a:cubicBezTo>
                    <a:pt x="530" y="173"/>
                    <a:pt x="377" y="234"/>
                    <a:pt x="255" y="340"/>
                  </a:cubicBezTo>
                  <a:cubicBezTo>
                    <a:pt x="136" y="443"/>
                    <a:pt x="54" y="577"/>
                    <a:pt x="24" y="716"/>
                  </a:cubicBezTo>
                  <a:cubicBezTo>
                    <a:pt x="8" y="791"/>
                    <a:pt x="5" y="866"/>
                    <a:pt x="17" y="938"/>
                  </a:cubicBezTo>
                  <a:cubicBezTo>
                    <a:pt x="23" y="979"/>
                    <a:pt x="34" y="1018"/>
                    <a:pt x="48" y="1053"/>
                  </a:cubicBezTo>
                  <a:cubicBezTo>
                    <a:pt x="52" y="1064"/>
                    <a:pt x="57" y="1074"/>
                    <a:pt x="62" y="1085"/>
                  </a:cubicBezTo>
                  <a:cubicBezTo>
                    <a:pt x="76" y="1114"/>
                    <a:pt x="89" y="1141"/>
                    <a:pt x="90" y="1176"/>
                  </a:cubicBezTo>
                  <a:cubicBezTo>
                    <a:pt x="90" y="1178"/>
                    <a:pt x="92" y="1179"/>
                    <a:pt x="93" y="1179"/>
                  </a:cubicBezTo>
                  <a:cubicBezTo>
                    <a:pt x="94" y="1180"/>
                    <a:pt x="97" y="1180"/>
                    <a:pt x="98" y="1179"/>
                  </a:cubicBezTo>
                  <a:cubicBezTo>
                    <a:pt x="99" y="1179"/>
                    <a:pt x="100" y="1177"/>
                    <a:pt x="100" y="1176"/>
                  </a:cubicBezTo>
                  <a:cubicBezTo>
                    <a:pt x="98" y="1137"/>
                    <a:pt x="83" y="1104"/>
                    <a:pt x="67" y="1069"/>
                  </a:cubicBezTo>
                  <a:cubicBezTo>
                    <a:pt x="57" y="1048"/>
                    <a:pt x="48" y="1026"/>
                    <a:pt x="41" y="1003"/>
                  </a:cubicBezTo>
                  <a:cubicBezTo>
                    <a:pt x="17" y="920"/>
                    <a:pt x="13" y="828"/>
                    <a:pt x="29" y="738"/>
                  </a:cubicBezTo>
                  <a:cubicBezTo>
                    <a:pt x="56" y="593"/>
                    <a:pt x="138" y="454"/>
                    <a:pt x="262" y="347"/>
                  </a:cubicBezTo>
                  <a:cubicBezTo>
                    <a:pt x="395" y="231"/>
                    <a:pt x="564" y="170"/>
                    <a:pt x="713" y="116"/>
                  </a:cubicBezTo>
                  <a:cubicBezTo>
                    <a:pt x="788" y="89"/>
                    <a:pt x="869" y="61"/>
                    <a:pt x="949" y="35"/>
                  </a:cubicBezTo>
                  <a:cubicBezTo>
                    <a:pt x="1003" y="18"/>
                    <a:pt x="1046" y="12"/>
                    <a:pt x="1089" y="16"/>
                  </a:cubicBezTo>
                  <a:cubicBezTo>
                    <a:pt x="1100" y="17"/>
                    <a:pt x="1111" y="18"/>
                    <a:pt x="1121" y="19"/>
                  </a:cubicBezTo>
                  <a:cubicBezTo>
                    <a:pt x="1147" y="22"/>
                    <a:pt x="1173" y="25"/>
                    <a:pt x="1199" y="24"/>
                  </a:cubicBezTo>
                  <a:cubicBezTo>
                    <a:pt x="1201" y="24"/>
                    <a:pt x="1202" y="22"/>
                    <a:pt x="1203" y="21"/>
                  </a:cubicBezTo>
                  <a:cubicBezTo>
                    <a:pt x="1204" y="20"/>
                    <a:pt x="1204" y="18"/>
                    <a:pt x="1203" y="16"/>
                  </a:cubicBezTo>
                  <a:cubicBezTo>
                    <a:pt x="1202" y="15"/>
                    <a:pt x="1201" y="15"/>
                    <a:pt x="1199" y="14"/>
                  </a:cubicBezTo>
                  <a:cubicBezTo>
                    <a:pt x="1199" y="14"/>
                    <a:pt x="1199" y="14"/>
                    <a:pt x="1199" y="14"/>
                  </a:cubicBezTo>
                  <a:cubicBezTo>
                    <a:pt x="1170" y="16"/>
                    <a:pt x="1142" y="14"/>
                    <a:pt x="1115" y="12"/>
                  </a:cubicBezTo>
                  <a:cubicBezTo>
                    <a:pt x="1094" y="10"/>
                    <a:pt x="1073" y="9"/>
                    <a:pt x="1053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2507" y="3"/>
              <a:ext cx="1225" cy="1226"/>
            </a:xfrm>
            <a:custGeom>
              <a:avLst/>
              <a:gdLst>
                <a:gd name="T0" fmla="*/ 857 w 872"/>
                <a:gd name="T1" fmla="*/ 6 h 873"/>
                <a:gd name="T2" fmla="*/ 639 w 872"/>
                <a:gd name="T3" fmla="*/ 67 h 873"/>
                <a:gd name="T4" fmla="*/ 463 w 872"/>
                <a:gd name="T5" fmla="*/ 159 h 873"/>
                <a:gd name="T6" fmla="*/ 200 w 872"/>
                <a:gd name="T7" fmla="*/ 439 h 873"/>
                <a:gd name="T8" fmla="*/ 53 w 872"/>
                <a:gd name="T9" fmla="*/ 567 h 873"/>
                <a:gd name="T10" fmla="*/ 9 w 872"/>
                <a:gd name="T11" fmla="*/ 650 h 873"/>
                <a:gd name="T12" fmla="*/ 67 w 872"/>
                <a:gd name="T13" fmla="*/ 867 h 873"/>
                <a:gd name="T14" fmla="*/ 78 w 872"/>
                <a:gd name="T15" fmla="*/ 856 h 873"/>
                <a:gd name="T16" fmla="*/ 31 w 872"/>
                <a:gd name="T17" fmla="*/ 617 h 873"/>
                <a:gd name="T18" fmla="*/ 151 w 872"/>
                <a:gd name="T19" fmla="*/ 508 h 873"/>
                <a:gd name="T20" fmla="*/ 273 w 872"/>
                <a:gd name="T21" fmla="*/ 380 h 873"/>
                <a:gd name="T22" fmla="*/ 527 w 872"/>
                <a:gd name="T23" fmla="*/ 134 h 873"/>
                <a:gd name="T24" fmla="*/ 710 w 872"/>
                <a:gd name="T25" fmla="*/ 65 h 873"/>
                <a:gd name="T26" fmla="*/ 864 w 872"/>
                <a:gd name="T27" fmla="*/ 18 h 873"/>
                <a:gd name="T28" fmla="*/ 857 w 872"/>
                <a:gd name="T29" fmla="*/ 6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2" h="873">
                  <a:moveTo>
                    <a:pt x="857" y="6"/>
                  </a:moveTo>
                  <a:cubicBezTo>
                    <a:pt x="791" y="47"/>
                    <a:pt x="711" y="45"/>
                    <a:pt x="639" y="67"/>
                  </a:cubicBezTo>
                  <a:cubicBezTo>
                    <a:pt x="575" y="87"/>
                    <a:pt x="515" y="119"/>
                    <a:pt x="463" y="159"/>
                  </a:cubicBezTo>
                  <a:cubicBezTo>
                    <a:pt x="360" y="238"/>
                    <a:pt x="288" y="346"/>
                    <a:pt x="200" y="439"/>
                  </a:cubicBezTo>
                  <a:cubicBezTo>
                    <a:pt x="155" y="487"/>
                    <a:pt x="102" y="523"/>
                    <a:pt x="53" y="567"/>
                  </a:cubicBezTo>
                  <a:cubicBezTo>
                    <a:pt x="24" y="593"/>
                    <a:pt x="14" y="613"/>
                    <a:pt x="9" y="650"/>
                  </a:cubicBezTo>
                  <a:cubicBezTo>
                    <a:pt x="0" y="722"/>
                    <a:pt x="6" y="818"/>
                    <a:pt x="67" y="867"/>
                  </a:cubicBezTo>
                  <a:cubicBezTo>
                    <a:pt x="75" y="873"/>
                    <a:pt x="85" y="862"/>
                    <a:pt x="78" y="856"/>
                  </a:cubicBezTo>
                  <a:cubicBezTo>
                    <a:pt x="19" y="809"/>
                    <a:pt x="3" y="686"/>
                    <a:pt x="31" y="617"/>
                  </a:cubicBezTo>
                  <a:cubicBezTo>
                    <a:pt x="51" y="570"/>
                    <a:pt x="113" y="542"/>
                    <a:pt x="151" y="508"/>
                  </a:cubicBezTo>
                  <a:cubicBezTo>
                    <a:pt x="195" y="469"/>
                    <a:pt x="234" y="425"/>
                    <a:pt x="273" y="380"/>
                  </a:cubicBezTo>
                  <a:cubicBezTo>
                    <a:pt x="349" y="290"/>
                    <a:pt x="424" y="195"/>
                    <a:pt x="527" y="134"/>
                  </a:cubicBezTo>
                  <a:cubicBezTo>
                    <a:pt x="584" y="100"/>
                    <a:pt x="646" y="77"/>
                    <a:pt x="710" y="65"/>
                  </a:cubicBezTo>
                  <a:cubicBezTo>
                    <a:pt x="765" y="55"/>
                    <a:pt x="817" y="48"/>
                    <a:pt x="864" y="18"/>
                  </a:cubicBezTo>
                  <a:cubicBezTo>
                    <a:pt x="872" y="13"/>
                    <a:pt x="865" y="0"/>
                    <a:pt x="85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3"/>
            <p:cNvSpPr>
              <a:spLocks noEditPoints="1"/>
            </p:cNvSpPr>
            <p:nvPr/>
          </p:nvSpPr>
          <p:spPr bwMode="auto">
            <a:xfrm>
              <a:off x="2494" y="3"/>
              <a:ext cx="1238" cy="1223"/>
            </a:xfrm>
            <a:custGeom>
              <a:avLst/>
              <a:gdLst>
                <a:gd name="T0" fmla="*/ 81 w 881"/>
                <a:gd name="T1" fmla="*/ 871 h 871"/>
                <a:gd name="T2" fmla="*/ 75 w 881"/>
                <a:gd name="T3" fmla="*/ 869 h 871"/>
                <a:gd name="T4" fmla="*/ 16 w 881"/>
                <a:gd name="T5" fmla="*/ 650 h 871"/>
                <a:gd name="T6" fmla="*/ 60 w 881"/>
                <a:gd name="T7" fmla="*/ 565 h 871"/>
                <a:gd name="T8" fmla="*/ 117 w 881"/>
                <a:gd name="T9" fmla="*/ 517 h 871"/>
                <a:gd name="T10" fmla="*/ 207 w 881"/>
                <a:gd name="T11" fmla="*/ 438 h 871"/>
                <a:gd name="T12" fmla="*/ 293 w 881"/>
                <a:gd name="T13" fmla="*/ 339 h 871"/>
                <a:gd name="T14" fmla="*/ 470 w 881"/>
                <a:gd name="T15" fmla="*/ 157 h 871"/>
                <a:gd name="T16" fmla="*/ 647 w 881"/>
                <a:gd name="T17" fmla="*/ 65 h 871"/>
                <a:gd name="T18" fmla="*/ 728 w 881"/>
                <a:gd name="T19" fmla="*/ 47 h 871"/>
                <a:gd name="T20" fmla="*/ 864 w 881"/>
                <a:gd name="T21" fmla="*/ 3 h 871"/>
                <a:gd name="T22" fmla="*/ 864 w 881"/>
                <a:gd name="T23" fmla="*/ 3 h 871"/>
                <a:gd name="T24" fmla="*/ 878 w 881"/>
                <a:gd name="T25" fmla="*/ 6 h 871"/>
                <a:gd name="T26" fmla="*/ 875 w 881"/>
                <a:gd name="T27" fmla="*/ 21 h 871"/>
                <a:gd name="T28" fmla="*/ 740 w 881"/>
                <a:gd name="T29" fmla="*/ 64 h 871"/>
                <a:gd name="T30" fmla="*/ 720 w 881"/>
                <a:gd name="T31" fmla="*/ 68 h 871"/>
                <a:gd name="T32" fmla="*/ 537 w 881"/>
                <a:gd name="T33" fmla="*/ 136 h 871"/>
                <a:gd name="T34" fmla="*/ 307 w 881"/>
                <a:gd name="T35" fmla="*/ 354 h 871"/>
                <a:gd name="T36" fmla="*/ 284 w 881"/>
                <a:gd name="T37" fmla="*/ 382 h 871"/>
                <a:gd name="T38" fmla="*/ 162 w 881"/>
                <a:gd name="T39" fmla="*/ 510 h 871"/>
                <a:gd name="T40" fmla="*/ 122 w 881"/>
                <a:gd name="T41" fmla="*/ 540 h 871"/>
                <a:gd name="T42" fmla="*/ 43 w 881"/>
                <a:gd name="T43" fmla="*/ 618 h 871"/>
                <a:gd name="T44" fmla="*/ 89 w 881"/>
                <a:gd name="T45" fmla="*/ 854 h 871"/>
                <a:gd name="T46" fmla="*/ 92 w 881"/>
                <a:gd name="T47" fmla="*/ 862 h 871"/>
                <a:gd name="T48" fmla="*/ 85 w 881"/>
                <a:gd name="T49" fmla="*/ 870 h 871"/>
                <a:gd name="T50" fmla="*/ 81 w 881"/>
                <a:gd name="T51" fmla="*/ 871 h 871"/>
                <a:gd name="T52" fmla="*/ 867 w 881"/>
                <a:gd name="T53" fmla="*/ 8 h 871"/>
                <a:gd name="T54" fmla="*/ 729 w 881"/>
                <a:gd name="T55" fmla="*/ 52 h 871"/>
                <a:gd name="T56" fmla="*/ 649 w 881"/>
                <a:gd name="T57" fmla="*/ 70 h 871"/>
                <a:gd name="T58" fmla="*/ 473 w 881"/>
                <a:gd name="T59" fmla="*/ 162 h 871"/>
                <a:gd name="T60" fmla="*/ 297 w 881"/>
                <a:gd name="T61" fmla="*/ 343 h 871"/>
                <a:gd name="T62" fmla="*/ 211 w 881"/>
                <a:gd name="T63" fmla="*/ 441 h 871"/>
                <a:gd name="T64" fmla="*/ 121 w 881"/>
                <a:gd name="T65" fmla="*/ 521 h 871"/>
                <a:gd name="T66" fmla="*/ 64 w 881"/>
                <a:gd name="T67" fmla="*/ 569 h 871"/>
                <a:gd name="T68" fmla="*/ 21 w 881"/>
                <a:gd name="T69" fmla="*/ 651 h 871"/>
                <a:gd name="T70" fmla="*/ 78 w 881"/>
                <a:gd name="T71" fmla="*/ 864 h 871"/>
                <a:gd name="T72" fmla="*/ 83 w 881"/>
                <a:gd name="T73" fmla="*/ 865 h 871"/>
                <a:gd name="T74" fmla="*/ 87 w 881"/>
                <a:gd name="T75" fmla="*/ 861 h 871"/>
                <a:gd name="T76" fmla="*/ 85 w 881"/>
                <a:gd name="T77" fmla="*/ 858 h 871"/>
                <a:gd name="T78" fmla="*/ 38 w 881"/>
                <a:gd name="T79" fmla="*/ 616 h 871"/>
                <a:gd name="T80" fmla="*/ 118 w 881"/>
                <a:gd name="T81" fmla="*/ 536 h 871"/>
                <a:gd name="T82" fmla="*/ 158 w 881"/>
                <a:gd name="T83" fmla="*/ 506 h 871"/>
                <a:gd name="T84" fmla="*/ 280 w 881"/>
                <a:gd name="T85" fmla="*/ 378 h 871"/>
                <a:gd name="T86" fmla="*/ 303 w 881"/>
                <a:gd name="T87" fmla="*/ 351 h 871"/>
                <a:gd name="T88" fmla="*/ 534 w 881"/>
                <a:gd name="T89" fmla="*/ 131 h 871"/>
                <a:gd name="T90" fmla="*/ 719 w 881"/>
                <a:gd name="T91" fmla="*/ 62 h 871"/>
                <a:gd name="T92" fmla="*/ 739 w 881"/>
                <a:gd name="T93" fmla="*/ 59 h 871"/>
                <a:gd name="T94" fmla="*/ 872 w 881"/>
                <a:gd name="T95" fmla="*/ 16 h 871"/>
                <a:gd name="T96" fmla="*/ 873 w 881"/>
                <a:gd name="T97" fmla="*/ 9 h 871"/>
                <a:gd name="T98" fmla="*/ 867 w 881"/>
                <a:gd name="T99" fmla="*/ 8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1" h="871">
                  <a:moveTo>
                    <a:pt x="81" y="871"/>
                  </a:moveTo>
                  <a:cubicBezTo>
                    <a:pt x="79" y="871"/>
                    <a:pt x="77" y="870"/>
                    <a:pt x="75" y="869"/>
                  </a:cubicBezTo>
                  <a:cubicBezTo>
                    <a:pt x="0" y="810"/>
                    <a:pt x="11" y="686"/>
                    <a:pt x="16" y="650"/>
                  </a:cubicBezTo>
                  <a:cubicBezTo>
                    <a:pt x="21" y="611"/>
                    <a:pt x="31" y="591"/>
                    <a:pt x="60" y="565"/>
                  </a:cubicBezTo>
                  <a:cubicBezTo>
                    <a:pt x="79" y="548"/>
                    <a:pt x="98" y="532"/>
                    <a:pt x="117" y="517"/>
                  </a:cubicBezTo>
                  <a:cubicBezTo>
                    <a:pt x="148" y="492"/>
                    <a:pt x="179" y="467"/>
                    <a:pt x="207" y="438"/>
                  </a:cubicBezTo>
                  <a:cubicBezTo>
                    <a:pt x="237" y="406"/>
                    <a:pt x="265" y="372"/>
                    <a:pt x="293" y="339"/>
                  </a:cubicBezTo>
                  <a:cubicBezTo>
                    <a:pt x="347" y="275"/>
                    <a:pt x="402" y="209"/>
                    <a:pt x="470" y="157"/>
                  </a:cubicBezTo>
                  <a:cubicBezTo>
                    <a:pt x="524" y="116"/>
                    <a:pt x="583" y="85"/>
                    <a:pt x="647" y="65"/>
                  </a:cubicBezTo>
                  <a:cubicBezTo>
                    <a:pt x="674" y="56"/>
                    <a:pt x="701" y="51"/>
                    <a:pt x="728" y="47"/>
                  </a:cubicBezTo>
                  <a:cubicBezTo>
                    <a:pt x="775" y="38"/>
                    <a:pt x="823" y="29"/>
                    <a:pt x="864" y="3"/>
                  </a:cubicBezTo>
                  <a:cubicBezTo>
                    <a:pt x="864" y="3"/>
                    <a:pt x="864" y="3"/>
                    <a:pt x="864" y="3"/>
                  </a:cubicBezTo>
                  <a:cubicBezTo>
                    <a:pt x="870" y="0"/>
                    <a:pt x="875" y="2"/>
                    <a:pt x="878" y="6"/>
                  </a:cubicBezTo>
                  <a:cubicBezTo>
                    <a:pt x="881" y="11"/>
                    <a:pt x="880" y="17"/>
                    <a:pt x="875" y="21"/>
                  </a:cubicBezTo>
                  <a:cubicBezTo>
                    <a:pt x="833" y="47"/>
                    <a:pt x="788" y="55"/>
                    <a:pt x="740" y="64"/>
                  </a:cubicBezTo>
                  <a:cubicBezTo>
                    <a:pt x="734" y="65"/>
                    <a:pt x="727" y="66"/>
                    <a:pt x="720" y="68"/>
                  </a:cubicBezTo>
                  <a:cubicBezTo>
                    <a:pt x="654" y="80"/>
                    <a:pt x="592" y="103"/>
                    <a:pt x="537" y="136"/>
                  </a:cubicBezTo>
                  <a:cubicBezTo>
                    <a:pt x="445" y="191"/>
                    <a:pt x="375" y="274"/>
                    <a:pt x="307" y="354"/>
                  </a:cubicBezTo>
                  <a:cubicBezTo>
                    <a:pt x="299" y="364"/>
                    <a:pt x="292" y="373"/>
                    <a:pt x="284" y="382"/>
                  </a:cubicBezTo>
                  <a:cubicBezTo>
                    <a:pt x="249" y="423"/>
                    <a:pt x="208" y="470"/>
                    <a:pt x="162" y="510"/>
                  </a:cubicBezTo>
                  <a:cubicBezTo>
                    <a:pt x="150" y="521"/>
                    <a:pt x="136" y="530"/>
                    <a:pt x="122" y="540"/>
                  </a:cubicBezTo>
                  <a:cubicBezTo>
                    <a:pt x="90" y="563"/>
                    <a:pt x="57" y="586"/>
                    <a:pt x="43" y="618"/>
                  </a:cubicBezTo>
                  <a:cubicBezTo>
                    <a:pt x="15" y="685"/>
                    <a:pt x="30" y="807"/>
                    <a:pt x="89" y="854"/>
                  </a:cubicBezTo>
                  <a:cubicBezTo>
                    <a:pt x="91" y="856"/>
                    <a:pt x="93" y="859"/>
                    <a:pt x="92" y="862"/>
                  </a:cubicBezTo>
                  <a:cubicBezTo>
                    <a:pt x="92" y="866"/>
                    <a:pt x="89" y="869"/>
                    <a:pt x="85" y="870"/>
                  </a:cubicBezTo>
                  <a:cubicBezTo>
                    <a:pt x="84" y="871"/>
                    <a:pt x="83" y="871"/>
                    <a:pt x="81" y="871"/>
                  </a:cubicBezTo>
                  <a:close/>
                  <a:moveTo>
                    <a:pt x="867" y="8"/>
                  </a:moveTo>
                  <a:cubicBezTo>
                    <a:pt x="825" y="35"/>
                    <a:pt x="776" y="43"/>
                    <a:pt x="729" y="52"/>
                  </a:cubicBezTo>
                  <a:cubicBezTo>
                    <a:pt x="702" y="57"/>
                    <a:pt x="675" y="62"/>
                    <a:pt x="649" y="70"/>
                  </a:cubicBezTo>
                  <a:cubicBezTo>
                    <a:pt x="586" y="90"/>
                    <a:pt x="527" y="120"/>
                    <a:pt x="473" y="162"/>
                  </a:cubicBezTo>
                  <a:cubicBezTo>
                    <a:pt x="406" y="213"/>
                    <a:pt x="351" y="279"/>
                    <a:pt x="297" y="343"/>
                  </a:cubicBezTo>
                  <a:cubicBezTo>
                    <a:pt x="270" y="376"/>
                    <a:pt x="241" y="410"/>
                    <a:pt x="211" y="441"/>
                  </a:cubicBezTo>
                  <a:cubicBezTo>
                    <a:pt x="183" y="471"/>
                    <a:pt x="151" y="497"/>
                    <a:pt x="121" y="521"/>
                  </a:cubicBezTo>
                  <a:cubicBezTo>
                    <a:pt x="102" y="537"/>
                    <a:pt x="82" y="552"/>
                    <a:pt x="64" y="569"/>
                  </a:cubicBezTo>
                  <a:cubicBezTo>
                    <a:pt x="36" y="594"/>
                    <a:pt x="26" y="613"/>
                    <a:pt x="21" y="651"/>
                  </a:cubicBezTo>
                  <a:cubicBezTo>
                    <a:pt x="16" y="686"/>
                    <a:pt x="6" y="807"/>
                    <a:pt x="78" y="864"/>
                  </a:cubicBezTo>
                  <a:cubicBezTo>
                    <a:pt x="80" y="866"/>
                    <a:pt x="82" y="866"/>
                    <a:pt x="83" y="865"/>
                  </a:cubicBezTo>
                  <a:cubicBezTo>
                    <a:pt x="85" y="865"/>
                    <a:pt x="86" y="863"/>
                    <a:pt x="87" y="861"/>
                  </a:cubicBezTo>
                  <a:cubicBezTo>
                    <a:pt x="87" y="860"/>
                    <a:pt x="86" y="859"/>
                    <a:pt x="85" y="858"/>
                  </a:cubicBezTo>
                  <a:cubicBezTo>
                    <a:pt x="25" y="810"/>
                    <a:pt x="9" y="685"/>
                    <a:pt x="38" y="616"/>
                  </a:cubicBezTo>
                  <a:cubicBezTo>
                    <a:pt x="52" y="582"/>
                    <a:pt x="86" y="559"/>
                    <a:pt x="118" y="536"/>
                  </a:cubicBezTo>
                  <a:cubicBezTo>
                    <a:pt x="133" y="526"/>
                    <a:pt x="146" y="516"/>
                    <a:pt x="158" y="506"/>
                  </a:cubicBezTo>
                  <a:cubicBezTo>
                    <a:pt x="204" y="466"/>
                    <a:pt x="245" y="419"/>
                    <a:pt x="280" y="378"/>
                  </a:cubicBezTo>
                  <a:cubicBezTo>
                    <a:pt x="287" y="369"/>
                    <a:pt x="295" y="360"/>
                    <a:pt x="303" y="351"/>
                  </a:cubicBezTo>
                  <a:cubicBezTo>
                    <a:pt x="371" y="270"/>
                    <a:pt x="441" y="187"/>
                    <a:pt x="534" y="131"/>
                  </a:cubicBezTo>
                  <a:cubicBezTo>
                    <a:pt x="590" y="98"/>
                    <a:pt x="652" y="75"/>
                    <a:pt x="719" y="62"/>
                  </a:cubicBezTo>
                  <a:cubicBezTo>
                    <a:pt x="726" y="61"/>
                    <a:pt x="733" y="60"/>
                    <a:pt x="739" y="59"/>
                  </a:cubicBezTo>
                  <a:cubicBezTo>
                    <a:pt x="786" y="50"/>
                    <a:pt x="831" y="42"/>
                    <a:pt x="872" y="16"/>
                  </a:cubicBezTo>
                  <a:cubicBezTo>
                    <a:pt x="875" y="14"/>
                    <a:pt x="874" y="11"/>
                    <a:pt x="873" y="9"/>
                  </a:cubicBezTo>
                  <a:cubicBezTo>
                    <a:pt x="873" y="9"/>
                    <a:pt x="871" y="6"/>
                    <a:pt x="867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2917" y="3577"/>
              <a:ext cx="267" cy="614"/>
            </a:xfrm>
            <a:custGeom>
              <a:avLst/>
              <a:gdLst>
                <a:gd name="T0" fmla="*/ 14 w 190"/>
                <a:gd name="T1" fmla="*/ 9 h 437"/>
                <a:gd name="T2" fmla="*/ 32 w 190"/>
                <a:gd name="T3" fmla="*/ 188 h 437"/>
                <a:gd name="T4" fmla="*/ 90 w 190"/>
                <a:gd name="T5" fmla="*/ 294 h 437"/>
                <a:gd name="T6" fmla="*/ 112 w 190"/>
                <a:gd name="T7" fmla="*/ 427 h 437"/>
                <a:gd name="T8" fmla="*/ 126 w 190"/>
                <a:gd name="T9" fmla="*/ 428 h 437"/>
                <a:gd name="T10" fmla="*/ 186 w 190"/>
                <a:gd name="T11" fmla="*/ 230 h 437"/>
                <a:gd name="T12" fmla="*/ 172 w 190"/>
                <a:gd name="T13" fmla="*/ 226 h 437"/>
                <a:gd name="T14" fmla="*/ 112 w 190"/>
                <a:gd name="T15" fmla="*/ 425 h 437"/>
                <a:gd name="T16" fmla="*/ 127 w 190"/>
                <a:gd name="T17" fmla="*/ 427 h 437"/>
                <a:gd name="T18" fmla="*/ 86 w 190"/>
                <a:gd name="T19" fmla="*/ 244 h 437"/>
                <a:gd name="T20" fmla="*/ 28 w 190"/>
                <a:gd name="T21" fmla="*/ 139 h 437"/>
                <a:gd name="T22" fmla="*/ 29 w 190"/>
                <a:gd name="T23" fmla="*/ 9 h 437"/>
                <a:gd name="T24" fmla="*/ 14 w 190"/>
                <a:gd name="T25" fmla="*/ 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437">
                  <a:moveTo>
                    <a:pt x="14" y="9"/>
                  </a:moveTo>
                  <a:cubicBezTo>
                    <a:pt x="6" y="70"/>
                    <a:pt x="0" y="133"/>
                    <a:pt x="32" y="188"/>
                  </a:cubicBezTo>
                  <a:cubicBezTo>
                    <a:pt x="53" y="223"/>
                    <a:pt x="77" y="253"/>
                    <a:pt x="90" y="294"/>
                  </a:cubicBezTo>
                  <a:cubicBezTo>
                    <a:pt x="103" y="337"/>
                    <a:pt x="107" y="382"/>
                    <a:pt x="112" y="427"/>
                  </a:cubicBezTo>
                  <a:cubicBezTo>
                    <a:pt x="113" y="434"/>
                    <a:pt x="125" y="437"/>
                    <a:pt x="126" y="428"/>
                  </a:cubicBezTo>
                  <a:cubicBezTo>
                    <a:pt x="140" y="360"/>
                    <a:pt x="159" y="295"/>
                    <a:pt x="186" y="230"/>
                  </a:cubicBezTo>
                  <a:cubicBezTo>
                    <a:pt x="190" y="221"/>
                    <a:pt x="175" y="217"/>
                    <a:pt x="172" y="226"/>
                  </a:cubicBezTo>
                  <a:cubicBezTo>
                    <a:pt x="145" y="291"/>
                    <a:pt x="125" y="356"/>
                    <a:pt x="112" y="425"/>
                  </a:cubicBezTo>
                  <a:cubicBezTo>
                    <a:pt x="117" y="425"/>
                    <a:pt x="122" y="426"/>
                    <a:pt x="127" y="427"/>
                  </a:cubicBezTo>
                  <a:cubicBezTo>
                    <a:pt x="121" y="364"/>
                    <a:pt x="114" y="300"/>
                    <a:pt x="86" y="244"/>
                  </a:cubicBezTo>
                  <a:cubicBezTo>
                    <a:pt x="68" y="208"/>
                    <a:pt x="38" y="179"/>
                    <a:pt x="28" y="139"/>
                  </a:cubicBezTo>
                  <a:cubicBezTo>
                    <a:pt x="17" y="97"/>
                    <a:pt x="23" y="52"/>
                    <a:pt x="29" y="9"/>
                  </a:cubicBezTo>
                  <a:cubicBezTo>
                    <a:pt x="30" y="0"/>
                    <a:pt x="15" y="0"/>
                    <a:pt x="14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75"/>
            <p:cNvSpPr>
              <a:spLocks noEditPoints="1"/>
            </p:cNvSpPr>
            <p:nvPr/>
          </p:nvSpPr>
          <p:spPr bwMode="auto">
            <a:xfrm>
              <a:off x="2914" y="3575"/>
              <a:ext cx="271" cy="616"/>
            </a:xfrm>
            <a:custGeom>
              <a:avLst/>
              <a:gdLst>
                <a:gd name="T0" fmla="*/ 122 w 193"/>
                <a:gd name="T1" fmla="*/ 438 h 438"/>
                <a:gd name="T2" fmla="*/ 122 w 193"/>
                <a:gd name="T3" fmla="*/ 438 h 438"/>
                <a:gd name="T4" fmla="*/ 111 w 193"/>
                <a:gd name="T5" fmla="*/ 428 h 438"/>
                <a:gd name="T6" fmla="*/ 111 w 193"/>
                <a:gd name="T7" fmla="*/ 428 h 438"/>
                <a:gd name="T8" fmla="*/ 111 w 193"/>
                <a:gd name="T9" fmla="*/ 427 h 438"/>
                <a:gd name="T10" fmla="*/ 111 w 193"/>
                <a:gd name="T11" fmla="*/ 423 h 438"/>
                <a:gd name="T12" fmla="*/ 89 w 193"/>
                <a:gd name="T13" fmla="*/ 296 h 438"/>
                <a:gd name="T14" fmla="*/ 48 w 193"/>
                <a:gd name="T15" fmla="*/ 217 h 438"/>
                <a:gd name="T16" fmla="*/ 32 w 193"/>
                <a:gd name="T17" fmla="*/ 190 h 438"/>
                <a:gd name="T18" fmla="*/ 13 w 193"/>
                <a:gd name="T19" fmla="*/ 10 h 438"/>
                <a:gd name="T20" fmla="*/ 13 w 193"/>
                <a:gd name="T21" fmla="*/ 10 h 438"/>
                <a:gd name="T22" fmla="*/ 20 w 193"/>
                <a:gd name="T23" fmla="*/ 1 h 438"/>
                <a:gd name="T24" fmla="*/ 30 w 193"/>
                <a:gd name="T25" fmla="*/ 3 h 438"/>
                <a:gd name="T26" fmla="*/ 34 w 193"/>
                <a:gd name="T27" fmla="*/ 11 h 438"/>
                <a:gd name="T28" fmla="*/ 33 w 193"/>
                <a:gd name="T29" fmla="*/ 16 h 438"/>
                <a:gd name="T30" fmla="*/ 32 w 193"/>
                <a:gd name="T31" fmla="*/ 140 h 438"/>
                <a:gd name="T32" fmla="*/ 66 w 193"/>
                <a:gd name="T33" fmla="*/ 204 h 438"/>
                <a:gd name="T34" fmla="*/ 90 w 193"/>
                <a:gd name="T35" fmla="*/ 244 h 438"/>
                <a:gd name="T36" fmla="*/ 124 w 193"/>
                <a:gd name="T37" fmla="*/ 366 h 438"/>
                <a:gd name="T38" fmla="*/ 171 w 193"/>
                <a:gd name="T39" fmla="*/ 226 h 438"/>
                <a:gd name="T40" fmla="*/ 186 w 193"/>
                <a:gd name="T41" fmla="*/ 220 h 438"/>
                <a:gd name="T42" fmla="*/ 191 w 193"/>
                <a:gd name="T43" fmla="*/ 232 h 438"/>
                <a:gd name="T44" fmla="*/ 132 w 193"/>
                <a:gd name="T45" fmla="*/ 428 h 438"/>
                <a:gd name="T46" fmla="*/ 132 w 193"/>
                <a:gd name="T47" fmla="*/ 431 h 438"/>
                <a:gd name="T48" fmla="*/ 131 w 193"/>
                <a:gd name="T49" fmla="*/ 431 h 438"/>
                <a:gd name="T50" fmla="*/ 122 w 193"/>
                <a:gd name="T51" fmla="*/ 438 h 438"/>
                <a:gd name="T52" fmla="*/ 117 w 193"/>
                <a:gd name="T53" fmla="*/ 429 h 438"/>
                <a:gd name="T54" fmla="*/ 122 w 193"/>
                <a:gd name="T55" fmla="*/ 432 h 438"/>
                <a:gd name="T56" fmla="*/ 125 w 193"/>
                <a:gd name="T57" fmla="*/ 430 h 438"/>
                <a:gd name="T58" fmla="*/ 117 w 193"/>
                <a:gd name="T59" fmla="*/ 429 h 438"/>
                <a:gd name="T60" fmla="*/ 117 w 193"/>
                <a:gd name="T61" fmla="*/ 423 h 438"/>
                <a:gd name="T62" fmla="*/ 126 w 193"/>
                <a:gd name="T63" fmla="*/ 424 h 438"/>
                <a:gd name="T64" fmla="*/ 123 w 193"/>
                <a:gd name="T65" fmla="*/ 397 h 438"/>
                <a:gd name="T66" fmla="*/ 117 w 193"/>
                <a:gd name="T67" fmla="*/ 423 h 438"/>
                <a:gd name="T68" fmla="*/ 127 w 193"/>
                <a:gd name="T69" fmla="*/ 381 h 438"/>
                <a:gd name="T70" fmla="*/ 130 w 193"/>
                <a:gd name="T71" fmla="*/ 409 h 438"/>
                <a:gd name="T72" fmla="*/ 185 w 193"/>
                <a:gd name="T73" fmla="*/ 230 h 438"/>
                <a:gd name="T74" fmla="*/ 183 w 193"/>
                <a:gd name="T75" fmla="*/ 225 h 438"/>
                <a:gd name="T76" fmla="*/ 176 w 193"/>
                <a:gd name="T77" fmla="*/ 228 h 438"/>
                <a:gd name="T78" fmla="*/ 127 w 193"/>
                <a:gd name="T79" fmla="*/ 381 h 438"/>
                <a:gd name="T80" fmla="*/ 19 w 193"/>
                <a:gd name="T81" fmla="*/ 11 h 438"/>
                <a:gd name="T82" fmla="*/ 19 w 193"/>
                <a:gd name="T83" fmla="*/ 11 h 438"/>
                <a:gd name="T84" fmla="*/ 37 w 193"/>
                <a:gd name="T85" fmla="*/ 187 h 438"/>
                <a:gd name="T86" fmla="*/ 53 w 193"/>
                <a:gd name="T87" fmla="*/ 214 h 438"/>
                <a:gd name="T88" fmla="*/ 94 w 193"/>
                <a:gd name="T89" fmla="*/ 294 h 438"/>
                <a:gd name="T90" fmla="*/ 115 w 193"/>
                <a:gd name="T91" fmla="*/ 408 h 438"/>
                <a:gd name="T92" fmla="*/ 121 w 193"/>
                <a:gd name="T93" fmla="*/ 381 h 438"/>
                <a:gd name="T94" fmla="*/ 85 w 193"/>
                <a:gd name="T95" fmla="*/ 246 h 438"/>
                <a:gd name="T96" fmla="*/ 61 w 193"/>
                <a:gd name="T97" fmla="*/ 207 h 438"/>
                <a:gd name="T98" fmla="*/ 27 w 193"/>
                <a:gd name="T99" fmla="*/ 141 h 438"/>
                <a:gd name="T100" fmla="*/ 27 w 193"/>
                <a:gd name="T101" fmla="*/ 15 h 438"/>
                <a:gd name="T102" fmla="*/ 28 w 193"/>
                <a:gd name="T103" fmla="*/ 10 h 438"/>
                <a:gd name="T104" fmla="*/ 27 w 193"/>
                <a:gd name="T105" fmla="*/ 7 h 438"/>
                <a:gd name="T106" fmla="*/ 22 w 193"/>
                <a:gd name="T107" fmla="*/ 7 h 438"/>
                <a:gd name="T108" fmla="*/ 19 w 193"/>
                <a:gd name="T109" fmla="*/ 1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438">
                  <a:moveTo>
                    <a:pt x="122" y="438"/>
                  </a:moveTo>
                  <a:cubicBezTo>
                    <a:pt x="122" y="438"/>
                    <a:pt x="122" y="438"/>
                    <a:pt x="122" y="438"/>
                  </a:cubicBezTo>
                  <a:cubicBezTo>
                    <a:pt x="117" y="437"/>
                    <a:pt x="112" y="434"/>
                    <a:pt x="111" y="428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1" y="427"/>
                    <a:pt x="111" y="427"/>
                    <a:pt x="111" y="427"/>
                  </a:cubicBezTo>
                  <a:cubicBezTo>
                    <a:pt x="111" y="423"/>
                    <a:pt x="111" y="423"/>
                    <a:pt x="111" y="423"/>
                  </a:cubicBezTo>
                  <a:cubicBezTo>
                    <a:pt x="106" y="381"/>
                    <a:pt x="102" y="337"/>
                    <a:pt x="89" y="296"/>
                  </a:cubicBezTo>
                  <a:cubicBezTo>
                    <a:pt x="79" y="266"/>
                    <a:pt x="64" y="242"/>
                    <a:pt x="48" y="217"/>
                  </a:cubicBezTo>
                  <a:cubicBezTo>
                    <a:pt x="43" y="208"/>
                    <a:pt x="37" y="199"/>
                    <a:pt x="32" y="190"/>
                  </a:cubicBezTo>
                  <a:cubicBezTo>
                    <a:pt x="0" y="136"/>
                    <a:pt x="5" y="76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6"/>
                    <a:pt x="16" y="3"/>
                    <a:pt x="20" y="1"/>
                  </a:cubicBezTo>
                  <a:cubicBezTo>
                    <a:pt x="23" y="0"/>
                    <a:pt x="28" y="0"/>
                    <a:pt x="30" y="3"/>
                  </a:cubicBezTo>
                  <a:cubicBezTo>
                    <a:pt x="33" y="4"/>
                    <a:pt x="34" y="7"/>
                    <a:pt x="34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57"/>
                    <a:pt x="22" y="100"/>
                    <a:pt x="32" y="140"/>
                  </a:cubicBezTo>
                  <a:cubicBezTo>
                    <a:pt x="39" y="164"/>
                    <a:pt x="52" y="183"/>
                    <a:pt x="66" y="204"/>
                  </a:cubicBezTo>
                  <a:cubicBezTo>
                    <a:pt x="74" y="217"/>
                    <a:pt x="83" y="230"/>
                    <a:pt x="90" y="244"/>
                  </a:cubicBezTo>
                  <a:cubicBezTo>
                    <a:pt x="109" y="282"/>
                    <a:pt x="119" y="325"/>
                    <a:pt x="124" y="366"/>
                  </a:cubicBezTo>
                  <a:cubicBezTo>
                    <a:pt x="137" y="319"/>
                    <a:pt x="152" y="272"/>
                    <a:pt x="171" y="226"/>
                  </a:cubicBezTo>
                  <a:cubicBezTo>
                    <a:pt x="174" y="220"/>
                    <a:pt x="180" y="218"/>
                    <a:pt x="186" y="220"/>
                  </a:cubicBezTo>
                  <a:cubicBezTo>
                    <a:pt x="191" y="222"/>
                    <a:pt x="193" y="227"/>
                    <a:pt x="191" y="232"/>
                  </a:cubicBezTo>
                  <a:cubicBezTo>
                    <a:pt x="164" y="296"/>
                    <a:pt x="145" y="361"/>
                    <a:pt x="132" y="428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31" y="431"/>
                    <a:pt x="131" y="431"/>
                    <a:pt x="131" y="431"/>
                  </a:cubicBezTo>
                  <a:cubicBezTo>
                    <a:pt x="130" y="435"/>
                    <a:pt x="127" y="438"/>
                    <a:pt x="122" y="438"/>
                  </a:cubicBezTo>
                  <a:close/>
                  <a:moveTo>
                    <a:pt x="117" y="429"/>
                  </a:moveTo>
                  <a:cubicBezTo>
                    <a:pt x="118" y="431"/>
                    <a:pt x="120" y="432"/>
                    <a:pt x="122" y="432"/>
                  </a:cubicBezTo>
                  <a:cubicBezTo>
                    <a:pt x="124" y="432"/>
                    <a:pt x="125" y="431"/>
                    <a:pt x="125" y="430"/>
                  </a:cubicBezTo>
                  <a:cubicBezTo>
                    <a:pt x="123" y="429"/>
                    <a:pt x="120" y="429"/>
                    <a:pt x="117" y="429"/>
                  </a:cubicBezTo>
                  <a:close/>
                  <a:moveTo>
                    <a:pt x="117" y="423"/>
                  </a:moveTo>
                  <a:cubicBezTo>
                    <a:pt x="120" y="424"/>
                    <a:pt x="123" y="424"/>
                    <a:pt x="126" y="424"/>
                  </a:cubicBezTo>
                  <a:cubicBezTo>
                    <a:pt x="125" y="415"/>
                    <a:pt x="124" y="406"/>
                    <a:pt x="123" y="397"/>
                  </a:cubicBezTo>
                  <a:cubicBezTo>
                    <a:pt x="121" y="406"/>
                    <a:pt x="119" y="414"/>
                    <a:pt x="117" y="423"/>
                  </a:cubicBezTo>
                  <a:close/>
                  <a:moveTo>
                    <a:pt x="127" y="381"/>
                  </a:moveTo>
                  <a:cubicBezTo>
                    <a:pt x="128" y="391"/>
                    <a:pt x="129" y="400"/>
                    <a:pt x="130" y="409"/>
                  </a:cubicBezTo>
                  <a:cubicBezTo>
                    <a:pt x="143" y="348"/>
                    <a:pt x="161" y="289"/>
                    <a:pt x="185" y="230"/>
                  </a:cubicBezTo>
                  <a:cubicBezTo>
                    <a:pt x="187" y="227"/>
                    <a:pt x="185" y="226"/>
                    <a:pt x="183" y="225"/>
                  </a:cubicBezTo>
                  <a:cubicBezTo>
                    <a:pt x="181" y="224"/>
                    <a:pt x="178" y="225"/>
                    <a:pt x="176" y="228"/>
                  </a:cubicBezTo>
                  <a:cubicBezTo>
                    <a:pt x="155" y="279"/>
                    <a:pt x="139" y="329"/>
                    <a:pt x="127" y="38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0" y="76"/>
                    <a:pt x="6" y="134"/>
                    <a:pt x="37" y="187"/>
                  </a:cubicBezTo>
                  <a:cubicBezTo>
                    <a:pt x="42" y="196"/>
                    <a:pt x="48" y="205"/>
                    <a:pt x="53" y="214"/>
                  </a:cubicBezTo>
                  <a:cubicBezTo>
                    <a:pt x="69" y="239"/>
                    <a:pt x="84" y="264"/>
                    <a:pt x="94" y="294"/>
                  </a:cubicBezTo>
                  <a:cubicBezTo>
                    <a:pt x="106" y="331"/>
                    <a:pt x="111" y="370"/>
                    <a:pt x="115" y="408"/>
                  </a:cubicBezTo>
                  <a:cubicBezTo>
                    <a:pt x="117" y="399"/>
                    <a:pt x="119" y="390"/>
                    <a:pt x="121" y="381"/>
                  </a:cubicBezTo>
                  <a:cubicBezTo>
                    <a:pt x="115" y="335"/>
                    <a:pt x="106" y="288"/>
                    <a:pt x="85" y="246"/>
                  </a:cubicBezTo>
                  <a:cubicBezTo>
                    <a:pt x="78" y="232"/>
                    <a:pt x="70" y="219"/>
                    <a:pt x="61" y="207"/>
                  </a:cubicBezTo>
                  <a:cubicBezTo>
                    <a:pt x="48" y="187"/>
                    <a:pt x="34" y="166"/>
                    <a:pt x="27" y="141"/>
                  </a:cubicBezTo>
                  <a:cubicBezTo>
                    <a:pt x="16" y="100"/>
                    <a:pt x="22" y="57"/>
                    <a:pt x="27" y="15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6"/>
                    <a:pt x="24" y="6"/>
                    <a:pt x="22" y="7"/>
                  </a:cubicBezTo>
                  <a:cubicBezTo>
                    <a:pt x="21" y="7"/>
                    <a:pt x="19" y="8"/>
                    <a:pt x="19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>
              <a:off x="3046" y="3497"/>
              <a:ext cx="106" cy="552"/>
            </a:xfrm>
            <a:custGeom>
              <a:avLst/>
              <a:gdLst>
                <a:gd name="T0" fmla="*/ 36 w 75"/>
                <a:gd name="T1" fmla="*/ 6 h 393"/>
                <a:gd name="T2" fmla="*/ 9 w 75"/>
                <a:gd name="T3" fmla="*/ 126 h 393"/>
                <a:gd name="T4" fmla="*/ 31 w 75"/>
                <a:gd name="T5" fmla="*/ 201 h 393"/>
                <a:gd name="T6" fmla="*/ 45 w 75"/>
                <a:gd name="T7" fmla="*/ 379 h 393"/>
                <a:gd name="T8" fmla="*/ 59 w 75"/>
                <a:gd name="T9" fmla="*/ 383 h 393"/>
                <a:gd name="T10" fmla="*/ 59 w 75"/>
                <a:gd name="T11" fmla="*/ 230 h 393"/>
                <a:gd name="T12" fmla="*/ 30 w 75"/>
                <a:gd name="T13" fmla="*/ 161 h 393"/>
                <a:gd name="T14" fmla="*/ 43 w 75"/>
                <a:gd name="T15" fmla="*/ 19 h 393"/>
                <a:gd name="T16" fmla="*/ 36 w 75"/>
                <a:gd name="T17" fmla="*/ 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93">
                  <a:moveTo>
                    <a:pt x="36" y="6"/>
                  </a:moveTo>
                  <a:cubicBezTo>
                    <a:pt x="0" y="31"/>
                    <a:pt x="4" y="86"/>
                    <a:pt x="9" y="126"/>
                  </a:cubicBezTo>
                  <a:cubicBezTo>
                    <a:pt x="11" y="153"/>
                    <a:pt x="21" y="176"/>
                    <a:pt x="31" y="201"/>
                  </a:cubicBezTo>
                  <a:cubicBezTo>
                    <a:pt x="57" y="262"/>
                    <a:pt x="55" y="315"/>
                    <a:pt x="45" y="379"/>
                  </a:cubicBezTo>
                  <a:cubicBezTo>
                    <a:pt x="43" y="389"/>
                    <a:pt x="58" y="393"/>
                    <a:pt x="59" y="383"/>
                  </a:cubicBezTo>
                  <a:cubicBezTo>
                    <a:pt x="67" y="333"/>
                    <a:pt x="75" y="280"/>
                    <a:pt x="59" y="230"/>
                  </a:cubicBezTo>
                  <a:cubicBezTo>
                    <a:pt x="52" y="206"/>
                    <a:pt x="38" y="185"/>
                    <a:pt x="30" y="161"/>
                  </a:cubicBezTo>
                  <a:cubicBezTo>
                    <a:pt x="21" y="131"/>
                    <a:pt x="11" y="42"/>
                    <a:pt x="43" y="19"/>
                  </a:cubicBezTo>
                  <a:cubicBezTo>
                    <a:pt x="51" y="13"/>
                    <a:pt x="44" y="0"/>
                    <a:pt x="36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77"/>
            <p:cNvSpPr>
              <a:spLocks noEditPoints="1"/>
            </p:cNvSpPr>
            <p:nvPr/>
          </p:nvSpPr>
          <p:spPr bwMode="auto">
            <a:xfrm>
              <a:off x="3041" y="3498"/>
              <a:ext cx="116" cy="548"/>
            </a:xfrm>
            <a:custGeom>
              <a:avLst/>
              <a:gdLst>
                <a:gd name="T0" fmla="*/ 57 w 83"/>
                <a:gd name="T1" fmla="*/ 390 h 390"/>
                <a:gd name="T2" fmla="*/ 50 w 83"/>
                <a:gd name="T3" fmla="*/ 388 h 390"/>
                <a:gd name="T4" fmla="*/ 46 w 83"/>
                <a:gd name="T5" fmla="*/ 378 h 390"/>
                <a:gd name="T6" fmla="*/ 33 w 83"/>
                <a:gd name="T7" fmla="*/ 201 h 390"/>
                <a:gd name="T8" fmla="*/ 10 w 83"/>
                <a:gd name="T9" fmla="*/ 125 h 390"/>
                <a:gd name="T10" fmla="*/ 38 w 83"/>
                <a:gd name="T11" fmla="*/ 3 h 390"/>
                <a:gd name="T12" fmla="*/ 38 w 83"/>
                <a:gd name="T13" fmla="*/ 3 h 390"/>
                <a:gd name="T14" fmla="*/ 51 w 83"/>
                <a:gd name="T15" fmla="*/ 5 h 390"/>
                <a:gd name="T16" fmla="*/ 49 w 83"/>
                <a:gd name="T17" fmla="*/ 20 h 390"/>
                <a:gd name="T18" fmla="*/ 37 w 83"/>
                <a:gd name="T19" fmla="*/ 159 h 390"/>
                <a:gd name="T20" fmla="*/ 52 w 83"/>
                <a:gd name="T21" fmla="*/ 194 h 390"/>
                <a:gd name="T22" fmla="*/ 66 w 83"/>
                <a:gd name="T23" fmla="*/ 228 h 390"/>
                <a:gd name="T24" fmla="*/ 66 w 83"/>
                <a:gd name="T25" fmla="*/ 383 h 390"/>
                <a:gd name="T26" fmla="*/ 60 w 83"/>
                <a:gd name="T27" fmla="*/ 390 h 390"/>
                <a:gd name="T28" fmla="*/ 57 w 83"/>
                <a:gd name="T29" fmla="*/ 390 h 390"/>
                <a:gd name="T30" fmla="*/ 41 w 83"/>
                <a:gd name="T31" fmla="*/ 7 h 390"/>
                <a:gd name="T32" fmla="*/ 41 w 83"/>
                <a:gd name="T33" fmla="*/ 7 h 390"/>
                <a:gd name="T34" fmla="*/ 15 w 83"/>
                <a:gd name="T35" fmla="*/ 124 h 390"/>
                <a:gd name="T36" fmla="*/ 38 w 83"/>
                <a:gd name="T37" fmla="*/ 199 h 390"/>
                <a:gd name="T38" fmla="*/ 52 w 83"/>
                <a:gd name="T39" fmla="*/ 379 h 390"/>
                <a:gd name="T40" fmla="*/ 53 w 83"/>
                <a:gd name="T41" fmla="*/ 383 h 390"/>
                <a:gd name="T42" fmla="*/ 58 w 83"/>
                <a:gd name="T43" fmla="*/ 385 h 390"/>
                <a:gd name="T44" fmla="*/ 60 w 83"/>
                <a:gd name="T45" fmla="*/ 382 h 390"/>
                <a:gd name="T46" fmla="*/ 61 w 83"/>
                <a:gd name="T47" fmla="*/ 230 h 390"/>
                <a:gd name="T48" fmla="*/ 47 w 83"/>
                <a:gd name="T49" fmla="*/ 196 h 390"/>
                <a:gd name="T50" fmla="*/ 32 w 83"/>
                <a:gd name="T51" fmla="*/ 160 h 390"/>
                <a:gd name="T52" fmla="*/ 46 w 83"/>
                <a:gd name="T53" fmla="*/ 16 h 390"/>
                <a:gd name="T54" fmla="*/ 47 w 83"/>
                <a:gd name="T55" fmla="*/ 8 h 390"/>
                <a:gd name="T56" fmla="*/ 41 w 83"/>
                <a:gd name="T57" fmla="*/ 7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390">
                  <a:moveTo>
                    <a:pt x="57" y="390"/>
                  </a:moveTo>
                  <a:cubicBezTo>
                    <a:pt x="54" y="390"/>
                    <a:pt x="52" y="389"/>
                    <a:pt x="50" y="388"/>
                  </a:cubicBezTo>
                  <a:cubicBezTo>
                    <a:pt x="47" y="385"/>
                    <a:pt x="45" y="382"/>
                    <a:pt x="46" y="378"/>
                  </a:cubicBezTo>
                  <a:cubicBezTo>
                    <a:pt x="57" y="313"/>
                    <a:pt x="58" y="261"/>
                    <a:pt x="33" y="201"/>
                  </a:cubicBezTo>
                  <a:cubicBezTo>
                    <a:pt x="21" y="175"/>
                    <a:pt x="13" y="152"/>
                    <a:pt x="10" y="125"/>
                  </a:cubicBezTo>
                  <a:cubicBezTo>
                    <a:pt x="6" y="89"/>
                    <a:pt x="0" y="30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3" y="0"/>
                    <a:pt x="48" y="0"/>
                    <a:pt x="51" y="5"/>
                  </a:cubicBezTo>
                  <a:cubicBezTo>
                    <a:pt x="54" y="9"/>
                    <a:pt x="54" y="16"/>
                    <a:pt x="49" y="20"/>
                  </a:cubicBezTo>
                  <a:cubicBezTo>
                    <a:pt x="18" y="42"/>
                    <a:pt x="28" y="129"/>
                    <a:pt x="37" y="159"/>
                  </a:cubicBezTo>
                  <a:cubicBezTo>
                    <a:pt x="41" y="171"/>
                    <a:pt x="46" y="183"/>
                    <a:pt x="52" y="194"/>
                  </a:cubicBezTo>
                  <a:cubicBezTo>
                    <a:pt x="57" y="205"/>
                    <a:pt x="62" y="216"/>
                    <a:pt x="66" y="228"/>
                  </a:cubicBezTo>
                  <a:cubicBezTo>
                    <a:pt x="83" y="280"/>
                    <a:pt x="74" y="335"/>
                    <a:pt x="66" y="383"/>
                  </a:cubicBezTo>
                  <a:cubicBezTo>
                    <a:pt x="65" y="386"/>
                    <a:pt x="63" y="389"/>
                    <a:pt x="60" y="390"/>
                  </a:cubicBezTo>
                  <a:cubicBezTo>
                    <a:pt x="59" y="390"/>
                    <a:pt x="58" y="390"/>
                    <a:pt x="57" y="390"/>
                  </a:cubicBezTo>
                  <a:close/>
                  <a:moveTo>
                    <a:pt x="41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6" y="33"/>
                    <a:pt x="12" y="90"/>
                    <a:pt x="15" y="124"/>
                  </a:cubicBezTo>
                  <a:cubicBezTo>
                    <a:pt x="18" y="151"/>
                    <a:pt x="27" y="173"/>
                    <a:pt x="38" y="199"/>
                  </a:cubicBezTo>
                  <a:cubicBezTo>
                    <a:pt x="64" y="261"/>
                    <a:pt x="62" y="313"/>
                    <a:pt x="52" y="379"/>
                  </a:cubicBezTo>
                  <a:cubicBezTo>
                    <a:pt x="51" y="381"/>
                    <a:pt x="52" y="383"/>
                    <a:pt x="53" y="383"/>
                  </a:cubicBezTo>
                  <a:cubicBezTo>
                    <a:pt x="55" y="385"/>
                    <a:pt x="57" y="385"/>
                    <a:pt x="58" y="385"/>
                  </a:cubicBezTo>
                  <a:cubicBezTo>
                    <a:pt x="59" y="384"/>
                    <a:pt x="60" y="383"/>
                    <a:pt x="60" y="382"/>
                  </a:cubicBezTo>
                  <a:cubicBezTo>
                    <a:pt x="68" y="334"/>
                    <a:pt x="77" y="281"/>
                    <a:pt x="61" y="230"/>
                  </a:cubicBezTo>
                  <a:cubicBezTo>
                    <a:pt x="57" y="219"/>
                    <a:pt x="52" y="207"/>
                    <a:pt x="47" y="196"/>
                  </a:cubicBezTo>
                  <a:cubicBezTo>
                    <a:pt x="41" y="185"/>
                    <a:pt x="35" y="173"/>
                    <a:pt x="32" y="160"/>
                  </a:cubicBezTo>
                  <a:cubicBezTo>
                    <a:pt x="22" y="129"/>
                    <a:pt x="12" y="39"/>
                    <a:pt x="46" y="16"/>
                  </a:cubicBezTo>
                  <a:cubicBezTo>
                    <a:pt x="49" y="13"/>
                    <a:pt x="48" y="10"/>
                    <a:pt x="47" y="8"/>
                  </a:cubicBezTo>
                  <a:cubicBezTo>
                    <a:pt x="46" y="7"/>
                    <a:pt x="44" y="5"/>
                    <a:pt x="4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2493" y="2037"/>
              <a:ext cx="258" cy="776"/>
            </a:xfrm>
            <a:custGeom>
              <a:avLst/>
              <a:gdLst>
                <a:gd name="T0" fmla="*/ 4 w 184"/>
                <a:gd name="T1" fmla="*/ 16 h 552"/>
                <a:gd name="T2" fmla="*/ 166 w 184"/>
                <a:gd name="T3" fmla="*/ 546 h 552"/>
                <a:gd name="T4" fmla="*/ 177 w 184"/>
                <a:gd name="T5" fmla="*/ 536 h 552"/>
                <a:gd name="T6" fmla="*/ 17 w 184"/>
                <a:gd name="T7" fmla="*/ 9 h 552"/>
                <a:gd name="T8" fmla="*/ 4 w 184"/>
                <a:gd name="T9" fmla="*/ 1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52">
                  <a:moveTo>
                    <a:pt x="4" y="16"/>
                  </a:moveTo>
                  <a:cubicBezTo>
                    <a:pt x="80" y="183"/>
                    <a:pt x="5" y="418"/>
                    <a:pt x="166" y="546"/>
                  </a:cubicBezTo>
                  <a:cubicBezTo>
                    <a:pt x="174" y="552"/>
                    <a:pt x="184" y="542"/>
                    <a:pt x="177" y="536"/>
                  </a:cubicBezTo>
                  <a:cubicBezTo>
                    <a:pt x="18" y="410"/>
                    <a:pt x="93" y="174"/>
                    <a:pt x="17" y="9"/>
                  </a:cubicBezTo>
                  <a:cubicBezTo>
                    <a:pt x="13" y="0"/>
                    <a:pt x="0" y="8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79"/>
            <p:cNvSpPr>
              <a:spLocks noEditPoints="1"/>
            </p:cNvSpPr>
            <p:nvPr/>
          </p:nvSpPr>
          <p:spPr bwMode="auto">
            <a:xfrm>
              <a:off x="2491" y="2038"/>
              <a:ext cx="259" cy="773"/>
            </a:xfrm>
            <a:custGeom>
              <a:avLst/>
              <a:gdLst>
                <a:gd name="T0" fmla="*/ 172 w 184"/>
                <a:gd name="T1" fmla="*/ 550 h 550"/>
                <a:gd name="T2" fmla="*/ 165 w 184"/>
                <a:gd name="T3" fmla="*/ 547 h 550"/>
                <a:gd name="T4" fmla="*/ 45 w 184"/>
                <a:gd name="T5" fmla="*/ 232 h 550"/>
                <a:gd name="T6" fmla="*/ 3 w 184"/>
                <a:gd name="T7" fmla="*/ 16 h 550"/>
                <a:gd name="T8" fmla="*/ 3 w 184"/>
                <a:gd name="T9" fmla="*/ 16 h 550"/>
                <a:gd name="T10" fmla="*/ 8 w 184"/>
                <a:gd name="T11" fmla="*/ 2 h 550"/>
                <a:gd name="T12" fmla="*/ 21 w 184"/>
                <a:gd name="T13" fmla="*/ 7 h 550"/>
                <a:gd name="T14" fmla="*/ 64 w 184"/>
                <a:gd name="T15" fmla="*/ 224 h 550"/>
                <a:gd name="T16" fmla="*/ 179 w 184"/>
                <a:gd name="T17" fmla="*/ 532 h 550"/>
                <a:gd name="T18" fmla="*/ 181 w 184"/>
                <a:gd name="T19" fmla="*/ 545 h 550"/>
                <a:gd name="T20" fmla="*/ 172 w 184"/>
                <a:gd name="T21" fmla="*/ 550 h 550"/>
                <a:gd name="T22" fmla="*/ 8 w 184"/>
                <a:gd name="T23" fmla="*/ 14 h 550"/>
                <a:gd name="T24" fmla="*/ 51 w 184"/>
                <a:gd name="T25" fmla="*/ 231 h 550"/>
                <a:gd name="T26" fmla="*/ 169 w 184"/>
                <a:gd name="T27" fmla="*/ 543 h 550"/>
                <a:gd name="T28" fmla="*/ 177 w 184"/>
                <a:gd name="T29" fmla="*/ 542 h 550"/>
                <a:gd name="T30" fmla="*/ 176 w 184"/>
                <a:gd name="T31" fmla="*/ 537 h 550"/>
                <a:gd name="T32" fmla="*/ 58 w 184"/>
                <a:gd name="T33" fmla="*/ 224 h 550"/>
                <a:gd name="T34" fmla="*/ 15 w 184"/>
                <a:gd name="T35" fmla="*/ 9 h 550"/>
                <a:gd name="T36" fmla="*/ 11 w 184"/>
                <a:gd name="T37" fmla="*/ 7 h 550"/>
                <a:gd name="T38" fmla="*/ 8 w 184"/>
                <a:gd name="T39" fmla="*/ 1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550">
                  <a:moveTo>
                    <a:pt x="172" y="550"/>
                  </a:moveTo>
                  <a:cubicBezTo>
                    <a:pt x="170" y="550"/>
                    <a:pt x="168" y="549"/>
                    <a:pt x="165" y="547"/>
                  </a:cubicBezTo>
                  <a:cubicBezTo>
                    <a:pt x="66" y="469"/>
                    <a:pt x="56" y="348"/>
                    <a:pt x="45" y="232"/>
                  </a:cubicBezTo>
                  <a:cubicBezTo>
                    <a:pt x="39" y="157"/>
                    <a:pt x="32" y="81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8" y="2"/>
                    <a:pt x="21" y="7"/>
                  </a:cubicBezTo>
                  <a:cubicBezTo>
                    <a:pt x="50" y="72"/>
                    <a:pt x="57" y="149"/>
                    <a:pt x="64" y="224"/>
                  </a:cubicBezTo>
                  <a:cubicBezTo>
                    <a:pt x="74" y="338"/>
                    <a:pt x="84" y="457"/>
                    <a:pt x="179" y="532"/>
                  </a:cubicBezTo>
                  <a:cubicBezTo>
                    <a:pt x="184" y="536"/>
                    <a:pt x="184" y="541"/>
                    <a:pt x="181" y="545"/>
                  </a:cubicBezTo>
                  <a:cubicBezTo>
                    <a:pt x="179" y="548"/>
                    <a:pt x="176" y="550"/>
                    <a:pt x="172" y="550"/>
                  </a:cubicBezTo>
                  <a:close/>
                  <a:moveTo>
                    <a:pt x="8" y="14"/>
                  </a:moveTo>
                  <a:cubicBezTo>
                    <a:pt x="38" y="79"/>
                    <a:pt x="44" y="157"/>
                    <a:pt x="51" y="231"/>
                  </a:cubicBezTo>
                  <a:cubicBezTo>
                    <a:pt x="61" y="346"/>
                    <a:pt x="72" y="466"/>
                    <a:pt x="169" y="543"/>
                  </a:cubicBezTo>
                  <a:cubicBezTo>
                    <a:pt x="172" y="545"/>
                    <a:pt x="175" y="544"/>
                    <a:pt x="177" y="542"/>
                  </a:cubicBezTo>
                  <a:cubicBezTo>
                    <a:pt x="177" y="541"/>
                    <a:pt x="178" y="539"/>
                    <a:pt x="176" y="537"/>
                  </a:cubicBezTo>
                  <a:cubicBezTo>
                    <a:pt x="78" y="460"/>
                    <a:pt x="68" y="340"/>
                    <a:pt x="58" y="224"/>
                  </a:cubicBezTo>
                  <a:cubicBezTo>
                    <a:pt x="52" y="150"/>
                    <a:pt x="45" y="73"/>
                    <a:pt x="15" y="9"/>
                  </a:cubicBezTo>
                  <a:cubicBezTo>
                    <a:pt x="14" y="6"/>
                    <a:pt x="12" y="6"/>
                    <a:pt x="11" y="7"/>
                  </a:cubicBezTo>
                  <a:cubicBezTo>
                    <a:pt x="9" y="8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0"/>
            <p:cNvSpPr>
              <a:spLocks/>
            </p:cNvSpPr>
            <p:nvPr/>
          </p:nvSpPr>
          <p:spPr bwMode="auto">
            <a:xfrm>
              <a:off x="3664" y="1131"/>
              <a:ext cx="217" cy="142"/>
            </a:xfrm>
            <a:custGeom>
              <a:avLst/>
              <a:gdLst>
                <a:gd name="T0" fmla="*/ 145 w 154"/>
                <a:gd name="T1" fmla="*/ 2 h 101"/>
                <a:gd name="T2" fmla="*/ 64 w 154"/>
                <a:gd name="T3" fmla="*/ 44 h 101"/>
                <a:gd name="T4" fmla="*/ 49 w 154"/>
                <a:gd name="T5" fmla="*/ 66 h 101"/>
                <a:gd name="T6" fmla="*/ 40 w 154"/>
                <a:gd name="T7" fmla="*/ 82 h 101"/>
                <a:gd name="T8" fmla="*/ 39 w 154"/>
                <a:gd name="T9" fmla="*/ 77 h 101"/>
                <a:gd name="T10" fmla="*/ 17 w 154"/>
                <a:gd name="T11" fmla="*/ 42 h 101"/>
                <a:gd name="T12" fmla="*/ 5 w 154"/>
                <a:gd name="T13" fmla="*/ 50 h 101"/>
                <a:gd name="T14" fmla="*/ 43 w 154"/>
                <a:gd name="T15" fmla="*/ 98 h 101"/>
                <a:gd name="T16" fmla="*/ 66 w 154"/>
                <a:gd name="T17" fmla="*/ 66 h 101"/>
                <a:gd name="T18" fmla="*/ 145 w 154"/>
                <a:gd name="T19" fmla="*/ 17 h 101"/>
                <a:gd name="T20" fmla="*/ 145 w 154"/>
                <a:gd name="T21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01">
                  <a:moveTo>
                    <a:pt x="145" y="2"/>
                  </a:moveTo>
                  <a:cubicBezTo>
                    <a:pt x="111" y="0"/>
                    <a:pt x="84" y="18"/>
                    <a:pt x="64" y="44"/>
                  </a:cubicBezTo>
                  <a:cubicBezTo>
                    <a:pt x="58" y="51"/>
                    <a:pt x="54" y="59"/>
                    <a:pt x="49" y="66"/>
                  </a:cubicBezTo>
                  <a:cubicBezTo>
                    <a:pt x="46" y="72"/>
                    <a:pt x="43" y="77"/>
                    <a:pt x="40" y="82"/>
                  </a:cubicBezTo>
                  <a:cubicBezTo>
                    <a:pt x="42" y="81"/>
                    <a:pt x="42" y="80"/>
                    <a:pt x="39" y="77"/>
                  </a:cubicBezTo>
                  <a:cubicBezTo>
                    <a:pt x="30" y="69"/>
                    <a:pt x="23" y="53"/>
                    <a:pt x="17" y="42"/>
                  </a:cubicBezTo>
                  <a:cubicBezTo>
                    <a:pt x="13" y="34"/>
                    <a:pt x="0" y="41"/>
                    <a:pt x="5" y="50"/>
                  </a:cubicBezTo>
                  <a:cubicBezTo>
                    <a:pt x="10" y="61"/>
                    <a:pt x="27" y="101"/>
                    <a:pt x="43" y="98"/>
                  </a:cubicBezTo>
                  <a:cubicBezTo>
                    <a:pt x="55" y="95"/>
                    <a:pt x="61" y="75"/>
                    <a:pt x="66" y="66"/>
                  </a:cubicBezTo>
                  <a:cubicBezTo>
                    <a:pt x="85" y="38"/>
                    <a:pt x="109" y="15"/>
                    <a:pt x="145" y="17"/>
                  </a:cubicBezTo>
                  <a:cubicBezTo>
                    <a:pt x="154" y="17"/>
                    <a:pt x="154" y="3"/>
                    <a:pt x="145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1"/>
            <p:cNvSpPr>
              <a:spLocks noEditPoints="1"/>
            </p:cNvSpPr>
            <p:nvPr/>
          </p:nvSpPr>
          <p:spPr bwMode="auto">
            <a:xfrm>
              <a:off x="3664" y="1129"/>
              <a:ext cx="218" cy="144"/>
            </a:xfrm>
            <a:custGeom>
              <a:avLst/>
              <a:gdLst>
                <a:gd name="T0" fmla="*/ 41 w 155"/>
                <a:gd name="T1" fmla="*/ 102 h 102"/>
                <a:gd name="T2" fmla="*/ 4 w 155"/>
                <a:gd name="T3" fmla="*/ 57 h 102"/>
                <a:gd name="T4" fmla="*/ 2 w 155"/>
                <a:gd name="T5" fmla="*/ 52 h 102"/>
                <a:gd name="T6" fmla="*/ 3 w 155"/>
                <a:gd name="T7" fmla="*/ 42 h 102"/>
                <a:gd name="T8" fmla="*/ 12 w 155"/>
                <a:gd name="T9" fmla="*/ 37 h 102"/>
                <a:gd name="T10" fmla="*/ 12 w 155"/>
                <a:gd name="T11" fmla="*/ 37 h 102"/>
                <a:gd name="T12" fmla="*/ 20 w 155"/>
                <a:gd name="T13" fmla="*/ 42 h 102"/>
                <a:gd name="T14" fmla="*/ 21 w 155"/>
                <a:gd name="T15" fmla="*/ 44 h 102"/>
                <a:gd name="T16" fmla="*/ 41 w 155"/>
                <a:gd name="T17" fmla="*/ 76 h 102"/>
                <a:gd name="T18" fmla="*/ 46 w 155"/>
                <a:gd name="T19" fmla="*/ 66 h 102"/>
                <a:gd name="T20" fmla="*/ 62 w 155"/>
                <a:gd name="T21" fmla="*/ 43 h 102"/>
                <a:gd name="T22" fmla="*/ 140 w 155"/>
                <a:gd name="T23" fmla="*/ 0 h 102"/>
                <a:gd name="T24" fmla="*/ 145 w 155"/>
                <a:gd name="T25" fmla="*/ 0 h 102"/>
                <a:gd name="T26" fmla="*/ 145 w 155"/>
                <a:gd name="T27" fmla="*/ 0 h 102"/>
                <a:gd name="T28" fmla="*/ 155 w 155"/>
                <a:gd name="T29" fmla="*/ 11 h 102"/>
                <a:gd name="T30" fmla="*/ 145 w 155"/>
                <a:gd name="T31" fmla="*/ 21 h 102"/>
                <a:gd name="T32" fmla="*/ 69 w 155"/>
                <a:gd name="T33" fmla="*/ 69 h 102"/>
                <a:gd name="T34" fmla="*/ 64 w 155"/>
                <a:gd name="T35" fmla="*/ 77 h 102"/>
                <a:gd name="T36" fmla="*/ 44 w 155"/>
                <a:gd name="T37" fmla="*/ 101 h 102"/>
                <a:gd name="T38" fmla="*/ 41 w 155"/>
                <a:gd name="T39" fmla="*/ 102 h 102"/>
                <a:gd name="T40" fmla="*/ 12 w 155"/>
                <a:gd name="T41" fmla="*/ 42 h 102"/>
                <a:gd name="T42" fmla="*/ 7 w 155"/>
                <a:gd name="T43" fmla="*/ 45 h 102"/>
                <a:gd name="T44" fmla="*/ 7 w 155"/>
                <a:gd name="T45" fmla="*/ 49 h 102"/>
                <a:gd name="T46" fmla="*/ 9 w 155"/>
                <a:gd name="T47" fmla="*/ 54 h 102"/>
                <a:gd name="T48" fmla="*/ 41 w 155"/>
                <a:gd name="T49" fmla="*/ 96 h 102"/>
                <a:gd name="T50" fmla="*/ 43 w 155"/>
                <a:gd name="T51" fmla="*/ 96 h 102"/>
                <a:gd name="T52" fmla="*/ 59 w 155"/>
                <a:gd name="T53" fmla="*/ 75 h 102"/>
                <a:gd name="T54" fmla="*/ 64 w 155"/>
                <a:gd name="T55" fmla="*/ 66 h 102"/>
                <a:gd name="T56" fmla="*/ 141 w 155"/>
                <a:gd name="T57" fmla="*/ 15 h 102"/>
                <a:gd name="T58" fmla="*/ 145 w 155"/>
                <a:gd name="T59" fmla="*/ 15 h 102"/>
                <a:gd name="T60" fmla="*/ 145 w 155"/>
                <a:gd name="T61" fmla="*/ 15 h 102"/>
                <a:gd name="T62" fmla="*/ 149 w 155"/>
                <a:gd name="T63" fmla="*/ 11 h 102"/>
                <a:gd name="T64" fmla="*/ 145 w 155"/>
                <a:gd name="T65" fmla="*/ 6 h 102"/>
                <a:gd name="T66" fmla="*/ 145 w 155"/>
                <a:gd name="T67" fmla="*/ 6 h 102"/>
                <a:gd name="T68" fmla="*/ 140 w 155"/>
                <a:gd name="T69" fmla="*/ 6 h 102"/>
                <a:gd name="T70" fmla="*/ 66 w 155"/>
                <a:gd name="T71" fmla="*/ 47 h 102"/>
                <a:gd name="T72" fmla="*/ 51 w 155"/>
                <a:gd name="T73" fmla="*/ 69 h 102"/>
                <a:gd name="T74" fmla="*/ 44 w 155"/>
                <a:gd name="T75" fmla="*/ 81 h 102"/>
                <a:gd name="T76" fmla="*/ 44 w 155"/>
                <a:gd name="T77" fmla="*/ 82 h 102"/>
                <a:gd name="T78" fmla="*/ 41 w 155"/>
                <a:gd name="T79" fmla="*/ 86 h 102"/>
                <a:gd name="T80" fmla="*/ 34 w 155"/>
                <a:gd name="T81" fmla="*/ 88 h 102"/>
                <a:gd name="T82" fmla="*/ 37 w 155"/>
                <a:gd name="T83" fmla="*/ 82 h 102"/>
                <a:gd name="T84" fmla="*/ 38 w 155"/>
                <a:gd name="T85" fmla="*/ 81 h 102"/>
                <a:gd name="T86" fmla="*/ 37 w 155"/>
                <a:gd name="T87" fmla="*/ 80 h 102"/>
                <a:gd name="T88" fmla="*/ 16 w 155"/>
                <a:gd name="T89" fmla="*/ 47 h 102"/>
                <a:gd name="T90" fmla="*/ 15 w 155"/>
                <a:gd name="T91" fmla="*/ 44 h 102"/>
                <a:gd name="T92" fmla="*/ 12 w 155"/>
                <a:gd name="T93" fmla="*/ 42 h 102"/>
                <a:gd name="T94" fmla="*/ 12 w 155"/>
                <a:gd name="T95" fmla="*/ 4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102">
                  <a:moveTo>
                    <a:pt x="41" y="102"/>
                  </a:moveTo>
                  <a:cubicBezTo>
                    <a:pt x="26" y="102"/>
                    <a:pt x="12" y="73"/>
                    <a:pt x="4" y="57"/>
                  </a:cubicBezTo>
                  <a:cubicBezTo>
                    <a:pt x="3" y="55"/>
                    <a:pt x="3" y="53"/>
                    <a:pt x="2" y="52"/>
                  </a:cubicBezTo>
                  <a:cubicBezTo>
                    <a:pt x="0" y="48"/>
                    <a:pt x="0" y="45"/>
                    <a:pt x="3" y="42"/>
                  </a:cubicBezTo>
                  <a:cubicBezTo>
                    <a:pt x="5" y="39"/>
                    <a:pt x="8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5" y="37"/>
                    <a:pt x="18" y="39"/>
                    <a:pt x="20" y="42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6" y="55"/>
                    <a:pt x="33" y="68"/>
                    <a:pt x="41" y="76"/>
                  </a:cubicBezTo>
                  <a:cubicBezTo>
                    <a:pt x="43" y="73"/>
                    <a:pt x="44" y="69"/>
                    <a:pt x="46" y="66"/>
                  </a:cubicBezTo>
                  <a:cubicBezTo>
                    <a:pt x="51" y="59"/>
                    <a:pt x="56" y="51"/>
                    <a:pt x="62" y="43"/>
                  </a:cubicBezTo>
                  <a:cubicBezTo>
                    <a:pt x="84" y="15"/>
                    <a:pt x="111" y="0"/>
                    <a:pt x="140" y="0"/>
                  </a:cubicBezTo>
                  <a:cubicBezTo>
                    <a:pt x="142" y="0"/>
                    <a:pt x="143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52" y="1"/>
                    <a:pt x="155" y="6"/>
                    <a:pt x="155" y="11"/>
                  </a:cubicBezTo>
                  <a:cubicBezTo>
                    <a:pt x="155" y="16"/>
                    <a:pt x="151" y="21"/>
                    <a:pt x="145" y="21"/>
                  </a:cubicBezTo>
                  <a:cubicBezTo>
                    <a:pt x="116" y="19"/>
                    <a:pt x="91" y="34"/>
                    <a:pt x="69" y="69"/>
                  </a:cubicBezTo>
                  <a:cubicBezTo>
                    <a:pt x="67" y="71"/>
                    <a:pt x="66" y="74"/>
                    <a:pt x="64" y="77"/>
                  </a:cubicBezTo>
                  <a:cubicBezTo>
                    <a:pt x="60" y="87"/>
                    <a:pt x="54" y="99"/>
                    <a:pt x="44" y="101"/>
                  </a:cubicBezTo>
                  <a:cubicBezTo>
                    <a:pt x="43" y="101"/>
                    <a:pt x="42" y="102"/>
                    <a:pt x="41" y="102"/>
                  </a:cubicBezTo>
                  <a:close/>
                  <a:moveTo>
                    <a:pt x="12" y="42"/>
                  </a:moveTo>
                  <a:cubicBezTo>
                    <a:pt x="10" y="42"/>
                    <a:pt x="8" y="43"/>
                    <a:pt x="7" y="45"/>
                  </a:cubicBezTo>
                  <a:cubicBezTo>
                    <a:pt x="7" y="46"/>
                    <a:pt x="6" y="47"/>
                    <a:pt x="7" y="49"/>
                  </a:cubicBezTo>
                  <a:cubicBezTo>
                    <a:pt x="8" y="51"/>
                    <a:pt x="8" y="52"/>
                    <a:pt x="9" y="54"/>
                  </a:cubicBezTo>
                  <a:cubicBezTo>
                    <a:pt x="15" y="66"/>
                    <a:pt x="29" y="96"/>
                    <a:pt x="41" y="96"/>
                  </a:cubicBezTo>
                  <a:cubicBezTo>
                    <a:pt x="42" y="96"/>
                    <a:pt x="42" y="96"/>
                    <a:pt x="43" y="96"/>
                  </a:cubicBezTo>
                  <a:cubicBezTo>
                    <a:pt x="50" y="94"/>
                    <a:pt x="55" y="84"/>
                    <a:pt x="59" y="75"/>
                  </a:cubicBezTo>
                  <a:cubicBezTo>
                    <a:pt x="61" y="72"/>
                    <a:pt x="63" y="68"/>
                    <a:pt x="64" y="66"/>
                  </a:cubicBezTo>
                  <a:cubicBezTo>
                    <a:pt x="79" y="44"/>
                    <a:pt x="102" y="15"/>
                    <a:pt x="141" y="15"/>
                  </a:cubicBezTo>
                  <a:cubicBezTo>
                    <a:pt x="142" y="15"/>
                    <a:pt x="144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9" y="15"/>
                    <a:pt x="149" y="12"/>
                    <a:pt x="149" y="11"/>
                  </a:cubicBezTo>
                  <a:cubicBezTo>
                    <a:pt x="149" y="9"/>
                    <a:pt x="149" y="6"/>
                    <a:pt x="145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3" y="6"/>
                    <a:pt x="142" y="6"/>
                    <a:pt x="140" y="6"/>
                  </a:cubicBezTo>
                  <a:cubicBezTo>
                    <a:pt x="105" y="6"/>
                    <a:pt x="81" y="28"/>
                    <a:pt x="66" y="47"/>
                  </a:cubicBezTo>
                  <a:cubicBezTo>
                    <a:pt x="60" y="54"/>
                    <a:pt x="55" y="62"/>
                    <a:pt x="51" y="69"/>
                  </a:cubicBezTo>
                  <a:cubicBezTo>
                    <a:pt x="49" y="73"/>
                    <a:pt x="47" y="77"/>
                    <a:pt x="44" y="81"/>
                  </a:cubicBezTo>
                  <a:cubicBezTo>
                    <a:pt x="44" y="81"/>
                    <a:pt x="44" y="82"/>
                    <a:pt x="44" y="82"/>
                  </a:cubicBezTo>
                  <a:cubicBezTo>
                    <a:pt x="44" y="83"/>
                    <a:pt x="43" y="85"/>
                    <a:pt x="41" y="86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1"/>
                    <a:pt x="38" y="81"/>
                    <a:pt x="38" y="81"/>
                  </a:cubicBezTo>
                  <a:cubicBezTo>
                    <a:pt x="38" y="81"/>
                    <a:pt x="38" y="81"/>
                    <a:pt x="37" y="80"/>
                  </a:cubicBezTo>
                  <a:cubicBezTo>
                    <a:pt x="29" y="72"/>
                    <a:pt x="22" y="58"/>
                    <a:pt x="16" y="4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2"/>
            <p:cNvSpPr>
              <a:spLocks/>
            </p:cNvSpPr>
            <p:nvPr/>
          </p:nvSpPr>
          <p:spPr bwMode="auto">
            <a:xfrm>
              <a:off x="3819" y="1132"/>
              <a:ext cx="154" cy="205"/>
            </a:xfrm>
            <a:custGeom>
              <a:avLst/>
              <a:gdLst>
                <a:gd name="T0" fmla="*/ 17 w 110"/>
                <a:gd name="T1" fmla="*/ 139 h 146"/>
                <a:gd name="T2" fmla="*/ 37 w 110"/>
                <a:gd name="T3" fmla="*/ 1 h 146"/>
                <a:gd name="T4" fmla="*/ 33 w 110"/>
                <a:gd name="T5" fmla="*/ 16 h 146"/>
                <a:gd name="T6" fmla="*/ 7 w 110"/>
                <a:gd name="T7" fmla="*/ 128 h 146"/>
                <a:gd name="T8" fmla="*/ 17 w 110"/>
                <a:gd name="T9" fmla="*/ 13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46">
                  <a:moveTo>
                    <a:pt x="17" y="139"/>
                  </a:moveTo>
                  <a:cubicBezTo>
                    <a:pt x="43" y="110"/>
                    <a:pt x="110" y="15"/>
                    <a:pt x="37" y="1"/>
                  </a:cubicBezTo>
                  <a:cubicBezTo>
                    <a:pt x="28" y="0"/>
                    <a:pt x="24" y="14"/>
                    <a:pt x="33" y="16"/>
                  </a:cubicBezTo>
                  <a:cubicBezTo>
                    <a:pt x="89" y="26"/>
                    <a:pt x="23" y="110"/>
                    <a:pt x="7" y="128"/>
                  </a:cubicBezTo>
                  <a:cubicBezTo>
                    <a:pt x="0" y="135"/>
                    <a:pt x="11" y="146"/>
                    <a:pt x="17" y="1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3"/>
            <p:cNvSpPr>
              <a:spLocks noEditPoints="1"/>
            </p:cNvSpPr>
            <p:nvPr/>
          </p:nvSpPr>
          <p:spPr bwMode="auto">
            <a:xfrm>
              <a:off x="3819" y="1128"/>
              <a:ext cx="116" cy="207"/>
            </a:xfrm>
            <a:custGeom>
              <a:avLst/>
              <a:gdLst>
                <a:gd name="T0" fmla="*/ 12 w 83"/>
                <a:gd name="T1" fmla="*/ 147 h 147"/>
                <a:gd name="T2" fmla="*/ 6 w 83"/>
                <a:gd name="T3" fmla="*/ 144 h 147"/>
                <a:gd name="T4" fmla="*/ 5 w 83"/>
                <a:gd name="T5" fmla="*/ 129 h 147"/>
                <a:gd name="T6" fmla="*/ 51 w 83"/>
                <a:gd name="T7" fmla="*/ 35 h 147"/>
                <a:gd name="T8" fmla="*/ 32 w 83"/>
                <a:gd name="T9" fmla="*/ 21 h 147"/>
                <a:gd name="T10" fmla="*/ 25 w 83"/>
                <a:gd name="T11" fmla="*/ 10 h 147"/>
                <a:gd name="T12" fmla="*/ 37 w 83"/>
                <a:gd name="T13" fmla="*/ 2 h 147"/>
                <a:gd name="T14" fmla="*/ 70 w 83"/>
                <a:gd name="T15" fmla="*/ 26 h 147"/>
                <a:gd name="T16" fmla="*/ 19 w 83"/>
                <a:gd name="T17" fmla="*/ 144 h 147"/>
                <a:gd name="T18" fmla="*/ 12 w 83"/>
                <a:gd name="T19" fmla="*/ 147 h 147"/>
                <a:gd name="T20" fmla="*/ 35 w 83"/>
                <a:gd name="T21" fmla="*/ 7 h 147"/>
                <a:gd name="T22" fmla="*/ 30 w 83"/>
                <a:gd name="T23" fmla="*/ 11 h 147"/>
                <a:gd name="T24" fmla="*/ 33 w 83"/>
                <a:gd name="T25" fmla="*/ 16 h 147"/>
                <a:gd name="T26" fmla="*/ 56 w 83"/>
                <a:gd name="T27" fmla="*/ 33 h 147"/>
                <a:gd name="T28" fmla="*/ 9 w 83"/>
                <a:gd name="T29" fmla="*/ 133 h 147"/>
                <a:gd name="T30" fmla="*/ 9 w 83"/>
                <a:gd name="T31" fmla="*/ 140 h 147"/>
                <a:gd name="T32" fmla="*/ 15 w 83"/>
                <a:gd name="T33" fmla="*/ 140 h 147"/>
                <a:gd name="T34" fmla="*/ 65 w 83"/>
                <a:gd name="T35" fmla="*/ 28 h 147"/>
                <a:gd name="T36" fmla="*/ 36 w 83"/>
                <a:gd name="T37" fmla="*/ 7 h 147"/>
                <a:gd name="T38" fmla="*/ 35 w 83"/>
                <a:gd name="T39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" h="147">
                  <a:moveTo>
                    <a:pt x="12" y="147"/>
                  </a:moveTo>
                  <a:cubicBezTo>
                    <a:pt x="10" y="147"/>
                    <a:pt x="8" y="146"/>
                    <a:pt x="6" y="144"/>
                  </a:cubicBezTo>
                  <a:cubicBezTo>
                    <a:pt x="2" y="141"/>
                    <a:pt x="0" y="135"/>
                    <a:pt x="5" y="129"/>
                  </a:cubicBezTo>
                  <a:cubicBezTo>
                    <a:pt x="19" y="113"/>
                    <a:pt x="59" y="60"/>
                    <a:pt x="51" y="35"/>
                  </a:cubicBezTo>
                  <a:cubicBezTo>
                    <a:pt x="48" y="28"/>
                    <a:pt x="42" y="23"/>
                    <a:pt x="32" y="21"/>
                  </a:cubicBezTo>
                  <a:cubicBezTo>
                    <a:pt x="27" y="20"/>
                    <a:pt x="24" y="16"/>
                    <a:pt x="25" y="10"/>
                  </a:cubicBezTo>
                  <a:cubicBezTo>
                    <a:pt x="26" y="5"/>
                    <a:pt x="31" y="0"/>
                    <a:pt x="37" y="2"/>
                  </a:cubicBezTo>
                  <a:cubicBezTo>
                    <a:pt x="55" y="5"/>
                    <a:pt x="66" y="13"/>
                    <a:pt x="70" y="26"/>
                  </a:cubicBezTo>
                  <a:cubicBezTo>
                    <a:pt x="83" y="61"/>
                    <a:pt x="38" y="123"/>
                    <a:pt x="19" y="144"/>
                  </a:cubicBezTo>
                  <a:cubicBezTo>
                    <a:pt x="17" y="146"/>
                    <a:pt x="15" y="147"/>
                    <a:pt x="12" y="147"/>
                  </a:cubicBezTo>
                  <a:close/>
                  <a:moveTo>
                    <a:pt x="35" y="7"/>
                  </a:moveTo>
                  <a:cubicBezTo>
                    <a:pt x="32" y="7"/>
                    <a:pt x="31" y="9"/>
                    <a:pt x="30" y="11"/>
                  </a:cubicBezTo>
                  <a:cubicBezTo>
                    <a:pt x="30" y="13"/>
                    <a:pt x="30" y="15"/>
                    <a:pt x="33" y="16"/>
                  </a:cubicBezTo>
                  <a:cubicBezTo>
                    <a:pt x="45" y="18"/>
                    <a:pt x="53" y="24"/>
                    <a:pt x="56" y="33"/>
                  </a:cubicBezTo>
                  <a:cubicBezTo>
                    <a:pt x="68" y="66"/>
                    <a:pt x="9" y="133"/>
                    <a:pt x="9" y="133"/>
                  </a:cubicBezTo>
                  <a:cubicBezTo>
                    <a:pt x="6" y="136"/>
                    <a:pt x="8" y="139"/>
                    <a:pt x="9" y="140"/>
                  </a:cubicBezTo>
                  <a:cubicBezTo>
                    <a:pt x="10" y="141"/>
                    <a:pt x="13" y="143"/>
                    <a:pt x="15" y="140"/>
                  </a:cubicBezTo>
                  <a:cubicBezTo>
                    <a:pt x="40" y="112"/>
                    <a:pt x="75" y="57"/>
                    <a:pt x="65" y="28"/>
                  </a:cubicBezTo>
                  <a:cubicBezTo>
                    <a:pt x="62" y="17"/>
                    <a:pt x="52" y="10"/>
                    <a:pt x="36" y="7"/>
                  </a:cubicBezTo>
                  <a:cubicBezTo>
                    <a:pt x="36" y="7"/>
                    <a:pt x="36" y="7"/>
                    <a:pt x="35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84"/>
            <p:cNvSpPr>
              <a:spLocks/>
            </p:cNvSpPr>
            <p:nvPr/>
          </p:nvSpPr>
          <p:spPr bwMode="auto">
            <a:xfrm>
              <a:off x="3697" y="1159"/>
              <a:ext cx="56" cy="97"/>
            </a:xfrm>
            <a:custGeom>
              <a:avLst/>
              <a:gdLst>
                <a:gd name="T0" fmla="*/ 32 w 40"/>
                <a:gd name="T1" fmla="*/ 52 h 69"/>
                <a:gd name="T2" fmla="*/ 16 w 40"/>
                <a:gd name="T3" fmla="*/ 9 h 69"/>
                <a:gd name="T4" fmla="*/ 1 w 40"/>
                <a:gd name="T5" fmla="*/ 13 h 69"/>
                <a:gd name="T6" fmla="*/ 22 w 40"/>
                <a:gd name="T7" fmla="*/ 62 h 69"/>
                <a:gd name="T8" fmla="*/ 32 w 40"/>
                <a:gd name="T9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9">
                  <a:moveTo>
                    <a:pt x="32" y="52"/>
                  </a:moveTo>
                  <a:cubicBezTo>
                    <a:pt x="21" y="41"/>
                    <a:pt x="18" y="25"/>
                    <a:pt x="16" y="9"/>
                  </a:cubicBezTo>
                  <a:cubicBezTo>
                    <a:pt x="14" y="0"/>
                    <a:pt x="0" y="4"/>
                    <a:pt x="1" y="13"/>
                  </a:cubicBezTo>
                  <a:cubicBezTo>
                    <a:pt x="4" y="31"/>
                    <a:pt x="8" y="50"/>
                    <a:pt x="22" y="62"/>
                  </a:cubicBezTo>
                  <a:cubicBezTo>
                    <a:pt x="29" y="69"/>
                    <a:pt x="40" y="58"/>
                    <a:pt x="3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85"/>
            <p:cNvSpPr>
              <a:spLocks noEditPoints="1"/>
            </p:cNvSpPr>
            <p:nvPr/>
          </p:nvSpPr>
          <p:spPr bwMode="auto">
            <a:xfrm>
              <a:off x="3694" y="1160"/>
              <a:ext cx="57" cy="93"/>
            </a:xfrm>
            <a:custGeom>
              <a:avLst/>
              <a:gdLst>
                <a:gd name="T0" fmla="*/ 29 w 41"/>
                <a:gd name="T1" fmla="*/ 66 h 66"/>
                <a:gd name="T2" fmla="*/ 22 w 41"/>
                <a:gd name="T3" fmla="*/ 63 h 66"/>
                <a:gd name="T4" fmla="*/ 1 w 41"/>
                <a:gd name="T5" fmla="*/ 13 h 66"/>
                <a:gd name="T6" fmla="*/ 5 w 41"/>
                <a:gd name="T7" fmla="*/ 3 h 66"/>
                <a:gd name="T8" fmla="*/ 15 w 41"/>
                <a:gd name="T9" fmla="*/ 1 h 66"/>
                <a:gd name="T10" fmla="*/ 21 w 41"/>
                <a:gd name="T11" fmla="*/ 8 h 66"/>
                <a:gd name="T12" fmla="*/ 36 w 41"/>
                <a:gd name="T13" fmla="*/ 49 h 66"/>
                <a:gd name="T14" fmla="*/ 36 w 41"/>
                <a:gd name="T15" fmla="*/ 49 h 66"/>
                <a:gd name="T16" fmla="*/ 37 w 41"/>
                <a:gd name="T17" fmla="*/ 63 h 66"/>
                <a:gd name="T18" fmla="*/ 29 w 41"/>
                <a:gd name="T19" fmla="*/ 66 h 66"/>
                <a:gd name="T20" fmla="*/ 12 w 41"/>
                <a:gd name="T21" fmla="*/ 6 h 66"/>
                <a:gd name="T22" fmla="*/ 8 w 41"/>
                <a:gd name="T23" fmla="*/ 7 h 66"/>
                <a:gd name="T24" fmla="*/ 6 w 41"/>
                <a:gd name="T25" fmla="*/ 12 h 66"/>
                <a:gd name="T26" fmla="*/ 26 w 41"/>
                <a:gd name="T27" fmla="*/ 59 h 66"/>
                <a:gd name="T28" fmla="*/ 33 w 41"/>
                <a:gd name="T29" fmla="*/ 59 h 66"/>
                <a:gd name="T30" fmla="*/ 33 w 41"/>
                <a:gd name="T31" fmla="*/ 53 h 66"/>
                <a:gd name="T32" fmla="*/ 33 w 41"/>
                <a:gd name="T33" fmla="*/ 53 h 66"/>
                <a:gd name="T34" fmla="*/ 15 w 41"/>
                <a:gd name="T35" fmla="*/ 9 h 66"/>
                <a:gd name="T36" fmla="*/ 13 w 41"/>
                <a:gd name="T37" fmla="*/ 6 h 66"/>
                <a:gd name="T38" fmla="*/ 12 w 41"/>
                <a:gd name="T3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66">
                  <a:moveTo>
                    <a:pt x="29" y="66"/>
                  </a:moveTo>
                  <a:cubicBezTo>
                    <a:pt x="27" y="66"/>
                    <a:pt x="24" y="65"/>
                    <a:pt x="22" y="63"/>
                  </a:cubicBezTo>
                  <a:cubicBezTo>
                    <a:pt x="7" y="50"/>
                    <a:pt x="3" y="31"/>
                    <a:pt x="1" y="13"/>
                  </a:cubicBezTo>
                  <a:cubicBezTo>
                    <a:pt x="0" y="9"/>
                    <a:pt x="2" y="5"/>
                    <a:pt x="5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8" y="2"/>
                    <a:pt x="20" y="5"/>
                    <a:pt x="21" y="8"/>
                  </a:cubicBezTo>
                  <a:cubicBezTo>
                    <a:pt x="23" y="23"/>
                    <a:pt x="25" y="3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41" y="53"/>
                    <a:pt x="40" y="59"/>
                    <a:pt x="37" y="63"/>
                  </a:cubicBezTo>
                  <a:cubicBezTo>
                    <a:pt x="35" y="65"/>
                    <a:pt x="32" y="66"/>
                    <a:pt x="29" y="66"/>
                  </a:cubicBezTo>
                  <a:close/>
                  <a:moveTo>
                    <a:pt x="12" y="6"/>
                  </a:moveTo>
                  <a:cubicBezTo>
                    <a:pt x="11" y="6"/>
                    <a:pt x="9" y="6"/>
                    <a:pt x="8" y="7"/>
                  </a:cubicBezTo>
                  <a:cubicBezTo>
                    <a:pt x="7" y="8"/>
                    <a:pt x="6" y="9"/>
                    <a:pt x="6" y="12"/>
                  </a:cubicBezTo>
                  <a:cubicBezTo>
                    <a:pt x="9" y="29"/>
                    <a:pt x="12" y="47"/>
                    <a:pt x="26" y="59"/>
                  </a:cubicBezTo>
                  <a:cubicBezTo>
                    <a:pt x="29" y="62"/>
                    <a:pt x="32" y="60"/>
                    <a:pt x="33" y="59"/>
                  </a:cubicBezTo>
                  <a:cubicBezTo>
                    <a:pt x="33" y="58"/>
                    <a:pt x="35" y="56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0" y="41"/>
                    <a:pt x="17" y="24"/>
                    <a:pt x="15" y="9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auto">
            <a:xfrm>
              <a:off x="3881" y="993"/>
              <a:ext cx="140" cy="142"/>
            </a:xfrm>
            <a:custGeom>
              <a:avLst/>
              <a:gdLst>
                <a:gd name="T0" fmla="*/ 86 w 100"/>
                <a:gd name="T1" fmla="*/ 93 h 101"/>
                <a:gd name="T2" fmla="*/ 72 w 100"/>
                <a:gd name="T3" fmla="*/ 41 h 101"/>
                <a:gd name="T4" fmla="*/ 13 w 100"/>
                <a:gd name="T5" fmla="*/ 3 h 101"/>
                <a:gd name="T6" fmla="*/ 9 w 100"/>
                <a:gd name="T7" fmla="*/ 17 h 101"/>
                <a:gd name="T8" fmla="*/ 51 w 100"/>
                <a:gd name="T9" fmla="*/ 41 h 101"/>
                <a:gd name="T10" fmla="*/ 73 w 100"/>
                <a:gd name="T11" fmla="*/ 86 h 101"/>
                <a:gd name="T12" fmla="*/ 86 w 100"/>
                <a:gd name="T13" fmla="*/ 9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01">
                  <a:moveTo>
                    <a:pt x="86" y="93"/>
                  </a:moveTo>
                  <a:cubicBezTo>
                    <a:pt x="100" y="75"/>
                    <a:pt x="85" y="55"/>
                    <a:pt x="72" y="41"/>
                  </a:cubicBezTo>
                  <a:cubicBezTo>
                    <a:pt x="55" y="24"/>
                    <a:pt x="36" y="10"/>
                    <a:pt x="13" y="3"/>
                  </a:cubicBezTo>
                  <a:cubicBezTo>
                    <a:pt x="4" y="0"/>
                    <a:pt x="0" y="14"/>
                    <a:pt x="9" y="17"/>
                  </a:cubicBezTo>
                  <a:cubicBezTo>
                    <a:pt x="25" y="22"/>
                    <a:pt x="39" y="30"/>
                    <a:pt x="51" y="41"/>
                  </a:cubicBezTo>
                  <a:cubicBezTo>
                    <a:pt x="62" y="51"/>
                    <a:pt x="84" y="70"/>
                    <a:pt x="73" y="86"/>
                  </a:cubicBezTo>
                  <a:cubicBezTo>
                    <a:pt x="68" y="94"/>
                    <a:pt x="80" y="101"/>
                    <a:pt x="86" y="9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87"/>
            <p:cNvSpPr>
              <a:spLocks noEditPoints="1"/>
            </p:cNvSpPr>
            <p:nvPr/>
          </p:nvSpPr>
          <p:spPr bwMode="auto">
            <a:xfrm>
              <a:off x="3882" y="992"/>
              <a:ext cx="143" cy="140"/>
            </a:xfrm>
            <a:custGeom>
              <a:avLst/>
              <a:gdLst>
                <a:gd name="T0" fmla="*/ 79 w 102"/>
                <a:gd name="T1" fmla="*/ 100 h 100"/>
                <a:gd name="T2" fmla="*/ 78 w 102"/>
                <a:gd name="T3" fmla="*/ 100 h 100"/>
                <a:gd name="T4" fmla="*/ 69 w 102"/>
                <a:gd name="T5" fmla="*/ 94 h 100"/>
                <a:gd name="T6" fmla="*/ 70 w 102"/>
                <a:gd name="T7" fmla="*/ 85 h 100"/>
                <a:gd name="T8" fmla="*/ 50 w 102"/>
                <a:gd name="T9" fmla="*/ 46 h 100"/>
                <a:gd name="T10" fmla="*/ 48 w 102"/>
                <a:gd name="T11" fmla="*/ 44 h 100"/>
                <a:gd name="T12" fmla="*/ 8 w 102"/>
                <a:gd name="T13" fmla="*/ 21 h 100"/>
                <a:gd name="T14" fmla="*/ 1 w 102"/>
                <a:gd name="T15" fmla="*/ 13 h 100"/>
                <a:gd name="T16" fmla="*/ 4 w 102"/>
                <a:gd name="T17" fmla="*/ 3 h 100"/>
                <a:gd name="T18" fmla="*/ 13 w 102"/>
                <a:gd name="T19" fmla="*/ 1 h 100"/>
                <a:gd name="T20" fmla="*/ 73 w 102"/>
                <a:gd name="T21" fmla="*/ 40 h 100"/>
                <a:gd name="T22" fmla="*/ 87 w 102"/>
                <a:gd name="T23" fmla="*/ 96 h 100"/>
                <a:gd name="T24" fmla="*/ 79 w 102"/>
                <a:gd name="T25" fmla="*/ 100 h 100"/>
                <a:gd name="T26" fmla="*/ 10 w 102"/>
                <a:gd name="T27" fmla="*/ 6 h 100"/>
                <a:gd name="T28" fmla="*/ 8 w 102"/>
                <a:gd name="T29" fmla="*/ 7 h 100"/>
                <a:gd name="T30" fmla="*/ 6 w 102"/>
                <a:gd name="T31" fmla="*/ 12 h 100"/>
                <a:gd name="T32" fmla="*/ 9 w 102"/>
                <a:gd name="T33" fmla="*/ 15 h 100"/>
                <a:gd name="T34" fmla="*/ 51 w 102"/>
                <a:gd name="T35" fmla="*/ 40 h 100"/>
                <a:gd name="T36" fmla="*/ 53 w 102"/>
                <a:gd name="T37" fmla="*/ 42 h 100"/>
                <a:gd name="T38" fmla="*/ 74 w 102"/>
                <a:gd name="T39" fmla="*/ 88 h 100"/>
                <a:gd name="T40" fmla="*/ 74 w 102"/>
                <a:gd name="T41" fmla="*/ 92 h 100"/>
                <a:gd name="T42" fmla="*/ 78 w 102"/>
                <a:gd name="T43" fmla="*/ 95 h 100"/>
                <a:gd name="T44" fmla="*/ 83 w 102"/>
                <a:gd name="T45" fmla="*/ 93 h 100"/>
                <a:gd name="T46" fmla="*/ 83 w 102"/>
                <a:gd name="T47" fmla="*/ 93 h 100"/>
                <a:gd name="T48" fmla="*/ 69 w 102"/>
                <a:gd name="T49" fmla="*/ 44 h 100"/>
                <a:gd name="T50" fmla="*/ 12 w 102"/>
                <a:gd name="T51" fmla="*/ 6 h 100"/>
                <a:gd name="T52" fmla="*/ 10 w 102"/>
                <a:gd name="T53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00">
                  <a:moveTo>
                    <a:pt x="79" y="100"/>
                  </a:moveTo>
                  <a:cubicBezTo>
                    <a:pt x="78" y="100"/>
                    <a:pt x="78" y="100"/>
                    <a:pt x="78" y="100"/>
                  </a:cubicBezTo>
                  <a:cubicBezTo>
                    <a:pt x="74" y="100"/>
                    <a:pt x="70" y="98"/>
                    <a:pt x="69" y="94"/>
                  </a:cubicBezTo>
                  <a:cubicBezTo>
                    <a:pt x="67" y="91"/>
                    <a:pt x="68" y="88"/>
                    <a:pt x="70" y="85"/>
                  </a:cubicBezTo>
                  <a:cubicBezTo>
                    <a:pt x="79" y="73"/>
                    <a:pt x="61" y="56"/>
                    <a:pt x="50" y="4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35" y="33"/>
                    <a:pt x="22" y="25"/>
                    <a:pt x="8" y="21"/>
                  </a:cubicBezTo>
                  <a:cubicBezTo>
                    <a:pt x="4" y="19"/>
                    <a:pt x="2" y="17"/>
                    <a:pt x="1" y="13"/>
                  </a:cubicBezTo>
                  <a:cubicBezTo>
                    <a:pt x="0" y="9"/>
                    <a:pt x="1" y="5"/>
                    <a:pt x="4" y="3"/>
                  </a:cubicBezTo>
                  <a:cubicBezTo>
                    <a:pt x="6" y="1"/>
                    <a:pt x="10" y="0"/>
                    <a:pt x="13" y="1"/>
                  </a:cubicBezTo>
                  <a:cubicBezTo>
                    <a:pt x="35" y="8"/>
                    <a:pt x="54" y="21"/>
                    <a:pt x="73" y="40"/>
                  </a:cubicBezTo>
                  <a:cubicBezTo>
                    <a:pt x="87" y="56"/>
                    <a:pt x="102" y="76"/>
                    <a:pt x="87" y="96"/>
                  </a:cubicBezTo>
                  <a:cubicBezTo>
                    <a:pt x="85" y="99"/>
                    <a:pt x="82" y="100"/>
                    <a:pt x="79" y="100"/>
                  </a:cubicBezTo>
                  <a:close/>
                  <a:moveTo>
                    <a:pt x="10" y="6"/>
                  </a:moveTo>
                  <a:cubicBezTo>
                    <a:pt x="9" y="6"/>
                    <a:pt x="8" y="6"/>
                    <a:pt x="8" y="7"/>
                  </a:cubicBezTo>
                  <a:cubicBezTo>
                    <a:pt x="6" y="8"/>
                    <a:pt x="6" y="10"/>
                    <a:pt x="6" y="12"/>
                  </a:cubicBezTo>
                  <a:cubicBezTo>
                    <a:pt x="6" y="13"/>
                    <a:pt x="7" y="15"/>
                    <a:pt x="9" y="15"/>
                  </a:cubicBezTo>
                  <a:cubicBezTo>
                    <a:pt x="24" y="20"/>
                    <a:pt x="38" y="28"/>
                    <a:pt x="51" y="4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65" y="52"/>
                    <a:pt x="87" y="72"/>
                    <a:pt x="74" y="88"/>
                  </a:cubicBezTo>
                  <a:cubicBezTo>
                    <a:pt x="74" y="90"/>
                    <a:pt x="73" y="91"/>
                    <a:pt x="74" y="92"/>
                  </a:cubicBezTo>
                  <a:cubicBezTo>
                    <a:pt x="74" y="93"/>
                    <a:pt x="76" y="95"/>
                    <a:pt x="78" y="95"/>
                  </a:cubicBezTo>
                  <a:cubicBezTo>
                    <a:pt x="79" y="95"/>
                    <a:pt x="81" y="95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95" y="76"/>
                    <a:pt x="83" y="59"/>
                    <a:pt x="69" y="44"/>
                  </a:cubicBezTo>
                  <a:cubicBezTo>
                    <a:pt x="51" y="25"/>
                    <a:pt x="32" y="13"/>
                    <a:pt x="12" y="6"/>
                  </a:cubicBezTo>
                  <a:cubicBezTo>
                    <a:pt x="11" y="6"/>
                    <a:pt x="11" y="6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4264" y="1247"/>
              <a:ext cx="114" cy="92"/>
            </a:xfrm>
            <a:custGeom>
              <a:avLst/>
              <a:gdLst>
                <a:gd name="T0" fmla="*/ 19 w 81"/>
                <a:gd name="T1" fmla="*/ 21 h 65"/>
                <a:gd name="T2" fmla="*/ 36 w 81"/>
                <a:gd name="T3" fmla="*/ 23 h 65"/>
                <a:gd name="T4" fmla="*/ 48 w 81"/>
                <a:gd name="T5" fmla="*/ 32 h 65"/>
                <a:gd name="T6" fmla="*/ 64 w 81"/>
                <a:gd name="T7" fmla="*/ 56 h 65"/>
                <a:gd name="T8" fmla="*/ 79 w 81"/>
                <a:gd name="T9" fmla="*/ 52 h 65"/>
                <a:gd name="T10" fmla="*/ 38 w 81"/>
                <a:gd name="T11" fmla="*/ 7 h 65"/>
                <a:gd name="T12" fmla="*/ 5 w 81"/>
                <a:gd name="T13" fmla="*/ 25 h 65"/>
                <a:gd name="T14" fmla="*/ 19 w 81"/>
                <a:gd name="T15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65">
                  <a:moveTo>
                    <a:pt x="19" y="21"/>
                  </a:moveTo>
                  <a:cubicBezTo>
                    <a:pt x="17" y="13"/>
                    <a:pt x="35" y="22"/>
                    <a:pt x="36" y="23"/>
                  </a:cubicBezTo>
                  <a:cubicBezTo>
                    <a:pt x="40" y="26"/>
                    <a:pt x="44" y="29"/>
                    <a:pt x="48" y="32"/>
                  </a:cubicBezTo>
                  <a:cubicBezTo>
                    <a:pt x="55" y="38"/>
                    <a:pt x="62" y="45"/>
                    <a:pt x="64" y="56"/>
                  </a:cubicBezTo>
                  <a:cubicBezTo>
                    <a:pt x="66" y="65"/>
                    <a:pt x="81" y="61"/>
                    <a:pt x="79" y="52"/>
                  </a:cubicBezTo>
                  <a:cubicBezTo>
                    <a:pt x="74" y="32"/>
                    <a:pt x="55" y="15"/>
                    <a:pt x="38" y="7"/>
                  </a:cubicBezTo>
                  <a:cubicBezTo>
                    <a:pt x="23" y="0"/>
                    <a:pt x="0" y="5"/>
                    <a:pt x="5" y="25"/>
                  </a:cubicBezTo>
                  <a:cubicBezTo>
                    <a:pt x="7" y="34"/>
                    <a:pt x="21" y="30"/>
                    <a:pt x="19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89"/>
            <p:cNvSpPr>
              <a:spLocks noEditPoints="1"/>
            </p:cNvSpPr>
            <p:nvPr/>
          </p:nvSpPr>
          <p:spPr bwMode="auto">
            <a:xfrm>
              <a:off x="4264" y="1246"/>
              <a:ext cx="117" cy="91"/>
            </a:xfrm>
            <a:custGeom>
              <a:avLst/>
              <a:gdLst>
                <a:gd name="T0" fmla="*/ 71 w 83"/>
                <a:gd name="T1" fmla="*/ 65 h 65"/>
                <a:gd name="T2" fmla="*/ 61 w 83"/>
                <a:gd name="T3" fmla="*/ 57 h 65"/>
                <a:gd name="T4" fmla="*/ 46 w 83"/>
                <a:gd name="T5" fmla="*/ 35 h 65"/>
                <a:gd name="T6" fmla="*/ 35 w 83"/>
                <a:gd name="T7" fmla="*/ 26 h 65"/>
                <a:gd name="T8" fmla="*/ 22 w 83"/>
                <a:gd name="T9" fmla="*/ 22 h 65"/>
                <a:gd name="T10" fmla="*/ 19 w 83"/>
                <a:gd name="T11" fmla="*/ 31 h 65"/>
                <a:gd name="T12" fmla="*/ 8 w 83"/>
                <a:gd name="T13" fmla="*/ 34 h 65"/>
                <a:gd name="T14" fmla="*/ 2 w 83"/>
                <a:gd name="T15" fmla="*/ 27 h 65"/>
                <a:gd name="T16" fmla="*/ 8 w 83"/>
                <a:gd name="T17" fmla="*/ 7 h 65"/>
                <a:gd name="T18" fmla="*/ 39 w 83"/>
                <a:gd name="T19" fmla="*/ 5 h 65"/>
                <a:gd name="T20" fmla="*/ 81 w 83"/>
                <a:gd name="T21" fmla="*/ 52 h 65"/>
                <a:gd name="T22" fmla="*/ 73 w 83"/>
                <a:gd name="T23" fmla="*/ 64 h 65"/>
                <a:gd name="T24" fmla="*/ 71 w 83"/>
                <a:gd name="T25" fmla="*/ 65 h 65"/>
                <a:gd name="T26" fmla="*/ 22 w 83"/>
                <a:gd name="T27" fmla="*/ 16 h 65"/>
                <a:gd name="T28" fmla="*/ 38 w 83"/>
                <a:gd name="T29" fmla="*/ 22 h 65"/>
                <a:gd name="T30" fmla="*/ 49 w 83"/>
                <a:gd name="T31" fmla="*/ 31 h 65"/>
                <a:gd name="T32" fmla="*/ 67 w 83"/>
                <a:gd name="T33" fmla="*/ 56 h 65"/>
                <a:gd name="T34" fmla="*/ 72 w 83"/>
                <a:gd name="T35" fmla="*/ 59 h 65"/>
                <a:gd name="T36" fmla="*/ 76 w 83"/>
                <a:gd name="T37" fmla="*/ 53 h 65"/>
                <a:gd name="T38" fmla="*/ 36 w 83"/>
                <a:gd name="T39" fmla="*/ 10 h 65"/>
                <a:gd name="T40" fmla="*/ 11 w 83"/>
                <a:gd name="T41" fmla="*/ 11 h 65"/>
                <a:gd name="T42" fmla="*/ 7 w 83"/>
                <a:gd name="T43" fmla="*/ 25 h 65"/>
                <a:gd name="T44" fmla="*/ 10 w 83"/>
                <a:gd name="T45" fmla="*/ 28 h 65"/>
                <a:gd name="T46" fmla="*/ 15 w 83"/>
                <a:gd name="T47" fmla="*/ 27 h 65"/>
                <a:gd name="T48" fmla="*/ 16 w 83"/>
                <a:gd name="T49" fmla="*/ 23 h 65"/>
                <a:gd name="T50" fmla="*/ 16 w 83"/>
                <a:gd name="T51" fmla="*/ 23 h 65"/>
                <a:gd name="T52" fmla="*/ 18 w 83"/>
                <a:gd name="T53" fmla="*/ 17 h 65"/>
                <a:gd name="T54" fmla="*/ 22 w 83"/>
                <a:gd name="T55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65">
                  <a:moveTo>
                    <a:pt x="71" y="65"/>
                  </a:moveTo>
                  <a:cubicBezTo>
                    <a:pt x="67" y="65"/>
                    <a:pt x="63" y="62"/>
                    <a:pt x="61" y="57"/>
                  </a:cubicBezTo>
                  <a:cubicBezTo>
                    <a:pt x="59" y="47"/>
                    <a:pt x="53" y="41"/>
                    <a:pt x="46" y="35"/>
                  </a:cubicBezTo>
                  <a:cubicBezTo>
                    <a:pt x="42" y="32"/>
                    <a:pt x="39" y="29"/>
                    <a:pt x="35" y="26"/>
                  </a:cubicBezTo>
                  <a:cubicBezTo>
                    <a:pt x="32" y="25"/>
                    <a:pt x="24" y="22"/>
                    <a:pt x="22" y="22"/>
                  </a:cubicBezTo>
                  <a:cubicBezTo>
                    <a:pt x="22" y="25"/>
                    <a:pt x="21" y="29"/>
                    <a:pt x="19" y="31"/>
                  </a:cubicBezTo>
                  <a:cubicBezTo>
                    <a:pt x="16" y="34"/>
                    <a:pt x="12" y="35"/>
                    <a:pt x="8" y="34"/>
                  </a:cubicBezTo>
                  <a:cubicBezTo>
                    <a:pt x="5" y="33"/>
                    <a:pt x="3" y="30"/>
                    <a:pt x="2" y="27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5" y="1"/>
                    <a:pt x="28" y="0"/>
                    <a:pt x="39" y="5"/>
                  </a:cubicBezTo>
                  <a:cubicBezTo>
                    <a:pt x="56" y="14"/>
                    <a:pt x="77" y="32"/>
                    <a:pt x="81" y="52"/>
                  </a:cubicBezTo>
                  <a:cubicBezTo>
                    <a:pt x="83" y="59"/>
                    <a:pt x="78" y="63"/>
                    <a:pt x="73" y="64"/>
                  </a:cubicBezTo>
                  <a:cubicBezTo>
                    <a:pt x="72" y="65"/>
                    <a:pt x="72" y="65"/>
                    <a:pt x="71" y="65"/>
                  </a:cubicBezTo>
                  <a:close/>
                  <a:moveTo>
                    <a:pt x="22" y="16"/>
                  </a:moveTo>
                  <a:cubicBezTo>
                    <a:pt x="28" y="16"/>
                    <a:pt x="38" y="22"/>
                    <a:pt x="38" y="22"/>
                  </a:cubicBezTo>
                  <a:cubicBezTo>
                    <a:pt x="42" y="24"/>
                    <a:pt x="46" y="28"/>
                    <a:pt x="49" y="31"/>
                  </a:cubicBezTo>
                  <a:cubicBezTo>
                    <a:pt x="57" y="37"/>
                    <a:pt x="64" y="45"/>
                    <a:pt x="67" y="56"/>
                  </a:cubicBezTo>
                  <a:cubicBezTo>
                    <a:pt x="68" y="60"/>
                    <a:pt x="71" y="59"/>
                    <a:pt x="72" y="59"/>
                  </a:cubicBezTo>
                  <a:cubicBezTo>
                    <a:pt x="74" y="59"/>
                    <a:pt x="77" y="57"/>
                    <a:pt x="76" y="53"/>
                  </a:cubicBezTo>
                  <a:cubicBezTo>
                    <a:pt x="71" y="35"/>
                    <a:pt x="53" y="18"/>
                    <a:pt x="36" y="10"/>
                  </a:cubicBezTo>
                  <a:cubicBezTo>
                    <a:pt x="28" y="6"/>
                    <a:pt x="17" y="7"/>
                    <a:pt x="11" y="11"/>
                  </a:cubicBezTo>
                  <a:cubicBezTo>
                    <a:pt x="7" y="15"/>
                    <a:pt x="6" y="19"/>
                    <a:pt x="7" y="25"/>
                  </a:cubicBezTo>
                  <a:cubicBezTo>
                    <a:pt x="8" y="27"/>
                    <a:pt x="8" y="28"/>
                    <a:pt x="10" y="28"/>
                  </a:cubicBezTo>
                  <a:cubicBezTo>
                    <a:pt x="11" y="29"/>
                    <a:pt x="13" y="28"/>
                    <a:pt x="15" y="27"/>
                  </a:cubicBezTo>
                  <a:cubicBezTo>
                    <a:pt x="16" y="26"/>
                    <a:pt x="17" y="25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7" y="18"/>
                    <a:pt x="18" y="17"/>
                  </a:cubicBezTo>
                  <a:cubicBezTo>
                    <a:pt x="19" y="17"/>
                    <a:pt x="20" y="16"/>
                    <a:pt x="22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0"/>
            <p:cNvSpPr>
              <a:spLocks/>
            </p:cNvSpPr>
            <p:nvPr/>
          </p:nvSpPr>
          <p:spPr bwMode="auto">
            <a:xfrm>
              <a:off x="3659" y="1961"/>
              <a:ext cx="71" cy="330"/>
            </a:xfrm>
            <a:custGeom>
              <a:avLst/>
              <a:gdLst>
                <a:gd name="T0" fmla="*/ 31 w 51"/>
                <a:gd name="T1" fmla="*/ 9 h 235"/>
                <a:gd name="T2" fmla="*/ 4 w 51"/>
                <a:gd name="T3" fmla="*/ 139 h 235"/>
                <a:gd name="T4" fmla="*/ 33 w 51"/>
                <a:gd name="T5" fmla="*/ 226 h 235"/>
                <a:gd name="T6" fmla="*/ 46 w 51"/>
                <a:gd name="T7" fmla="*/ 219 h 235"/>
                <a:gd name="T8" fmla="*/ 21 w 51"/>
                <a:gd name="T9" fmla="*/ 130 h 235"/>
                <a:gd name="T10" fmla="*/ 35 w 51"/>
                <a:gd name="T11" fmla="*/ 90 h 235"/>
                <a:gd name="T12" fmla="*/ 46 w 51"/>
                <a:gd name="T13" fmla="*/ 9 h 235"/>
                <a:gd name="T14" fmla="*/ 31 w 51"/>
                <a:gd name="T15" fmla="*/ 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35">
                  <a:moveTo>
                    <a:pt x="31" y="9"/>
                  </a:moveTo>
                  <a:cubicBezTo>
                    <a:pt x="35" y="59"/>
                    <a:pt x="11" y="93"/>
                    <a:pt x="4" y="139"/>
                  </a:cubicBezTo>
                  <a:cubicBezTo>
                    <a:pt x="0" y="172"/>
                    <a:pt x="18" y="198"/>
                    <a:pt x="33" y="226"/>
                  </a:cubicBezTo>
                  <a:cubicBezTo>
                    <a:pt x="38" y="235"/>
                    <a:pt x="51" y="227"/>
                    <a:pt x="46" y="219"/>
                  </a:cubicBezTo>
                  <a:cubicBezTo>
                    <a:pt x="30" y="189"/>
                    <a:pt x="14" y="166"/>
                    <a:pt x="21" y="130"/>
                  </a:cubicBezTo>
                  <a:cubicBezTo>
                    <a:pt x="24" y="116"/>
                    <a:pt x="31" y="103"/>
                    <a:pt x="35" y="90"/>
                  </a:cubicBezTo>
                  <a:cubicBezTo>
                    <a:pt x="45" y="63"/>
                    <a:pt x="48" y="38"/>
                    <a:pt x="46" y="9"/>
                  </a:cubicBezTo>
                  <a:cubicBezTo>
                    <a:pt x="45" y="0"/>
                    <a:pt x="30" y="0"/>
                    <a:pt x="31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1"/>
            <p:cNvSpPr>
              <a:spLocks noEditPoints="1"/>
            </p:cNvSpPr>
            <p:nvPr/>
          </p:nvSpPr>
          <p:spPr bwMode="auto">
            <a:xfrm>
              <a:off x="3655" y="1960"/>
              <a:ext cx="75" cy="328"/>
            </a:xfrm>
            <a:custGeom>
              <a:avLst/>
              <a:gdLst>
                <a:gd name="T0" fmla="*/ 42 w 54"/>
                <a:gd name="T1" fmla="*/ 234 h 234"/>
                <a:gd name="T2" fmla="*/ 42 w 54"/>
                <a:gd name="T3" fmla="*/ 234 h 234"/>
                <a:gd name="T4" fmla="*/ 34 w 54"/>
                <a:gd name="T5" fmla="*/ 229 h 234"/>
                <a:gd name="T6" fmla="*/ 28 w 54"/>
                <a:gd name="T7" fmla="*/ 217 h 234"/>
                <a:gd name="T8" fmla="*/ 4 w 54"/>
                <a:gd name="T9" fmla="*/ 139 h 234"/>
                <a:gd name="T10" fmla="*/ 18 w 54"/>
                <a:gd name="T11" fmla="*/ 88 h 234"/>
                <a:gd name="T12" fmla="*/ 31 w 54"/>
                <a:gd name="T13" fmla="*/ 11 h 234"/>
                <a:gd name="T14" fmla="*/ 31 w 54"/>
                <a:gd name="T15" fmla="*/ 11 h 234"/>
                <a:gd name="T16" fmla="*/ 39 w 54"/>
                <a:gd name="T17" fmla="*/ 1 h 234"/>
                <a:gd name="T18" fmla="*/ 51 w 54"/>
                <a:gd name="T19" fmla="*/ 10 h 234"/>
                <a:gd name="T20" fmla="*/ 41 w 54"/>
                <a:gd name="T21" fmla="*/ 92 h 234"/>
                <a:gd name="T22" fmla="*/ 36 w 54"/>
                <a:gd name="T23" fmla="*/ 107 h 234"/>
                <a:gd name="T24" fmla="*/ 27 w 54"/>
                <a:gd name="T25" fmla="*/ 131 h 234"/>
                <a:gd name="T26" fmla="*/ 46 w 54"/>
                <a:gd name="T27" fmla="*/ 208 h 234"/>
                <a:gd name="T28" fmla="*/ 52 w 54"/>
                <a:gd name="T29" fmla="*/ 218 h 234"/>
                <a:gd name="T30" fmla="*/ 51 w 54"/>
                <a:gd name="T31" fmla="*/ 228 h 234"/>
                <a:gd name="T32" fmla="*/ 42 w 54"/>
                <a:gd name="T33" fmla="*/ 234 h 234"/>
                <a:gd name="T34" fmla="*/ 36 w 54"/>
                <a:gd name="T35" fmla="*/ 10 h 234"/>
                <a:gd name="T36" fmla="*/ 23 w 54"/>
                <a:gd name="T37" fmla="*/ 90 h 234"/>
                <a:gd name="T38" fmla="*/ 10 w 54"/>
                <a:gd name="T39" fmla="*/ 140 h 234"/>
                <a:gd name="T40" fmla="*/ 33 w 54"/>
                <a:gd name="T41" fmla="*/ 215 h 234"/>
                <a:gd name="T42" fmla="*/ 39 w 54"/>
                <a:gd name="T43" fmla="*/ 226 h 234"/>
                <a:gd name="T44" fmla="*/ 42 w 54"/>
                <a:gd name="T45" fmla="*/ 228 h 234"/>
                <a:gd name="T46" fmla="*/ 47 w 54"/>
                <a:gd name="T47" fmla="*/ 225 h 234"/>
                <a:gd name="T48" fmla="*/ 47 w 54"/>
                <a:gd name="T49" fmla="*/ 221 h 234"/>
                <a:gd name="T50" fmla="*/ 41 w 54"/>
                <a:gd name="T51" fmla="*/ 211 h 234"/>
                <a:gd name="T52" fmla="*/ 22 w 54"/>
                <a:gd name="T53" fmla="*/ 130 h 234"/>
                <a:gd name="T54" fmla="*/ 30 w 54"/>
                <a:gd name="T55" fmla="*/ 104 h 234"/>
                <a:gd name="T56" fmla="*/ 36 w 54"/>
                <a:gd name="T57" fmla="*/ 90 h 234"/>
                <a:gd name="T58" fmla="*/ 46 w 54"/>
                <a:gd name="T59" fmla="*/ 11 h 234"/>
                <a:gd name="T60" fmla="*/ 40 w 54"/>
                <a:gd name="T61" fmla="*/ 6 h 234"/>
                <a:gd name="T62" fmla="*/ 36 w 54"/>
                <a:gd name="T63" fmla="*/ 1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234">
                  <a:moveTo>
                    <a:pt x="42" y="234"/>
                  </a:moveTo>
                  <a:cubicBezTo>
                    <a:pt x="42" y="234"/>
                    <a:pt x="42" y="234"/>
                    <a:pt x="42" y="234"/>
                  </a:cubicBezTo>
                  <a:cubicBezTo>
                    <a:pt x="39" y="234"/>
                    <a:pt x="36" y="232"/>
                    <a:pt x="34" y="229"/>
                  </a:cubicBezTo>
                  <a:cubicBezTo>
                    <a:pt x="32" y="225"/>
                    <a:pt x="30" y="221"/>
                    <a:pt x="28" y="217"/>
                  </a:cubicBezTo>
                  <a:cubicBezTo>
                    <a:pt x="14" y="193"/>
                    <a:pt x="0" y="169"/>
                    <a:pt x="4" y="139"/>
                  </a:cubicBezTo>
                  <a:cubicBezTo>
                    <a:pt x="7" y="121"/>
                    <a:pt x="12" y="104"/>
                    <a:pt x="18" y="88"/>
                  </a:cubicBezTo>
                  <a:cubicBezTo>
                    <a:pt x="26" y="63"/>
                    <a:pt x="34" y="40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5"/>
                    <a:pt x="34" y="1"/>
                    <a:pt x="39" y="1"/>
                  </a:cubicBezTo>
                  <a:cubicBezTo>
                    <a:pt x="45" y="0"/>
                    <a:pt x="51" y="4"/>
                    <a:pt x="51" y="10"/>
                  </a:cubicBezTo>
                  <a:cubicBezTo>
                    <a:pt x="54" y="39"/>
                    <a:pt x="51" y="64"/>
                    <a:pt x="41" y="92"/>
                  </a:cubicBezTo>
                  <a:cubicBezTo>
                    <a:pt x="39" y="97"/>
                    <a:pt x="37" y="102"/>
                    <a:pt x="36" y="107"/>
                  </a:cubicBezTo>
                  <a:cubicBezTo>
                    <a:pt x="32" y="115"/>
                    <a:pt x="29" y="123"/>
                    <a:pt x="27" y="131"/>
                  </a:cubicBezTo>
                  <a:cubicBezTo>
                    <a:pt x="21" y="162"/>
                    <a:pt x="32" y="183"/>
                    <a:pt x="46" y="208"/>
                  </a:cubicBezTo>
                  <a:cubicBezTo>
                    <a:pt x="48" y="211"/>
                    <a:pt x="50" y="215"/>
                    <a:pt x="52" y="218"/>
                  </a:cubicBezTo>
                  <a:cubicBezTo>
                    <a:pt x="53" y="222"/>
                    <a:pt x="53" y="225"/>
                    <a:pt x="51" y="228"/>
                  </a:cubicBezTo>
                  <a:cubicBezTo>
                    <a:pt x="49" y="232"/>
                    <a:pt x="46" y="234"/>
                    <a:pt x="42" y="234"/>
                  </a:cubicBezTo>
                  <a:close/>
                  <a:moveTo>
                    <a:pt x="36" y="10"/>
                  </a:moveTo>
                  <a:cubicBezTo>
                    <a:pt x="39" y="40"/>
                    <a:pt x="31" y="66"/>
                    <a:pt x="23" y="90"/>
                  </a:cubicBezTo>
                  <a:cubicBezTo>
                    <a:pt x="18" y="106"/>
                    <a:pt x="12" y="122"/>
                    <a:pt x="10" y="140"/>
                  </a:cubicBezTo>
                  <a:cubicBezTo>
                    <a:pt x="6" y="168"/>
                    <a:pt x="19" y="191"/>
                    <a:pt x="33" y="215"/>
                  </a:cubicBezTo>
                  <a:cubicBezTo>
                    <a:pt x="35" y="218"/>
                    <a:pt x="37" y="222"/>
                    <a:pt x="39" y="226"/>
                  </a:cubicBezTo>
                  <a:cubicBezTo>
                    <a:pt x="40" y="227"/>
                    <a:pt x="41" y="228"/>
                    <a:pt x="42" y="228"/>
                  </a:cubicBezTo>
                  <a:cubicBezTo>
                    <a:pt x="44" y="228"/>
                    <a:pt x="46" y="227"/>
                    <a:pt x="47" y="225"/>
                  </a:cubicBezTo>
                  <a:cubicBezTo>
                    <a:pt x="47" y="225"/>
                    <a:pt x="48" y="223"/>
                    <a:pt x="47" y="221"/>
                  </a:cubicBezTo>
                  <a:cubicBezTo>
                    <a:pt x="45" y="218"/>
                    <a:pt x="43" y="214"/>
                    <a:pt x="41" y="211"/>
                  </a:cubicBezTo>
                  <a:cubicBezTo>
                    <a:pt x="27" y="185"/>
                    <a:pt x="15" y="163"/>
                    <a:pt x="22" y="130"/>
                  </a:cubicBezTo>
                  <a:cubicBezTo>
                    <a:pt x="24" y="121"/>
                    <a:pt x="27" y="113"/>
                    <a:pt x="30" y="104"/>
                  </a:cubicBezTo>
                  <a:cubicBezTo>
                    <a:pt x="32" y="100"/>
                    <a:pt x="34" y="95"/>
                    <a:pt x="36" y="90"/>
                  </a:cubicBezTo>
                  <a:cubicBezTo>
                    <a:pt x="45" y="63"/>
                    <a:pt x="48" y="38"/>
                    <a:pt x="46" y="11"/>
                  </a:cubicBezTo>
                  <a:cubicBezTo>
                    <a:pt x="45" y="7"/>
                    <a:pt x="42" y="6"/>
                    <a:pt x="40" y="6"/>
                  </a:cubicBezTo>
                  <a:cubicBezTo>
                    <a:pt x="39" y="6"/>
                    <a:pt x="36" y="7"/>
                    <a:pt x="36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2"/>
            <p:cNvSpPr>
              <a:spLocks/>
            </p:cNvSpPr>
            <p:nvPr/>
          </p:nvSpPr>
          <p:spPr bwMode="auto">
            <a:xfrm>
              <a:off x="3775" y="1946"/>
              <a:ext cx="87" cy="115"/>
            </a:xfrm>
            <a:custGeom>
              <a:avLst/>
              <a:gdLst>
                <a:gd name="T0" fmla="*/ 4 w 62"/>
                <a:gd name="T1" fmla="*/ 12 h 82"/>
                <a:gd name="T2" fmla="*/ 45 w 62"/>
                <a:gd name="T3" fmla="*/ 75 h 82"/>
                <a:gd name="T4" fmla="*/ 55 w 62"/>
                <a:gd name="T5" fmla="*/ 65 h 82"/>
                <a:gd name="T6" fmla="*/ 18 w 62"/>
                <a:gd name="T7" fmla="*/ 8 h 82"/>
                <a:gd name="T8" fmla="*/ 4 w 62"/>
                <a:gd name="T9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2">
                  <a:moveTo>
                    <a:pt x="4" y="12"/>
                  </a:moveTo>
                  <a:cubicBezTo>
                    <a:pt x="13" y="36"/>
                    <a:pt x="27" y="58"/>
                    <a:pt x="45" y="75"/>
                  </a:cubicBezTo>
                  <a:cubicBezTo>
                    <a:pt x="52" y="82"/>
                    <a:pt x="62" y="72"/>
                    <a:pt x="55" y="65"/>
                  </a:cubicBezTo>
                  <a:cubicBezTo>
                    <a:pt x="39" y="49"/>
                    <a:pt x="26" y="30"/>
                    <a:pt x="18" y="8"/>
                  </a:cubicBezTo>
                  <a:cubicBezTo>
                    <a:pt x="15" y="0"/>
                    <a:pt x="0" y="3"/>
                    <a:pt x="4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3774" y="1944"/>
              <a:ext cx="88" cy="114"/>
            </a:xfrm>
            <a:custGeom>
              <a:avLst/>
              <a:gdLst>
                <a:gd name="T0" fmla="*/ 51 w 63"/>
                <a:gd name="T1" fmla="*/ 81 h 81"/>
                <a:gd name="T2" fmla="*/ 44 w 63"/>
                <a:gd name="T3" fmla="*/ 78 h 81"/>
                <a:gd name="T4" fmla="*/ 2 w 63"/>
                <a:gd name="T5" fmla="*/ 14 h 81"/>
                <a:gd name="T6" fmla="*/ 2 w 63"/>
                <a:gd name="T7" fmla="*/ 14 h 81"/>
                <a:gd name="T8" fmla="*/ 8 w 63"/>
                <a:gd name="T9" fmla="*/ 2 h 81"/>
                <a:gd name="T10" fmla="*/ 22 w 63"/>
                <a:gd name="T11" fmla="*/ 8 h 81"/>
                <a:gd name="T12" fmla="*/ 58 w 63"/>
                <a:gd name="T13" fmla="*/ 64 h 81"/>
                <a:gd name="T14" fmla="*/ 58 w 63"/>
                <a:gd name="T15" fmla="*/ 78 h 81"/>
                <a:gd name="T16" fmla="*/ 51 w 63"/>
                <a:gd name="T17" fmla="*/ 81 h 81"/>
                <a:gd name="T18" fmla="*/ 12 w 63"/>
                <a:gd name="T19" fmla="*/ 7 h 81"/>
                <a:gd name="T20" fmla="*/ 10 w 63"/>
                <a:gd name="T21" fmla="*/ 8 h 81"/>
                <a:gd name="T22" fmla="*/ 7 w 63"/>
                <a:gd name="T23" fmla="*/ 12 h 81"/>
                <a:gd name="T24" fmla="*/ 7 w 63"/>
                <a:gd name="T25" fmla="*/ 12 h 81"/>
                <a:gd name="T26" fmla="*/ 48 w 63"/>
                <a:gd name="T27" fmla="*/ 74 h 81"/>
                <a:gd name="T28" fmla="*/ 54 w 63"/>
                <a:gd name="T29" fmla="*/ 74 h 81"/>
                <a:gd name="T30" fmla="*/ 55 w 63"/>
                <a:gd name="T31" fmla="*/ 68 h 81"/>
                <a:gd name="T32" fmla="*/ 16 w 63"/>
                <a:gd name="T33" fmla="*/ 10 h 81"/>
                <a:gd name="T34" fmla="*/ 12 w 63"/>
                <a:gd name="T35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81">
                  <a:moveTo>
                    <a:pt x="51" y="81"/>
                  </a:moveTo>
                  <a:cubicBezTo>
                    <a:pt x="49" y="81"/>
                    <a:pt x="46" y="80"/>
                    <a:pt x="44" y="78"/>
                  </a:cubicBezTo>
                  <a:cubicBezTo>
                    <a:pt x="26" y="61"/>
                    <a:pt x="11" y="39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9"/>
                    <a:pt x="2" y="4"/>
                    <a:pt x="8" y="2"/>
                  </a:cubicBezTo>
                  <a:cubicBezTo>
                    <a:pt x="13" y="0"/>
                    <a:pt x="19" y="2"/>
                    <a:pt x="22" y="8"/>
                  </a:cubicBezTo>
                  <a:cubicBezTo>
                    <a:pt x="30" y="29"/>
                    <a:pt x="42" y="48"/>
                    <a:pt x="58" y="64"/>
                  </a:cubicBezTo>
                  <a:cubicBezTo>
                    <a:pt x="63" y="68"/>
                    <a:pt x="62" y="74"/>
                    <a:pt x="58" y="78"/>
                  </a:cubicBezTo>
                  <a:cubicBezTo>
                    <a:pt x="56" y="80"/>
                    <a:pt x="54" y="81"/>
                    <a:pt x="51" y="81"/>
                  </a:cubicBezTo>
                  <a:close/>
                  <a:moveTo>
                    <a:pt x="12" y="7"/>
                  </a:moveTo>
                  <a:cubicBezTo>
                    <a:pt x="11" y="7"/>
                    <a:pt x="10" y="7"/>
                    <a:pt x="10" y="8"/>
                  </a:cubicBezTo>
                  <a:cubicBezTo>
                    <a:pt x="8" y="8"/>
                    <a:pt x="6" y="9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6" y="36"/>
                    <a:pt x="30" y="57"/>
                    <a:pt x="48" y="74"/>
                  </a:cubicBezTo>
                  <a:cubicBezTo>
                    <a:pt x="51" y="77"/>
                    <a:pt x="53" y="75"/>
                    <a:pt x="54" y="74"/>
                  </a:cubicBezTo>
                  <a:cubicBezTo>
                    <a:pt x="56" y="73"/>
                    <a:pt x="57" y="70"/>
                    <a:pt x="55" y="68"/>
                  </a:cubicBezTo>
                  <a:cubicBezTo>
                    <a:pt x="37" y="51"/>
                    <a:pt x="25" y="32"/>
                    <a:pt x="16" y="10"/>
                  </a:cubicBezTo>
                  <a:cubicBezTo>
                    <a:pt x="16" y="8"/>
                    <a:pt x="13" y="7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94"/>
            <p:cNvSpPr>
              <a:spLocks/>
            </p:cNvSpPr>
            <p:nvPr/>
          </p:nvSpPr>
          <p:spPr bwMode="auto">
            <a:xfrm>
              <a:off x="4538" y="1042"/>
              <a:ext cx="146" cy="444"/>
            </a:xfrm>
            <a:custGeom>
              <a:avLst/>
              <a:gdLst>
                <a:gd name="T0" fmla="*/ 88 w 104"/>
                <a:gd name="T1" fmla="*/ 9 h 316"/>
                <a:gd name="T2" fmla="*/ 24 w 104"/>
                <a:gd name="T3" fmla="*/ 200 h 316"/>
                <a:gd name="T4" fmla="*/ 20 w 104"/>
                <a:gd name="T5" fmla="*/ 308 h 316"/>
                <a:gd name="T6" fmla="*/ 33 w 104"/>
                <a:gd name="T7" fmla="*/ 301 h 316"/>
                <a:gd name="T8" fmla="*/ 54 w 104"/>
                <a:gd name="T9" fmla="*/ 153 h 316"/>
                <a:gd name="T10" fmla="*/ 103 w 104"/>
                <a:gd name="T11" fmla="*/ 9 h 316"/>
                <a:gd name="T12" fmla="*/ 88 w 104"/>
                <a:gd name="T13" fmla="*/ 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316">
                  <a:moveTo>
                    <a:pt x="88" y="9"/>
                  </a:moveTo>
                  <a:cubicBezTo>
                    <a:pt x="81" y="73"/>
                    <a:pt x="41" y="137"/>
                    <a:pt x="24" y="200"/>
                  </a:cubicBezTo>
                  <a:cubicBezTo>
                    <a:pt x="15" y="231"/>
                    <a:pt x="0" y="278"/>
                    <a:pt x="20" y="308"/>
                  </a:cubicBezTo>
                  <a:cubicBezTo>
                    <a:pt x="26" y="316"/>
                    <a:pt x="39" y="309"/>
                    <a:pt x="33" y="301"/>
                  </a:cubicBezTo>
                  <a:cubicBezTo>
                    <a:pt x="8" y="264"/>
                    <a:pt x="41" y="191"/>
                    <a:pt x="54" y="153"/>
                  </a:cubicBezTo>
                  <a:cubicBezTo>
                    <a:pt x="71" y="105"/>
                    <a:pt x="97" y="61"/>
                    <a:pt x="103" y="9"/>
                  </a:cubicBezTo>
                  <a:cubicBezTo>
                    <a:pt x="104" y="0"/>
                    <a:pt x="89" y="0"/>
                    <a:pt x="88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95"/>
            <p:cNvSpPr>
              <a:spLocks noEditPoints="1"/>
            </p:cNvSpPr>
            <p:nvPr/>
          </p:nvSpPr>
          <p:spPr bwMode="auto">
            <a:xfrm>
              <a:off x="4535" y="1041"/>
              <a:ext cx="153" cy="442"/>
            </a:xfrm>
            <a:custGeom>
              <a:avLst/>
              <a:gdLst>
                <a:gd name="T0" fmla="*/ 29 w 109"/>
                <a:gd name="T1" fmla="*/ 315 h 315"/>
                <a:gd name="T2" fmla="*/ 20 w 109"/>
                <a:gd name="T3" fmla="*/ 311 h 315"/>
                <a:gd name="T4" fmla="*/ 21 w 109"/>
                <a:gd name="T5" fmla="*/ 206 h 315"/>
                <a:gd name="T6" fmla="*/ 23 w 109"/>
                <a:gd name="T7" fmla="*/ 200 h 315"/>
                <a:gd name="T8" fmla="*/ 51 w 109"/>
                <a:gd name="T9" fmla="*/ 123 h 315"/>
                <a:gd name="T10" fmla="*/ 87 w 109"/>
                <a:gd name="T11" fmla="*/ 10 h 315"/>
                <a:gd name="T12" fmla="*/ 87 w 109"/>
                <a:gd name="T13" fmla="*/ 10 h 315"/>
                <a:gd name="T14" fmla="*/ 100 w 109"/>
                <a:gd name="T15" fmla="*/ 1 h 315"/>
                <a:gd name="T16" fmla="*/ 108 w 109"/>
                <a:gd name="T17" fmla="*/ 11 h 315"/>
                <a:gd name="T18" fmla="*/ 77 w 109"/>
                <a:gd name="T19" fmla="*/ 110 h 315"/>
                <a:gd name="T20" fmla="*/ 59 w 109"/>
                <a:gd name="T21" fmla="*/ 155 h 315"/>
                <a:gd name="T22" fmla="*/ 53 w 109"/>
                <a:gd name="T23" fmla="*/ 172 h 315"/>
                <a:gd name="T24" fmla="*/ 38 w 109"/>
                <a:gd name="T25" fmla="*/ 300 h 315"/>
                <a:gd name="T26" fmla="*/ 35 w 109"/>
                <a:gd name="T27" fmla="*/ 313 h 315"/>
                <a:gd name="T28" fmla="*/ 29 w 109"/>
                <a:gd name="T29" fmla="*/ 315 h 315"/>
                <a:gd name="T30" fmla="*/ 99 w 109"/>
                <a:gd name="T31" fmla="*/ 6 h 315"/>
                <a:gd name="T32" fmla="*/ 93 w 109"/>
                <a:gd name="T33" fmla="*/ 11 h 315"/>
                <a:gd name="T34" fmla="*/ 93 w 109"/>
                <a:gd name="T35" fmla="*/ 11 h 315"/>
                <a:gd name="T36" fmla="*/ 57 w 109"/>
                <a:gd name="T37" fmla="*/ 126 h 315"/>
                <a:gd name="T38" fmla="*/ 28 w 109"/>
                <a:gd name="T39" fmla="*/ 202 h 315"/>
                <a:gd name="T40" fmla="*/ 27 w 109"/>
                <a:gd name="T41" fmla="*/ 208 h 315"/>
                <a:gd name="T42" fmla="*/ 25 w 109"/>
                <a:gd name="T43" fmla="*/ 308 h 315"/>
                <a:gd name="T44" fmla="*/ 32 w 109"/>
                <a:gd name="T45" fmla="*/ 309 h 315"/>
                <a:gd name="T46" fmla="*/ 33 w 109"/>
                <a:gd name="T47" fmla="*/ 303 h 315"/>
                <a:gd name="T48" fmla="*/ 48 w 109"/>
                <a:gd name="T49" fmla="*/ 170 h 315"/>
                <a:gd name="T50" fmla="*/ 54 w 109"/>
                <a:gd name="T51" fmla="*/ 154 h 315"/>
                <a:gd name="T52" fmla="*/ 72 w 109"/>
                <a:gd name="T53" fmla="*/ 108 h 315"/>
                <a:gd name="T54" fmla="*/ 102 w 109"/>
                <a:gd name="T55" fmla="*/ 10 h 315"/>
                <a:gd name="T56" fmla="*/ 99 w 109"/>
                <a:gd name="T57" fmla="*/ 6 h 315"/>
                <a:gd name="T58" fmla="*/ 99 w 109"/>
                <a:gd name="T59" fmla="*/ 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315">
                  <a:moveTo>
                    <a:pt x="29" y="315"/>
                  </a:moveTo>
                  <a:cubicBezTo>
                    <a:pt x="26" y="315"/>
                    <a:pt x="22" y="314"/>
                    <a:pt x="20" y="311"/>
                  </a:cubicBezTo>
                  <a:cubicBezTo>
                    <a:pt x="0" y="282"/>
                    <a:pt x="12" y="238"/>
                    <a:pt x="21" y="206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30" y="175"/>
                    <a:pt x="41" y="149"/>
                    <a:pt x="51" y="123"/>
                  </a:cubicBezTo>
                  <a:cubicBezTo>
                    <a:pt x="67" y="86"/>
                    <a:pt x="83" y="48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8" y="3"/>
                    <a:pt x="94" y="0"/>
                    <a:pt x="100" y="1"/>
                  </a:cubicBezTo>
                  <a:cubicBezTo>
                    <a:pt x="105" y="1"/>
                    <a:pt x="109" y="5"/>
                    <a:pt x="108" y="11"/>
                  </a:cubicBezTo>
                  <a:cubicBezTo>
                    <a:pt x="104" y="46"/>
                    <a:pt x="90" y="78"/>
                    <a:pt x="77" y="110"/>
                  </a:cubicBezTo>
                  <a:cubicBezTo>
                    <a:pt x="71" y="125"/>
                    <a:pt x="64" y="140"/>
                    <a:pt x="59" y="155"/>
                  </a:cubicBezTo>
                  <a:cubicBezTo>
                    <a:pt x="57" y="160"/>
                    <a:pt x="55" y="166"/>
                    <a:pt x="53" y="172"/>
                  </a:cubicBezTo>
                  <a:cubicBezTo>
                    <a:pt x="38" y="211"/>
                    <a:pt x="16" y="269"/>
                    <a:pt x="38" y="300"/>
                  </a:cubicBezTo>
                  <a:cubicBezTo>
                    <a:pt x="41" y="305"/>
                    <a:pt x="40" y="310"/>
                    <a:pt x="35" y="313"/>
                  </a:cubicBezTo>
                  <a:cubicBezTo>
                    <a:pt x="33" y="315"/>
                    <a:pt x="31" y="315"/>
                    <a:pt x="29" y="315"/>
                  </a:cubicBezTo>
                  <a:close/>
                  <a:moveTo>
                    <a:pt x="99" y="6"/>
                  </a:moveTo>
                  <a:cubicBezTo>
                    <a:pt x="96" y="6"/>
                    <a:pt x="93" y="7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88" y="49"/>
                    <a:pt x="72" y="88"/>
                    <a:pt x="57" y="126"/>
                  </a:cubicBezTo>
                  <a:cubicBezTo>
                    <a:pt x="46" y="151"/>
                    <a:pt x="35" y="176"/>
                    <a:pt x="28" y="202"/>
                  </a:cubicBezTo>
                  <a:cubicBezTo>
                    <a:pt x="27" y="208"/>
                    <a:pt x="27" y="208"/>
                    <a:pt x="27" y="208"/>
                  </a:cubicBezTo>
                  <a:cubicBezTo>
                    <a:pt x="18" y="239"/>
                    <a:pt x="6" y="281"/>
                    <a:pt x="25" y="308"/>
                  </a:cubicBezTo>
                  <a:cubicBezTo>
                    <a:pt x="27" y="311"/>
                    <a:pt x="30" y="310"/>
                    <a:pt x="32" y="309"/>
                  </a:cubicBezTo>
                  <a:cubicBezTo>
                    <a:pt x="33" y="308"/>
                    <a:pt x="35" y="306"/>
                    <a:pt x="33" y="303"/>
                  </a:cubicBezTo>
                  <a:cubicBezTo>
                    <a:pt x="10" y="270"/>
                    <a:pt x="33" y="210"/>
                    <a:pt x="48" y="170"/>
                  </a:cubicBezTo>
                  <a:cubicBezTo>
                    <a:pt x="50" y="164"/>
                    <a:pt x="52" y="158"/>
                    <a:pt x="54" y="154"/>
                  </a:cubicBezTo>
                  <a:cubicBezTo>
                    <a:pt x="59" y="138"/>
                    <a:pt x="65" y="123"/>
                    <a:pt x="72" y="108"/>
                  </a:cubicBezTo>
                  <a:cubicBezTo>
                    <a:pt x="85" y="77"/>
                    <a:pt x="98" y="44"/>
                    <a:pt x="102" y="10"/>
                  </a:cubicBezTo>
                  <a:cubicBezTo>
                    <a:pt x="103" y="7"/>
                    <a:pt x="101" y="6"/>
                    <a:pt x="99" y="6"/>
                  </a:cubicBezTo>
                  <a:cubicBezTo>
                    <a:pt x="99" y="6"/>
                    <a:pt x="99" y="6"/>
                    <a:pt x="99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auto">
            <a:xfrm>
              <a:off x="4638" y="2170"/>
              <a:ext cx="167" cy="280"/>
            </a:xfrm>
            <a:custGeom>
              <a:avLst/>
              <a:gdLst>
                <a:gd name="T0" fmla="*/ 17 w 119"/>
                <a:gd name="T1" fmla="*/ 36 h 199"/>
                <a:gd name="T2" fmla="*/ 77 w 119"/>
                <a:gd name="T3" fmla="*/ 93 h 199"/>
                <a:gd name="T4" fmla="*/ 104 w 119"/>
                <a:gd name="T5" fmla="*/ 189 h 199"/>
                <a:gd name="T6" fmla="*/ 118 w 119"/>
                <a:gd name="T7" fmla="*/ 189 h 199"/>
                <a:gd name="T8" fmla="*/ 73 w 119"/>
                <a:gd name="T9" fmla="*/ 57 h 199"/>
                <a:gd name="T10" fmla="*/ 7 w 119"/>
                <a:gd name="T11" fmla="*/ 26 h 199"/>
                <a:gd name="T12" fmla="*/ 17 w 119"/>
                <a:gd name="T13" fmla="*/ 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99">
                  <a:moveTo>
                    <a:pt x="17" y="36"/>
                  </a:moveTo>
                  <a:cubicBezTo>
                    <a:pt x="38" y="16"/>
                    <a:pt x="70" y="80"/>
                    <a:pt x="77" y="93"/>
                  </a:cubicBezTo>
                  <a:cubicBezTo>
                    <a:pt x="94" y="124"/>
                    <a:pt x="102" y="153"/>
                    <a:pt x="104" y="189"/>
                  </a:cubicBezTo>
                  <a:cubicBezTo>
                    <a:pt x="104" y="199"/>
                    <a:pt x="119" y="199"/>
                    <a:pt x="118" y="189"/>
                  </a:cubicBezTo>
                  <a:cubicBezTo>
                    <a:pt x="117" y="140"/>
                    <a:pt x="100" y="98"/>
                    <a:pt x="73" y="57"/>
                  </a:cubicBezTo>
                  <a:cubicBezTo>
                    <a:pt x="60" y="37"/>
                    <a:pt x="32" y="0"/>
                    <a:pt x="7" y="26"/>
                  </a:cubicBezTo>
                  <a:cubicBezTo>
                    <a:pt x="0" y="32"/>
                    <a:pt x="10" y="43"/>
                    <a:pt x="17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97"/>
            <p:cNvSpPr>
              <a:spLocks noEditPoints="1"/>
            </p:cNvSpPr>
            <p:nvPr/>
          </p:nvSpPr>
          <p:spPr bwMode="auto">
            <a:xfrm>
              <a:off x="4639" y="2190"/>
              <a:ext cx="169" cy="260"/>
            </a:xfrm>
            <a:custGeom>
              <a:avLst/>
              <a:gdLst>
                <a:gd name="T0" fmla="*/ 110 w 120"/>
                <a:gd name="T1" fmla="*/ 185 h 185"/>
                <a:gd name="T2" fmla="*/ 100 w 120"/>
                <a:gd name="T3" fmla="*/ 175 h 185"/>
                <a:gd name="T4" fmla="*/ 74 w 120"/>
                <a:gd name="T5" fmla="*/ 80 h 185"/>
                <a:gd name="T6" fmla="*/ 73 w 120"/>
                <a:gd name="T7" fmla="*/ 79 h 185"/>
                <a:gd name="T8" fmla="*/ 27 w 120"/>
                <a:gd name="T9" fmla="*/ 21 h 185"/>
                <a:gd name="T10" fmla="*/ 18 w 120"/>
                <a:gd name="T11" fmla="*/ 24 h 185"/>
                <a:gd name="T12" fmla="*/ 18 w 120"/>
                <a:gd name="T13" fmla="*/ 24 h 185"/>
                <a:gd name="T14" fmla="*/ 9 w 120"/>
                <a:gd name="T15" fmla="*/ 27 h 185"/>
                <a:gd name="T16" fmla="*/ 1 w 120"/>
                <a:gd name="T17" fmla="*/ 19 h 185"/>
                <a:gd name="T18" fmla="*/ 4 w 120"/>
                <a:gd name="T19" fmla="*/ 10 h 185"/>
                <a:gd name="T20" fmla="*/ 27 w 120"/>
                <a:gd name="T21" fmla="*/ 0 h 185"/>
                <a:gd name="T22" fmla="*/ 75 w 120"/>
                <a:gd name="T23" fmla="*/ 41 h 185"/>
                <a:gd name="T24" fmla="*/ 120 w 120"/>
                <a:gd name="T25" fmla="*/ 175 h 185"/>
                <a:gd name="T26" fmla="*/ 111 w 120"/>
                <a:gd name="T27" fmla="*/ 185 h 185"/>
                <a:gd name="T28" fmla="*/ 110 w 120"/>
                <a:gd name="T29" fmla="*/ 185 h 185"/>
                <a:gd name="T30" fmla="*/ 25 w 120"/>
                <a:gd name="T31" fmla="*/ 15 h 185"/>
                <a:gd name="T32" fmla="*/ 27 w 120"/>
                <a:gd name="T33" fmla="*/ 16 h 185"/>
                <a:gd name="T34" fmla="*/ 78 w 120"/>
                <a:gd name="T35" fmla="*/ 76 h 185"/>
                <a:gd name="T36" fmla="*/ 79 w 120"/>
                <a:gd name="T37" fmla="*/ 78 h 185"/>
                <a:gd name="T38" fmla="*/ 105 w 120"/>
                <a:gd name="T39" fmla="*/ 175 h 185"/>
                <a:gd name="T40" fmla="*/ 110 w 120"/>
                <a:gd name="T41" fmla="*/ 179 h 185"/>
                <a:gd name="T42" fmla="*/ 110 w 120"/>
                <a:gd name="T43" fmla="*/ 179 h 185"/>
                <a:gd name="T44" fmla="*/ 115 w 120"/>
                <a:gd name="T45" fmla="*/ 175 h 185"/>
                <a:gd name="T46" fmla="*/ 70 w 120"/>
                <a:gd name="T47" fmla="*/ 44 h 185"/>
                <a:gd name="T48" fmla="*/ 27 w 120"/>
                <a:gd name="T49" fmla="*/ 6 h 185"/>
                <a:gd name="T50" fmla="*/ 8 w 120"/>
                <a:gd name="T51" fmla="*/ 14 h 185"/>
                <a:gd name="T52" fmla="*/ 6 w 120"/>
                <a:gd name="T53" fmla="*/ 18 h 185"/>
                <a:gd name="T54" fmla="*/ 10 w 120"/>
                <a:gd name="T55" fmla="*/ 21 h 185"/>
                <a:gd name="T56" fmla="*/ 14 w 120"/>
                <a:gd name="T57" fmla="*/ 20 h 185"/>
                <a:gd name="T58" fmla="*/ 14 w 120"/>
                <a:gd name="T59" fmla="*/ 20 h 185"/>
                <a:gd name="T60" fmla="*/ 25 w 120"/>
                <a:gd name="T61" fmla="*/ 1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" h="185">
                  <a:moveTo>
                    <a:pt x="110" y="185"/>
                  </a:moveTo>
                  <a:cubicBezTo>
                    <a:pt x="105" y="185"/>
                    <a:pt x="100" y="182"/>
                    <a:pt x="100" y="175"/>
                  </a:cubicBezTo>
                  <a:cubicBezTo>
                    <a:pt x="99" y="141"/>
                    <a:pt x="91" y="113"/>
                    <a:pt x="74" y="8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54" y="42"/>
                    <a:pt x="38" y="23"/>
                    <a:pt x="27" y="21"/>
                  </a:cubicBezTo>
                  <a:cubicBezTo>
                    <a:pt x="23" y="21"/>
                    <a:pt x="21" y="22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7"/>
                    <a:pt x="12" y="28"/>
                    <a:pt x="9" y="27"/>
                  </a:cubicBezTo>
                  <a:cubicBezTo>
                    <a:pt x="5" y="26"/>
                    <a:pt x="2" y="23"/>
                    <a:pt x="1" y="19"/>
                  </a:cubicBezTo>
                  <a:cubicBezTo>
                    <a:pt x="0" y="16"/>
                    <a:pt x="1" y="12"/>
                    <a:pt x="4" y="10"/>
                  </a:cubicBezTo>
                  <a:cubicBezTo>
                    <a:pt x="11" y="3"/>
                    <a:pt x="19" y="0"/>
                    <a:pt x="27" y="0"/>
                  </a:cubicBezTo>
                  <a:cubicBezTo>
                    <a:pt x="42" y="2"/>
                    <a:pt x="57" y="15"/>
                    <a:pt x="75" y="41"/>
                  </a:cubicBezTo>
                  <a:cubicBezTo>
                    <a:pt x="104" y="86"/>
                    <a:pt x="119" y="129"/>
                    <a:pt x="120" y="175"/>
                  </a:cubicBezTo>
                  <a:cubicBezTo>
                    <a:pt x="120" y="181"/>
                    <a:pt x="115" y="185"/>
                    <a:pt x="111" y="185"/>
                  </a:cubicBezTo>
                  <a:cubicBezTo>
                    <a:pt x="110" y="185"/>
                    <a:pt x="110" y="185"/>
                    <a:pt x="110" y="185"/>
                  </a:cubicBezTo>
                  <a:close/>
                  <a:moveTo>
                    <a:pt x="25" y="15"/>
                  </a:moveTo>
                  <a:cubicBezTo>
                    <a:pt x="26" y="15"/>
                    <a:pt x="27" y="15"/>
                    <a:pt x="27" y="16"/>
                  </a:cubicBezTo>
                  <a:cubicBezTo>
                    <a:pt x="47" y="19"/>
                    <a:pt x="70" y="62"/>
                    <a:pt x="78" y="76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96" y="111"/>
                    <a:pt x="104" y="140"/>
                    <a:pt x="105" y="175"/>
                  </a:cubicBezTo>
                  <a:cubicBezTo>
                    <a:pt x="105" y="179"/>
                    <a:pt x="108" y="179"/>
                    <a:pt x="110" y="179"/>
                  </a:cubicBezTo>
                  <a:cubicBezTo>
                    <a:pt x="110" y="179"/>
                    <a:pt x="110" y="179"/>
                    <a:pt x="110" y="179"/>
                  </a:cubicBezTo>
                  <a:cubicBezTo>
                    <a:pt x="111" y="179"/>
                    <a:pt x="115" y="179"/>
                    <a:pt x="115" y="175"/>
                  </a:cubicBezTo>
                  <a:cubicBezTo>
                    <a:pt x="113" y="130"/>
                    <a:pt x="99" y="88"/>
                    <a:pt x="70" y="44"/>
                  </a:cubicBezTo>
                  <a:cubicBezTo>
                    <a:pt x="54" y="20"/>
                    <a:pt x="39" y="7"/>
                    <a:pt x="27" y="6"/>
                  </a:cubicBezTo>
                  <a:cubicBezTo>
                    <a:pt x="20" y="5"/>
                    <a:pt x="14" y="8"/>
                    <a:pt x="8" y="14"/>
                  </a:cubicBezTo>
                  <a:cubicBezTo>
                    <a:pt x="6" y="15"/>
                    <a:pt x="6" y="16"/>
                    <a:pt x="6" y="18"/>
                  </a:cubicBezTo>
                  <a:cubicBezTo>
                    <a:pt x="7" y="19"/>
                    <a:pt x="8" y="21"/>
                    <a:pt x="10" y="21"/>
                  </a:cubicBezTo>
                  <a:cubicBezTo>
                    <a:pt x="12" y="22"/>
                    <a:pt x="13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7" y="17"/>
                    <a:pt x="21" y="15"/>
                    <a:pt x="2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98"/>
            <p:cNvSpPr>
              <a:spLocks/>
            </p:cNvSpPr>
            <p:nvPr/>
          </p:nvSpPr>
          <p:spPr bwMode="auto">
            <a:xfrm>
              <a:off x="4535" y="2177"/>
              <a:ext cx="155" cy="159"/>
            </a:xfrm>
            <a:custGeom>
              <a:avLst/>
              <a:gdLst>
                <a:gd name="T0" fmla="*/ 17 w 110"/>
                <a:gd name="T1" fmla="*/ 48 h 113"/>
                <a:gd name="T2" fmla="*/ 95 w 110"/>
                <a:gd name="T3" fmla="*/ 107 h 113"/>
                <a:gd name="T4" fmla="*/ 109 w 110"/>
                <a:gd name="T5" fmla="*/ 103 h 113"/>
                <a:gd name="T6" fmla="*/ 100 w 110"/>
                <a:gd name="T7" fmla="*/ 70 h 113"/>
                <a:gd name="T8" fmla="*/ 91 w 110"/>
                <a:gd name="T9" fmla="*/ 30 h 113"/>
                <a:gd name="T10" fmla="*/ 79 w 110"/>
                <a:gd name="T11" fmla="*/ 22 h 113"/>
                <a:gd name="T12" fmla="*/ 94 w 110"/>
                <a:gd name="T13" fmla="*/ 103 h 113"/>
                <a:gd name="T14" fmla="*/ 108 w 110"/>
                <a:gd name="T15" fmla="*/ 99 h 113"/>
                <a:gd name="T16" fmla="*/ 6 w 110"/>
                <a:gd name="T17" fmla="*/ 37 h 113"/>
                <a:gd name="T18" fmla="*/ 17 w 110"/>
                <a:gd name="T19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3">
                  <a:moveTo>
                    <a:pt x="17" y="48"/>
                  </a:moveTo>
                  <a:cubicBezTo>
                    <a:pt x="38" y="23"/>
                    <a:pt x="86" y="94"/>
                    <a:pt x="95" y="107"/>
                  </a:cubicBezTo>
                  <a:cubicBezTo>
                    <a:pt x="100" y="113"/>
                    <a:pt x="109" y="111"/>
                    <a:pt x="109" y="103"/>
                  </a:cubicBezTo>
                  <a:cubicBezTo>
                    <a:pt x="110" y="91"/>
                    <a:pt x="106" y="81"/>
                    <a:pt x="100" y="70"/>
                  </a:cubicBezTo>
                  <a:cubicBezTo>
                    <a:pt x="94" y="58"/>
                    <a:pt x="82" y="44"/>
                    <a:pt x="91" y="30"/>
                  </a:cubicBezTo>
                  <a:cubicBezTo>
                    <a:pt x="97" y="22"/>
                    <a:pt x="84" y="14"/>
                    <a:pt x="79" y="22"/>
                  </a:cubicBezTo>
                  <a:cubicBezTo>
                    <a:pt x="60" y="51"/>
                    <a:pt x="95" y="75"/>
                    <a:pt x="94" y="103"/>
                  </a:cubicBezTo>
                  <a:cubicBezTo>
                    <a:pt x="99" y="102"/>
                    <a:pt x="104" y="101"/>
                    <a:pt x="108" y="99"/>
                  </a:cubicBezTo>
                  <a:cubicBezTo>
                    <a:pt x="93" y="78"/>
                    <a:pt x="39" y="0"/>
                    <a:pt x="6" y="37"/>
                  </a:cubicBezTo>
                  <a:cubicBezTo>
                    <a:pt x="0" y="44"/>
                    <a:pt x="10" y="55"/>
                    <a:pt x="17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99"/>
            <p:cNvSpPr>
              <a:spLocks noEditPoints="1"/>
            </p:cNvSpPr>
            <p:nvPr/>
          </p:nvSpPr>
          <p:spPr bwMode="auto">
            <a:xfrm>
              <a:off x="4535" y="2200"/>
              <a:ext cx="159" cy="136"/>
            </a:xfrm>
            <a:custGeom>
              <a:avLst/>
              <a:gdLst>
                <a:gd name="T0" fmla="*/ 102 w 113"/>
                <a:gd name="T1" fmla="*/ 97 h 97"/>
                <a:gd name="T2" fmla="*/ 93 w 113"/>
                <a:gd name="T3" fmla="*/ 93 h 97"/>
                <a:gd name="T4" fmla="*/ 92 w 113"/>
                <a:gd name="T5" fmla="*/ 91 h 97"/>
                <a:gd name="T6" fmla="*/ 92 w 113"/>
                <a:gd name="T7" fmla="*/ 91 h 97"/>
                <a:gd name="T8" fmla="*/ 92 w 113"/>
                <a:gd name="T9" fmla="*/ 90 h 97"/>
                <a:gd name="T10" fmla="*/ 28 w 113"/>
                <a:gd name="T11" fmla="*/ 29 h 97"/>
                <a:gd name="T12" fmla="*/ 27 w 113"/>
                <a:gd name="T13" fmla="*/ 29 h 97"/>
                <a:gd name="T14" fmla="*/ 19 w 113"/>
                <a:gd name="T15" fmla="*/ 33 h 97"/>
                <a:gd name="T16" fmla="*/ 19 w 113"/>
                <a:gd name="T17" fmla="*/ 33 h 97"/>
                <a:gd name="T18" fmla="*/ 5 w 113"/>
                <a:gd name="T19" fmla="*/ 34 h 97"/>
                <a:gd name="T20" fmla="*/ 4 w 113"/>
                <a:gd name="T21" fmla="*/ 19 h 97"/>
                <a:gd name="T22" fmla="*/ 26 w 113"/>
                <a:gd name="T23" fmla="*/ 8 h 97"/>
                <a:gd name="T24" fmla="*/ 28 w 113"/>
                <a:gd name="T25" fmla="*/ 8 h 97"/>
                <a:gd name="T26" fmla="*/ 72 w 113"/>
                <a:gd name="T27" fmla="*/ 34 h 97"/>
                <a:gd name="T28" fmla="*/ 76 w 113"/>
                <a:gd name="T29" fmla="*/ 5 h 97"/>
                <a:gd name="T30" fmla="*/ 85 w 113"/>
                <a:gd name="T31" fmla="*/ 0 h 97"/>
                <a:gd name="T32" fmla="*/ 94 w 113"/>
                <a:gd name="T33" fmla="*/ 6 h 97"/>
                <a:gd name="T34" fmla="*/ 94 w 113"/>
                <a:gd name="T35" fmla="*/ 15 h 97"/>
                <a:gd name="T36" fmla="*/ 100 w 113"/>
                <a:gd name="T37" fmla="*/ 47 h 97"/>
                <a:gd name="T38" fmla="*/ 103 w 113"/>
                <a:gd name="T39" fmla="*/ 53 h 97"/>
                <a:gd name="T40" fmla="*/ 112 w 113"/>
                <a:gd name="T41" fmla="*/ 84 h 97"/>
                <a:gd name="T42" fmla="*/ 113 w 113"/>
                <a:gd name="T43" fmla="*/ 85 h 97"/>
                <a:gd name="T44" fmla="*/ 112 w 113"/>
                <a:gd name="T45" fmla="*/ 85 h 97"/>
                <a:gd name="T46" fmla="*/ 112 w 113"/>
                <a:gd name="T47" fmla="*/ 87 h 97"/>
                <a:gd name="T48" fmla="*/ 105 w 113"/>
                <a:gd name="T49" fmla="*/ 97 h 97"/>
                <a:gd name="T50" fmla="*/ 102 w 113"/>
                <a:gd name="T51" fmla="*/ 97 h 97"/>
                <a:gd name="T52" fmla="*/ 98 w 113"/>
                <a:gd name="T53" fmla="*/ 89 h 97"/>
                <a:gd name="T54" fmla="*/ 103 w 113"/>
                <a:gd name="T55" fmla="*/ 91 h 97"/>
                <a:gd name="T56" fmla="*/ 107 w 113"/>
                <a:gd name="T57" fmla="*/ 87 h 97"/>
                <a:gd name="T58" fmla="*/ 107 w 113"/>
                <a:gd name="T59" fmla="*/ 87 h 97"/>
                <a:gd name="T60" fmla="*/ 98 w 113"/>
                <a:gd name="T61" fmla="*/ 89 h 97"/>
                <a:gd name="T62" fmla="*/ 92 w 113"/>
                <a:gd name="T63" fmla="*/ 67 h 97"/>
                <a:gd name="T64" fmla="*/ 97 w 113"/>
                <a:gd name="T65" fmla="*/ 84 h 97"/>
                <a:gd name="T66" fmla="*/ 104 w 113"/>
                <a:gd name="T67" fmla="*/ 82 h 97"/>
                <a:gd name="T68" fmla="*/ 92 w 113"/>
                <a:gd name="T69" fmla="*/ 67 h 97"/>
                <a:gd name="T70" fmla="*/ 27 w 113"/>
                <a:gd name="T71" fmla="*/ 24 h 97"/>
                <a:gd name="T72" fmla="*/ 28 w 113"/>
                <a:gd name="T73" fmla="*/ 24 h 97"/>
                <a:gd name="T74" fmla="*/ 91 w 113"/>
                <a:gd name="T75" fmla="*/ 80 h 97"/>
                <a:gd name="T76" fmla="*/ 81 w 113"/>
                <a:gd name="T77" fmla="*/ 56 h 97"/>
                <a:gd name="T78" fmla="*/ 77 w 113"/>
                <a:gd name="T79" fmla="*/ 48 h 97"/>
                <a:gd name="T80" fmla="*/ 28 w 113"/>
                <a:gd name="T81" fmla="*/ 14 h 97"/>
                <a:gd name="T82" fmla="*/ 8 w 113"/>
                <a:gd name="T83" fmla="*/ 23 h 97"/>
                <a:gd name="T84" fmla="*/ 9 w 113"/>
                <a:gd name="T85" fmla="*/ 30 h 97"/>
                <a:gd name="T86" fmla="*/ 15 w 113"/>
                <a:gd name="T87" fmla="*/ 30 h 97"/>
                <a:gd name="T88" fmla="*/ 15 w 113"/>
                <a:gd name="T89" fmla="*/ 30 h 97"/>
                <a:gd name="T90" fmla="*/ 27 w 113"/>
                <a:gd name="T91" fmla="*/ 24 h 97"/>
                <a:gd name="T92" fmla="*/ 82 w 113"/>
                <a:gd name="T93" fmla="*/ 44 h 97"/>
                <a:gd name="T94" fmla="*/ 105 w 113"/>
                <a:gd name="T95" fmla="*/ 74 h 97"/>
                <a:gd name="T96" fmla="*/ 98 w 113"/>
                <a:gd name="T97" fmla="*/ 56 h 97"/>
                <a:gd name="T98" fmla="*/ 95 w 113"/>
                <a:gd name="T99" fmla="*/ 50 h 97"/>
                <a:gd name="T100" fmla="*/ 89 w 113"/>
                <a:gd name="T101" fmla="*/ 12 h 97"/>
                <a:gd name="T102" fmla="*/ 89 w 113"/>
                <a:gd name="T103" fmla="*/ 8 h 97"/>
                <a:gd name="T104" fmla="*/ 85 w 113"/>
                <a:gd name="T105" fmla="*/ 5 h 97"/>
                <a:gd name="T106" fmla="*/ 81 w 113"/>
                <a:gd name="T107" fmla="*/ 8 h 97"/>
                <a:gd name="T108" fmla="*/ 82 w 113"/>
                <a:gd name="T109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97">
                  <a:moveTo>
                    <a:pt x="102" y="97"/>
                  </a:moveTo>
                  <a:cubicBezTo>
                    <a:pt x="99" y="97"/>
                    <a:pt x="95" y="96"/>
                    <a:pt x="93" y="93"/>
                  </a:cubicBezTo>
                  <a:cubicBezTo>
                    <a:pt x="93" y="92"/>
                    <a:pt x="92" y="91"/>
                    <a:pt x="92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55" y="38"/>
                    <a:pt x="36" y="30"/>
                    <a:pt x="28" y="29"/>
                  </a:cubicBezTo>
                  <a:cubicBezTo>
                    <a:pt x="28" y="29"/>
                    <a:pt x="28" y="29"/>
                    <a:pt x="27" y="29"/>
                  </a:cubicBezTo>
                  <a:cubicBezTo>
                    <a:pt x="24" y="29"/>
                    <a:pt x="21" y="31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38"/>
                    <a:pt x="10" y="38"/>
                    <a:pt x="5" y="34"/>
                  </a:cubicBezTo>
                  <a:cubicBezTo>
                    <a:pt x="1" y="31"/>
                    <a:pt x="0" y="24"/>
                    <a:pt x="4" y="19"/>
                  </a:cubicBezTo>
                  <a:cubicBezTo>
                    <a:pt x="10" y="12"/>
                    <a:pt x="18" y="8"/>
                    <a:pt x="26" y="8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43" y="9"/>
                    <a:pt x="58" y="20"/>
                    <a:pt x="72" y="34"/>
                  </a:cubicBezTo>
                  <a:cubicBezTo>
                    <a:pt x="69" y="25"/>
                    <a:pt x="70" y="15"/>
                    <a:pt x="76" y="5"/>
                  </a:cubicBezTo>
                  <a:cubicBezTo>
                    <a:pt x="78" y="1"/>
                    <a:pt x="81" y="0"/>
                    <a:pt x="85" y="0"/>
                  </a:cubicBezTo>
                  <a:cubicBezTo>
                    <a:pt x="89" y="0"/>
                    <a:pt x="93" y="2"/>
                    <a:pt x="94" y="6"/>
                  </a:cubicBezTo>
                  <a:cubicBezTo>
                    <a:pt x="96" y="9"/>
                    <a:pt x="96" y="12"/>
                    <a:pt x="94" y="15"/>
                  </a:cubicBezTo>
                  <a:cubicBezTo>
                    <a:pt x="87" y="26"/>
                    <a:pt x="93" y="37"/>
                    <a:pt x="100" y="47"/>
                  </a:cubicBezTo>
                  <a:cubicBezTo>
                    <a:pt x="101" y="49"/>
                    <a:pt x="102" y="51"/>
                    <a:pt x="103" y="53"/>
                  </a:cubicBezTo>
                  <a:cubicBezTo>
                    <a:pt x="109" y="64"/>
                    <a:pt x="112" y="74"/>
                    <a:pt x="112" y="84"/>
                  </a:cubicBezTo>
                  <a:cubicBezTo>
                    <a:pt x="113" y="85"/>
                    <a:pt x="113" y="85"/>
                    <a:pt x="113" y="85"/>
                  </a:cubicBezTo>
                  <a:cubicBezTo>
                    <a:pt x="112" y="85"/>
                    <a:pt x="112" y="85"/>
                    <a:pt x="112" y="85"/>
                  </a:cubicBezTo>
                  <a:cubicBezTo>
                    <a:pt x="112" y="86"/>
                    <a:pt x="112" y="87"/>
                    <a:pt x="112" y="87"/>
                  </a:cubicBezTo>
                  <a:cubicBezTo>
                    <a:pt x="112" y="92"/>
                    <a:pt x="109" y="95"/>
                    <a:pt x="105" y="97"/>
                  </a:cubicBezTo>
                  <a:cubicBezTo>
                    <a:pt x="104" y="97"/>
                    <a:pt x="103" y="97"/>
                    <a:pt x="102" y="97"/>
                  </a:cubicBezTo>
                  <a:close/>
                  <a:moveTo>
                    <a:pt x="98" y="89"/>
                  </a:moveTo>
                  <a:cubicBezTo>
                    <a:pt x="99" y="92"/>
                    <a:pt x="102" y="92"/>
                    <a:pt x="103" y="91"/>
                  </a:cubicBezTo>
                  <a:cubicBezTo>
                    <a:pt x="104" y="91"/>
                    <a:pt x="106" y="90"/>
                    <a:pt x="107" y="87"/>
                  </a:cubicBezTo>
                  <a:cubicBezTo>
                    <a:pt x="107" y="87"/>
                    <a:pt x="107" y="87"/>
                    <a:pt x="107" y="87"/>
                  </a:cubicBezTo>
                  <a:lnTo>
                    <a:pt x="98" y="89"/>
                  </a:lnTo>
                  <a:close/>
                  <a:moveTo>
                    <a:pt x="92" y="67"/>
                  </a:moveTo>
                  <a:cubicBezTo>
                    <a:pt x="95" y="72"/>
                    <a:pt x="97" y="78"/>
                    <a:pt x="97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0" y="76"/>
                    <a:pt x="96" y="71"/>
                    <a:pt x="92" y="67"/>
                  </a:cubicBezTo>
                  <a:close/>
                  <a:moveTo>
                    <a:pt x="27" y="2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44" y="25"/>
                    <a:pt x="65" y="43"/>
                    <a:pt x="91" y="80"/>
                  </a:cubicBezTo>
                  <a:cubicBezTo>
                    <a:pt x="89" y="72"/>
                    <a:pt x="85" y="64"/>
                    <a:pt x="81" y="56"/>
                  </a:cubicBezTo>
                  <a:cubicBezTo>
                    <a:pt x="80" y="53"/>
                    <a:pt x="78" y="51"/>
                    <a:pt x="77" y="48"/>
                  </a:cubicBezTo>
                  <a:cubicBezTo>
                    <a:pt x="58" y="26"/>
                    <a:pt x="41" y="15"/>
                    <a:pt x="28" y="14"/>
                  </a:cubicBezTo>
                  <a:cubicBezTo>
                    <a:pt x="20" y="13"/>
                    <a:pt x="14" y="16"/>
                    <a:pt x="8" y="23"/>
                  </a:cubicBezTo>
                  <a:cubicBezTo>
                    <a:pt x="6" y="26"/>
                    <a:pt x="7" y="29"/>
                    <a:pt x="9" y="30"/>
                  </a:cubicBezTo>
                  <a:cubicBezTo>
                    <a:pt x="10" y="31"/>
                    <a:pt x="12" y="32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26"/>
                    <a:pt x="22" y="24"/>
                    <a:pt x="27" y="24"/>
                  </a:cubicBezTo>
                  <a:close/>
                  <a:moveTo>
                    <a:pt x="82" y="44"/>
                  </a:moveTo>
                  <a:cubicBezTo>
                    <a:pt x="91" y="55"/>
                    <a:pt x="99" y="66"/>
                    <a:pt x="105" y="74"/>
                  </a:cubicBezTo>
                  <a:cubicBezTo>
                    <a:pt x="104" y="68"/>
                    <a:pt x="102" y="62"/>
                    <a:pt x="98" y="56"/>
                  </a:cubicBezTo>
                  <a:cubicBezTo>
                    <a:pt x="97" y="54"/>
                    <a:pt x="96" y="52"/>
                    <a:pt x="95" y="50"/>
                  </a:cubicBezTo>
                  <a:cubicBezTo>
                    <a:pt x="89" y="39"/>
                    <a:pt x="81" y="25"/>
                    <a:pt x="89" y="12"/>
                  </a:cubicBezTo>
                  <a:cubicBezTo>
                    <a:pt x="90" y="11"/>
                    <a:pt x="90" y="9"/>
                    <a:pt x="89" y="8"/>
                  </a:cubicBezTo>
                  <a:cubicBezTo>
                    <a:pt x="89" y="7"/>
                    <a:pt x="87" y="6"/>
                    <a:pt x="85" y="5"/>
                  </a:cubicBezTo>
                  <a:cubicBezTo>
                    <a:pt x="84" y="6"/>
                    <a:pt x="82" y="6"/>
                    <a:pt x="81" y="8"/>
                  </a:cubicBezTo>
                  <a:cubicBezTo>
                    <a:pt x="73" y="20"/>
                    <a:pt x="76" y="32"/>
                    <a:pt x="82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0"/>
            <p:cNvSpPr>
              <a:spLocks/>
            </p:cNvSpPr>
            <p:nvPr/>
          </p:nvSpPr>
          <p:spPr bwMode="auto">
            <a:xfrm>
              <a:off x="4521" y="2220"/>
              <a:ext cx="113" cy="178"/>
            </a:xfrm>
            <a:custGeom>
              <a:avLst/>
              <a:gdLst>
                <a:gd name="T0" fmla="*/ 16 w 80"/>
                <a:gd name="T1" fmla="*/ 94 h 127"/>
                <a:gd name="T2" fmla="*/ 63 w 80"/>
                <a:gd name="T3" fmla="*/ 119 h 127"/>
                <a:gd name="T4" fmla="*/ 77 w 80"/>
                <a:gd name="T5" fmla="*/ 115 h 127"/>
                <a:gd name="T6" fmla="*/ 59 w 80"/>
                <a:gd name="T7" fmla="*/ 76 h 127"/>
                <a:gd name="T8" fmla="*/ 28 w 80"/>
                <a:gd name="T9" fmla="*/ 16 h 127"/>
                <a:gd name="T10" fmla="*/ 15 w 80"/>
                <a:gd name="T11" fmla="*/ 9 h 127"/>
                <a:gd name="T12" fmla="*/ 23 w 80"/>
                <a:gd name="T13" fmla="*/ 55 h 127"/>
                <a:gd name="T14" fmla="*/ 40 w 80"/>
                <a:gd name="T15" fmla="*/ 77 h 127"/>
                <a:gd name="T16" fmla="*/ 63 w 80"/>
                <a:gd name="T17" fmla="*/ 119 h 127"/>
                <a:gd name="T18" fmla="*/ 77 w 80"/>
                <a:gd name="T19" fmla="*/ 115 h 127"/>
                <a:gd name="T20" fmla="*/ 8 w 80"/>
                <a:gd name="T21" fmla="*/ 81 h 127"/>
                <a:gd name="T22" fmla="*/ 16 w 80"/>
                <a:gd name="T23" fmla="*/ 9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27">
                  <a:moveTo>
                    <a:pt x="16" y="94"/>
                  </a:moveTo>
                  <a:cubicBezTo>
                    <a:pt x="35" y="82"/>
                    <a:pt x="56" y="102"/>
                    <a:pt x="63" y="119"/>
                  </a:cubicBezTo>
                  <a:cubicBezTo>
                    <a:pt x="66" y="127"/>
                    <a:pt x="80" y="124"/>
                    <a:pt x="77" y="115"/>
                  </a:cubicBezTo>
                  <a:cubicBezTo>
                    <a:pt x="73" y="100"/>
                    <a:pt x="69" y="88"/>
                    <a:pt x="59" y="76"/>
                  </a:cubicBezTo>
                  <a:cubicBezTo>
                    <a:pt x="47" y="60"/>
                    <a:pt x="17" y="38"/>
                    <a:pt x="28" y="16"/>
                  </a:cubicBezTo>
                  <a:cubicBezTo>
                    <a:pt x="32" y="7"/>
                    <a:pt x="19" y="0"/>
                    <a:pt x="15" y="9"/>
                  </a:cubicBezTo>
                  <a:cubicBezTo>
                    <a:pt x="7" y="25"/>
                    <a:pt x="12" y="41"/>
                    <a:pt x="23" y="55"/>
                  </a:cubicBezTo>
                  <a:cubicBezTo>
                    <a:pt x="28" y="63"/>
                    <a:pt x="34" y="70"/>
                    <a:pt x="40" y="77"/>
                  </a:cubicBezTo>
                  <a:cubicBezTo>
                    <a:pt x="52" y="90"/>
                    <a:pt x="58" y="102"/>
                    <a:pt x="63" y="119"/>
                  </a:cubicBezTo>
                  <a:cubicBezTo>
                    <a:pt x="68" y="117"/>
                    <a:pt x="72" y="116"/>
                    <a:pt x="77" y="115"/>
                  </a:cubicBezTo>
                  <a:cubicBezTo>
                    <a:pt x="66" y="89"/>
                    <a:pt x="36" y="63"/>
                    <a:pt x="8" y="81"/>
                  </a:cubicBezTo>
                  <a:cubicBezTo>
                    <a:pt x="0" y="86"/>
                    <a:pt x="7" y="99"/>
                    <a:pt x="16" y="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1"/>
            <p:cNvSpPr>
              <a:spLocks noEditPoints="1"/>
            </p:cNvSpPr>
            <p:nvPr/>
          </p:nvSpPr>
          <p:spPr bwMode="auto">
            <a:xfrm>
              <a:off x="4523" y="2222"/>
              <a:ext cx="112" cy="175"/>
            </a:xfrm>
            <a:custGeom>
              <a:avLst/>
              <a:gdLst>
                <a:gd name="T0" fmla="*/ 69 w 80"/>
                <a:gd name="T1" fmla="*/ 124 h 124"/>
                <a:gd name="T2" fmla="*/ 60 w 80"/>
                <a:gd name="T3" fmla="*/ 120 h 124"/>
                <a:gd name="T4" fmla="*/ 60 w 80"/>
                <a:gd name="T5" fmla="*/ 120 h 124"/>
                <a:gd name="T6" fmla="*/ 59 w 80"/>
                <a:gd name="T7" fmla="*/ 117 h 124"/>
                <a:gd name="T8" fmla="*/ 34 w 80"/>
                <a:gd name="T9" fmla="*/ 92 h 124"/>
                <a:gd name="T10" fmla="*/ 16 w 80"/>
                <a:gd name="T11" fmla="*/ 94 h 124"/>
                <a:gd name="T12" fmla="*/ 3 w 80"/>
                <a:gd name="T13" fmla="*/ 91 h 124"/>
                <a:gd name="T14" fmla="*/ 6 w 80"/>
                <a:gd name="T15" fmla="*/ 77 h 124"/>
                <a:gd name="T16" fmla="*/ 32 w 80"/>
                <a:gd name="T17" fmla="*/ 71 h 124"/>
                <a:gd name="T18" fmla="*/ 19 w 80"/>
                <a:gd name="T19" fmla="*/ 55 h 124"/>
                <a:gd name="T20" fmla="*/ 12 w 80"/>
                <a:gd name="T21" fmla="*/ 5 h 124"/>
                <a:gd name="T22" fmla="*/ 19 w 80"/>
                <a:gd name="T23" fmla="*/ 0 h 124"/>
                <a:gd name="T24" fmla="*/ 29 w 80"/>
                <a:gd name="T25" fmla="*/ 5 h 124"/>
                <a:gd name="T26" fmla="*/ 29 w 80"/>
                <a:gd name="T27" fmla="*/ 15 h 124"/>
                <a:gd name="T28" fmla="*/ 51 w 80"/>
                <a:gd name="T29" fmla="*/ 61 h 124"/>
                <a:gd name="T30" fmla="*/ 60 w 80"/>
                <a:gd name="T31" fmla="*/ 72 h 124"/>
                <a:gd name="T32" fmla="*/ 79 w 80"/>
                <a:gd name="T33" fmla="*/ 112 h 124"/>
                <a:gd name="T34" fmla="*/ 80 w 80"/>
                <a:gd name="T35" fmla="*/ 114 h 124"/>
                <a:gd name="T36" fmla="*/ 79 w 80"/>
                <a:gd name="T37" fmla="*/ 115 h 124"/>
                <a:gd name="T38" fmla="*/ 73 w 80"/>
                <a:gd name="T39" fmla="*/ 124 h 124"/>
                <a:gd name="T40" fmla="*/ 69 w 80"/>
                <a:gd name="T41" fmla="*/ 124 h 124"/>
                <a:gd name="T42" fmla="*/ 67 w 80"/>
                <a:gd name="T43" fmla="*/ 118 h 124"/>
                <a:gd name="T44" fmla="*/ 71 w 80"/>
                <a:gd name="T45" fmla="*/ 118 h 124"/>
                <a:gd name="T46" fmla="*/ 74 w 80"/>
                <a:gd name="T47" fmla="*/ 116 h 124"/>
                <a:gd name="T48" fmla="*/ 67 w 80"/>
                <a:gd name="T49" fmla="*/ 118 h 124"/>
                <a:gd name="T50" fmla="*/ 50 w 80"/>
                <a:gd name="T51" fmla="*/ 84 h 124"/>
                <a:gd name="T52" fmla="*/ 64 w 80"/>
                <a:gd name="T53" fmla="*/ 113 h 124"/>
                <a:gd name="T54" fmla="*/ 72 w 80"/>
                <a:gd name="T55" fmla="*/ 111 h 124"/>
                <a:gd name="T56" fmla="*/ 50 w 80"/>
                <a:gd name="T57" fmla="*/ 84 h 124"/>
                <a:gd name="T58" fmla="*/ 27 w 80"/>
                <a:gd name="T59" fmla="*/ 86 h 124"/>
                <a:gd name="T60" fmla="*/ 35 w 80"/>
                <a:gd name="T61" fmla="*/ 87 h 124"/>
                <a:gd name="T62" fmla="*/ 51 w 80"/>
                <a:gd name="T63" fmla="*/ 96 h 124"/>
                <a:gd name="T64" fmla="*/ 39 w 80"/>
                <a:gd name="T65" fmla="*/ 78 h 124"/>
                <a:gd name="T66" fmla="*/ 37 w 80"/>
                <a:gd name="T67" fmla="*/ 78 h 124"/>
                <a:gd name="T68" fmla="*/ 9 w 80"/>
                <a:gd name="T69" fmla="*/ 81 h 124"/>
                <a:gd name="T70" fmla="*/ 7 w 80"/>
                <a:gd name="T71" fmla="*/ 88 h 124"/>
                <a:gd name="T72" fmla="*/ 13 w 80"/>
                <a:gd name="T73" fmla="*/ 90 h 124"/>
                <a:gd name="T74" fmla="*/ 13 w 80"/>
                <a:gd name="T75" fmla="*/ 90 h 124"/>
                <a:gd name="T76" fmla="*/ 27 w 80"/>
                <a:gd name="T77" fmla="*/ 86 h 124"/>
                <a:gd name="T78" fmla="*/ 42 w 80"/>
                <a:gd name="T79" fmla="*/ 73 h 124"/>
                <a:gd name="T80" fmla="*/ 65 w 80"/>
                <a:gd name="T81" fmla="*/ 90 h 124"/>
                <a:gd name="T82" fmla="*/ 56 w 80"/>
                <a:gd name="T83" fmla="*/ 75 h 124"/>
                <a:gd name="T84" fmla="*/ 47 w 80"/>
                <a:gd name="T85" fmla="*/ 65 h 124"/>
                <a:gd name="T86" fmla="*/ 24 w 80"/>
                <a:gd name="T87" fmla="*/ 13 h 124"/>
                <a:gd name="T88" fmla="*/ 24 w 80"/>
                <a:gd name="T89" fmla="*/ 8 h 124"/>
                <a:gd name="T90" fmla="*/ 19 w 80"/>
                <a:gd name="T91" fmla="*/ 6 h 124"/>
                <a:gd name="T92" fmla="*/ 17 w 80"/>
                <a:gd name="T93" fmla="*/ 8 h 124"/>
                <a:gd name="T94" fmla="*/ 24 w 80"/>
                <a:gd name="T95" fmla="*/ 52 h 124"/>
                <a:gd name="T96" fmla="*/ 37 w 80"/>
                <a:gd name="T97" fmla="*/ 67 h 124"/>
                <a:gd name="T98" fmla="*/ 42 w 80"/>
                <a:gd name="T99" fmla="*/ 73 h 124"/>
                <a:gd name="T100" fmla="*/ 42 w 80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" h="124">
                  <a:moveTo>
                    <a:pt x="69" y="124"/>
                  </a:moveTo>
                  <a:cubicBezTo>
                    <a:pt x="66" y="124"/>
                    <a:pt x="63" y="123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17"/>
                    <a:pt x="59" y="117"/>
                    <a:pt x="59" y="117"/>
                  </a:cubicBezTo>
                  <a:cubicBezTo>
                    <a:pt x="55" y="108"/>
                    <a:pt x="45" y="96"/>
                    <a:pt x="34" y="92"/>
                  </a:cubicBezTo>
                  <a:cubicBezTo>
                    <a:pt x="27" y="90"/>
                    <a:pt x="22" y="91"/>
                    <a:pt x="16" y="94"/>
                  </a:cubicBezTo>
                  <a:cubicBezTo>
                    <a:pt x="11" y="98"/>
                    <a:pt x="5" y="95"/>
                    <a:pt x="3" y="91"/>
                  </a:cubicBezTo>
                  <a:cubicBezTo>
                    <a:pt x="0" y="87"/>
                    <a:pt x="0" y="80"/>
                    <a:pt x="6" y="77"/>
                  </a:cubicBezTo>
                  <a:cubicBezTo>
                    <a:pt x="14" y="72"/>
                    <a:pt x="23" y="70"/>
                    <a:pt x="32" y="71"/>
                  </a:cubicBezTo>
                  <a:cubicBezTo>
                    <a:pt x="28" y="66"/>
                    <a:pt x="23" y="61"/>
                    <a:pt x="19" y="55"/>
                  </a:cubicBezTo>
                  <a:cubicBezTo>
                    <a:pt x="11" y="44"/>
                    <a:pt x="2" y="26"/>
                    <a:pt x="12" y="5"/>
                  </a:cubicBezTo>
                  <a:cubicBezTo>
                    <a:pt x="13" y="2"/>
                    <a:pt x="16" y="0"/>
                    <a:pt x="19" y="0"/>
                  </a:cubicBezTo>
                  <a:cubicBezTo>
                    <a:pt x="23" y="0"/>
                    <a:pt x="26" y="2"/>
                    <a:pt x="29" y="5"/>
                  </a:cubicBezTo>
                  <a:cubicBezTo>
                    <a:pt x="31" y="8"/>
                    <a:pt x="31" y="12"/>
                    <a:pt x="29" y="15"/>
                  </a:cubicBezTo>
                  <a:cubicBezTo>
                    <a:pt x="22" y="31"/>
                    <a:pt x="38" y="48"/>
                    <a:pt x="51" y="61"/>
                  </a:cubicBezTo>
                  <a:cubicBezTo>
                    <a:pt x="54" y="65"/>
                    <a:pt x="57" y="69"/>
                    <a:pt x="60" y="72"/>
                  </a:cubicBezTo>
                  <a:cubicBezTo>
                    <a:pt x="70" y="84"/>
                    <a:pt x="74" y="96"/>
                    <a:pt x="79" y="112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80" y="119"/>
                    <a:pt x="77" y="122"/>
                    <a:pt x="73" y="124"/>
                  </a:cubicBezTo>
                  <a:cubicBezTo>
                    <a:pt x="72" y="124"/>
                    <a:pt x="71" y="124"/>
                    <a:pt x="69" y="124"/>
                  </a:cubicBezTo>
                  <a:close/>
                  <a:moveTo>
                    <a:pt x="67" y="118"/>
                  </a:moveTo>
                  <a:cubicBezTo>
                    <a:pt x="68" y="119"/>
                    <a:pt x="70" y="119"/>
                    <a:pt x="71" y="118"/>
                  </a:cubicBezTo>
                  <a:cubicBezTo>
                    <a:pt x="72" y="118"/>
                    <a:pt x="73" y="118"/>
                    <a:pt x="74" y="116"/>
                  </a:cubicBezTo>
                  <a:cubicBezTo>
                    <a:pt x="71" y="117"/>
                    <a:pt x="69" y="117"/>
                    <a:pt x="67" y="118"/>
                  </a:cubicBezTo>
                  <a:close/>
                  <a:moveTo>
                    <a:pt x="50" y="84"/>
                  </a:moveTo>
                  <a:cubicBezTo>
                    <a:pt x="56" y="93"/>
                    <a:pt x="60" y="102"/>
                    <a:pt x="64" y="113"/>
                  </a:cubicBezTo>
                  <a:cubicBezTo>
                    <a:pt x="67" y="112"/>
                    <a:pt x="69" y="112"/>
                    <a:pt x="72" y="111"/>
                  </a:cubicBezTo>
                  <a:cubicBezTo>
                    <a:pt x="68" y="101"/>
                    <a:pt x="60" y="91"/>
                    <a:pt x="50" y="84"/>
                  </a:cubicBezTo>
                  <a:close/>
                  <a:moveTo>
                    <a:pt x="27" y="86"/>
                  </a:moveTo>
                  <a:cubicBezTo>
                    <a:pt x="30" y="86"/>
                    <a:pt x="33" y="86"/>
                    <a:pt x="35" y="87"/>
                  </a:cubicBezTo>
                  <a:cubicBezTo>
                    <a:pt x="41" y="89"/>
                    <a:pt x="46" y="92"/>
                    <a:pt x="51" y="96"/>
                  </a:cubicBezTo>
                  <a:cubicBezTo>
                    <a:pt x="48" y="90"/>
                    <a:pt x="44" y="84"/>
                    <a:pt x="39" y="78"/>
                  </a:cubicBezTo>
                  <a:cubicBezTo>
                    <a:pt x="38" y="78"/>
                    <a:pt x="38" y="78"/>
                    <a:pt x="37" y="78"/>
                  </a:cubicBezTo>
                  <a:cubicBezTo>
                    <a:pt x="27" y="75"/>
                    <a:pt x="18" y="76"/>
                    <a:pt x="9" y="81"/>
                  </a:cubicBezTo>
                  <a:cubicBezTo>
                    <a:pt x="5" y="83"/>
                    <a:pt x="6" y="87"/>
                    <a:pt x="7" y="88"/>
                  </a:cubicBezTo>
                  <a:cubicBezTo>
                    <a:pt x="8" y="89"/>
                    <a:pt x="10" y="92"/>
                    <a:pt x="13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7" y="87"/>
                    <a:pt x="22" y="86"/>
                    <a:pt x="27" y="86"/>
                  </a:cubicBezTo>
                  <a:close/>
                  <a:moveTo>
                    <a:pt x="42" y="73"/>
                  </a:moveTo>
                  <a:cubicBezTo>
                    <a:pt x="50" y="77"/>
                    <a:pt x="58" y="83"/>
                    <a:pt x="65" y="90"/>
                  </a:cubicBezTo>
                  <a:cubicBezTo>
                    <a:pt x="63" y="85"/>
                    <a:pt x="60" y="80"/>
                    <a:pt x="56" y="75"/>
                  </a:cubicBezTo>
                  <a:cubicBezTo>
                    <a:pt x="53" y="72"/>
                    <a:pt x="50" y="69"/>
                    <a:pt x="47" y="65"/>
                  </a:cubicBezTo>
                  <a:cubicBezTo>
                    <a:pt x="33" y="50"/>
                    <a:pt x="15" y="32"/>
                    <a:pt x="24" y="13"/>
                  </a:cubicBezTo>
                  <a:cubicBezTo>
                    <a:pt x="25" y="11"/>
                    <a:pt x="25" y="9"/>
                    <a:pt x="24" y="8"/>
                  </a:cubicBezTo>
                  <a:cubicBezTo>
                    <a:pt x="23" y="6"/>
                    <a:pt x="21" y="5"/>
                    <a:pt x="19" y="6"/>
                  </a:cubicBezTo>
                  <a:cubicBezTo>
                    <a:pt x="18" y="6"/>
                    <a:pt x="17" y="6"/>
                    <a:pt x="17" y="8"/>
                  </a:cubicBezTo>
                  <a:cubicBezTo>
                    <a:pt x="10" y="22"/>
                    <a:pt x="12" y="35"/>
                    <a:pt x="24" y="52"/>
                  </a:cubicBezTo>
                  <a:cubicBezTo>
                    <a:pt x="28" y="57"/>
                    <a:pt x="32" y="62"/>
                    <a:pt x="37" y="67"/>
                  </a:cubicBezTo>
                  <a:cubicBezTo>
                    <a:pt x="38" y="69"/>
                    <a:pt x="40" y="71"/>
                    <a:pt x="42" y="73"/>
                  </a:cubicBezTo>
                  <a:cubicBezTo>
                    <a:pt x="42" y="73"/>
                    <a:pt x="42" y="73"/>
                    <a:pt x="42" y="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2"/>
            <p:cNvSpPr>
              <a:spLocks/>
            </p:cNvSpPr>
            <p:nvPr/>
          </p:nvSpPr>
          <p:spPr bwMode="auto">
            <a:xfrm>
              <a:off x="4489" y="2325"/>
              <a:ext cx="114" cy="236"/>
            </a:xfrm>
            <a:custGeom>
              <a:avLst/>
              <a:gdLst>
                <a:gd name="T0" fmla="*/ 78 w 81"/>
                <a:gd name="T1" fmla="*/ 155 h 168"/>
                <a:gd name="T2" fmla="*/ 53 w 81"/>
                <a:gd name="T3" fmla="*/ 117 h 168"/>
                <a:gd name="T4" fmla="*/ 36 w 81"/>
                <a:gd name="T5" fmla="*/ 98 h 168"/>
                <a:gd name="T6" fmla="*/ 66 w 81"/>
                <a:gd name="T7" fmla="*/ 98 h 168"/>
                <a:gd name="T8" fmla="*/ 75 w 81"/>
                <a:gd name="T9" fmla="*/ 89 h 168"/>
                <a:gd name="T10" fmla="*/ 64 w 81"/>
                <a:gd name="T11" fmla="*/ 63 h 168"/>
                <a:gd name="T12" fmla="*/ 40 w 81"/>
                <a:gd name="T13" fmla="*/ 18 h 168"/>
                <a:gd name="T14" fmla="*/ 30 w 81"/>
                <a:gd name="T15" fmla="*/ 7 h 168"/>
                <a:gd name="T16" fmla="*/ 60 w 81"/>
                <a:gd name="T17" fmla="*/ 93 h 168"/>
                <a:gd name="T18" fmla="*/ 70 w 81"/>
                <a:gd name="T19" fmla="*/ 83 h 168"/>
                <a:gd name="T20" fmla="*/ 18 w 81"/>
                <a:gd name="T21" fmla="*/ 86 h 168"/>
                <a:gd name="T22" fmla="*/ 22 w 81"/>
                <a:gd name="T23" fmla="*/ 104 h 168"/>
                <a:gd name="T24" fmla="*/ 63 w 81"/>
                <a:gd name="T25" fmla="*/ 159 h 168"/>
                <a:gd name="T26" fmla="*/ 78 w 81"/>
                <a:gd name="T27" fmla="*/ 15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68">
                  <a:moveTo>
                    <a:pt x="78" y="155"/>
                  </a:moveTo>
                  <a:cubicBezTo>
                    <a:pt x="72" y="140"/>
                    <a:pt x="64" y="129"/>
                    <a:pt x="53" y="117"/>
                  </a:cubicBezTo>
                  <a:cubicBezTo>
                    <a:pt x="50" y="114"/>
                    <a:pt x="37" y="102"/>
                    <a:pt x="36" y="98"/>
                  </a:cubicBezTo>
                  <a:cubicBezTo>
                    <a:pt x="33" y="80"/>
                    <a:pt x="59" y="96"/>
                    <a:pt x="66" y="98"/>
                  </a:cubicBezTo>
                  <a:cubicBezTo>
                    <a:pt x="71" y="99"/>
                    <a:pt x="76" y="94"/>
                    <a:pt x="75" y="89"/>
                  </a:cubicBezTo>
                  <a:cubicBezTo>
                    <a:pt x="72" y="79"/>
                    <a:pt x="69" y="71"/>
                    <a:pt x="64" y="63"/>
                  </a:cubicBezTo>
                  <a:cubicBezTo>
                    <a:pt x="57" y="53"/>
                    <a:pt x="26" y="34"/>
                    <a:pt x="40" y="18"/>
                  </a:cubicBezTo>
                  <a:cubicBezTo>
                    <a:pt x="46" y="11"/>
                    <a:pt x="36" y="0"/>
                    <a:pt x="30" y="7"/>
                  </a:cubicBezTo>
                  <a:cubicBezTo>
                    <a:pt x="0" y="41"/>
                    <a:pt x="53" y="63"/>
                    <a:pt x="60" y="93"/>
                  </a:cubicBezTo>
                  <a:cubicBezTo>
                    <a:pt x="63" y="89"/>
                    <a:pt x="66" y="86"/>
                    <a:pt x="70" y="83"/>
                  </a:cubicBezTo>
                  <a:cubicBezTo>
                    <a:pt x="56" y="79"/>
                    <a:pt x="26" y="63"/>
                    <a:pt x="18" y="86"/>
                  </a:cubicBezTo>
                  <a:cubicBezTo>
                    <a:pt x="15" y="93"/>
                    <a:pt x="18" y="98"/>
                    <a:pt x="22" y="104"/>
                  </a:cubicBezTo>
                  <a:cubicBezTo>
                    <a:pt x="34" y="125"/>
                    <a:pt x="54" y="135"/>
                    <a:pt x="63" y="159"/>
                  </a:cubicBezTo>
                  <a:cubicBezTo>
                    <a:pt x="66" y="168"/>
                    <a:pt x="81" y="164"/>
                    <a:pt x="78" y="1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03"/>
            <p:cNvSpPr>
              <a:spLocks noEditPoints="1"/>
            </p:cNvSpPr>
            <p:nvPr/>
          </p:nvSpPr>
          <p:spPr bwMode="auto">
            <a:xfrm>
              <a:off x="4499" y="2326"/>
              <a:ext cx="105" cy="234"/>
            </a:xfrm>
            <a:custGeom>
              <a:avLst/>
              <a:gdLst>
                <a:gd name="T0" fmla="*/ 64 w 75"/>
                <a:gd name="T1" fmla="*/ 166 h 166"/>
                <a:gd name="T2" fmla="*/ 54 w 75"/>
                <a:gd name="T3" fmla="*/ 159 h 166"/>
                <a:gd name="T4" fmla="*/ 31 w 75"/>
                <a:gd name="T5" fmla="*/ 128 h 166"/>
                <a:gd name="T6" fmla="*/ 12 w 75"/>
                <a:gd name="T7" fmla="*/ 105 h 166"/>
                <a:gd name="T8" fmla="*/ 8 w 75"/>
                <a:gd name="T9" fmla="*/ 84 h 166"/>
                <a:gd name="T10" fmla="*/ 18 w 75"/>
                <a:gd name="T11" fmla="*/ 72 h 166"/>
                <a:gd name="T12" fmla="*/ 39 w 75"/>
                <a:gd name="T13" fmla="*/ 72 h 166"/>
                <a:gd name="T14" fmla="*/ 32 w 75"/>
                <a:gd name="T15" fmla="*/ 63 h 166"/>
                <a:gd name="T16" fmla="*/ 20 w 75"/>
                <a:gd name="T17" fmla="*/ 4 h 166"/>
                <a:gd name="T18" fmla="*/ 34 w 75"/>
                <a:gd name="T19" fmla="*/ 4 h 166"/>
                <a:gd name="T20" fmla="*/ 35 w 75"/>
                <a:gd name="T21" fmla="*/ 19 h 166"/>
                <a:gd name="T22" fmla="*/ 50 w 75"/>
                <a:gd name="T23" fmla="*/ 51 h 166"/>
                <a:gd name="T24" fmla="*/ 59 w 75"/>
                <a:gd name="T25" fmla="*/ 60 h 166"/>
                <a:gd name="T26" fmla="*/ 70 w 75"/>
                <a:gd name="T27" fmla="*/ 87 h 166"/>
                <a:gd name="T28" fmla="*/ 67 w 75"/>
                <a:gd name="T29" fmla="*/ 97 h 166"/>
                <a:gd name="T30" fmla="*/ 58 w 75"/>
                <a:gd name="T31" fmla="*/ 99 h 166"/>
                <a:gd name="T32" fmla="*/ 52 w 75"/>
                <a:gd name="T33" fmla="*/ 97 h 166"/>
                <a:gd name="T34" fmla="*/ 32 w 75"/>
                <a:gd name="T35" fmla="*/ 92 h 166"/>
                <a:gd name="T36" fmla="*/ 32 w 75"/>
                <a:gd name="T37" fmla="*/ 97 h 166"/>
                <a:gd name="T38" fmla="*/ 44 w 75"/>
                <a:gd name="T39" fmla="*/ 110 h 166"/>
                <a:gd name="T40" fmla="*/ 48 w 75"/>
                <a:gd name="T41" fmla="*/ 114 h 166"/>
                <a:gd name="T42" fmla="*/ 73 w 75"/>
                <a:gd name="T43" fmla="*/ 153 h 166"/>
                <a:gd name="T44" fmla="*/ 73 w 75"/>
                <a:gd name="T45" fmla="*/ 153 h 166"/>
                <a:gd name="T46" fmla="*/ 68 w 75"/>
                <a:gd name="T47" fmla="*/ 165 h 166"/>
                <a:gd name="T48" fmla="*/ 64 w 75"/>
                <a:gd name="T49" fmla="*/ 166 h 166"/>
                <a:gd name="T50" fmla="*/ 28 w 75"/>
                <a:gd name="T51" fmla="*/ 76 h 166"/>
                <a:gd name="T52" fmla="*/ 21 w 75"/>
                <a:gd name="T53" fmla="*/ 77 h 166"/>
                <a:gd name="T54" fmla="*/ 13 w 75"/>
                <a:gd name="T55" fmla="*/ 86 h 166"/>
                <a:gd name="T56" fmla="*/ 17 w 75"/>
                <a:gd name="T57" fmla="*/ 102 h 166"/>
                <a:gd name="T58" fmla="*/ 35 w 75"/>
                <a:gd name="T59" fmla="*/ 124 h 166"/>
                <a:gd name="T60" fmla="*/ 59 w 75"/>
                <a:gd name="T61" fmla="*/ 157 h 166"/>
                <a:gd name="T62" fmla="*/ 66 w 75"/>
                <a:gd name="T63" fmla="*/ 160 h 166"/>
                <a:gd name="T64" fmla="*/ 68 w 75"/>
                <a:gd name="T65" fmla="*/ 155 h 166"/>
                <a:gd name="T66" fmla="*/ 44 w 75"/>
                <a:gd name="T67" fmla="*/ 118 h 166"/>
                <a:gd name="T68" fmla="*/ 40 w 75"/>
                <a:gd name="T69" fmla="*/ 114 h 166"/>
                <a:gd name="T70" fmla="*/ 26 w 75"/>
                <a:gd name="T71" fmla="*/ 98 h 166"/>
                <a:gd name="T72" fmla="*/ 29 w 75"/>
                <a:gd name="T73" fmla="*/ 88 h 166"/>
                <a:gd name="T74" fmla="*/ 50 w 75"/>
                <a:gd name="T75" fmla="*/ 90 h 166"/>
                <a:gd name="T76" fmla="*/ 44 w 75"/>
                <a:gd name="T77" fmla="*/ 79 h 166"/>
                <a:gd name="T78" fmla="*/ 28 w 75"/>
                <a:gd name="T79" fmla="*/ 76 h 166"/>
                <a:gd name="T80" fmla="*/ 56 w 75"/>
                <a:gd name="T81" fmla="*/ 93 h 166"/>
                <a:gd name="T82" fmla="*/ 59 w 75"/>
                <a:gd name="T83" fmla="*/ 94 h 166"/>
                <a:gd name="T84" fmla="*/ 64 w 75"/>
                <a:gd name="T85" fmla="*/ 93 h 166"/>
                <a:gd name="T86" fmla="*/ 65 w 75"/>
                <a:gd name="T87" fmla="*/ 88 h 166"/>
                <a:gd name="T88" fmla="*/ 64 w 75"/>
                <a:gd name="T89" fmla="*/ 85 h 166"/>
                <a:gd name="T90" fmla="*/ 56 w 75"/>
                <a:gd name="T91" fmla="*/ 93 h 166"/>
                <a:gd name="T92" fmla="*/ 53 w 75"/>
                <a:gd name="T93" fmla="*/ 82 h 166"/>
                <a:gd name="T94" fmla="*/ 55 w 75"/>
                <a:gd name="T95" fmla="*/ 86 h 166"/>
                <a:gd name="T96" fmla="*/ 57 w 75"/>
                <a:gd name="T97" fmla="*/ 84 h 166"/>
                <a:gd name="T98" fmla="*/ 53 w 75"/>
                <a:gd name="T99" fmla="*/ 82 h 166"/>
                <a:gd name="T100" fmla="*/ 53 w 75"/>
                <a:gd name="T101" fmla="*/ 82 h 166"/>
                <a:gd name="T102" fmla="*/ 48 w 75"/>
                <a:gd name="T103" fmla="*/ 74 h 166"/>
                <a:gd name="T104" fmla="*/ 55 w 75"/>
                <a:gd name="T105" fmla="*/ 77 h 166"/>
                <a:gd name="T106" fmla="*/ 63 w 75"/>
                <a:gd name="T107" fmla="*/ 79 h 166"/>
                <a:gd name="T108" fmla="*/ 55 w 75"/>
                <a:gd name="T109" fmla="*/ 64 h 166"/>
                <a:gd name="T110" fmla="*/ 46 w 75"/>
                <a:gd name="T111" fmla="*/ 55 h 166"/>
                <a:gd name="T112" fmla="*/ 31 w 75"/>
                <a:gd name="T113" fmla="*/ 15 h 166"/>
                <a:gd name="T114" fmla="*/ 30 w 75"/>
                <a:gd name="T115" fmla="*/ 8 h 166"/>
                <a:gd name="T116" fmla="*/ 25 w 75"/>
                <a:gd name="T117" fmla="*/ 8 h 166"/>
                <a:gd name="T118" fmla="*/ 36 w 75"/>
                <a:gd name="T119" fmla="*/ 59 h 166"/>
                <a:gd name="T120" fmla="*/ 48 w 75"/>
                <a:gd name="T121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" h="166">
                  <a:moveTo>
                    <a:pt x="64" y="166"/>
                  </a:moveTo>
                  <a:cubicBezTo>
                    <a:pt x="59" y="166"/>
                    <a:pt x="55" y="164"/>
                    <a:pt x="54" y="159"/>
                  </a:cubicBezTo>
                  <a:cubicBezTo>
                    <a:pt x="49" y="146"/>
                    <a:pt x="40" y="137"/>
                    <a:pt x="31" y="128"/>
                  </a:cubicBezTo>
                  <a:cubicBezTo>
                    <a:pt x="25" y="121"/>
                    <a:pt x="18" y="114"/>
                    <a:pt x="12" y="105"/>
                  </a:cubicBezTo>
                  <a:cubicBezTo>
                    <a:pt x="9" y="99"/>
                    <a:pt x="5" y="93"/>
                    <a:pt x="8" y="84"/>
                  </a:cubicBezTo>
                  <a:cubicBezTo>
                    <a:pt x="10" y="78"/>
                    <a:pt x="13" y="74"/>
                    <a:pt x="18" y="72"/>
                  </a:cubicBezTo>
                  <a:cubicBezTo>
                    <a:pt x="24" y="69"/>
                    <a:pt x="31" y="70"/>
                    <a:pt x="39" y="72"/>
                  </a:cubicBezTo>
                  <a:cubicBezTo>
                    <a:pt x="36" y="69"/>
                    <a:pt x="34" y="66"/>
                    <a:pt x="32" y="63"/>
                  </a:cubicBezTo>
                  <a:cubicBezTo>
                    <a:pt x="17" y="46"/>
                    <a:pt x="0" y="27"/>
                    <a:pt x="20" y="4"/>
                  </a:cubicBezTo>
                  <a:cubicBezTo>
                    <a:pt x="24" y="0"/>
                    <a:pt x="30" y="0"/>
                    <a:pt x="34" y="4"/>
                  </a:cubicBezTo>
                  <a:cubicBezTo>
                    <a:pt x="38" y="7"/>
                    <a:pt x="40" y="13"/>
                    <a:pt x="35" y="19"/>
                  </a:cubicBezTo>
                  <a:cubicBezTo>
                    <a:pt x="27" y="28"/>
                    <a:pt x="37" y="39"/>
                    <a:pt x="50" y="51"/>
                  </a:cubicBezTo>
                  <a:cubicBezTo>
                    <a:pt x="54" y="54"/>
                    <a:pt x="57" y="58"/>
                    <a:pt x="59" y="60"/>
                  </a:cubicBezTo>
                  <a:cubicBezTo>
                    <a:pt x="65" y="69"/>
                    <a:pt x="68" y="79"/>
                    <a:pt x="70" y="87"/>
                  </a:cubicBezTo>
                  <a:cubicBezTo>
                    <a:pt x="71" y="91"/>
                    <a:pt x="70" y="94"/>
                    <a:pt x="67" y="97"/>
                  </a:cubicBezTo>
                  <a:cubicBezTo>
                    <a:pt x="65" y="99"/>
                    <a:pt x="61" y="100"/>
                    <a:pt x="58" y="99"/>
                  </a:cubicBezTo>
                  <a:cubicBezTo>
                    <a:pt x="56" y="99"/>
                    <a:pt x="54" y="98"/>
                    <a:pt x="52" y="97"/>
                  </a:cubicBezTo>
                  <a:cubicBezTo>
                    <a:pt x="47" y="95"/>
                    <a:pt x="35" y="89"/>
                    <a:pt x="32" y="92"/>
                  </a:cubicBezTo>
                  <a:cubicBezTo>
                    <a:pt x="31" y="93"/>
                    <a:pt x="31" y="94"/>
                    <a:pt x="32" y="97"/>
                  </a:cubicBezTo>
                  <a:cubicBezTo>
                    <a:pt x="32" y="99"/>
                    <a:pt x="40" y="106"/>
                    <a:pt x="44" y="110"/>
                  </a:cubicBezTo>
                  <a:cubicBezTo>
                    <a:pt x="46" y="111"/>
                    <a:pt x="48" y="113"/>
                    <a:pt x="48" y="114"/>
                  </a:cubicBezTo>
                  <a:cubicBezTo>
                    <a:pt x="61" y="127"/>
                    <a:pt x="68" y="139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5" y="158"/>
                    <a:pt x="73" y="163"/>
                    <a:pt x="68" y="165"/>
                  </a:cubicBezTo>
                  <a:cubicBezTo>
                    <a:pt x="66" y="166"/>
                    <a:pt x="65" y="166"/>
                    <a:pt x="64" y="166"/>
                  </a:cubicBezTo>
                  <a:close/>
                  <a:moveTo>
                    <a:pt x="28" y="76"/>
                  </a:moveTo>
                  <a:cubicBezTo>
                    <a:pt x="25" y="76"/>
                    <a:pt x="23" y="76"/>
                    <a:pt x="21" y="77"/>
                  </a:cubicBezTo>
                  <a:cubicBezTo>
                    <a:pt x="17" y="79"/>
                    <a:pt x="15" y="82"/>
                    <a:pt x="13" y="86"/>
                  </a:cubicBezTo>
                  <a:cubicBezTo>
                    <a:pt x="11" y="92"/>
                    <a:pt x="14" y="96"/>
                    <a:pt x="17" y="102"/>
                  </a:cubicBezTo>
                  <a:cubicBezTo>
                    <a:pt x="22" y="110"/>
                    <a:pt x="29" y="117"/>
                    <a:pt x="35" y="124"/>
                  </a:cubicBezTo>
                  <a:cubicBezTo>
                    <a:pt x="44" y="133"/>
                    <a:pt x="54" y="143"/>
                    <a:pt x="59" y="157"/>
                  </a:cubicBezTo>
                  <a:cubicBezTo>
                    <a:pt x="60" y="161"/>
                    <a:pt x="64" y="161"/>
                    <a:pt x="66" y="160"/>
                  </a:cubicBezTo>
                  <a:cubicBezTo>
                    <a:pt x="67" y="160"/>
                    <a:pt x="69" y="158"/>
                    <a:pt x="68" y="155"/>
                  </a:cubicBezTo>
                  <a:cubicBezTo>
                    <a:pt x="63" y="142"/>
                    <a:pt x="56" y="131"/>
                    <a:pt x="44" y="118"/>
                  </a:cubicBezTo>
                  <a:cubicBezTo>
                    <a:pt x="43" y="117"/>
                    <a:pt x="42" y="115"/>
                    <a:pt x="40" y="114"/>
                  </a:cubicBezTo>
                  <a:cubicBezTo>
                    <a:pt x="31" y="105"/>
                    <a:pt x="27" y="101"/>
                    <a:pt x="26" y="98"/>
                  </a:cubicBezTo>
                  <a:cubicBezTo>
                    <a:pt x="25" y="93"/>
                    <a:pt x="26" y="90"/>
                    <a:pt x="29" y="88"/>
                  </a:cubicBezTo>
                  <a:cubicBezTo>
                    <a:pt x="33" y="84"/>
                    <a:pt x="41" y="86"/>
                    <a:pt x="50" y="90"/>
                  </a:cubicBezTo>
                  <a:cubicBezTo>
                    <a:pt x="49" y="86"/>
                    <a:pt x="47" y="83"/>
                    <a:pt x="44" y="79"/>
                  </a:cubicBezTo>
                  <a:cubicBezTo>
                    <a:pt x="39" y="77"/>
                    <a:pt x="33" y="76"/>
                    <a:pt x="28" y="76"/>
                  </a:cubicBezTo>
                  <a:close/>
                  <a:moveTo>
                    <a:pt x="56" y="93"/>
                  </a:moveTo>
                  <a:cubicBezTo>
                    <a:pt x="57" y="93"/>
                    <a:pt x="59" y="94"/>
                    <a:pt x="59" y="94"/>
                  </a:cubicBezTo>
                  <a:cubicBezTo>
                    <a:pt x="61" y="95"/>
                    <a:pt x="62" y="94"/>
                    <a:pt x="64" y="93"/>
                  </a:cubicBezTo>
                  <a:cubicBezTo>
                    <a:pt x="65" y="92"/>
                    <a:pt x="65" y="90"/>
                    <a:pt x="65" y="88"/>
                  </a:cubicBezTo>
                  <a:cubicBezTo>
                    <a:pt x="65" y="87"/>
                    <a:pt x="64" y="86"/>
                    <a:pt x="64" y="85"/>
                  </a:cubicBezTo>
                  <a:lnTo>
                    <a:pt x="56" y="93"/>
                  </a:lnTo>
                  <a:close/>
                  <a:moveTo>
                    <a:pt x="53" y="82"/>
                  </a:moveTo>
                  <a:cubicBezTo>
                    <a:pt x="53" y="83"/>
                    <a:pt x="54" y="85"/>
                    <a:pt x="55" y="86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6" y="83"/>
                    <a:pt x="55" y="83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lose/>
                  <a:moveTo>
                    <a:pt x="48" y="74"/>
                  </a:moveTo>
                  <a:cubicBezTo>
                    <a:pt x="50" y="75"/>
                    <a:pt x="53" y="76"/>
                    <a:pt x="55" y="77"/>
                  </a:cubicBezTo>
                  <a:cubicBezTo>
                    <a:pt x="58" y="78"/>
                    <a:pt x="60" y="79"/>
                    <a:pt x="63" y="79"/>
                  </a:cubicBezTo>
                  <a:cubicBezTo>
                    <a:pt x="61" y="74"/>
                    <a:pt x="58" y="69"/>
                    <a:pt x="55" y="64"/>
                  </a:cubicBezTo>
                  <a:cubicBezTo>
                    <a:pt x="53" y="61"/>
                    <a:pt x="50" y="58"/>
                    <a:pt x="46" y="55"/>
                  </a:cubicBezTo>
                  <a:cubicBezTo>
                    <a:pt x="35" y="45"/>
                    <a:pt x="19" y="29"/>
                    <a:pt x="31" y="15"/>
                  </a:cubicBezTo>
                  <a:cubicBezTo>
                    <a:pt x="33" y="12"/>
                    <a:pt x="32" y="9"/>
                    <a:pt x="30" y="8"/>
                  </a:cubicBezTo>
                  <a:cubicBezTo>
                    <a:pt x="30" y="7"/>
                    <a:pt x="27" y="5"/>
                    <a:pt x="25" y="8"/>
                  </a:cubicBezTo>
                  <a:cubicBezTo>
                    <a:pt x="8" y="27"/>
                    <a:pt x="21" y="42"/>
                    <a:pt x="36" y="59"/>
                  </a:cubicBezTo>
                  <a:cubicBezTo>
                    <a:pt x="40" y="64"/>
                    <a:pt x="44" y="69"/>
                    <a:pt x="48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04"/>
            <p:cNvSpPr>
              <a:spLocks/>
            </p:cNvSpPr>
            <p:nvPr/>
          </p:nvSpPr>
          <p:spPr bwMode="auto">
            <a:xfrm>
              <a:off x="4763" y="2378"/>
              <a:ext cx="175" cy="286"/>
            </a:xfrm>
            <a:custGeom>
              <a:avLst/>
              <a:gdLst>
                <a:gd name="T0" fmla="*/ 109 w 125"/>
                <a:gd name="T1" fmla="*/ 10 h 203"/>
                <a:gd name="T2" fmla="*/ 80 w 125"/>
                <a:gd name="T3" fmla="*/ 46 h 203"/>
                <a:gd name="T4" fmla="*/ 68 w 125"/>
                <a:gd name="T5" fmla="*/ 75 h 203"/>
                <a:gd name="T6" fmla="*/ 7 w 125"/>
                <a:gd name="T7" fmla="*/ 186 h 203"/>
                <a:gd name="T8" fmla="*/ 17 w 125"/>
                <a:gd name="T9" fmla="*/ 197 h 203"/>
                <a:gd name="T10" fmla="*/ 79 w 125"/>
                <a:gd name="T11" fmla="*/ 93 h 203"/>
                <a:gd name="T12" fmla="*/ 111 w 125"/>
                <a:gd name="T13" fmla="*/ 38 h 203"/>
                <a:gd name="T14" fmla="*/ 124 w 125"/>
                <a:gd name="T15" fmla="*/ 10 h 203"/>
                <a:gd name="T16" fmla="*/ 109 w 125"/>
                <a:gd name="T17" fmla="*/ 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203">
                  <a:moveTo>
                    <a:pt x="109" y="10"/>
                  </a:moveTo>
                  <a:cubicBezTo>
                    <a:pt x="111" y="27"/>
                    <a:pt x="89" y="34"/>
                    <a:pt x="80" y="46"/>
                  </a:cubicBezTo>
                  <a:cubicBezTo>
                    <a:pt x="74" y="54"/>
                    <a:pt x="71" y="65"/>
                    <a:pt x="68" y="75"/>
                  </a:cubicBezTo>
                  <a:cubicBezTo>
                    <a:pt x="55" y="117"/>
                    <a:pt x="41" y="156"/>
                    <a:pt x="7" y="186"/>
                  </a:cubicBezTo>
                  <a:cubicBezTo>
                    <a:pt x="0" y="192"/>
                    <a:pt x="10" y="203"/>
                    <a:pt x="17" y="197"/>
                  </a:cubicBezTo>
                  <a:cubicBezTo>
                    <a:pt x="48" y="169"/>
                    <a:pt x="67" y="133"/>
                    <a:pt x="79" y="93"/>
                  </a:cubicBezTo>
                  <a:cubicBezTo>
                    <a:pt x="86" y="69"/>
                    <a:pt x="93" y="56"/>
                    <a:pt x="111" y="38"/>
                  </a:cubicBezTo>
                  <a:cubicBezTo>
                    <a:pt x="121" y="29"/>
                    <a:pt x="125" y="23"/>
                    <a:pt x="124" y="10"/>
                  </a:cubicBezTo>
                  <a:cubicBezTo>
                    <a:pt x="123" y="0"/>
                    <a:pt x="108" y="0"/>
                    <a:pt x="109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05"/>
            <p:cNvSpPr>
              <a:spLocks noEditPoints="1"/>
            </p:cNvSpPr>
            <p:nvPr/>
          </p:nvSpPr>
          <p:spPr bwMode="auto">
            <a:xfrm>
              <a:off x="4763" y="2378"/>
              <a:ext cx="180" cy="283"/>
            </a:xfrm>
            <a:custGeom>
              <a:avLst/>
              <a:gdLst>
                <a:gd name="T0" fmla="*/ 13 w 128"/>
                <a:gd name="T1" fmla="*/ 201 h 201"/>
                <a:gd name="T2" fmla="*/ 4 w 128"/>
                <a:gd name="T3" fmla="*/ 198 h 201"/>
                <a:gd name="T4" fmla="*/ 5 w 128"/>
                <a:gd name="T5" fmla="*/ 184 h 201"/>
                <a:gd name="T6" fmla="*/ 66 w 128"/>
                <a:gd name="T7" fmla="*/ 74 h 201"/>
                <a:gd name="T8" fmla="*/ 66 w 128"/>
                <a:gd name="T9" fmla="*/ 72 h 201"/>
                <a:gd name="T10" fmla="*/ 78 w 128"/>
                <a:gd name="T11" fmla="*/ 44 h 201"/>
                <a:gd name="T12" fmla="*/ 91 w 128"/>
                <a:gd name="T13" fmla="*/ 32 h 201"/>
                <a:gd name="T14" fmla="*/ 106 w 128"/>
                <a:gd name="T15" fmla="*/ 10 h 201"/>
                <a:gd name="T16" fmla="*/ 106 w 128"/>
                <a:gd name="T17" fmla="*/ 10 h 201"/>
                <a:gd name="T18" fmla="*/ 115 w 128"/>
                <a:gd name="T19" fmla="*/ 0 h 201"/>
                <a:gd name="T20" fmla="*/ 116 w 128"/>
                <a:gd name="T21" fmla="*/ 0 h 201"/>
                <a:gd name="T22" fmla="*/ 127 w 128"/>
                <a:gd name="T23" fmla="*/ 9 h 201"/>
                <a:gd name="T24" fmla="*/ 113 w 128"/>
                <a:gd name="T25" fmla="*/ 40 h 201"/>
                <a:gd name="T26" fmla="*/ 81 w 128"/>
                <a:gd name="T27" fmla="*/ 94 h 201"/>
                <a:gd name="T28" fmla="*/ 19 w 128"/>
                <a:gd name="T29" fmla="*/ 199 h 201"/>
                <a:gd name="T30" fmla="*/ 13 w 128"/>
                <a:gd name="T31" fmla="*/ 201 h 201"/>
                <a:gd name="T32" fmla="*/ 112 w 128"/>
                <a:gd name="T33" fmla="*/ 9 h 201"/>
                <a:gd name="T34" fmla="*/ 94 w 128"/>
                <a:gd name="T35" fmla="*/ 37 h 201"/>
                <a:gd name="T36" fmla="*/ 83 w 128"/>
                <a:gd name="T37" fmla="*/ 48 h 201"/>
                <a:gd name="T38" fmla="*/ 72 w 128"/>
                <a:gd name="T39" fmla="*/ 73 h 201"/>
                <a:gd name="T40" fmla="*/ 71 w 128"/>
                <a:gd name="T41" fmla="*/ 76 h 201"/>
                <a:gd name="T42" fmla="*/ 9 w 128"/>
                <a:gd name="T43" fmla="*/ 188 h 201"/>
                <a:gd name="T44" fmla="*/ 9 w 128"/>
                <a:gd name="T45" fmla="*/ 194 h 201"/>
                <a:gd name="T46" fmla="*/ 16 w 128"/>
                <a:gd name="T47" fmla="*/ 195 h 201"/>
                <a:gd name="T48" fmla="*/ 76 w 128"/>
                <a:gd name="T49" fmla="*/ 93 h 201"/>
                <a:gd name="T50" fmla="*/ 110 w 128"/>
                <a:gd name="T51" fmla="*/ 36 h 201"/>
                <a:gd name="T52" fmla="*/ 121 w 128"/>
                <a:gd name="T53" fmla="*/ 10 h 201"/>
                <a:gd name="T54" fmla="*/ 115 w 128"/>
                <a:gd name="T55" fmla="*/ 5 h 201"/>
                <a:gd name="T56" fmla="*/ 112 w 128"/>
                <a:gd name="T5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201">
                  <a:moveTo>
                    <a:pt x="13" y="201"/>
                  </a:moveTo>
                  <a:cubicBezTo>
                    <a:pt x="9" y="201"/>
                    <a:pt x="6" y="200"/>
                    <a:pt x="4" y="198"/>
                  </a:cubicBezTo>
                  <a:cubicBezTo>
                    <a:pt x="1" y="194"/>
                    <a:pt x="0" y="188"/>
                    <a:pt x="5" y="184"/>
                  </a:cubicBezTo>
                  <a:cubicBezTo>
                    <a:pt x="40" y="153"/>
                    <a:pt x="53" y="114"/>
                    <a:pt x="66" y="74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9" y="62"/>
                    <a:pt x="72" y="53"/>
                    <a:pt x="78" y="44"/>
                  </a:cubicBezTo>
                  <a:cubicBezTo>
                    <a:pt x="81" y="40"/>
                    <a:pt x="86" y="36"/>
                    <a:pt x="91" y="32"/>
                  </a:cubicBezTo>
                  <a:cubicBezTo>
                    <a:pt x="99" y="26"/>
                    <a:pt x="107" y="2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5"/>
                    <a:pt x="109" y="0"/>
                    <a:pt x="115" y="0"/>
                  </a:cubicBezTo>
                  <a:cubicBezTo>
                    <a:pt x="115" y="0"/>
                    <a:pt x="115" y="0"/>
                    <a:pt x="116" y="0"/>
                  </a:cubicBezTo>
                  <a:cubicBezTo>
                    <a:pt x="121" y="0"/>
                    <a:pt x="126" y="3"/>
                    <a:pt x="127" y="9"/>
                  </a:cubicBezTo>
                  <a:cubicBezTo>
                    <a:pt x="128" y="24"/>
                    <a:pt x="124" y="30"/>
                    <a:pt x="113" y="40"/>
                  </a:cubicBezTo>
                  <a:cubicBezTo>
                    <a:pt x="94" y="58"/>
                    <a:pt x="88" y="71"/>
                    <a:pt x="81" y="94"/>
                  </a:cubicBezTo>
                  <a:cubicBezTo>
                    <a:pt x="68" y="139"/>
                    <a:pt x="48" y="173"/>
                    <a:pt x="19" y="199"/>
                  </a:cubicBezTo>
                  <a:cubicBezTo>
                    <a:pt x="17" y="201"/>
                    <a:pt x="15" y="201"/>
                    <a:pt x="13" y="201"/>
                  </a:cubicBezTo>
                  <a:close/>
                  <a:moveTo>
                    <a:pt x="112" y="9"/>
                  </a:moveTo>
                  <a:cubicBezTo>
                    <a:pt x="113" y="22"/>
                    <a:pt x="103" y="30"/>
                    <a:pt x="94" y="37"/>
                  </a:cubicBezTo>
                  <a:cubicBezTo>
                    <a:pt x="90" y="40"/>
                    <a:pt x="85" y="44"/>
                    <a:pt x="83" y="48"/>
                  </a:cubicBezTo>
                  <a:cubicBezTo>
                    <a:pt x="77" y="55"/>
                    <a:pt x="74" y="64"/>
                    <a:pt x="72" y="73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58" y="117"/>
                    <a:pt x="44" y="156"/>
                    <a:pt x="9" y="188"/>
                  </a:cubicBezTo>
                  <a:cubicBezTo>
                    <a:pt x="6" y="191"/>
                    <a:pt x="8" y="193"/>
                    <a:pt x="9" y="194"/>
                  </a:cubicBezTo>
                  <a:cubicBezTo>
                    <a:pt x="10" y="195"/>
                    <a:pt x="13" y="197"/>
                    <a:pt x="16" y="195"/>
                  </a:cubicBezTo>
                  <a:cubicBezTo>
                    <a:pt x="43" y="170"/>
                    <a:pt x="63" y="137"/>
                    <a:pt x="76" y="93"/>
                  </a:cubicBezTo>
                  <a:cubicBezTo>
                    <a:pt x="83" y="69"/>
                    <a:pt x="90" y="55"/>
                    <a:pt x="110" y="36"/>
                  </a:cubicBezTo>
                  <a:cubicBezTo>
                    <a:pt x="119" y="28"/>
                    <a:pt x="122" y="23"/>
                    <a:pt x="121" y="10"/>
                  </a:cubicBezTo>
                  <a:cubicBezTo>
                    <a:pt x="121" y="6"/>
                    <a:pt x="117" y="5"/>
                    <a:pt x="115" y="5"/>
                  </a:cubicBezTo>
                  <a:cubicBezTo>
                    <a:pt x="114" y="6"/>
                    <a:pt x="111" y="6"/>
                    <a:pt x="112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06"/>
            <p:cNvSpPr>
              <a:spLocks/>
            </p:cNvSpPr>
            <p:nvPr/>
          </p:nvSpPr>
          <p:spPr bwMode="auto">
            <a:xfrm>
              <a:off x="4781" y="2338"/>
              <a:ext cx="160" cy="92"/>
            </a:xfrm>
            <a:custGeom>
              <a:avLst/>
              <a:gdLst>
                <a:gd name="T0" fmla="*/ 15 w 114"/>
                <a:gd name="T1" fmla="*/ 61 h 66"/>
                <a:gd name="T2" fmla="*/ 97 w 114"/>
                <a:gd name="T3" fmla="*/ 42 h 66"/>
                <a:gd name="T4" fmla="*/ 110 w 114"/>
                <a:gd name="T5" fmla="*/ 35 h 66"/>
                <a:gd name="T6" fmla="*/ 8 w 114"/>
                <a:gd name="T7" fmla="*/ 48 h 66"/>
                <a:gd name="T8" fmla="*/ 15 w 114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66">
                  <a:moveTo>
                    <a:pt x="15" y="61"/>
                  </a:moveTo>
                  <a:cubicBezTo>
                    <a:pt x="27" y="53"/>
                    <a:pt x="86" y="20"/>
                    <a:pt x="97" y="42"/>
                  </a:cubicBezTo>
                  <a:cubicBezTo>
                    <a:pt x="101" y="51"/>
                    <a:pt x="114" y="44"/>
                    <a:pt x="110" y="35"/>
                  </a:cubicBezTo>
                  <a:cubicBezTo>
                    <a:pt x="93" y="0"/>
                    <a:pt x="29" y="35"/>
                    <a:pt x="8" y="48"/>
                  </a:cubicBezTo>
                  <a:cubicBezTo>
                    <a:pt x="0" y="53"/>
                    <a:pt x="7" y="66"/>
                    <a:pt x="15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07"/>
            <p:cNvSpPr>
              <a:spLocks noEditPoints="1"/>
            </p:cNvSpPr>
            <p:nvPr/>
          </p:nvSpPr>
          <p:spPr bwMode="auto">
            <a:xfrm>
              <a:off x="4782" y="2353"/>
              <a:ext cx="161" cy="76"/>
            </a:xfrm>
            <a:custGeom>
              <a:avLst/>
              <a:gdLst>
                <a:gd name="T0" fmla="*/ 10 w 114"/>
                <a:gd name="T1" fmla="*/ 54 h 54"/>
                <a:gd name="T2" fmla="*/ 6 w 114"/>
                <a:gd name="T3" fmla="*/ 53 h 54"/>
                <a:gd name="T4" fmla="*/ 0 w 114"/>
                <a:gd name="T5" fmla="*/ 43 h 54"/>
                <a:gd name="T6" fmla="*/ 5 w 114"/>
                <a:gd name="T7" fmla="*/ 35 h 54"/>
                <a:gd name="T8" fmla="*/ 94 w 114"/>
                <a:gd name="T9" fmla="*/ 7 h 54"/>
                <a:gd name="T10" fmla="*/ 111 w 114"/>
                <a:gd name="T11" fmla="*/ 23 h 54"/>
                <a:gd name="T12" fmla="*/ 106 w 114"/>
                <a:gd name="T13" fmla="*/ 37 h 54"/>
                <a:gd name="T14" fmla="*/ 93 w 114"/>
                <a:gd name="T15" fmla="*/ 33 h 54"/>
                <a:gd name="T16" fmla="*/ 87 w 114"/>
                <a:gd name="T17" fmla="*/ 27 h 54"/>
                <a:gd name="T18" fmla="*/ 81 w 114"/>
                <a:gd name="T19" fmla="*/ 27 h 54"/>
                <a:gd name="T20" fmla="*/ 16 w 114"/>
                <a:gd name="T21" fmla="*/ 52 h 54"/>
                <a:gd name="T22" fmla="*/ 16 w 114"/>
                <a:gd name="T23" fmla="*/ 52 h 54"/>
                <a:gd name="T24" fmla="*/ 10 w 114"/>
                <a:gd name="T25" fmla="*/ 54 h 54"/>
                <a:gd name="T26" fmla="*/ 82 w 114"/>
                <a:gd name="T27" fmla="*/ 11 h 54"/>
                <a:gd name="T28" fmla="*/ 8 w 114"/>
                <a:gd name="T29" fmla="*/ 39 h 54"/>
                <a:gd name="T30" fmla="*/ 6 w 114"/>
                <a:gd name="T31" fmla="*/ 43 h 54"/>
                <a:gd name="T32" fmla="*/ 9 w 114"/>
                <a:gd name="T33" fmla="*/ 48 h 54"/>
                <a:gd name="T34" fmla="*/ 13 w 114"/>
                <a:gd name="T35" fmla="*/ 47 h 54"/>
                <a:gd name="T36" fmla="*/ 13 w 114"/>
                <a:gd name="T37" fmla="*/ 47 h 54"/>
                <a:gd name="T38" fmla="*/ 89 w 114"/>
                <a:gd name="T39" fmla="*/ 22 h 54"/>
                <a:gd name="T40" fmla="*/ 98 w 114"/>
                <a:gd name="T41" fmla="*/ 30 h 54"/>
                <a:gd name="T42" fmla="*/ 104 w 114"/>
                <a:gd name="T43" fmla="*/ 32 h 54"/>
                <a:gd name="T44" fmla="*/ 106 w 114"/>
                <a:gd name="T45" fmla="*/ 25 h 54"/>
                <a:gd name="T46" fmla="*/ 92 w 114"/>
                <a:gd name="T47" fmla="*/ 13 h 54"/>
                <a:gd name="T48" fmla="*/ 82 w 114"/>
                <a:gd name="T49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54">
                  <a:moveTo>
                    <a:pt x="10" y="54"/>
                  </a:moveTo>
                  <a:cubicBezTo>
                    <a:pt x="9" y="54"/>
                    <a:pt x="7" y="53"/>
                    <a:pt x="6" y="53"/>
                  </a:cubicBezTo>
                  <a:cubicBezTo>
                    <a:pt x="3" y="51"/>
                    <a:pt x="1" y="47"/>
                    <a:pt x="0" y="43"/>
                  </a:cubicBezTo>
                  <a:cubicBezTo>
                    <a:pt x="0" y="40"/>
                    <a:pt x="2" y="37"/>
                    <a:pt x="5" y="35"/>
                  </a:cubicBezTo>
                  <a:cubicBezTo>
                    <a:pt x="23" y="24"/>
                    <a:pt x="66" y="0"/>
                    <a:pt x="94" y="7"/>
                  </a:cubicBezTo>
                  <a:cubicBezTo>
                    <a:pt x="102" y="10"/>
                    <a:pt x="108" y="15"/>
                    <a:pt x="111" y="23"/>
                  </a:cubicBezTo>
                  <a:cubicBezTo>
                    <a:pt x="114" y="29"/>
                    <a:pt x="111" y="35"/>
                    <a:pt x="106" y="37"/>
                  </a:cubicBezTo>
                  <a:cubicBezTo>
                    <a:pt x="101" y="39"/>
                    <a:pt x="96" y="38"/>
                    <a:pt x="93" y="33"/>
                  </a:cubicBezTo>
                  <a:cubicBezTo>
                    <a:pt x="92" y="30"/>
                    <a:pt x="90" y="28"/>
                    <a:pt x="87" y="27"/>
                  </a:cubicBezTo>
                  <a:cubicBezTo>
                    <a:pt x="85" y="27"/>
                    <a:pt x="83" y="27"/>
                    <a:pt x="81" y="27"/>
                  </a:cubicBezTo>
                  <a:cubicBezTo>
                    <a:pt x="62" y="27"/>
                    <a:pt x="28" y="44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4" y="53"/>
                    <a:pt x="12" y="54"/>
                    <a:pt x="10" y="54"/>
                  </a:cubicBezTo>
                  <a:close/>
                  <a:moveTo>
                    <a:pt x="82" y="11"/>
                  </a:moveTo>
                  <a:cubicBezTo>
                    <a:pt x="56" y="11"/>
                    <a:pt x="20" y="32"/>
                    <a:pt x="8" y="39"/>
                  </a:cubicBezTo>
                  <a:cubicBezTo>
                    <a:pt x="7" y="40"/>
                    <a:pt x="6" y="42"/>
                    <a:pt x="6" y="43"/>
                  </a:cubicBezTo>
                  <a:cubicBezTo>
                    <a:pt x="6" y="45"/>
                    <a:pt x="7" y="47"/>
                    <a:pt x="9" y="48"/>
                  </a:cubicBezTo>
                  <a:cubicBezTo>
                    <a:pt x="10" y="48"/>
                    <a:pt x="11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6"/>
                    <a:pt x="66" y="15"/>
                    <a:pt x="89" y="22"/>
                  </a:cubicBezTo>
                  <a:cubicBezTo>
                    <a:pt x="93" y="23"/>
                    <a:pt x="97" y="26"/>
                    <a:pt x="98" y="30"/>
                  </a:cubicBezTo>
                  <a:cubicBezTo>
                    <a:pt x="100" y="33"/>
                    <a:pt x="103" y="33"/>
                    <a:pt x="104" y="32"/>
                  </a:cubicBezTo>
                  <a:cubicBezTo>
                    <a:pt x="106" y="31"/>
                    <a:pt x="108" y="28"/>
                    <a:pt x="106" y="25"/>
                  </a:cubicBezTo>
                  <a:cubicBezTo>
                    <a:pt x="103" y="19"/>
                    <a:pt x="99" y="15"/>
                    <a:pt x="92" y="13"/>
                  </a:cubicBezTo>
                  <a:cubicBezTo>
                    <a:pt x="89" y="12"/>
                    <a:pt x="85" y="11"/>
                    <a:pt x="82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08"/>
            <p:cNvSpPr>
              <a:spLocks/>
            </p:cNvSpPr>
            <p:nvPr/>
          </p:nvSpPr>
          <p:spPr bwMode="auto">
            <a:xfrm>
              <a:off x="4795" y="2589"/>
              <a:ext cx="388" cy="677"/>
            </a:xfrm>
            <a:custGeom>
              <a:avLst/>
              <a:gdLst>
                <a:gd name="T0" fmla="*/ 3 w 276"/>
                <a:gd name="T1" fmla="*/ 13 h 482"/>
                <a:gd name="T2" fmla="*/ 140 w 276"/>
                <a:gd name="T3" fmla="*/ 227 h 482"/>
                <a:gd name="T4" fmla="*/ 211 w 276"/>
                <a:gd name="T5" fmla="*/ 340 h 482"/>
                <a:gd name="T6" fmla="*/ 252 w 276"/>
                <a:gd name="T7" fmla="*/ 468 h 482"/>
                <a:gd name="T8" fmla="*/ 267 w 276"/>
                <a:gd name="T9" fmla="*/ 472 h 482"/>
                <a:gd name="T10" fmla="*/ 191 w 276"/>
                <a:gd name="T11" fmla="*/ 279 h 482"/>
                <a:gd name="T12" fmla="*/ 104 w 276"/>
                <a:gd name="T13" fmla="*/ 150 h 482"/>
                <a:gd name="T14" fmla="*/ 17 w 276"/>
                <a:gd name="T15" fmla="*/ 9 h 482"/>
                <a:gd name="T16" fmla="*/ 3 w 276"/>
                <a:gd name="T17" fmla="*/ 13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482">
                  <a:moveTo>
                    <a:pt x="3" y="13"/>
                  </a:moveTo>
                  <a:cubicBezTo>
                    <a:pt x="24" y="96"/>
                    <a:pt x="98" y="154"/>
                    <a:pt x="140" y="227"/>
                  </a:cubicBezTo>
                  <a:cubicBezTo>
                    <a:pt x="162" y="266"/>
                    <a:pt x="193" y="299"/>
                    <a:pt x="211" y="340"/>
                  </a:cubicBezTo>
                  <a:cubicBezTo>
                    <a:pt x="228" y="377"/>
                    <a:pt x="259" y="426"/>
                    <a:pt x="252" y="468"/>
                  </a:cubicBezTo>
                  <a:cubicBezTo>
                    <a:pt x="251" y="478"/>
                    <a:pt x="265" y="482"/>
                    <a:pt x="267" y="472"/>
                  </a:cubicBezTo>
                  <a:cubicBezTo>
                    <a:pt x="276" y="412"/>
                    <a:pt x="227" y="325"/>
                    <a:pt x="191" y="279"/>
                  </a:cubicBezTo>
                  <a:cubicBezTo>
                    <a:pt x="159" y="238"/>
                    <a:pt x="136" y="192"/>
                    <a:pt x="104" y="150"/>
                  </a:cubicBezTo>
                  <a:cubicBezTo>
                    <a:pt x="71" y="107"/>
                    <a:pt x="31" y="63"/>
                    <a:pt x="17" y="9"/>
                  </a:cubicBezTo>
                  <a:cubicBezTo>
                    <a:pt x="15" y="0"/>
                    <a:pt x="0" y="4"/>
                    <a:pt x="3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09"/>
            <p:cNvSpPr>
              <a:spLocks noEditPoints="1"/>
            </p:cNvSpPr>
            <p:nvPr/>
          </p:nvSpPr>
          <p:spPr bwMode="auto">
            <a:xfrm>
              <a:off x="4794" y="2589"/>
              <a:ext cx="393" cy="674"/>
            </a:xfrm>
            <a:custGeom>
              <a:avLst/>
              <a:gdLst>
                <a:gd name="T0" fmla="*/ 262 w 280"/>
                <a:gd name="T1" fmla="*/ 480 h 480"/>
                <a:gd name="T2" fmla="*/ 254 w 280"/>
                <a:gd name="T3" fmla="*/ 478 h 480"/>
                <a:gd name="T4" fmla="*/ 251 w 280"/>
                <a:gd name="T5" fmla="*/ 468 h 480"/>
                <a:gd name="T6" fmla="*/ 220 w 280"/>
                <a:gd name="T7" fmla="*/ 364 h 480"/>
                <a:gd name="T8" fmla="*/ 210 w 280"/>
                <a:gd name="T9" fmla="*/ 341 h 480"/>
                <a:gd name="T10" fmla="*/ 169 w 280"/>
                <a:gd name="T11" fmla="*/ 275 h 480"/>
                <a:gd name="T12" fmla="*/ 138 w 280"/>
                <a:gd name="T13" fmla="*/ 228 h 480"/>
                <a:gd name="T14" fmla="*/ 82 w 280"/>
                <a:gd name="T15" fmla="*/ 150 h 480"/>
                <a:gd name="T16" fmla="*/ 1 w 280"/>
                <a:gd name="T17" fmla="*/ 14 h 480"/>
                <a:gd name="T18" fmla="*/ 1 w 280"/>
                <a:gd name="T19" fmla="*/ 14 h 480"/>
                <a:gd name="T20" fmla="*/ 3 w 280"/>
                <a:gd name="T21" fmla="*/ 4 h 480"/>
                <a:gd name="T22" fmla="*/ 14 w 280"/>
                <a:gd name="T23" fmla="*/ 1 h 480"/>
                <a:gd name="T24" fmla="*/ 21 w 280"/>
                <a:gd name="T25" fmla="*/ 8 h 480"/>
                <a:gd name="T26" fmla="*/ 92 w 280"/>
                <a:gd name="T27" fmla="*/ 129 h 480"/>
                <a:gd name="T28" fmla="*/ 107 w 280"/>
                <a:gd name="T29" fmla="*/ 149 h 480"/>
                <a:gd name="T30" fmla="*/ 151 w 280"/>
                <a:gd name="T31" fmla="*/ 213 h 480"/>
                <a:gd name="T32" fmla="*/ 194 w 280"/>
                <a:gd name="T33" fmla="*/ 278 h 480"/>
                <a:gd name="T34" fmla="*/ 270 w 280"/>
                <a:gd name="T35" fmla="*/ 473 h 480"/>
                <a:gd name="T36" fmla="*/ 265 w 280"/>
                <a:gd name="T37" fmla="*/ 480 h 480"/>
                <a:gd name="T38" fmla="*/ 262 w 280"/>
                <a:gd name="T39" fmla="*/ 480 h 480"/>
                <a:gd name="T40" fmla="*/ 11 w 280"/>
                <a:gd name="T41" fmla="*/ 6 h 480"/>
                <a:gd name="T42" fmla="*/ 7 w 280"/>
                <a:gd name="T43" fmla="*/ 8 h 480"/>
                <a:gd name="T44" fmla="*/ 6 w 280"/>
                <a:gd name="T45" fmla="*/ 12 h 480"/>
                <a:gd name="T46" fmla="*/ 6 w 280"/>
                <a:gd name="T47" fmla="*/ 12 h 480"/>
                <a:gd name="T48" fmla="*/ 86 w 280"/>
                <a:gd name="T49" fmla="*/ 146 h 480"/>
                <a:gd name="T50" fmla="*/ 143 w 280"/>
                <a:gd name="T51" fmla="*/ 226 h 480"/>
                <a:gd name="T52" fmla="*/ 174 w 280"/>
                <a:gd name="T53" fmla="*/ 272 h 480"/>
                <a:gd name="T54" fmla="*/ 215 w 280"/>
                <a:gd name="T55" fmla="*/ 339 h 480"/>
                <a:gd name="T56" fmla="*/ 225 w 280"/>
                <a:gd name="T57" fmla="*/ 361 h 480"/>
                <a:gd name="T58" fmla="*/ 256 w 280"/>
                <a:gd name="T59" fmla="*/ 469 h 480"/>
                <a:gd name="T60" fmla="*/ 258 w 280"/>
                <a:gd name="T61" fmla="*/ 474 h 480"/>
                <a:gd name="T62" fmla="*/ 263 w 280"/>
                <a:gd name="T63" fmla="*/ 475 h 480"/>
                <a:gd name="T64" fmla="*/ 265 w 280"/>
                <a:gd name="T65" fmla="*/ 472 h 480"/>
                <a:gd name="T66" fmla="*/ 190 w 280"/>
                <a:gd name="T67" fmla="*/ 281 h 480"/>
                <a:gd name="T68" fmla="*/ 146 w 280"/>
                <a:gd name="T69" fmla="*/ 216 h 480"/>
                <a:gd name="T70" fmla="*/ 103 w 280"/>
                <a:gd name="T71" fmla="*/ 152 h 480"/>
                <a:gd name="T72" fmla="*/ 88 w 280"/>
                <a:gd name="T73" fmla="*/ 132 h 480"/>
                <a:gd name="T74" fmla="*/ 15 w 280"/>
                <a:gd name="T75" fmla="*/ 10 h 480"/>
                <a:gd name="T76" fmla="*/ 12 w 280"/>
                <a:gd name="T77" fmla="*/ 7 h 480"/>
                <a:gd name="T78" fmla="*/ 11 w 280"/>
                <a:gd name="T79" fmla="*/ 6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480">
                  <a:moveTo>
                    <a:pt x="262" y="480"/>
                  </a:moveTo>
                  <a:cubicBezTo>
                    <a:pt x="259" y="480"/>
                    <a:pt x="257" y="480"/>
                    <a:pt x="254" y="478"/>
                  </a:cubicBezTo>
                  <a:cubicBezTo>
                    <a:pt x="251" y="475"/>
                    <a:pt x="250" y="472"/>
                    <a:pt x="251" y="468"/>
                  </a:cubicBezTo>
                  <a:cubicBezTo>
                    <a:pt x="255" y="435"/>
                    <a:pt x="237" y="397"/>
                    <a:pt x="220" y="364"/>
                  </a:cubicBezTo>
                  <a:cubicBezTo>
                    <a:pt x="217" y="356"/>
                    <a:pt x="213" y="348"/>
                    <a:pt x="210" y="341"/>
                  </a:cubicBezTo>
                  <a:cubicBezTo>
                    <a:pt x="199" y="318"/>
                    <a:pt x="184" y="296"/>
                    <a:pt x="169" y="275"/>
                  </a:cubicBezTo>
                  <a:cubicBezTo>
                    <a:pt x="159" y="260"/>
                    <a:pt x="148" y="245"/>
                    <a:pt x="138" y="228"/>
                  </a:cubicBezTo>
                  <a:cubicBezTo>
                    <a:pt x="123" y="201"/>
                    <a:pt x="102" y="175"/>
                    <a:pt x="82" y="150"/>
                  </a:cubicBezTo>
                  <a:cubicBezTo>
                    <a:pt x="49" y="109"/>
                    <a:pt x="14" y="6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0"/>
                    <a:pt x="1" y="7"/>
                    <a:pt x="3" y="4"/>
                  </a:cubicBezTo>
                  <a:cubicBezTo>
                    <a:pt x="6" y="1"/>
                    <a:pt x="10" y="0"/>
                    <a:pt x="14" y="1"/>
                  </a:cubicBezTo>
                  <a:cubicBezTo>
                    <a:pt x="17" y="2"/>
                    <a:pt x="20" y="5"/>
                    <a:pt x="21" y="8"/>
                  </a:cubicBezTo>
                  <a:cubicBezTo>
                    <a:pt x="32" y="54"/>
                    <a:pt x="63" y="92"/>
                    <a:pt x="92" y="129"/>
                  </a:cubicBezTo>
                  <a:cubicBezTo>
                    <a:pt x="97" y="136"/>
                    <a:pt x="102" y="142"/>
                    <a:pt x="107" y="149"/>
                  </a:cubicBezTo>
                  <a:cubicBezTo>
                    <a:pt x="123" y="169"/>
                    <a:pt x="137" y="191"/>
                    <a:pt x="151" y="213"/>
                  </a:cubicBezTo>
                  <a:cubicBezTo>
                    <a:pt x="164" y="234"/>
                    <a:pt x="178" y="257"/>
                    <a:pt x="194" y="278"/>
                  </a:cubicBezTo>
                  <a:cubicBezTo>
                    <a:pt x="225" y="317"/>
                    <a:pt x="280" y="408"/>
                    <a:pt x="270" y="473"/>
                  </a:cubicBezTo>
                  <a:cubicBezTo>
                    <a:pt x="270" y="476"/>
                    <a:pt x="268" y="479"/>
                    <a:pt x="265" y="480"/>
                  </a:cubicBezTo>
                  <a:cubicBezTo>
                    <a:pt x="264" y="480"/>
                    <a:pt x="263" y="480"/>
                    <a:pt x="262" y="480"/>
                  </a:cubicBezTo>
                  <a:close/>
                  <a:moveTo>
                    <a:pt x="11" y="6"/>
                  </a:moveTo>
                  <a:cubicBezTo>
                    <a:pt x="10" y="6"/>
                    <a:pt x="8" y="7"/>
                    <a:pt x="7" y="8"/>
                  </a:cubicBezTo>
                  <a:cubicBezTo>
                    <a:pt x="6" y="9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9" y="63"/>
                    <a:pt x="53" y="106"/>
                    <a:pt x="86" y="146"/>
                  </a:cubicBezTo>
                  <a:cubicBezTo>
                    <a:pt x="106" y="172"/>
                    <a:pt x="127" y="198"/>
                    <a:pt x="143" y="226"/>
                  </a:cubicBezTo>
                  <a:cubicBezTo>
                    <a:pt x="152" y="242"/>
                    <a:pt x="163" y="257"/>
                    <a:pt x="174" y="272"/>
                  </a:cubicBezTo>
                  <a:cubicBezTo>
                    <a:pt x="189" y="293"/>
                    <a:pt x="204" y="315"/>
                    <a:pt x="215" y="339"/>
                  </a:cubicBezTo>
                  <a:cubicBezTo>
                    <a:pt x="218" y="346"/>
                    <a:pt x="222" y="353"/>
                    <a:pt x="225" y="361"/>
                  </a:cubicBezTo>
                  <a:cubicBezTo>
                    <a:pt x="242" y="395"/>
                    <a:pt x="261" y="434"/>
                    <a:pt x="256" y="469"/>
                  </a:cubicBezTo>
                  <a:cubicBezTo>
                    <a:pt x="256" y="471"/>
                    <a:pt x="257" y="473"/>
                    <a:pt x="258" y="474"/>
                  </a:cubicBezTo>
                  <a:cubicBezTo>
                    <a:pt x="259" y="475"/>
                    <a:pt x="262" y="475"/>
                    <a:pt x="263" y="475"/>
                  </a:cubicBezTo>
                  <a:cubicBezTo>
                    <a:pt x="264" y="474"/>
                    <a:pt x="265" y="473"/>
                    <a:pt x="265" y="472"/>
                  </a:cubicBezTo>
                  <a:cubicBezTo>
                    <a:pt x="274" y="413"/>
                    <a:pt x="225" y="326"/>
                    <a:pt x="190" y="281"/>
                  </a:cubicBezTo>
                  <a:cubicBezTo>
                    <a:pt x="174" y="260"/>
                    <a:pt x="160" y="238"/>
                    <a:pt x="146" y="216"/>
                  </a:cubicBezTo>
                  <a:cubicBezTo>
                    <a:pt x="132" y="194"/>
                    <a:pt x="119" y="172"/>
                    <a:pt x="103" y="152"/>
                  </a:cubicBezTo>
                  <a:cubicBezTo>
                    <a:pt x="98" y="145"/>
                    <a:pt x="93" y="139"/>
                    <a:pt x="88" y="132"/>
                  </a:cubicBezTo>
                  <a:cubicBezTo>
                    <a:pt x="58" y="95"/>
                    <a:pt x="27" y="56"/>
                    <a:pt x="15" y="10"/>
                  </a:cubicBezTo>
                  <a:cubicBezTo>
                    <a:pt x="15" y="8"/>
                    <a:pt x="14" y="7"/>
                    <a:pt x="12" y="7"/>
                  </a:cubicBezTo>
                  <a:cubicBezTo>
                    <a:pt x="12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auto">
            <a:xfrm>
              <a:off x="4212" y="2182"/>
              <a:ext cx="108" cy="118"/>
            </a:xfrm>
            <a:custGeom>
              <a:avLst/>
              <a:gdLst>
                <a:gd name="T0" fmla="*/ 17 w 77"/>
                <a:gd name="T1" fmla="*/ 39 h 84"/>
                <a:gd name="T2" fmla="*/ 26 w 77"/>
                <a:gd name="T3" fmla="*/ 28 h 84"/>
                <a:gd name="T4" fmla="*/ 47 w 77"/>
                <a:gd name="T5" fmla="*/ 18 h 84"/>
                <a:gd name="T6" fmla="*/ 53 w 77"/>
                <a:gd name="T7" fmla="*/ 39 h 84"/>
                <a:gd name="T8" fmla="*/ 41 w 77"/>
                <a:gd name="T9" fmla="*/ 53 h 84"/>
                <a:gd name="T10" fmla="*/ 64 w 77"/>
                <a:gd name="T11" fmla="*/ 83 h 84"/>
                <a:gd name="T12" fmla="*/ 68 w 77"/>
                <a:gd name="T13" fmla="*/ 68 h 84"/>
                <a:gd name="T14" fmla="*/ 54 w 77"/>
                <a:gd name="T15" fmla="*/ 60 h 84"/>
                <a:gd name="T16" fmla="*/ 60 w 77"/>
                <a:gd name="T17" fmla="*/ 56 h 84"/>
                <a:gd name="T18" fmla="*/ 68 w 77"/>
                <a:gd name="T19" fmla="*/ 39 h 84"/>
                <a:gd name="T20" fmla="*/ 57 w 77"/>
                <a:gd name="T21" fmla="*/ 6 h 84"/>
                <a:gd name="T22" fmla="*/ 22 w 77"/>
                <a:gd name="T23" fmla="*/ 10 h 84"/>
                <a:gd name="T24" fmla="*/ 2 w 77"/>
                <a:gd name="T25" fmla="*/ 43 h 84"/>
                <a:gd name="T26" fmla="*/ 17 w 77"/>
                <a:gd name="T27" fmla="*/ 3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4">
                  <a:moveTo>
                    <a:pt x="17" y="39"/>
                  </a:moveTo>
                  <a:cubicBezTo>
                    <a:pt x="17" y="38"/>
                    <a:pt x="25" y="29"/>
                    <a:pt x="26" y="28"/>
                  </a:cubicBezTo>
                  <a:cubicBezTo>
                    <a:pt x="31" y="22"/>
                    <a:pt x="39" y="14"/>
                    <a:pt x="47" y="18"/>
                  </a:cubicBezTo>
                  <a:cubicBezTo>
                    <a:pt x="54" y="22"/>
                    <a:pt x="55" y="32"/>
                    <a:pt x="53" y="39"/>
                  </a:cubicBezTo>
                  <a:cubicBezTo>
                    <a:pt x="50" y="46"/>
                    <a:pt x="45" y="47"/>
                    <a:pt x="41" y="53"/>
                  </a:cubicBezTo>
                  <a:cubicBezTo>
                    <a:pt x="31" y="66"/>
                    <a:pt x="52" y="81"/>
                    <a:pt x="64" y="83"/>
                  </a:cubicBezTo>
                  <a:cubicBezTo>
                    <a:pt x="73" y="84"/>
                    <a:pt x="77" y="70"/>
                    <a:pt x="68" y="68"/>
                  </a:cubicBezTo>
                  <a:cubicBezTo>
                    <a:pt x="65" y="68"/>
                    <a:pt x="54" y="64"/>
                    <a:pt x="54" y="60"/>
                  </a:cubicBezTo>
                  <a:cubicBezTo>
                    <a:pt x="54" y="63"/>
                    <a:pt x="59" y="57"/>
                    <a:pt x="60" y="56"/>
                  </a:cubicBezTo>
                  <a:cubicBezTo>
                    <a:pt x="64" y="51"/>
                    <a:pt x="67" y="45"/>
                    <a:pt x="68" y="39"/>
                  </a:cubicBezTo>
                  <a:cubicBezTo>
                    <a:pt x="70" y="28"/>
                    <a:pt x="67" y="12"/>
                    <a:pt x="57" y="6"/>
                  </a:cubicBezTo>
                  <a:cubicBezTo>
                    <a:pt x="47" y="0"/>
                    <a:pt x="30" y="3"/>
                    <a:pt x="22" y="10"/>
                  </a:cubicBezTo>
                  <a:cubicBezTo>
                    <a:pt x="14" y="17"/>
                    <a:pt x="0" y="31"/>
                    <a:pt x="2" y="43"/>
                  </a:cubicBezTo>
                  <a:cubicBezTo>
                    <a:pt x="5" y="52"/>
                    <a:pt x="19" y="48"/>
                    <a:pt x="17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1"/>
            <p:cNvSpPr>
              <a:spLocks noEditPoints="1"/>
            </p:cNvSpPr>
            <p:nvPr/>
          </p:nvSpPr>
          <p:spPr bwMode="auto">
            <a:xfrm>
              <a:off x="4207" y="2177"/>
              <a:ext cx="112" cy="126"/>
            </a:xfrm>
            <a:custGeom>
              <a:avLst/>
              <a:gdLst>
                <a:gd name="T0" fmla="*/ 69 w 80"/>
                <a:gd name="T1" fmla="*/ 89 h 89"/>
                <a:gd name="T2" fmla="*/ 67 w 80"/>
                <a:gd name="T3" fmla="*/ 88 h 89"/>
                <a:gd name="T4" fmla="*/ 41 w 80"/>
                <a:gd name="T5" fmla="*/ 69 h 89"/>
                <a:gd name="T6" fmla="*/ 43 w 80"/>
                <a:gd name="T7" fmla="*/ 54 h 89"/>
                <a:gd name="T8" fmla="*/ 48 w 80"/>
                <a:gd name="T9" fmla="*/ 49 h 89"/>
                <a:gd name="T10" fmla="*/ 54 w 80"/>
                <a:gd name="T11" fmla="*/ 41 h 89"/>
                <a:gd name="T12" fmla="*/ 50 w 80"/>
                <a:gd name="T13" fmla="*/ 24 h 89"/>
                <a:gd name="T14" fmla="*/ 32 w 80"/>
                <a:gd name="T15" fmla="*/ 32 h 89"/>
                <a:gd name="T16" fmla="*/ 31 w 80"/>
                <a:gd name="T17" fmla="*/ 33 h 89"/>
                <a:gd name="T18" fmla="*/ 24 w 80"/>
                <a:gd name="T19" fmla="*/ 42 h 89"/>
                <a:gd name="T20" fmla="*/ 21 w 80"/>
                <a:gd name="T21" fmla="*/ 51 h 89"/>
                <a:gd name="T22" fmla="*/ 10 w 80"/>
                <a:gd name="T23" fmla="*/ 53 h 89"/>
                <a:gd name="T24" fmla="*/ 4 w 80"/>
                <a:gd name="T25" fmla="*/ 46 h 89"/>
                <a:gd name="T26" fmla="*/ 24 w 80"/>
                <a:gd name="T27" fmla="*/ 11 h 89"/>
                <a:gd name="T28" fmla="*/ 62 w 80"/>
                <a:gd name="T29" fmla="*/ 7 h 89"/>
                <a:gd name="T30" fmla="*/ 75 w 80"/>
                <a:gd name="T31" fmla="*/ 43 h 89"/>
                <a:gd name="T32" fmla="*/ 66 w 80"/>
                <a:gd name="T33" fmla="*/ 61 h 89"/>
                <a:gd name="T34" fmla="*/ 62 w 80"/>
                <a:gd name="T35" fmla="*/ 65 h 89"/>
                <a:gd name="T36" fmla="*/ 72 w 80"/>
                <a:gd name="T37" fmla="*/ 69 h 89"/>
                <a:gd name="T38" fmla="*/ 80 w 80"/>
                <a:gd name="T39" fmla="*/ 79 h 89"/>
                <a:gd name="T40" fmla="*/ 69 w 80"/>
                <a:gd name="T41" fmla="*/ 89 h 89"/>
                <a:gd name="T42" fmla="*/ 47 w 80"/>
                <a:gd name="T43" fmla="*/ 17 h 89"/>
                <a:gd name="T44" fmla="*/ 52 w 80"/>
                <a:gd name="T45" fmla="*/ 19 h 89"/>
                <a:gd name="T46" fmla="*/ 59 w 80"/>
                <a:gd name="T47" fmla="*/ 43 h 89"/>
                <a:gd name="T48" fmla="*/ 52 w 80"/>
                <a:gd name="T49" fmla="*/ 53 h 89"/>
                <a:gd name="T50" fmla="*/ 47 w 80"/>
                <a:gd name="T51" fmla="*/ 57 h 89"/>
                <a:gd name="T52" fmla="*/ 46 w 80"/>
                <a:gd name="T53" fmla="*/ 67 h 89"/>
                <a:gd name="T54" fmla="*/ 68 w 80"/>
                <a:gd name="T55" fmla="*/ 83 h 89"/>
                <a:gd name="T56" fmla="*/ 74 w 80"/>
                <a:gd name="T57" fmla="*/ 78 h 89"/>
                <a:gd name="T58" fmla="*/ 71 w 80"/>
                <a:gd name="T59" fmla="*/ 74 h 89"/>
                <a:gd name="T60" fmla="*/ 56 w 80"/>
                <a:gd name="T61" fmla="*/ 66 h 89"/>
                <a:gd name="T62" fmla="*/ 56 w 80"/>
                <a:gd name="T63" fmla="*/ 66 h 89"/>
                <a:gd name="T64" fmla="*/ 56 w 80"/>
                <a:gd name="T65" fmla="*/ 64 h 89"/>
                <a:gd name="T66" fmla="*/ 56 w 80"/>
                <a:gd name="T67" fmla="*/ 63 h 89"/>
                <a:gd name="T68" fmla="*/ 58 w 80"/>
                <a:gd name="T69" fmla="*/ 64 h 89"/>
                <a:gd name="T70" fmla="*/ 60 w 80"/>
                <a:gd name="T71" fmla="*/ 62 h 89"/>
                <a:gd name="T72" fmla="*/ 58 w 80"/>
                <a:gd name="T73" fmla="*/ 61 h 89"/>
                <a:gd name="T74" fmla="*/ 61 w 80"/>
                <a:gd name="T75" fmla="*/ 58 h 89"/>
                <a:gd name="T76" fmla="*/ 69 w 80"/>
                <a:gd name="T77" fmla="*/ 41 h 89"/>
                <a:gd name="T78" fmla="*/ 59 w 80"/>
                <a:gd name="T79" fmla="*/ 11 h 89"/>
                <a:gd name="T80" fmla="*/ 28 w 80"/>
                <a:gd name="T81" fmla="*/ 15 h 89"/>
                <a:gd name="T82" fmla="*/ 9 w 80"/>
                <a:gd name="T83" fmla="*/ 45 h 89"/>
                <a:gd name="T84" fmla="*/ 12 w 80"/>
                <a:gd name="T85" fmla="*/ 48 h 89"/>
                <a:gd name="T86" fmla="*/ 17 w 80"/>
                <a:gd name="T87" fmla="*/ 47 h 89"/>
                <a:gd name="T88" fmla="*/ 18 w 80"/>
                <a:gd name="T89" fmla="*/ 42 h 89"/>
                <a:gd name="T90" fmla="*/ 18 w 80"/>
                <a:gd name="T91" fmla="*/ 42 h 89"/>
                <a:gd name="T92" fmla="*/ 27 w 80"/>
                <a:gd name="T93" fmla="*/ 29 h 89"/>
                <a:gd name="T94" fmla="*/ 28 w 80"/>
                <a:gd name="T95" fmla="*/ 29 h 89"/>
                <a:gd name="T96" fmla="*/ 47 w 80"/>
                <a:gd name="T97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89">
                  <a:moveTo>
                    <a:pt x="69" y="89"/>
                  </a:moveTo>
                  <a:cubicBezTo>
                    <a:pt x="68" y="89"/>
                    <a:pt x="68" y="89"/>
                    <a:pt x="67" y="88"/>
                  </a:cubicBezTo>
                  <a:cubicBezTo>
                    <a:pt x="58" y="87"/>
                    <a:pt x="45" y="79"/>
                    <a:pt x="41" y="69"/>
                  </a:cubicBezTo>
                  <a:cubicBezTo>
                    <a:pt x="39" y="64"/>
                    <a:pt x="39" y="59"/>
                    <a:pt x="43" y="54"/>
                  </a:cubicBezTo>
                  <a:cubicBezTo>
                    <a:pt x="44" y="52"/>
                    <a:pt x="46" y="50"/>
                    <a:pt x="48" y="49"/>
                  </a:cubicBezTo>
                  <a:cubicBezTo>
                    <a:pt x="51" y="46"/>
                    <a:pt x="53" y="44"/>
                    <a:pt x="54" y="41"/>
                  </a:cubicBezTo>
                  <a:cubicBezTo>
                    <a:pt x="56" y="36"/>
                    <a:pt x="55" y="26"/>
                    <a:pt x="50" y="24"/>
                  </a:cubicBezTo>
                  <a:cubicBezTo>
                    <a:pt x="45" y="21"/>
                    <a:pt x="39" y="24"/>
                    <a:pt x="32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39"/>
                    <a:pt x="24" y="41"/>
                    <a:pt x="24" y="42"/>
                  </a:cubicBezTo>
                  <a:cubicBezTo>
                    <a:pt x="24" y="45"/>
                    <a:pt x="23" y="49"/>
                    <a:pt x="21" y="51"/>
                  </a:cubicBezTo>
                  <a:cubicBezTo>
                    <a:pt x="18" y="53"/>
                    <a:pt x="14" y="54"/>
                    <a:pt x="10" y="53"/>
                  </a:cubicBezTo>
                  <a:cubicBezTo>
                    <a:pt x="7" y="52"/>
                    <a:pt x="4" y="50"/>
                    <a:pt x="4" y="46"/>
                  </a:cubicBezTo>
                  <a:cubicBezTo>
                    <a:pt x="0" y="33"/>
                    <a:pt x="17" y="17"/>
                    <a:pt x="24" y="11"/>
                  </a:cubicBezTo>
                  <a:cubicBezTo>
                    <a:pt x="33" y="3"/>
                    <a:pt x="51" y="0"/>
                    <a:pt x="62" y="7"/>
                  </a:cubicBezTo>
                  <a:cubicBezTo>
                    <a:pt x="73" y="13"/>
                    <a:pt x="77" y="30"/>
                    <a:pt x="75" y="43"/>
                  </a:cubicBezTo>
                  <a:cubicBezTo>
                    <a:pt x="73" y="49"/>
                    <a:pt x="70" y="56"/>
                    <a:pt x="66" y="61"/>
                  </a:cubicBezTo>
                  <a:cubicBezTo>
                    <a:pt x="64" y="62"/>
                    <a:pt x="63" y="64"/>
                    <a:pt x="62" y="65"/>
                  </a:cubicBezTo>
                  <a:cubicBezTo>
                    <a:pt x="65" y="66"/>
                    <a:pt x="70" y="68"/>
                    <a:pt x="72" y="69"/>
                  </a:cubicBezTo>
                  <a:cubicBezTo>
                    <a:pt x="77" y="69"/>
                    <a:pt x="80" y="74"/>
                    <a:pt x="80" y="79"/>
                  </a:cubicBezTo>
                  <a:cubicBezTo>
                    <a:pt x="79" y="84"/>
                    <a:pt x="75" y="89"/>
                    <a:pt x="69" y="89"/>
                  </a:cubicBezTo>
                  <a:close/>
                  <a:moveTo>
                    <a:pt x="47" y="17"/>
                  </a:moveTo>
                  <a:cubicBezTo>
                    <a:pt x="49" y="17"/>
                    <a:pt x="51" y="18"/>
                    <a:pt x="52" y="19"/>
                  </a:cubicBezTo>
                  <a:cubicBezTo>
                    <a:pt x="61" y="23"/>
                    <a:pt x="62" y="35"/>
                    <a:pt x="59" y="43"/>
                  </a:cubicBezTo>
                  <a:cubicBezTo>
                    <a:pt x="58" y="48"/>
                    <a:pt x="55" y="50"/>
                    <a:pt x="52" y="53"/>
                  </a:cubicBezTo>
                  <a:cubicBezTo>
                    <a:pt x="50" y="54"/>
                    <a:pt x="49" y="56"/>
                    <a:pt x="47" y="57"/>
                  </a:cubicBezTo>
                  <a:cubicBezTo>
                    <a:pt x="45" y="60"/>
                    <a:pt x="45" y="64"/>
                    <a:pt x="46" y="67"/>
                  </a:cubicBezTo>
                  <a:cubicBezTo>
                    <a:pt x="49" y="75"/>
                    <a:pt x="60" y="82"/>
                    <a:pt x="68" y="83"/>
                  </a:cubicBezTo>
                  <a:cubicBezTo>
                    <a:pt x="72" y="84"/>
                    <a:pt x="74" y="80"/>
                    <a:pt x="74" y="78"/>
                  </a:cubicBezTo>
                  <a:cubicBezTo>
                    <a:pt x="74" y="77"/>
                    <a:pt x="74" y="75"/>
                    <a:pt x="71" y="74"/>
                  </a:cubicBezTo>
                  <a:cubicBezTo>
                    <a:pt x="71" y="74"/>
                    <a:pt x="59" y="71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5" y="64"/>
                    <a:pt x="55" y="64"/>
                    <a:pt x="56" y="63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8" y="61"/>
                    <a:pt x="59" y="60"/>
                    <a:pt x="61" y="58"/>
                  </a:cubicBezTo>
                  <a:cubicBezTo>
                    <a:pt x="65" y="53"/>
                    <a:pt x="68" y="47"/>
                    <a:pt x="69" y="41"/>
                  </a:cubicBezTo>
                  <a:cubicBezTo>
                    <a:pt x="71" y="31"/>
                    <a:pt x="68" y="17"/>
                    <a:pt x="59" y="11"/>
                  </a:cubicBezTo>
                  <a:cubicBezTo>
                    <a:pt x="51" y="6"/>
                    <a:pt x="35" y="9"/>
                    <a:pt x="28" y="15"/>
                  </a:cubicBezTo>
                  <a:cubicBezTo>
                    <a:pt x="17" y="24"/>
                    <a:pt x="7" y="36"/>
                    <a:pt x="9" y="45"/>
                  </a:cubicBezTo>
                  <a:cubicBezTo>
                    <a:pt x="9" y="47"/>
                    <a:pt x="10" y="48"/>
                    <a:pt x="12" y="48"/>
                  </a:cubicBezTo>
                  <a:cubicBezTo>
                    <a:pt x="13" y="49"/>
                    <a:pt x="15" y="48"/>
                    <a:pt x="17" y="47"/>
                  </a:cubicBezTo>
                  <a:cubicBezTo>
                    <a:pt x="18" y="46"/>
                    <a:pt x="19" y="45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1"/>
                    <a:pt x="18" y="40"/>
                    <a:pt x="27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5" y="21"/>
                    <a:pt x="41" y="17"/>
                    <a:pt x="47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3921" y="1988"/>
              <a:ext cx="102" cy="90"/>
            </a:xfrm>
            <a:custGeom>
              <a:avLst/>
              <a:gdLst>
                <a:gd name="T0" fmla="*/ 56 w 72"/>
                <a:gd name="T1" fmla="*/ 59 h 64"/>
                <a:gd name="T2" fmla="*/ 70 w 72"/>
                <a:gd name="T3" fmla="*/ 34 h 64"/>
                <a:gd name="T4" fmla="*/ 64 w 72"/>
                <a:gd name="T5" fmla="*/ 6 h 64"/>
                <a:gd name="T6" fmla="*/ 39 w 72"/>
                <a:gd name="T7" fmla="*/ 1 h 64"/>
                <a:gd name="T8" fmla="*/ 20 w 72"/>
                <a:gd name="T9" fmla="*/ 20 h 64"/>
                <a:gd name="T10" fmla="*/ 30 w 72"/>
                <a:gd name="T11" fmla="*/ 20 h 64"/>
                <a:gd name="T12" fmla="*/ 17 w 72"/>
                <a:gd name="T13" fmla="*/ 7 h 64"/>
                <a:gd name="T14" fmla="*/ 7 w 72"/>
                <a:gd name="T15" fmla="*/ 18 h 64"/>
                <a:gd name="T16" fmla="*/ 20 w 72"/>
                <a:gd name="T17" fmla="*/ 31 h 64"/>
                <a:gd name="T18" fmla="*/ 30 w 72"/>
                <a:gd name="T19" fmla="*/ 31 h 64"/>
                <a:gd name="T20" fmla="*/ 50 w 72"/>
                <a:gd name="T21" fmla="*/ 16 h 64"/>
                <a:gd name="T22" fmla="*/ 48 w 72"/>
                <a:gd name="T23" fmla="*/ 46 h 64"/>
                <a:gd name="T24" fmla="*/ 56 w 72"/>
                <a:gd name="T25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4">
                  <a:moveTo>
                    <a:pt x="56" y="59"/>
                  </a:moveTo>
                  <a:cubicBezTo>
                    <a:pt x="65" y="53"/>
                    <a:pt x="69" y="44"/>
                    <a:pt x="70" y="34"/>
                  </a:cubicBezTo>
                  <a:cubicBezTo>
                    <a:pt x="71" y="25"/>
                    <a:pt x="72" y="13"/>
                    <a:pt x="64" y="6"/>
                  </a:cubicBezTo>
                  <a:cubicBezTo>
                    <a:pt x="58" y="1"/>
                    <a:pt x="47" y="0"/>
                    <a:pt x="39" y="1"/>
                  </a:cubicBezTo>
                  <a:cubicBezTo>
                    <a:pt x="27" y="3"/>
                    <a:pt x="27" y="12"/>
                    <a:pt x="20" y="20"/>
                  </a:cubicBezTo>
                  <a:cubicBezTo>
                    <a:pt x="23" y="20"/>
                    <a:pt x="27" y="20"/>
                    <a:pt x="30" y="20"/>
                  </a:cubicBezTo>
                  <a:cubicBezTo>
                    <a:pt x="26" y="16"/>
                    <a:pt x="21" y="12"/>
                    <a:pt x="17" y="7"/>
                  </a:cubicBezTo>
                  <a:cubicBezTo>
                    <a:pt x="10" y="0"/>
                    <a:pt x="0" y="11"/>
                    <a:pt x="7" y="18"/>
                  </a:cubicBezTo>
                  <a:cubicBezTo>
                    <a:pt x="11" y="22"/>
                    <a:pt x="15" y="26"/>
                    <a:pt x="20" y="31"/>
                  </a:cubicBezTo>
                  <a:cubicBezTo>
                    <a:pt x="23" y="33"/>
                    <a:pt x="28" y="34"/>
                    <a:pt x="30" y="31"/>
                  </a:cubicBezTo>
                  <a:cubicBezTo>
                    <a:pt x="36" y="24"/>
                    <a:pt x="38" y="13"/>
                    <a:pt x="50" y="16"/>
                  </a:cubicBezTo>
                  <a:cubicBezTo>
                    <a:pt x="61" y="19"/>
                    <a:pt x="56" y="41"/>
                    <a:pt x="48" y="46"/>
                  </a:cubicBezTo>
                  <a:cubicBezTo>
                    <a:pt x="40" y="51"/>
                    <a:pt x="47" y="64"/>
                    <a:pt x="56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13"/>
            <p:cNvSpPr>
              <a:spLocks noEditPoints="1"/>
            </p:cNvSpPr>
            <p:nvPr/>
          </p:nvSpPr>
          <p:spPr bwMode="auto">
            <a:xfrm>
              <a:off x="3921" y="1984"/>
              <a:ext cx="106" cy="92"/>
            </a:xfrm>
            <a:custGeom>
              <a:avLst/>
              <a:gdLst>
                <a:gd name="T0" fmla="*/ 52 w 75"/>
                <a:gd name="T1" fmla="*/ 66 h 66"/>
                <a:gd name="T2" fmla="*/ 48 w 75"/>
                <a:gd name="T3" fmla="*/ 65 h 66"/>
                <a:gd name="T4" fmla="*/ 42 w 75"/>
                <a:gd name="T5" fmla="*/ 55 h 66"/>
                <a:gd name="T6" fmla="*/ 47 w 75"/>
                <a:gd name="T7" fmla="*/ 47 h 66"/>
                <a:gd name="T8" fmla="*/ 53 w 75"/>
                <a:gd name="T9" fmla="*/ 28 h 66"/>
                <a:gd name="T10" fmla="*/ 49 w 75"/>
                <a:gd name="T11" fmla="*/ 21 h 66"/>
                <a:gd name="T12" fmla="*/ 37 w 75"/>
                <a:gd name="T13" fmla="*/ 29 h 66"/>
                <a:gd name="T14" fmla="*/ 33 w 75"/>
                <a:gd name="T15" fmla="*/ 35 h 66"/>
                <a:gd name="T16" fmla="*/ 26 w 75"/>
                <a:gd name="T17" fmla="*/ 38 h 66"/>
                <a:gd name="T18" fmla="*/ 18 w 75"/>
                <a:gd name="T19" fmla="*/ 36 h 66"/>
                <a:gd name="T20" fmla="*/ 5 w 75"/>
                <a:gd name="T21" fmla="*/ 23 h 66"/>
                <a:gd name="T22" fmla="*/ 5 w 75"/>
                <a:gd name="T23" fmla="*/ 8 h 66"/>
                <a:gd name="T24" fmla="*/ 19 w 75"/>
                <a:gd name="T25" fmla="*/ 8 h 66"/>
                <a:gd name="T26" fmla="*/ 23 w 75"/>
                <a:gd name="T27" fmla="*/ 13 h 66"/>
                <a:gd name="T28" fmla="*/ 39 w 75"/>
                <a:gd name="T29" fmla="*/ 1 h 66"/>
                <a:gd name="T30" fmla="*/ 66 w 75"/>
                <a:gd name="T31" fmla="*/ 7 h 66"/>
                <a:gd name="T32" fmla="*/ 73 w 75"/>
                <a:gd name="T33" fmla="*/ 37 h 66"/>
                <a:gd name="T34" fmla="*/ 57 w 75"/>
                <a:gd name="T35" fmla="*/ 64 h 66"/>
                <a:gd name="T36" fmla="*/ 52 w 75"/>
                <a:gd name="T37" fmla="*/ 66 h 66"/>
                <a:gd name="T38" fmla="*/ 46 w 75"/>
                <a:gd name="T39" fmla="*/ 16 h 66"/>
                <a:gd name="T40" fmla="*/ 50 w 75"/>
                <a:gd name="T41" fmla="*/ 16 h 66"/>
                <a:gd name="T42" fmla="*/ 59 w 75"/>
                <a:gd name="T43" fmla="*/ 27 h 66"/>
                <a:gd name="T44" fmla="*/ 50 w 75"/>
                <a:gd name="T45" fmla="*/ 51 h 66"/>
                <a:gd name="T46" fmla="*/ 47 w 75"/>
                <a:gd name="T47" fmla="*/ 55 h 66"/>
                <a:gd name="T48" fmla="*/ 50 w 75"/>
                <a:gd name="T49" fmla="*/ 60 h 66"/>
                <a:gd name="T50" fmla="*/ 54 w 75"/>
                <a:gd name="T51" fmla="*/ 60 h 66"/>
                <a:gd name="T52" fmla="*/ 54 w 75"/>
                <a:gd name="T53" fmla="*/ 60 h 66"/>
                <a:gd name="T54" fmla="*/ 67 w 75"/>
                <a:gd name="T55" fmla="*/ 37 h 66"/>
                <a:gd name="T56" fmla="*/ 62 w 75"/>
                <a:gd name="T57" fmla="*/ 11 h 66"/>
                <a:gd name="T58" fmla="*/ 40 w 75"/>
                <a:gd name="T59" fmla="*/ 7 h 66"/>
                <a:gd name="T60" fmla="*/ 28 w 75"/>
                <a:gd name="T61" fmla="*/ 17 h 66"/>
                <a:gd name="T62" fmla="*/ 32 w 75"/>
                <a:gd name="T63" fmla="*/ 21 h 66"/>
                <a:gd name="T64" fmla="*/ 34 w 75"/>
                <a:gd name="T65" fmla="*/ 23 h 66"/>
                <a:gd name="T66" fmla="*/ 46 w 75"/>
                <a:gd name="T67" fmla="*/ 16 h 66"/>
                <a:gd name="T68" fmla="*/ 16 w 75"/>
                <a:gd name="T69" fmla="*/ 26 h 66"/>
                <a:gd name="T70" fmla="*/ 22 w 75"/>
                <a:gd name="T71" fmla="*/ 31 h 66"/>
                <a:gd name="T72" fmla="*/ 26 w 75"/>
                <a:gd name="T73" fmla="*/ 33 h 66"/>
                <a:gd name="T74" fmla="*/ 28 w 75"/>
                <a:gd name="T75" fmla="*/ 32 h 66"/>
                <a:gd name="T76" fmla="*/ 32 w 75"/>
                <a:gd name="T77" fmla="*/ 26 h 66"/>
                <a:gd name="T78" fmla="*/ 32 w 75"/>
                <a:gd name="T79" fmla="*/ 26 h 66"/>
                <a:gd name="T80" fmla="*/ 16 w 75"/>
                <a:gd name="T81" fmla="*/ 26 h 66"/>
                <a:gd name="T82" fmla="*/ 12 w 75"/>
                <a:gd name="T83" fmla="*/ 11 h 66"/>
                <a:gd name="T84" fmla="*/ 9 w 75"/>
                <a:gd name="T85" fmla="*/ 12 h 66"/>
                <a:gd name="T86" fmla="*/ 9 w 75"/>
                <a:gd name="T87" fmla="*/ 19 h 66"/>
                <a:gd name="T88" fmla="*/ 15 w 75"/>
                <a:gd name="T89" fmla="*/ 25 h 66"/>
                <a:gd name="T90" fmla="*/ 18 w 75"/>
                <a:gd name="T91" fmla="*/ 21 h 66"/>
                <a:gd name="T92" fmla="*/ 21 w 75"/>
                <a:gd name="T93" fmla="*/ 18 h 66"/>
                <a:gd name="T94" fmla="*/ 15 w 75"/>
                <a:gd name="T95" fmla="*/ 12 h 66"/>
                <a:gd name="T96" fmla="*/ 12 w 75"/>
                <a:gd name="T97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66">
                  <a:moveTo>
                    <a:pt x="52" y="66"/>
                  </a:moveTo>
                  <a:cubicBezTo>
                    <a:pt x="50" y="66"/>
                    <a:pt x="49" y="65"/>
                    <a:pt x="48" y="65"/>
                  </a:cubicBezTo>
                  <a:cubicBezTo>
                    <a:pt x="44" y="63"/>
                    <a:pt x="42" y="59"/>
                    <a:pt x="42" y="55"/>
                  </a:cubicBezTo>
                  <a:cubicBezTo>
                    <a:pt x="42" y="52"/>
                    <a:pt x="44" y="49"/>
                    <a:pt x="47" y="47"/>
                  </a:cubicBezTo>
                  <a:cubicBezTo>
                    <a:pt x="51" y="44"/>
                    <a:pt x="54" y="34"/>
                    <a:pt x="53" y="28"/>
                  </a:cubicBezTo>
                  <a:cubicBezTo>
                    <a:pt x="53" y="24"/>
                    <a:pt x="51" y="22"/>
                    <a:pt x="49" y="21"/>
                  </a:cubicBezTo>
                  <a:cubicBezTo>
                    <a:pt x="43" y="20"/>
                    <a:pt x="41" y="23"/>
                    <a:pt x="37" y="29"/>
                  </a:cubicBezTo>
                  <a:cubicBezTo>
                    <a:pt x="36" y="31"/>
                    <a:pt x="34" y="33"/>
                    <a:pt x="33" y="35"/>
                  </a:cubicBezTo>
                  <a:cubicBezTo>
                    <a:pt x="31" y="37"/>
                    <a:pt x="29" y="38"/>
                    <a:pt x="26" y="38"/>
                  </a:cubicBezTo>
                  <a:cubicBezTo>
                    <a:pt x="24" y="39"/>
                    <a:pt x="20" y="38"/>
                    <a:pt x="18" y="36"/>
                  </a:cubicBezTo>
                  <a:cubicBezTo>
                    <a:pt x="13" y="32"/>
                    <a:pt x="9" y="27"/>
                    <a:pt x="5" y="23"/>
                  </a:cubicBezTo>
                  <a:cubicBezTo>
                    <a:pt x="0" y="18"/>
                    <a:pt x="1" y="11"/>
                    <a:pt x="5" y="8"/>
                  </a:cubicBezTo>
                  <a:cubicBezTo>
                    <a:pt x="9" y="5"/>
                    <a:pt x="15" y="4"/>
                    <a:pt x="19" y="8"/>
                  </a:cubicBezTo>
                  <a:cubicBezTo>
                    <a:pt x="21" y="10"/>
                    <a:pt x="22" y="11"/>
                    <a:pt x="23" y="13"/>
                  </a:cubicBezTo>
                  <a:cubicBezTo>
                    <a:pt x="26" y="8"/>
                    <a:pt x="30" y="3"/>
                    <a:pt x="39" y="1"/>
                  </a:cubicBezTo>
                  <a:cubicBezTo>
                    <a:pt x="47" y="0"/>
                    <a:pt x="59" y="1"/>
                    <a:pt x="66" y="7"/>
                  </a:cubicBezTo>
                  <a:cubicBezTo>
                    <a:pt x="75" y="15"/>
                    <a:pt x="74" y="27"/>
                    <a:pt x="73" y="37"/>
                  </a:cubicBezTo>
                  <a:cubicBezTo>
                    <a:pt x="71" y="50"/>
                    <a:pt x="66" y="59"/>
                    <a:pt x="57" y="64"/>
                  </a:cubicBezTo>
                  <a:cubicBezTo>
                    <a:pt x="55" y="65"/>
                    <a:pt x="54" y="66"/>
                    <a:pt x="52" y="66"/>
                  </a:cubicBezTo>
                  <a:close/>
                  <a:moveTo>
                    <a:pt x="46" y="16"/>
                  </a:moveTo>
                  <a:cubicBezTo>
                    <a:pt x="47" y="16"/>
                    <a:pt x="49" y="16"/>
                    <a:pt x="50" y="16"/>
                  </a:cubicBezTo>
                  <a:cubicBezTo>
                    <a:pt x="55" y="17"/>
                    <a:pt x="58" y="21"/>
                    <a:pt x="59" y="27"/>
                  </a:cubicBezTo>
                  <a:cubicBezTo>
                    <a:pt x="60" y="35"/>
                    <a:pt x="56" y="47"/>
                    <a:pt x="50" y="51"/>
                  </a:cubicBezTo>
                  <a:cubicBezTo>
                    <a:pt x="48" y="52"/>
                    <a:pt x="47" y="54"/>
                    <a:pt x="47" y="55"/>
                  </a:cubicBezTo>
                  <a:cubicBezTo>
                    <a:pt x="47" y="57"/>
                    <a:pt x="49" y="59"/>
                    <a:pt x="50" y="60"/>
                  </a:cubicBezTo>
                  <a:cubicBezTo>
                    <a:pt x="51" y="61"/>
                    <a:pt x="53" y="60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62" y="55"/>
                    <a:pt x="66" y="48"/>
                    <a:pt x="67" y="37"/>
                  </a:cubicBezTo>
                  <a:cubicBezTo>
                    <a:pt x="68" y="27"/>
                    <a:pt x="69" y="17"/>
                    <a:pt x="62" y="11"/>
                  </a:cubicBezTo>
                  <a:cubicBezTo>
                    <a:pt x="57" y="7"/>
                    <a:pt x="47" y="5"/>
                    <a:pt x="40" y="7"/>
                  </a:cubicBezTo>
                  <a:cubicBezTo>
                    <a:pt x="33" y="8"/>
                    <a:pt x="30" y="12"/>
                    <a:pt x="28" y="17"/>
                  </a:cubicBezTo>
                  <a:cubicBezTo>
                    <a:pt x="29" y="18"/>
                    <a:pt x="31" y="20"/>
                    <a:pt x="32" y="21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7" y="19"/>
                    <a:pt x="40" y="16"/>
                    <a:pt x="46" y="16"/>
                  </a:cubicBezTo>
                  <a:close/>
                  <a:moveTo>
                    <a:pt x="16" y="26"/>
                  </a:moveTo>
                  <a:cubicBezTo>
                    <a:pt x="18" y="28"/>
                    <a:pt x="20" y="30"/>
                    <a:pt x="22" y="31"/>
                  </a:cubicBezTo>
                  <a:cubicBezTo>
                    <a:pt x="23" y="32"/>
                    <a:pt x="24" y="33"/>
                    <a:pt x="26" y="33"/>
                  </a:cubicBezTo>
                  <a:cubicBezTo>
                    <a:pt x="27" y="33"/>
                    <a:pt x="28" y="32"/>
                    <a:pt x="28" y="32"/>
                  </a:cubicBezTo>
                  <a:cubicBezTo>
                    <a:pt x="30" y="30"/>
                    <a:pt x="31" y="28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lnTo>
                    <a:pt x="16" y="26"/>
                  </a:lnTo>
                  <a:close/>
                  <a:moveTo>
                    <a:pt x="12" y="11"/>
                  </a:moveTo>
                  <a:cubicBezTo>
                    <a:pt x="11" y="11"/>
                    <a:pt x="9" y="12"/>
                    <a:pt x="9" y="12"/>
                  </a:cubicBezTo>
                  <a:cubicBezTo>
                    <a:pt x="8" y="13"/>
                    <a:pt x="6" y="16"/>
                    <a:pt x="9" y="19"/>
                  </a:cubicBezTo>
                  <a:cubicBezTo>
                    <a:pt x="11" y="21"/>
                    <a:pt x="13" y="23"/>
                    <a:pt x="15" y="25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9"/>
                    <a:pt x="21" y="18"/>
                  </a:cubicBezTo>
                  <a:cubicBezTo>
                    <a:pt x="19" y="16"/>
                    <a:pt x="17" y="14"/>
                    <a:pt x="15" y="12"/>
                  </a:cubicBezTo>
                  <a:cubicBezTo>
                    <a:pt x="14" y="11"/>
                    <a:pt x="13" y="11"/>
                    <a:pt x="12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14"/>
            <p:cNvSpPr>
              <a:spLocks/>
            </p:cNvSpPr>
            <p:nvPr/>
          </p:nvSpPr>
          <p:spPr bwMode="auto">
            <a:xfrm>
              <a:off x="3903" y="2232"/>
              <a:ext cx="188" cy="152"/>
            </a:xfrm>
            <a:custGeom>
              <a:avLst/>
              <a:gdLst>
                <a:gd name="T0" fmla="*/ 22 w 134"/>
                <a:gd name="T1" fmla="*/ 16 h 108"/>
                <a:gd name="T2" fmla="*/ 126 w 134"/>
                <a:gd name="T3" fmla="*/ 71 h 108"/>
                <a:gd name="T4" fmla="*/ 117 w 134"/>
                <a:gd name="T5" fmla="*/ 60 h 108"/>
                <a:gd name="T6" fmla="*/ 47 w 134"/>
                <a:gd name="T7" fmla="*/ 89 h 108"/>
                <a:gd name="T8" fmla="*/ 23 w 134"/>
                <a:gd name="T9" fmla="*/ 56 h 108"/>
                <a:gd name="T10" fmla="*/ 33 w 134"/>
                <a:gd name="T11" fmla="*/ 19 h 108"/>
                <a:gd name="T12" fmla="*/ 20 w 134"/>
                <a:gd name="T13" fmla="*/ 12 h 108"/>
                <a:gd name="T14" fmla="*/ 31 w 134"/>
                <a:gd name="T15" fmla="*/ 101 h 108"/>
                <a:gd name="T16" fmla="*/ 82 w 134"/>
                <a:gd name="T17" fmla="*/ 98 h 108"/>
                <a:gd name="T18" fmla="*/ 130 w 134"/>
                <a:gd name="T19" fmla="*/ 68 h 108"/>
                <a:gd name="T20" fmla="*/ 122 w 134"/>
                <a:gd name="T21" fmla="*/ 57 h 108"/>
                <a:gd name="T22" fmla="*/ 35 w 134"/>
                <a:gd name="T23" fmla="*/ 9 h 108"/>
                <a:gd name="T24" fmla="*/ 22 w 134"/>
                <a:gd name="T25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08">
                  <a:moveTo>
                    <a:pt x="22" y="16"/>
                  </a:moveTo>
                  <a:cubicBezTo>
                    <a:pt x="41" y="57"/>
                    <a:pt x="82" y="78"/>
                    <a:pt x="126" y="71"/>
                  </a:cubicBezTo>
                  <a:cubicBezTo>
                    <a:pt x="123" y="67"/>
                    <a:pt x="120" y="64"/>
                    <a:pt x="117" y="60"/>
                  </a:cubicBezTo>
                  <a:cubicBezTo>
                    <a:pt x="107" y="77"/>
                    <a:pt x="65" y="92"/>
                    <a:pt x="47" y="89"/>
                  </a:cubicBezTo>
                  <a:cubicBezTo>
                    <a:pt x="29" y="87"/>
                    <a:pt x="24" y="74"/>
                    <a:pt x="23" y="56"/>
                  </a:cubicBezTo>
                  <a:cubicBezTo>
                    <a:pt x="23" y="43"/>
                    <a:pt x="25" y="30"/>
                    <a:pt x="33" y="19"/>
                  </a:cubicBezTo>
                  <a:cubicBezTo>
                    <a:pt x="38" y="11"/>
                    <a:pt x="26" y="4"/>
                    <a:pt x="20" y="12"/>
                  </a:cubicBezTo>
                  <a:cubicBezTo>
                    <a:pt x="3" y="35"/>
                    <a:pt x="0" y="88"/>
                    <a:pt x="31" y="101"/>
                  </a:cubicBezTo>
                  <a:cubicBezTo>
                    <a:pt x="47" y="108"/>
                    <a:pt x="66" y="104"/>
                    <a:pt x="82" y="98"/>
                  </a:cubicBezTo>
                  <a:cubicBezTo>
                    <a:pt x="97" y="92"/>
                    <a:pt x="121" y="83"/>
                    <a:pt x="130" y="68"/>
                  </a:cubicBezTo>
                  <a:cubicBezTo>
                    <a:pt x="134" y="61"/>
                    <a:pt x="128" y="56"/>
                    <a:pt x="122" y="57"/>
                  </a:cubicBezTo>
                  <a:cubicBezTo>
                    <a:pt x="84" y="63"/>
                    <a:pt x="51" y="43"/>
                    <a:pt x="35" y="9"/>
                  </a:cubicBezTo>
                  <a:cubicBezTo>
                    <a:pt x="31" y="0"/>
                    <a:pt x="18" y="7"/>
                    <a:pt x="22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15"/>
            <p:cNvSpPr>
              <a:spLocks noEditPoints="1"/>
            </p:cNvSpPr>
            <p:nvPr/>
          </p:nvSpPr>
          <p:spPr bwMode="auto">
            <a:xfrm>
              <a:off x="3905" y="2234"/>
              <a:ext cx="188" cy="149"/>
            </a:xfrm>
            <a:custGeom>
              <a:avLst/>
              <a:gdLst>
                <a:gd name="T0" fmla="*/ 49 w 134"/>
                <a:gd name="T1" fmla="*/ 106 h 106"/>
                <a:gd name="T2" fmla="*/ 29 w 134"/>
                <a:gd name="T3" fmla="*/ 103 h 106"/>
                <a:gd name="T4" fmla="*/ 6 w 134"/>
                <a:gd name="T5" fmla="*/ 75 h 106"/>
                <a:gd name="T6" fmla="*/ 17 w 134"/>
                <a:gd name="T7" fmla="*/ 9 h 106"/>
                <a:gd name="T8" fmla="*/ 19 w 134"/>
                <a:gd name="T9" fmla="*/ 7 h 106"/>
                <a:gd name="T10" fmla="*/ 25 w 134"/>
                <a:gd name="T11" fmla="*/ 2 h 106"/>
                <a:gd name="T12" fmla="*/ 37 w 134"/>
                <a:gd name="T13" fmla="*/ 6 h 106"/>
                <a:gd name="T14" fmla="*/ 120 w 134"/>
                <a:gd name="T15" fmla="*/ 53 h 106"/>
                <a:gd name="T16" fmla="*/ 132 w 134"/>
                <a:gd name="T17" fmla="*/ 58 h 106"/>
                <a:gd name="T18" fmla="*/ 132 w 134"/>
                <a:gd name="T19" fmla="*/ 68 h 106"/>
                <a:gd name="T20" fmla="*/ 129 w 134"/>
                <a:gd name="T21" fmla="*/ 71 h 106"/>
                <a:gd name="T22" fmla="*/ 130 w 134"/>
                <a:gd name="T23" fmla="*/ 72 h 106"/>
                <a:gd name="T24" fmla="*/ 129 w 134"/>
                <a:gd name="T25" fmla="*/ 72 h 106"/>
                <a:gd name="T26" fmla="*/ 81 w 134"/>
                <a:gd name="T27" fmla="*/ 100 h 106"/>
                <a:gd name="T28" fmla="*/ 49 w 134"/>
                <a:gd name="T29" fmla="*/ 106 h 106"/>
                <a:gd name="T30" fmla="*/ 19 w 134"/>
                <a:gd name="T31" fmla="*/ 16 h 106"/>
                <a:gd name="T32" fmla="*/ 12 w 134"/>
                <a:gd name="T33" fmla="*/ 73 h 106"/>
                <a:gd name="T34" fmla="*/ 32 w 134"/>
                <a:gd name="T35" fmla="*/ 97 h 106"/>
                <a:gd name="T36" fmla="*/ 80 w 134"/>
                <a:gd name="T37" fmla="*/ 95 h 106"/>
                <a:gd name="T38" fmla="*/ 120 w 134"/>
                <a:gd name="T39" fmla="*/ 73 h 106"/>
                <a:gd name="T40" fmla="*/ 104 w 134"/>
                <a:gd name="T41" fmla="*/ 74 h 106"/>
                <a:gd name="T42" fmla="*/ 46 w 134"/>
                <a:gd name="T43" fmla="*/ 91 h 106"/>
                <a:gd name="T44" fmla="*/ 20 w 134"/>
                <a:gd name="T45" fmla="*/ 55 h 106"/>
                <a:gd name="T46" fmla="*/ 24 w 134"/>
                <a:gd name="T47" fmla="*/ 27 h 106"/>
                <a:gd name="T48" fmla="*/ 19 w 134"/>
                <a:gd name="T49" fmla="*/ 16 h 106"/>
                <a:gd name="T50" fmla="*/ 28 w 134"/>
                <a:gd name="T51" fmla="*/ 33 h 106"/>
                <a:gd name="T52" fmla="*/ 25 w 134"/>
                <a:gd name="T53" fmla="*/ 55 h 106"/>
                <a:gd name="T54" fmla="*/ 47 w 134"/>
                <a:gd name="T55" fmla="*/ 86 h 106"/>
                <a:gd name="T56" fmla="*/ 95 w 134"/>
                <a:gd name="T57" fmla="*/ 73 h 106"/>
                <a:gd name="T58" fmla="*/ 28 w 134"/>
                <a:gd name="T59" fmla="*/ 33 h 106"/>
                <a:gd name="T60" fmla="*/ 116 w 134"/>
                <a:gd name="T61" fmla="*/ 64 h 106"/>
                <a:gd name="T62" fmla="*/ 112 w 134"/>
                <a:gd name="T63" fmla="*/ 68 h 106"/>
                <a:gd name="T64" fmla="*/ 120 w 134"/>
                <a:gd name="T65" fmla="*/ 68 h 106"/>
                <a:gd name="T66" fmla="*/ 116 w 134"/>
                <a:gd name="T67" fmla="*/ 64 h 106"/>
                <a:gd name="T68" fmla="*/ 30 w 134"/>
                <a:gd name="T69" fmla="*/ 26 h 106"/>
                <a:gd name="T70" fmla="*/ 103 w 134"/>
                <a:gd name="T71" fmla="*/ 68 h 106"/>
                <a:gd name="T72" fmla="*/ 113 w 134"/>
                <a:gd name="T73" fmla="*/ 59 h 106"/>
                <a:gd name="T74" fmla="*/ 36 w 134"/>
                <a:gd name="T75" fmla="*/ 17 h 106"/>
                <a:gd name="T76" fmla="*/ 34 w 134"/>
                <a:gd name="T77" fmla="*/ 20 h 106"/>
                <a:gd name="T78" fmla="*/ 30 w 134"/>
                <a:gd name="T79" fmla="*/ 26 h 106"/>
                <a:gd name="T80" fmla="*/ 120 w 134"/>
                <a:gd name="T81" fmla="*/ 59 h 106"/>
                <a:gd name="T82" fmla="*/ 126 w 134"/>
                <a:gd name="T83" fmla="*/ 67 h 106"/>
                <a:gd name="T84" fmla="*/ 127 w 134"/>
                <a:gd name="T85" fmla="*/ 65 h 106"/>
                <a:gd name="T86" fmla="*/ 127 w 134"/>
                <a:gd name="T87" fmla="*/ 61 h 106"/>
                <a:gd name="T88" fmla="*/ 121 w 134"/>
                <a:gd name="T89" fmla="*/ 58 h 106"/>
                <a:gd name="T90" fmla="*/ 120 w 134"/>
                <a:gd name="T91" fmla="*/ 59 h 106"/>
                <a:gd name="T92" fmla="*/ 24 w 134"/>
                <a:gd name="T93" fmla="*/ 14 h 106"/>
                <a:gd name="T94" fmla="*/ 27 w 134"/>
                <a:gd name="T95" fmla="*/ 21 h 106"/>
                <a:gd name="T96" fmla="*/ 30 w 134"/>
                <a:gd name="T97" fmla="*/ 17 h 106"/>
                <a:gd name="T98" fmla="*/ 30 w 134"/>
                <a:gd name="T99" fmla="*/ 13 h 106"/>
                <a:gd name="T100" fmla="*/ 26 w 134"/>
                <a:gd name="T101" fmla="*/ 10 h 106"/>
                <a:gd name="T102" fmla="*/ 24 w 134"/>
                <a:gd name="T103" fmla="*/ 11 h 106"/>
                <a:gd name="T104" fmla="*/ 24 w 134"/>
                <a:gd name="T105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" h="106">
                  <a:moveTo>
                    <a:pt x="49" y="106"/>
                  </a:moveTo>
                  <a:cubicBezTo>
                    <a:pt x="43" y="106"/>
                    <a:pt x="36" y="105"/>
                    <a:pt x="29" y="103"/>
                  </a:cubicBezTo>
                  <a:cubicBezTo>
                    <a:pt x="18" y="98"/>
                    <a:pt x="10" y="88"/>
                    <a:pt x="6" y="75"/>
                  </a:cubicBezTo>
                  <a:cubicBezTo>
                    <a:pt x="0" y="54"/>
                    <a:pt x="5" y="26"/>
                    <a:pt x="17" y="9"/>
                  </a:cubicBezTo>
                  <a:cubicBezTo>
                    <a:pt x="17" y="8"/>
                    <a:pt x="18" y="7"/>
                    <a:pt x="19" y="7"/>
                  </a:cubicBezTo>
                  <a:cubicBezTo>
                    <a:pt x="20" y="5"/>
                    <a:pt x="22" y="3"/>
                    <a:pt x="25" y="2"/>
                  </a:cubicBezTo>
                  <a:cubicBezTo>
                    <a:pt x="30" y="0"/>
                    <a:pt x="35" y="2"/>
                    <a:pt x="37" y="6"/>
                  </a:cubicBezTo>
                  <a:cubicBezTo>
                    <a:pt x="52" y="41"/>
                    <a:pt x="84" y="58"/>
                    <a:pt x="120" y="53"/>
                  </a:cubicBezTo>
                  <a:cubicBezTo>
                    <a:pt x="125" y="52"/>
                    <a:pt x="129" y="54"/>
                    <a:pt x="132" y="58"/>
                  </a:cubicBezTo>
                  <a:cubicBezTo>
                    <a:pt x="134" y="61"/>
                    <a:pt x="134" y="65"/>
                    <a:pt x="132" y="68"/>
                  </a:cubicBezTo>
                  <a:cubicBezTo>
                    <a:pt x="131" y="69"/>
                    <a:pt x="130" y="70"/>
                    <a:pt x="129" y="71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18" y="85"/>
                    <a:pt x="98" y="94"/>
                    <a:pt x="81" y="100"/>
                  </a:cubicBezTo>
                  <a:cubicBezTo>
                    <a:pt x="73" y="103"/>
                    <a:pt x="61" y="106"/>
                    <a:pt x="49" y="106"/>
                  </a:cubicBezTo>
                  <a:close/>
                  <a:moveTo>
                    <a:pt x="19" y="16"/>
                  </a:moveTo>
                  <a:cubicBezTo>
                    <a:pt x="10" y="32"/>
                    <a:pt x="7" y="55"/>
                    <a:pt x="12" y="73"/>
                  </a:cubicBezTo>
                  <a:cubicBezTo>
                    <a:pt x="14" y="81"/>
                    <a:pt x="19" y="92"/>
                    <a:pt x="32" y="97"/>
                  </a:cubicBezTo>
                  <a:cubicBezTo>
                    <a:pt x="47" y="104"/>
                    <a:pt x="66" y="100"/>
                    <a:pt x="80" y="95"/>
                  </a:cubicBezTo>
                  <a:cubicBezTo>
                    <a:pt x="93" y="90"/>
                    <a:pt x="109" y="83"/>
                    <a:pt x="120" y="73"/>
                  </a:cubicBezTo>
                  <a:cubicBezTo>
                    <a:pt x="115" y="74"/>
                    <a:pt x="109" y="74"/>
                    <a:pt x="104" y="74"/>
                  </a:cubicBezTo>
                  <a:cubicBezTo>
                    <a:pt x="87" y="85"/>
                    <a:pt x="60" y="93"/>
                    <a:pt x="46" y="91"/>
                  </a:cubicBezTo>
                  <a:cubicBezTo>
                    <a:pt x="23" y="88"/>
                    <a:pt x="20" y="70"/>
                    <a:pt x="20" y="55"/>
                  </a:cubicBezTo>
                  <a:cubicBezTo>
                    <a:pt x="19" y="44"/>
                    <a:pt x="21" y="35"/>
                    <a:pt x="24" y="27"/>
                  </a:cubicBezTo>
                  <a:cubicBezTo>
                    <a:pt x="22" y="23"/>
                    <a:pt x="20" y="20"/>
                    <a:pt x="19" y="16"/>
                  </a:cubicBezTo>
                  <a:close/>
                  <a:moveTo>
                    <a:pt x="28" y="33"/>
                  </a:moveTo>
                  <a:cubicBezTo>
                    <a:pt x="26" y="39"/>
                    <a:pt x="25" y="46"/>
                    <a:pt x="25" y="55"/>
                  </a:cubicBezTo>
                  <a:cubicBezTo>
                    <a:pt x="26" y="75"/>
                    <a:pt x="32" y="83"/>
                    <a:pt x="47" y="86"/>
                  </a:cubicBezTo>
                  <a:cubicBezTo>
                    <a:pt x="58" y="87"/>
                    <a:pt x="79" y="82"/>
                    <a:pt x="95" y="73"/>
                  </a:cubicBezTo>
                  <a:cubicBezTo>
                    <a:pt x="67" y="70"/>
                    <a:pt x="43" y="55"/>
                    <a:pt x="28" y="33"/>
                  </a:cubicBezTo>
                  <a:close/>
                  <a:moveTo>
                    <a:pt x="116" y="64"/>
                  </a:moveTo>
                  <a:cubicBezTo>
                    <a:pt x="115" y="65"/>
                    <a:pt x="114" y="67"/>
                    <a:pt x="112" y="68"/>
                  </a:cubicBezTo>
                  <a:cubicBezTo>
                    <a:pt x="114" y="68"/>
                    <a:pt x="117" y="68"/>
                    <a:pt x="120" y="68"/>
                  </a:cubicBezTo>
                  <a:lnTo>
                    <a:pt x="116" y="64"/>
                  </a:lnTo>
                  <a:close/>
                  <a:moveTo>
                    <a:pt x="30" y="26"/>
                  </a:moveTo>
                  <a:cubicBezTo>
                    <a:pt x="46" y="51"/>
                    <a:pt x="73" y="67"/>
                    <a:pt x="103" y="68"/>
                  </a:cubicBezTo>
                  <a:cubicBezTo>
                    <a:pt x="107" y="65"/>
                    <a:pt x="111" y="62"/>
                    <a:pt x="113" y="59"/>
                  </a:cubicBezTo>
                  <a:cubicBezTo>
                    <a:pt x="81" y="61"/>
                    <a:pt x="52" y="45"/>
                    <a:pt x="36" y="17"/>
                  </a:cubicBezTo>
                  <a:cubicBezTo>
                    <a:pt x="35" y="18"/>
                    <a:pt x="35" y="19"/>
                    <a:pt x="34" y="20"/>
                  </a:cubicBezTo>
                  <a:cubicBezTo>
                    <a:pt x="33" y="22"/>
                    <a:pt x="31" y="24"/>
                    <a:pt x="30" y="26"/>
                  </a:cubicBezTo>
                  <a:close/>
                  <a:moveTo>
                    <a:pt x="120" y="59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26" y="66"/>
                    <a:pt x="127" y="66"/>
                    <a:pt x="127" y="65"/>
                  </a:cubicBezTo>
                  <a:cubicBezTo>
                    <a:pt x="128" y="64"/>
                    <a:pt x="128" y="62"/>
                    <a:pt x="127" y="61"/>
                  </a:cubicBezTo>
                  <a:cubicBezTo>
                    <a:pt x="126" y="59"/>
                    <a:pt x="123" y="58"/>
                    <a:pt x="121" y="58"/>
                  </a:cubicBezTo>
                  <a:cubicBezTo>
                    <a:pt x="121" y="58"/>
                    <a:pt x="120" y="59"/>
                    <a:pt x="120" y="59"/>
                  </a:cubicBezTo>
                  <a:close/>
                  <a:moveTo>
                    <a:pt x="24" y="14"/>
                  </a:moveTo>
                  <a:cubicBezTo>
                    <a:pt x="25" y="16"/>
                    <a:pt x="26" y="18"/>
                    <a:pt x="27" y="21"/>
                  </a:cubicBezTo>
                  <a:cubicBezTo>
                    <a:pt x="28" y="19"/>
                    <a:pt x="29" y="18"/>
                    <a:pt x="30" y="17"/>
                  </a:cubicBezTo>
                  <a:cubicBezTo>
                    <a:pt x="31" y="15"/>
                    <a:pt x="31" y="14"/>
                    <a:pt x="30" y="13"/>
                  </a:cubicBezTo>
                  <a:cubicBezTo>
                    <a:pt x="30" y="12"/>
                    <a:pt x="28" y="10"/>
                    <a:pt x="26" y="10"/>
                  </a:cubicBezTo>
                  <a:cubicBezTo>
                    <a:pt x="25" y="10"/>
                    <a:pt x="24" y="10"/>
                    <a:pt x="24" y="11"/>
                  </a:cubicBezTo>
                  <a:cubicBezTo>
                    <a:pt x="23" y="12"/>
                    <a:pt x="23" y="13"/>
                    <a:pt x="24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16"/>
            <p:cNvSpPr>
              <a:spLocks/>
            </p:cNvSpPr>
            <p:nvPr/>
          </p:nvSpPr>
          <p:spPr bwMode="auto">
            <a:xfrm>
              <a:off x="3881" y="1717"/>
              <a:ext cx="101" cy="84"/>
            </a:xfrm>
            <a:custGeom>
              <a:avLst/>
              <a:gdLst>
                <a:gd name="T0" fmla="*/ 53 w 72"/>
                <a:gd name="T1" fmla="*/ 8 h 60"/>
                <a:gd name="T2" fmla="*/ 50 w 72"/>
                <a:gd name="T3" fmla="*/ 20 h 60"/>
                <a:gd name="T4" fmla="*/ 55 w 72"/>
                <a:gd name="T5" fmla="*/ 34 h 60"/>
                <a:gd name="T6" fmla="*/ 35 w 72"/>
                <a:gd name="T7" fmla="*/ 42 h 60"/>
                <a:gd name="T8" fmla="*/ 13 w 72"/>
                <a:gd name="T9" fmla="*/ 39 h 60"/>
                <a:gd name="T10" fmla="*/ 9 w 72"/>
                <a:gd name="T11" fmla="*/ 53 h 60"/>
                <a:gd name="T12" fmla="*/ 60 w 72"/>
                <a:gd name="T13" fmla="*/ 51 h 60"/>
                <a:gd name="T14" fmla="*/ 70 w 72"/>
                <a:gd name="T15" fmla="*/ 37 h 60"/>
                <a:gd name="T16" fmla="*/ 66 w 72"/>
                <a:gd name="T17" fmla="*/ 15 h 60"/>
                <a:gd name="T18" fmla="*/ 53 w 72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60">
                  <a:moveTo>
                    <a:pt x="53" y="8"/>
                  </a:moveTo>
                  <a:cubicBezTo>
                    <a:pt x="50" y="11"/>
                    <a:pt x="49" y="16"/>
                    <a:pt x="50" y="20"/>
                  </a:cubicBezTo>
                  <a:cubicBezTo>
                    <a:pt x="50" y="25"/>
                    <a:pt x="55" y="30"/>
                    <a:pt x="55" y="34"/>
                  </a:cubicBezTo>
                  <a:cubicBezTo>
                    <a:pt x="54" y="41"/>
                    <a:pt x="40" y="42"/>
                    <a:pt x="35" y="42"/>
                  </a:cubicBezTo>
                  <a:cubicBezTo>
                    <a:pt x="28" y="42"/>
                    <a:pt x="21" y="41"/>
                    <a:pt x="13" y="39"/>
                  </a:cubicBezTo>
                  <a:cubicBezTo>
                    <a:pt x="4" y="36"/>
                    <a:pt x="0" y="50"/>
                    <a:pt x="9" y="53"/>
                  </a:cubicBezTo>
                  <a:cubicBezTo>
                    <a:pt x="25" y="58"/>
                    <a:pt x="46" y="60"/>
                    <a:pt x="60" y="51"/>
                  </a:cubicBezTo>
                  <a:cubicBezTo>
                    <a:pt x="65" y="48"/>
                    <a:pt x="69" y="43"/>
                    <a:pt x="70" y="37"/>
                  </a:cubicBezTo>
                  <a:cubicBezTo>
                    <a:pt x="70" y="31"/>
                    <a:pt x="62" y="20"/>
                    <a:pt x="66" y="15"/>
                  </a:cubicBezTo>
                  <a:cubicBezTo>
                    <a:pt x="72" y="8"/>
                    <a:pt x="59" y="0"/>
                    <a:pt x="53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17"/>
            <p:cNvSpPr>
              <a:spLocks noEditPoints="1"/>
            </p:cNvSpPr>
            <p:nvPr/>
          </p:nvSpPr>
          <p:spPr bwMode="auto">
            <a:xfrm>
              <a:off x="3882" y="1718"/>
              <a:ext cx="101" cy="83"/>
            </a:xfrm>
            <a:custGeom>
              <a:avLst/>
              <a:gdLst>
                <a:gd name="T0" fmla="*/ 34 w 72"/>
                <a:gd name="T1" fmla="*/ 59 h 59"/>
                <a:gd name="T2" fmla="*/ 8 w 72"/>
                <a:gd name="T3" fmla="*/ 55 h 59"/>
                <a:gd name="T4" fmla="*/ 1 w 72"/>
                <a:gd name="T5" fmla="*/ 41 h 59"/>
                <a:gd name="T6" fmla="*/ 13 w 72"/>
                <a:gd name="T7" fmla="*/ 35 h 59"/>
                <a:gd name="T8" fmla="*/ 34 w 72"/>
                <a:gd name="T9" fmla="*/ 38 h 59"/>
                <a:gd name="T10" fmla="*/ 51 w 72"/>
                <a:gd name="T11" fmla="*/ 33 h 59"/>
                <a:gd name="T12" fmla="*/ 49 w 72"/>
                <a:gd name="T13" fmla="*/ 27 h 59"/>
                <a:gd name="T14" fmla="*/ 46 w 72"/>
                <a:gd name="T15" fmla="*/ 19 h 59"/>
                <a:gd name="T16" fmla="*/ 50 w 72"/>
                <a:gd name="T17" fmla="*/ 5 h 59"/>
                <a:gd name="T18" fmla="*/ 50 w 72"/>
                <a:gd name="T19" fmla="*/ 5 h 59"/>
                <a:gd name="T20" fmla="*/ 65 w 72"/>
                <a:gd name="T21" fmla="*/ 3 h 59"/>
                <a:gd name="T22" fmla="*/ 67 w 72"/>
                <a:gd name="T23" fmla="*/ 16 h 59"/>
                <a:gd name="T24" fmla="*/ 69 w 72"/>
                <a:gd name="T25" fmla="*/ 25 h 59"/>
                <a:gd name="T26" fmla="*/ 71 w 72"/>
                <a:gd name="T27" fmla="*/ 37 h 59"/>
                <a:gd name="T28" fmla="*/ 60 w 72"/>
                <a:gd name="T29" fmla="*/ 52 h 59"/>
                <a:gd name="T30" fmla="*/ 34 w 72"/>
                <a:gd name="T31" fmla="*/ 59 h 59"/>
                <a:gd name="T32" fmla="*/ 10 w 72"/>
                <a:gd name="T33" fmla="*/ 40 h 59"/>
                <a:gd name="T34" fmla="*/ 6 w 72"/>
                <a:gd name="T35" fmla="*/ 43 h 59"/>
                <a:gd name="T36" fmla="*/ 9 w 72"/>
                <a:gd name="T37" fmla="*/ 49 h 59"/>
                <a:gd name="T38" fmla="*/ 58 w 72"/>
                <a:gd name="T39" fmla="*/ 48 h 59"/>
                <a:gd name="T40" fmla="*/ 66 w 72"/>
                <a:gd name="T41" fmla="*/ 36 h 59"/>
                <a:gd name="T42" fmla="*/ 64 w 72"/>
                <a:gd name="T43" fmla="*/ 27 h 59"/>
                <a:gd name="T44" fmla="*/ 63 w 72"/>
                <a:gd name="T45" fmla="*/ 13 h 59"/>
                <a:gd name="T46" fmla="*/ 62 w 72"/>
                <a:gd name="T47" fmla="*/ 8 h 59"/>
                <a:gd name="T48" fmla="*/ 54 w 72"/>
                <a:gd name="T49" fmla="*/ 8 h 59"/>
                <a:gd name="T50" fmla="*/ 54 w 72"/>
                <a:gd name="T51" fmla="*/ 8 h 59"/>
                <a:gd name="T52" fmla="*/ 51 w 72"/>
                <a:gd name="T53" fmla="*/ 19 h 59"/>
                <a:gd name="T54" fmla="*/ 54 w 72"/>
                <a:gd name="T55" fmla="*/ 24 h 59"/>
                <a:gd name="T56" fmla="*/ 56 w 72"/>
                <a:gd name="T57" fmla="*/ 33 h 59"/>
                <a:gd name="T58" fmla="*/ 35 w 72"/>
                <a:gd name="T59" fmla="*/ 44 h 59"/>
                <a:gd name="T60" fmla="*/ 12 w 72"/>
                <a:gd name="T61" fmla="*/ 40 h 59"/>
                <a:gd name="T62" fmla="*/ 10 w 72"/>
                <a:gd name="T63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59">
                  <a:moveTo>
                    <a:pt x="34" y="59"/>
                  </a:moveTo>
                  <a:cubicBezTo>
                    <a:pt x="22" y="59"/>
                    <a:pt x="12" y="56"/>
                    <a:pt x="8" y="55"/>
                  </a:cubicBezTo>
                  <a:cubicBezTo>
                    <a:pt x="1" y="53"/>
                    <a:pt x="0" y="46"/>
                    <a:pt x="1" y="41"/>
                  </a:cubicBezTo>
                  <a:cubicBezTo>
                    <a:pt x="3" y="37"/>
                    <a:pt x="7" y="33"/>
                    <a:pt x="13" y="35"/>
                  </a:cubicBezTo>
                  <a:cubicBezTo>
                    <a:pt x="21" y="38"/>
                    <a:pt x="28" y="38"/>
                    <a:pt x="34" y="38"/>
                  </a:cubicBezTo>
                  <a:cubicBezTo>
                    <a:pt x="49" y="38"/>
                    <a:pt x="51" y="35"/>
                    <a:pt x="51" y="33"/>
                  </a:cubicBezTo>
                  <a:cubicBezTo>
                    <a:pt x="51" y="31"/>
                    <a:pt x="50" y="29"/>
                    <a:pt x="49" y="27"/>
                  </a:cubicBezTo>
                  <a:cubicBezTo>
                    <a:pt x="47" y="24"/>
                    <a:pt x="46" y="22"/>
                    <a:pt x="46" y="19"/>
                  </a:cubicBezTo>
                  <a:cubicBezTo>
                    <a:pt x="45" y="14"/>
                    <a:pt x="47" y="9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0"/>
                    <a:pt x="61" y="0"/>
                    <a:pt x="65" y="3"/>
                  </a:cubicBezTo>
                  <a:cubicBezTo>
                    <a:pt x="69" y="6"/>
                    <a:pt x="70" y="12"/>
                    <a:pt x="67" y="16"/>
                  </a:cubicBezTo>
                  <a:cubicBezTo>
                    <a:pt x="66" y="17"/>
                    <a:pt x="68" y="22"/>
                    <a:pt x="69" y="25"/>
                  </a:cubicBezTo>
                  <a:cubicBezTo>
                    <a:pt x="70" y="29"/>
                    <a:pt x="72" y="33"/>
                    <a:pt x="71" y="37"/>
                  </a:cubicBezTo>
                  <a:cubicBezTo>
                    <a:pt x="71" y="43"/>
                    <a:pt x="67" y="49"/>
                    <a:pt x="60" y="52"/>
                  </a:cubicBezTo>
                  <a:cubicBezTo>
                    <a:pt x="52" y="57"/>
                    <a:pt x="43" y="59"/>
                    <a:pt x="34" y="59"/>
                  </a:cubicBezTo>
                  <a:close/>
                  <a:moveTo>
                    <a:pt x="10" y="40"/>
                  </a:moveTo>
                  <a:cubicBezTo>
                    <a:pt x="8" y="40"/>
                    <a:pt x="7" y="42"/>
                    <a:pt x="6" y="43"/>
                  </a:cubicBezTo>
                  <a:cubicBezTo>
                    <a:pt x="6" y="45"/>
                    <a:pt x="6" y="48"/>
                    <a:pt x="9" y="49"/>
                  </a:cubicBezTo>
                  <a:cubicBezTo>
                    <a:pt x="24" y="54"/>
                    <a:pt x="44" y="56"/>
                    <a:pt x="58" y="48"/>
                  </a:cubicBezTo>
                  <a:cubicBezTo>
                    <a:pt x="62" y="45"/>
                    <a:pt x="65" y="41"/>
                    <a:pt x="66" y="36"/>
                  </a:cubicBezTo>
                  <a:cubicBezTo>
                    <a:pt x="66" y="34"/>
                    <a:pt x="65" y="30"/>
                    <a:pt x="64" y="27"/>
                  </a:cubicBezTo>
                  <a:cubicBezTo>
                    <a:pt x="62" y="22"/>
                    <a:pt x="60" y="16"/>
                    <a:pt x="63" y="13"/>
                  </a:cubicBezTo>
                  <a:cubicBezTo>
                    <a:pt x="64" y="10"/>
                    <a:pt x="63" y="9"/>
                    <a:pt x="62" y="8"/>
                  </a:cubicBezTo>
                  <a:cubicBezTo>
                    <a:pt x="60" y="6"/>
                    <a:pt x="56" y="6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2" y="11"/>
                    <a:pt x="51" y="15"/>
                    <a:pt x="51" y="19"/>
                  </a:cubicBezTo>
                  <a:cubicBezTo>
                    <a:pt x="52" y="20"/>
                    <a:pt x="53" y="22"/>
                    <a:pt x="54" y="24"/>
                  </a:cubicBezTo>
                  <a:cubicBezTo>
                    <a:pt x="55" y="27"/>
                    <a:pt x="57" y="30"/>
                    <a:pt x="56" y="33"/>
                  </a:cubicBezTo>
                  <a:cubicBezTo>
                    <a:pt x="56" y="43"/>
                    <a:pt x="41" y="44"/>
                    <a:pt x="35" y="44"/>
                  </a:cubicBezTo>
                  <a:cubicBezTo>
                    <a:pt x="27" y="44"/>
                    <a:pt x="20" y="43"/>
                    <a:pt x="12" y="40"/>
                  </a:cubicBezTo>
                  <a:cubicBezTo>
                    <a:pt x="11" y="40"/>
                    <a:pt x="11" y="40"/>
                    <a:pt x="10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18"/>
            <p:cNvSpPr>
              <a:spLocks/>
            </p:cNvSpPr>
            <p:nvPr/>
          </p:nvSpPr>
          <p:spPr bwMode="auto">
            <a:xfrm>
              <a:off x="3945" y="1625"/>
              <a:ext cx="75" cy="124"/>
            </a:xfrm>
            <a:custGeom>
              <a:avLst/>
              <a:gdLst>
                <a:gd name="T0" fmla="*/ 8 w 53"/>
                <a:gd name="T1" fmla="*/ 18 h 88"/>
                <a:gd name="T2" fmla="*/ 35 w 53"/>
                <a:gd name="T3" fmla="*/ 63 h 88"/>
                <a:gd name="T4" fmla="*/ 20 w 53"/>
                <a:gd name="T5" fmla="*/ 66 h 88"/>
                <a:gd name="T6" fmla="*/ 8 w 53"/>
                <a:gd name="T7" fmla="*/ 71 h 88"/>
                <a:gd name="T8" fmla="*/ 19 w 53"/>
                <a:gd name="T9" fmla="*/ 82 h 88"/>
                <a:gd name="T10" fmla="*/ 40 w 53"/>
                <a:gd name="T11" fmla="*/ 77 h 88"/>
                <a:gd name="T12" fmla="*/ 52 w 53"/>
                <a:gd name="T13" fmla="*/ 61 h 88"/>
                <a:gd name="T14" fmla="*/ 43 w 53"/>
                <a:gd name="T15" fmla="*/ 39 h 88"/>
                <a:gd name="T16" fmla="*/ 18 w 53"/>
                <a:gd name="T17" fmla="*/ 8 h 88"/>
                <a:gd name="T18" fmla="*/ 8 w 53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88">
                  <a:moveTo>
                    <a:pt x="8" y="18"/>
                  </a:moveTo>
                  <a:cubicBezTo>
                    <a:pt x="13" y="25"/>
                    <a:pt x="43" y="55"/>
                    <a:pt x="35" y="63"/>
                  </a:cubicBezTo>
                  <a:cubicBezTo>
                    <a:pt x="32" y="66"/>
                    <a:pt x="24" y="65"/>
                    <a:pt x="20" y="66"/>
                  </a:cubicBezTo>
                  <a:cubicBezTo>
                    <a:pt x="16" y="67"/>
                    <a:pt x="12" y="68"/>
                    <a:pt x="8" y="71"/>
                  </a:cubicBezTo>
                  <a:cubicBezTo>
                    <a:pt x="0" y="77"/>
                    <a:pt x="11" y="88"/>
                    <a:pt x="19" y="82"/>
                  </a:cubicBezTo>
                  <a:cubicBezTo>
                    <a:pt x="24" y="78"/>
                    <a:pt x="34" y="79"/>
                    <a:pt x="40" y="77"/>
                  </a:cubicBezTo>
                  <a:cubicBezTo>
                    <a:pt x="47" y="74"/>
                    <a:pt x="51" y="68"/>
                    <a:pt x="52" y="61"/>
                  </a:cubicBezTo>
                  <a:cubicBezTo>
                    <a:pt x="53" y="53"/>
                    <a:pt x="48" y="45"/>
                    <a:pt x="43" y="39"/>
                  </a:cubicBezTo>
                  <a:cubicBezTo>
                    <a:pt x="35" y="28"/>
                    <a:pt x="27" y="18"/>
                    <a:pt x="18" y="8"/>
                  </a:cubicBezTo>
                  <a:cubicBezTo>
                    <a:pt x="12" y="0"/>
                    <a:pt x="2" y="11"/>
                    <a:pt x="8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19"/>
            <p:cNvSpPr>
              <a:spLocks noEditPoints="1"/>
            </p:cNvSpPr>
            <p:nvPr/>
          </p:nvSpPr>
          <p:spPr bwMode="auto">
            <a:xfrm>
              <a:off x="3947" y="1628"/>
              <a:ext cx="77" cy="118"/>
            </a:xfrm>
            <a:custGeom>
              <a:avLst/>
              <a:gdLst>
                <a:gd name="T0" fmla="*/ 13 w 55"/>
                <a:gd name="T1" fmla="*/ 84 h 84"/>
                <a:gd name="T2" fmla="*/ 4 w 55"/>
                <a:gd name="T3" fmla="*/ 80 h 84"/>
                <a:gd name="T4" fmla="*/ 5 w 55"/>
                <a:gd name="T5" fmla="*/ 67 h 84"/>
                <a:gd name="T6" fmla="*/ 19 w 55"/>
                <a:gd name="T7" fmla="*/ 61 h 84"/>
                <a:gd name="T8" fmla="*/ 24 w 55"/>
                <a:gd name="T9" fmla="*/ 60 h 84"/>
                <a:gd name="T10" fmla="*/ 32 w 55"/>
                <a:gd name="T11" fmla="*/ 59 h 84"/>
                <a:gd name="T12" fmla="*/ 10 w 55"/>
                <a:gd name="T13" fmla="*/ 24 h 84"/>
                <a:gd name="T14" fmla="*/ 5 w 55"/>
                <a:gd name="T15" fmla="*/ 18 h 84"/>
                <a:gd name="T16" fmla="*/ 5 w 55"/>
                <a:gd name="T17" fmla="*/ 18 h 84"/>
                <a:gd name="T18" fmla="*/ 3 w 55"/>
                <a:gd name="T19" fmla="*/ 7 h 84"/>
                <a:gd name="T20" fmla="*/ 11 w 55"/>
                <a:gd name="T21" fmla="*/ 0 h 84"/>
                <a:gd name="T22" fmla="*/ 20 w 55"/>
                <a:gd name="T23" fmla="*/ 4 h 84"/>
                <a:gd name="T24" fmla="*/ 28 w 55"/>
                <a:gd name="T25" fmla="*/ 14 h 84"/>
                <a:gd name="T26" fmla="*/ 44 w 55"/>
                <a:gd name="T27" fmla="*/ 35 h 84"/>
                <a:gd name="T28" fmla="*/ 54 w 55"/>
                <a:gd name="T29" fmla="*/ 59 h 84"/>
                <a:gd name="T30" fmla="*/ 40 w 55"/>
                <a:gd name="T31" fmla="*/ 77 h 84"/>
                <a:gd name="T32" fmla="*/ 30 w 55"/>
                <a:gd name="T33" fmla="*/ 79 h 84"/>
                <a:gd name="T34" fmla="*/ 19 w 55"/>
                <a:gd name="T35" fmla="*/ 82 h 84"/>
                <a:gd name="T36" fmla="*/ 13 w 55"/>
                <a:gd name="T37" fmla="*/ 84 h 84"/>
                <a:gd name="T38" fmla="*/ 13 w 55"/>
                <a:gd name="T39" fmla="*/ 6 h 84"/>
                <a:gd name="T40" fmla="*/ 12 w 55"/>
                <a:gd name="T41" fmla="*/ 6 h 84"/>
                <a:gd name="T42" fmla="*/ 8 w 55"/>
                <a:gd name="T43" fmla="*/ 9 h 84"/>
                <a:gd name="T44" fmla="*/ 9 w 55"/>
                <a:gd name="T45" fmla="*/ 14 h 84"/>
                <a:gd name="T46" fmla="*/ 9 w 55"/>
                <a:gd name="T47" fmla="*/ 14 h 84"/>
                <a:gd name="T48" fmla="*/ 14 w 55"/>
                <a:gd name="T49" fmla="*/ 20 h 84"/>
                <a:gd name="T50" fmla="*/ 36 w 55"/>
                <a:gd name="T51" fmla="*/ 63 h 84"/>
                <a:gd name="T52" fmla="*/ 24 w 55"/>
                <a:gd name="T53" fmla="*/ 66 h 84"/>
                <a:gd name="T54" fmla="*/ 20 w 55"/>
                <a:gd name="T55" fmla="*/ 66 h 84"/>
                <a:gd name="T56" fmla="*/ 9 w 55"/>
                <a:gd name="T57" fmla="*/ 71 h 84"/>
                <a:gd name="T58" fmla="*/ 8 w 55"/>
                <a:gd name="T59" fmla="*/ 76 h 84"/>
                <a:gd name="T60" fmla="*/ 16 w 55"/>
                <a:gd name="T61" fmla="*/ 78 h 84"/>
                <a:gd name="T62" fmla="*/ 29 w 55"/>
                <a:gd name="T63" fmla="*/ 74 h 84"/>
                <a:gd name="T64" fmla="*/ 38 w 55"/>
                <a:gd name="T65" fmla="*/ 72 h 84"/>
                <a:gd name="T66" fmla="*/ 48 w 55"/>
                <a:gd name="T67" fmla="*/ 59 h 84"/>
                <a:gd name="T68" fmla="*/ 40 w 55"/>
                <a:gd name="T69" fmla="*/ 39 h 84"/>
                <a:gd name="T70" fmla="*/ 23 w 55"/>
                <a:gd name="T71" fmla="*/ 18 h 84"/>
                <a:gd name="T72" fmla="*/ 15 w 55"/>
                <a:gd name="T73" fmla="*/ 7 h 84"/>
                <a:gd name="T74" fmla="*/ 13 w 55"/>
                <a:gd name="T75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84">
                  <a:moveTo>
                    <a:pt x="13" y="84"/>
                  </a:moveTo>
                  <a:cubicBezTo>
                    <a:pt x="9" y="84"/>
                    <a:pt x="6" y="83"/>
                    <a:pt x="4" y="80"/>
                  </a:cubicBezTo>
                  <a:cubicBezTo>
                    <a:pt x="0" y="76"/>
                    <a:pt x="1" y="70"/>
                    <a:pt x="5" y="67"/>
                  </a:cubicBezTo>
                  <a:cubicBezTo>
                    <a:pt x="10" y="64"/>
                    <a:pt x="13" y="62"/>
                    <a:pt x="19" y="61"/>
                  </a:cubicBezTo>
                  <a:cubicBezTo>
                    <a:pt x="20" y="61"/>
                    <a:pt x="22" y="60"/>
                    <a:pt x="24" y="60"/>
                  </a:cubicBezTo>
                  <a:cubicBezTo>
                    <a:pt x="27" y="60"/>
                    <a:pt x="31" y="60"/>
                    <a:pt x="32" y="59"/>
                  </a:cubicBezTo>
                  <a:cubicBezTo>
                    <a:pt x="35" y="56"/>
                    <a:pt x="28" y="44"/>
                    <a:pt x="10" y="24"/>
                  </a:cubicBezTo>
                  <a:cubicBezTo>
                    <a:pt x="7" y="21"/>
                    <a:pt x="6" y="19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" y="15"/>
                    <a:pt x="2" y="11"/>
                    <a:pt x="3" y="7"/>
                  </a:cubicBezTo>
                  <a:cubicBezTo>
                    <a:pt x="5" y="4"/>
                    <a:pt x="8" y="1"/>
                    <a:pt x="11" y="0"/>
                  </a:cubicBezTo>
                  <a:cubicBezTo>
                    <a:pt x="14" y="0"/>
                    <a:pt x="17" y="1"/>
                    <a:pt x="20" y="4"/>
                  </a:cubicBezTo>
                  <a:cubicBezTo>
                    <a:pt x="22" y="7"/>
                    <a:pt x="25" y="11"/>
                    <a:pt x="28" y="14"/>
                  </a:cubicBezTo>
                  <a:cubicBezTo>
                    <a:pt x="33" y="21"/>
                    <a:pt x="39" y="28"/>
                    <a:pt x="44" y="35"/>
                  </a:cubicBezTo>
                  <a:cubicBezTo>
                    <a:pt x="50" y="42"/>
                    <a:pt x="55" y="50"/>
                    <a:pt x="54" y="59"/>
                  </a:cubicBezTo>
                  <a:cubicBezTo>
                    <a:pt x="53" y="67"/>
                    <a:pt x="48" y="74"/>
                    <a:pt x="40" y="77"/>
                  </a:cubicBezTo>
                  <a:cubicBezTo>
                    <a:pt x="37" y="79"/>
                    <a:pt x="34" y="79"/>
                    <a:pt x="30" y="79"/>
                  </a:cubicBezTo>
                  <a:cubicBezTo>
                    <a:pt x="26" y="80"/>
                    <a:pt x="22" y="80"/>
                    <a:pt x="19" y="82"/>
                  </a:cubicBezTo>
                  <a:cubicBezTo>
                    <a:pt x="17" y="84"/>
                    <a:pt x="15" y="84"/>
                    <a:pt x="13" y="84"/>
                  </a:cubicBezTo>
                  <a:close/>
                  <a:moveTo>
                    <a:pt x="13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9" y="8"/>
                    <a:pt x="8" y="9"/>
                  </a:cubicBezTo>
                  <a:cubicBezTo>
                    <a:pt x="8" y="10"/>
                    <a:pt x="7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6"/>
                    <a:pt x="12" y="18"/>
                    <a:pt x="14" y="20"/>
                  </a:cubicBezTo>
                  <a:cubicBezTo>
                    <a:pt x="29" y="37"/>
                    <a:pt x="44" y="55"/>
                    <a:pt x="36" y="63"/>
                  </a:cubicBezTo>
                  <a:cubicBezTo>
                    <a:pt x="34" y="65"/>
                    <a:pt x="29" y="66"/>
                    <a:pt x="24" y="66"/>
                  </a:cubicBezTo>
                  <a:cubicBezTo>
                    <a:pt x="23" y="66"/>
                    <a:pt x="21" y="66"/>
                    <a:pt x="20" y="66"/>
                  </a:cubicBezTo>
                  <a:cubicBezTo>
                    <a:pt x="15" y="67"/>
                    <a:pt x="12" y="69"/>
                    <a:pt x="9" y="71"/>
                  </a:cubicBezTo>
                  <a:cubicBezTo>
                    <a:pt x="6" y="73"/>
                    <a:pt x="7" y="75"/>
                    <a:pt x="8" y="76"/>
                  </a:cubicBezTo>
                  <a:cubicBezTo>
                    <a:pt x="10" y="78"/>
                    <a:pt x="13" y="80"/>
                    <a:pt x="16" y="78"/>
                  </a:cubicBezTo>
                  <a:cubicBezTo>
                    <a:pt x="19" y="75"/>
                    <a:pt x="25" y="74"/>
                    <a:pt x="29" y="74"/>
                  </a:cubicBezTo>
                  <a:cubicBezTo>
                    <a:pt x="33" y="73"/>
                    <a:pt x="36" y="73"/>
                    <a:pt x="38" y="72"/>
                  </a:cubicBezTo>
                  <a:cubicBezTo>
                    <a:pt x="44" y="69"/>
                    <a:pt x="48" y="65"/>
                    <a:pt x="48" y="59"/>
                  </a:cubicBezTo>
                  <a:cubicBezTo>
                    <a:pt x="49" y="52"/>
                    <a:pt x="45" y="45"/>
                    <a:pt x="40" y="39"/>
                  </a:cubicBezTo>
                  <a:cubicBezTo>
                    <a:pt x="35" y="31"/>
                    <a:pt x="29" y="25"/>
                    <a:pt x="23" y="18"/>
                  </a:cubicBezTo>
                  <a:cubicBezTo>
                    <a:pt x="21" y="14"/>
                    <a:pt x="18" y="11"/>
                    <a:pt x="15" y="7"/>
                  </a:cubicBezTo>
                  <a:cubicBezTo>
                    <a:pt x="14" y="6"/>
                    <a:pt x="14" y="6"/>
                    <a:pt x="13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0"/>
            <p:cNvSpPr>
              <a:spLocks/>
            </p:cNvSpPr>
            <p:nvPr/>
          </p:nvSpPr>
          <p:spPr bwMode="auto">
            <a:xfrm>
              <a:off x="3341" y="2879"/>
              <a:ext cx="600" cy="44"/>
            </a:xfrm>
            <a:custGeom>
              <a:avLst/>
              <a:gdLst>
                <a:gd name="T0" fmla="*/ 418 w 427"/>
                <a:gd name="T1" fmla="*/ 10 h 32"/>
                <a:gd name="T2" fmla="*/ 10 w 427"/>
                <a:gd name="T3" fmla="*/ 1 h 32"/>
                <a:gd name="T4" fmla="*/ 10 w 427"/>
                <a:gd name="T5" fmla="*/ 16 h 32"/>
                <a:gd name="T6" fmla="*/ 418 w 427"/>
                <a:gd name="T7" fmla="*/ 25 h 32"/>
                <a:gd name="T8" fmla="*/ 418 w 427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2">
                  <a:moveTo>
                    <a:pt x="418" y="10"/>
                  </a:moveTo>
                  <a:cubicBezTo>
                    <a:pt x="282" y="17"/>
                    <a:pt x="146" y="14"/>
                    <a:pt x="10" y="1"/>
                  </a:cubicBezTo>
                  <a:cubicBezTo>
                    <a:pt x="0" y="0"/>
                    <a:pt x="0" y="15"/>
                    <a:pt x="10" y="16"/>
                  </a:cubicBezTo>
                  <a:cubicBezTo>
                    <a:pt x="146" y="29"/>
                    <a:pt x="282" y="32"/>
                    <a:pt x="418" y="25"/>
                  </a:cubicBezTo>
                  <a:cubicBezTo>
                    <a:pt x="427" y="24"/>
                    <a:pt x="427" y="10"/>
                    <a:pt x="418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1"/>
            <p:cNvSpPr>
              <a:spLocks noEditPoints="1"/>
            </p:cNvSpPr>
            <p:nvPr/>
          </p:nvSpPr>
          <p:spPr bwMode="auto">
            <a:xfrm>
              <a:off x="3340" y="2874"/>
              <a:ext cx="602" cy="48"/>
            </a:xfrm>
            <a:custGeom>
              <a:avLst/>
              <a:gdLst>
                <a:gd name="T0" fmla="*/ 277 w 429"/>
                <a:gd name="T1" fmla="*/ 34 h 34"/>
                <a:gd name="T2" fmla="*/ 11 w 429"/>
                <a:gd name="T3" fmla="*/ 21 h 34"/>
                <a:gd name="T4" fmla="*/ 1 w 429"/>
                <a:gd name="T5" fmla="*/ 9 h 34"/>
                <a:gd name="T6" fmla="*/ 11 w 429"/>
                <a:gd name="T7" fmla="*/ 1 h 34"/>
                <a:gd name="T8" fmla="*/ 419 w 429"/>
                <a:gd name="T9" fmla="*/ 10 h 34"/>
                <a:gd name="T10" fmla="*/ 419 w 429"/>
                <a:gd name="T11" fmla="*/ 10 h 34"/>
                <a:gd name="T12" fmla="*/ 419 w 429"/>
                <a:gd name="T13" fmla="*/ 10 h 34"/>
                <a:gd name="T14" fmla="*/ 429 w 429"/>
                <a:gd name="T15" fmla="*/ 20 h 34"/>
                <a:gd name="T16" fmla="*/ 419 w 429"/>
                <a:gd name="T17" fmla="*/ 31 h 34"/>
                <a:gd name="T18" fmla="*/ 277 w 429"/>
                <a:gd name="T19" fmla="*/ 34 h 34"/>
                <a:gd name="T20" fmla="*/ 10 w 429"/>
                <a:gd name="T21" fmla="*/ 6 h 34"/>
                <a:gd name="T22" fmla="*/ 6 w 429"/>
                <a:gd name="T23" fmla="*/ 10 h 34"/>
                <a:gd name="T24" fmla="*/ 11 w 429"/>
                <a:gd name="T25" fmla="*/ 16 h 34"/>
                <a:gd name="T26" fmla="*/ 419 w 429"/>
                <a:gd name="T27" fmla="*/ 25 h 34"/>
                <a:gd name="T28" fmla="*/ 423 w 429"/>
                <a:gd name="T29" fmla="*/ 20 h 34"/>
                <a:gd name="T30" fmla="*/ 419 w 429"/>
                <a:gd name="T31" fmla="*/ 16 h 34"/>
                <a:gd name="T32" fmla="*/ 419 w 429"/>
                <a:gd name="T33" fmla="*/ 16 h 34"/>
                <a:gd name="T34" fmla="*/ 11 w 429"/>
                <a:gd name="T35" fmla="*/ 6 h 34"/>
                <a:gd name="T36" fmla="*/ 10 w 429"/>
                <a:gd name="T37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34">
                  <a:moveTo>
                    <a:pt x="277" y="34"/>
                  </a:moveTo>
                  <a:cubicBezTo>
                    <a:pt x="188" y="34"/>
                    <a:pt x="99" y="30"/>
                    <a:pt x="11" y="21"/>
                  </a:cubicBezTo>
                  <a:cubicBezTo>
                    <a:pt x="4" y="21"/>
                    <a:pt x="0" y="15"/>
                    <a:pt x="1" y="9"/>
                  </a:cubicBezTo>
                  <a:cubicBezTo>
                    <a:pt x="1" y="4"/>
                    <a:pt x="6" y="0"/>
                    <a:pt x="11" y="1"/>
                  </a:cubicBezTo>
                  <a:cubicBezTo>
                    <a:pt x="146" y="14"/>
                    <a:pt x="283" y="17"/>
                    <a:pt x="419" y="10"/>
                  </a:cubicBezTo>
                  <a:cubicBezTo>
                    <a:pt x="419" y="10"/>
                    <a:pt x="419" y="10"/>
                    <a:pt x="419" y="10"/>
                  </a:cubicBezTo>
                  <a:cubicBezTo>
                    <a:pt x="419" y="10"/>
                    <a:pt x="419" y="10"/>
                    <a:pt x="419" y="10"/>
                  </a:cubicBezTo>
                  <a:cubicBezTo>
                    <a:pt x="425" y="10"/>
                    <a:pt x="429" y="15"/>
                    <a:pt x="429" y="20"/>
                  </a:cubicBezTo>
                  <a:cubicBezTo>
                    <a:pt x="429" y="25"/>
                    <a:pt x="426" y="30"/>
                    <a:pt x="419" y="31"/>
                  </a:cubicBezTo>
                  <a:cubicBezTo>
                    <a:pt x="372" y="33"/>
                    <a:pt x="325" y="34"/>
                    <a:pt x="277" y="34"/>
                  </a:cubicBezTo>
                  <a:close/>
                  <a:moveTo>
                    <a:pt x="10" y="6"/>
                  </a:moveTo>
                  <a:cubicBezTo>
                    <a:pt x="7" y="6"/>
                    <a:pt x="7" y="9"/>
                    <a:pt x="6" y="10"/>
                  </a:cubicBezTo>
                  <a:cubicBezTo>
                    <a:pt x="6" y="12"/>
                    <a:pt x="7" y="15"/>
                    <a:pt x="11" y="16"/>
                  </a:cubicBezTo>
                  <a:cubicBezTo>
                    <a:pt x="146" y="29"/>
                    <a:pt x="283" y="32"/>
                    <a:pt x="419" y="25"/>
                  </a:cubicBezTo>
                  <a:cubicBezTo>
                    <a:pt x="422" y="25"/>
                    <a:pt x="423" y="22"/>
                    <a:pt x="423" y="20"/>
                  </a:cubicBezTo>
                  <a:cubicBezTo>
                    <a:pt x="423" y="19"/>
                    <a:pt x="423" y="16"/>
                    <a:pt x="419" y="16"/>
                  </a:cubicBezTo>
                  <a:cubicBezTo>
                    <a:pt x="419" y="16"/>
                    <a:pt x="419" y="16"/>
                    <a:pt x="419" y="16"/>
                  </a:cubicBezTo>
                  <a:cubicBezTo>
                    <a:pt x="283" y="23"/>
                    <a:pt x="146" y="20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2"/>
            <p:cNvSpPr>
              <a:spLocks/>
            </p:cNvSpPr>
            <p:nvPr/>
          </p:nvSpPr>
          <p:spPr bwMode="auto">
            <a:xfrm>
              <a:off x="3350" y="3020"/>
              <a:ext cx="800" cy="245"/>
            </a:xfrm>
            <a:custGeom>
              <a:avLst/>
              <a:gdLst>
                <a:gd name="T0" fmla="*/ 553 w 570"/>
                <a:gd name="T1" fmla="*/ 118 h 174"/>
                <a:gd name="T2" fmla="*/ 254 w 570"/>
                <a:gd name="T3" fmla="*/ 117 h 174"/>
                <a:gd name="T4" fmla="*/ 18 w 570"/>
                <a:gd name="T5" fmla="*/ 7 h 174"/>
                <a:gd name="T6" fmla="*/ 7 w 570"/>
                <a:gd name="T7" fmla="*/ 18 h 174"/>
                <a:gd name="T8" fmla="*/ 270 w 570"/>
                <a:gd name="T9" fmla="*/ 137 h 174"/>
                <a:gd name="T10" fmla="*/ 561 w 570"/>
                <a:gd name="T11" fmla="*/ 131 h 174"/>
                <a:gd name="T12" fmla="*/ 553 w 570"/>
                <a:gd name="T13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174">
                  <a:moveTo>
                    <a:pt x="553" y="118"/>
                  </a:moveTo>
                  <a:cubicBezTo>
                    <a:pt x="456" y="163"/>
                    <a:pt x="353" y="146"/>
                    <a:pt x="254" y="117"/>
                  </a:cubicBezTo>
                  <a:cubicBezTo>
                    <a:pt x="171" y="93"/>
                    <a:pt x="81" y="69"/>
                    <a:pt x="18" y="7"/>
                  </a:cubicBezTo>
                  <a:cubicBezTo>
                    <a:pt x="11" y="0"/>
                    <a:pt x="0" y="11"/>
                    <a:pt x="7" y="18"/>
                  </a:cubicBezTo>
                  <a:cubicBezTo>
                    <a:pt x="76" y="86"/>
                    <a:pt x="178" y="112"/>
                    <a:pt x="270" y="137"/>
                  </a:cubicBezTo>
                  <a:cubicBezTo>
                    <a:pt x="367" y="164"/>
                    <a:pt x="467" y="174"/>
                    <a:pt x="561" y="131"/>
                  </a:cubicBezTo>
                  <a:cubicBezTo>
                    <a:pt x="570" y="127"/>
                    <a:pt x="562" y="114"/>
                    <a:pt x="553" y="1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23"/>
            <p:cNvSpPr>
              <a:spLocks noEditPoints="1"/>
            </p:cNvSpPr>
            <p:nvPr/>
          </p:nvSpPr>
          <p:spPr bwMode="auto">
            <a:xfrm>
              <a:off x="3353" y="3023"/>
              <a:ext cx="795" cy="233"/>
            </a:xfrm>
            <a:custGeom>
              <a:avLst/>
              <a:gdLst>
                <a:gd name="T0" fmla="*/ 419 w 566"/>
                <a:gd name="T1" fmla="*/ 161 h 166"/>
                <a:gd name="T2" fmla="*/ 267 w 566"/>
                <a:gd name="T3" fmla="*/ 138 h 166"/>
                <a:gd name="T4" fmla="*/ 257 w 566"/>
                <a:gd name="T5" fmla="*/ 135 h 166"/>
                <a:gd name="T6" fmla="*/ 3 w 566"/>
                <a:gd name="T7" fmla="*/ 17 h 166"/>
                <a:gd name="T8" fmla="*/ 1 w 566"/>
                <a:gd name="T9" fmla="*/ 8 h 166"/>
                <a:gd name="T10" fmla="*/ 8 w 566"/>
                <a:gd name="T11" fmla="*/ 0 h 166"/>
                <a:gd name="T12" fmla="*/ 18 w 566"/>
                <a:gd name="T13" fmla="*/ 3 h 166"/>
                <a:gd name="T14" fmla="*/ 239 w 566"/>
                <a:gd name="T15" fmla="*/ 109 h 166"/>
                <a:gd name="T16" fmla="*/ 252 w 566"/>
                <a:gd name="T17" fmla="*/ 113 h 166"/>
                <a:gd name="T18" fmla="*/ 550 w 566"/>
                <a:gd name="T19" fmla="*/ 114 h 166"/>
                <a:gd name="T20" fmla="*/ 550 w 566"/>
                <a:gd name="T21" fmla="*/ 114 h 166"/>
                <a:gd name="T22" fmla="*/ 561 w 566"/>
                <a:gd name="T23" fmla="*/ 115 h 166"/>
                <a:gd name="T24" fmla="*/ 566 w 566"/>
                <a:gd name="T25" fmla="*/ 125 h 166"/>
                <a:gd name="T26" fmla="*/ 560 w 566"/>
                <a:gd name="T27" fmla="*/ 132 h 166"/>
                <a:gd name="T28" fmla="*/ 419 w 566"/>
                <a:gd name="T29" fmla="*/ 161 h 166"/>
                <a:gd name="T30" fmla="*/ 11 w 566"/>
                <a:gd name="T31" fmla="*/ 6 h 166"/>
                <a:gd name="T32" fmla="*/ 10 w 566"/>
                <a:gd name="T33" fmla="*/ 6 h 166"/>
                <a:gd name="T34" fmla="*/ 6 w 566"/>
                <a:gd name="T35" fmla="*/ 10 h 166"/>
                <a:gd name="T36" fmla="*/ 7 w 566"/>
                <a:gd name="T37" fmla="*/ 14 h 166"/>
                <a:gd name="T38" fmla="*/ 259 w 566"/>
                <a:gd name="T39" fmla="*/ 130 h 166"/>
                <a:gd name="T40" fmla="*/ 268 w 566"/>
                <a:gd name="T41" fmla="*/ 133 h 166"/>
                <a:gd name="T42" fmla="*/ 558 w 566"/>
                <a:gd name="T43" fmla="*/ 127 h 166"/>
                <a:gd name="T44" fmla="*/ 560 w 566"/>
                <a:gd name="T45" fmla="*/ 124 h 166"/>
                <a:gd name="T46" fmla="*/ 558 w 566"/>
                <a:gd name="T47" fmla="*/ 119 h 166"/>
                <a:gd name="T48" fmla="*/ 553 w 566"/>
                <a:gd name="T49" fmla="*/ 119 h 166"/>
                <a:gd name="T50" fmla="*/ 553 w 566"/>
                <a:gd name="T51" fmla="*/ 119 h 166"/>
                <a:gd name="T52" fmla="*/ 251 w 566"/>
                <a:gd name="T53" fmla="*/ 118 h 166"/>
                <a:gd name="T54" fmla="*/ 237 w 566"/>
                <a:gd name="T55" fmla="*/ 114 h 166"/>
                <a:gd name="T56" fmla="*/ 14 w 566"/>
                <a:gd name="T57" fmla="*/ 7 h 166"/>
                <a:gd name="T58" fmla="*/ 11 w 566"/>
                <a:gd name="T59" fmla="*/ 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6" h="166">
                  <a:moveTo>
                    <a:pt x="419" y="161"/>
                  </a:moveTo>
                  <a:cubicBezTo>
                    <a:pt x="373" y="161"/>
                    <a:pt x="323" y="153"/>
                    <a:pt x="267" y="138"/>
                  </a:cubicBezTo>
                  <a:cubicBezTo>
                    <a:pt x="257" y="135"/>
                    <a:pt x="257" y="135"/>
                    <a:pt x="257" y="135"/>
                  </a:cubicBezTo>
                  <a:cubicBezTo>
                    <a:pt x="170" y="111"/>
                    <a:pt x="71" y="84"/>
                    <a:pt x="3" y="17"/>
                  </a:cubicBezTo>
                  <a:cubicBezTo>
                    <a:pt x="1" y="15"/>
                    <a:pt x="0" y="12"/>
                    <a:pt x="1" y="8"/>
                  </a:cubicBezTo>
                  <a:cubicBezTo>
                    <a:pt x="2" y="4"/>
                    <a:pt x="5" y="1"/>
                    <a:pt x="8" y="0"/>
                  </a:cubicBezTo>
                  <a:cubicBezTo>
                    <a:pt x="12" y="0"/>
                    <a:pt x="15" y="0"/>
                    <a:pt x="18" y="3"/>
                  </a:cubicBezTo>
                  <a:cubicBezTo>
                    <a:pt x="77" y="62"/>
                    <a:pt x="159" y="86"/>
                    <a:pt x="239" y="109"/>
                  </a:cubicBezTo>
                  <a:cubicBezTo>
                    <a:pt x="252" y="113"/>
                    <a:pt x="252" y="113"/>
                    <a:pt x="252" y="113"/>
                  </a:cubicBezTo>
                  <a:cubicBezTo>
                    <a:pt x="343" y="139"/>
                    <a:pt x="449" y="160"/>
                    <a:pt x="550" y="114"/>
                  </a:cubicBezTo>
                  <a:cubicBezTo>
                    <a:pt x="550" y="114"/>
                    <a:pt x="550" y="114"/>
                    <a:pt x="550" y="114"/>
                  </a:cubicBezTo>
                  <a:cubicBezTo>
                    <a:pt x="554" y="112"/>
                    <a:pt x="558" y="113"/>
                    <a:pt x="561" y="115"/>
                  </a:cubicBezTo>
                  <a:cubicBezTo>
                    <a:pt x="564" y="117"/>
                    <a:pt x="566" y="121"/>
                    <a:pt x="566" y="125"/>
                  </a:cubicBezTo>
                  <a:cubicBezTo>
                    <a:pt x="565" y="128"/>
                    <a:pt x="563" y="130"/>
                    <a:pt x="560" y="132"/>
                  </a:cubicBezTo>
                  <a:cubicBezTo>
                    <a:pt x="517" y="151"/>
                    <a:pt x="470" y="161"/>
                    <a:pt x="419" y="161"/>
                  </a:cubicBezTo>
                  <a:close/>
                  <a:moveTo>
                    <a:pt x="11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8" y="6"/>
                    <a:pt x="6" y="8"/>
                    <a:pt x="6" y="10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73" y="79"/>
                    <a:pt x="172" y="106"/>
                    <a:pt x="259" y="130"/>
                  </a:cubicBezTo>
                  <a:cubicBezTo>
                    <a:pt x="268" y="133"/>
                    <a:pt x="268" y="133"/>
                    <a:pt x="268" y="133"/>
                  </a:cubicBezTo>
                  <a:cubicBezTo>
                    <a:pt x="385" y="165"/>
                    <a:pt x="477" y="163"/>
                    <a:pt x="558" y="127"/>
                  </a:cubicBezTo>
                  <a:cubicBezTo>
                    <a:pt x="559" y="126"/>
                    <a:pt x="560" y="125"/>
                    <a:pt x="560" y="124"/>
                  </a:cubicBezTo>
                  <a:cubicBezTo>
                    <a:pt x="560" y="122"/>
                    <a:pt x="559" y="121"/>
                    <a:pt x="558" y="119"/>
                  </a:cubicBezTo>
                  <a:cubicBezTo>
                    <a:pt x="557" y="119"/>
                    <a:pt x="555" y="118"/>
                    <a:pt x="553" y="119"/>
                  </a:cubicBezTo>
                  <a:cubicBezTo>
                    <a:pt x="553" y="119"/>
                    <a:pt x="553" y="119"/>
                    <a:pt x="553" y="119"/>
                  </a:cubicBezTo>
                  <a:cubicBezTo>
                    <a:pt x="449" y="166"/>
                    <a:pt x="342" y="145"/>
                    <a:pt x="251" y="118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157" y="91"/>
                    <a:pt x="74" y="67"/>
                    <a:pt x="14" y="7"/>
                  </a:cubicBezTo>
                  <a:cubicBezTo>
                    <a:pt x="13" y="6"/>
                    <a:pt x="12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24"/>
            <p:cNvSpPr>
              <a:spLocks/>
            </p:cNvSpPr>
            <p:nvPr/>
          </p:nvSpPr>
          <p:spPr bwMode="auto">
            <a:xfrm>
              <a:off x="3119" y="2742"/>
              <a:ext cx="269" cy="360"/>
            </a:xfrm>
            <a:custGeom>
              <a:avLst/>
              <a:gdLst>
                <a:gd name="T0" fmla="*/ 103 w 191"/>
                <a:gd name="T1" fmla="*/ 28 h 256"/>
                <a:gd name="T2" fmla="*/ 43 w 191"/>
                <a:gd name="T3" fmla="*/ 7 h 256"/>
                <a:gd name="T4" fmla="*/ 15 w 191"/>
                <a:gd name="T5" fmla="*/ 28 h 256"/>
                <a:gd name="T6" fmla="*/ 30 w 191"/>
                <a:gd name="T7" fmla="*/ 146 h 256"/>
                <a:gd name="T8" fmla="*/ 184 w 191"/>
                <a:gd name="T9" fmla="*/ 209 h 256"/>
                <a:gd name="T10" fmla="*/ 173 w 191"/>
                <a:gd name="T11" fmla="*/ 199 h 256"/>
                <a:gd name="T12" fmla="*/ 41 w 191"/>
                <a:gd name="T13" fmla="*/ 135 h 256"/>
                <a:gd name="T14" fmla="*/ 73 w 191"/>
                <a:gd name="T15" fmla="*/ 32 h 256"/>
                <a:gd name="T16" fmla="*/ 110 w 191"/>
                <a:gd name="T17" fmla="*/ 41 h 256"/>
                <a:gd name="T18" fmla="*/ 103 w 191"/>
                <a:gd name="T19" fmla="*/ 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256">
                  <a:moveTo>
                    <a:pt x="103" y="28"/>
                  </a:moveTo>
                  <a:cubicBezTo>
                    <a:pt x="91" y="34"/>
                    <a:pt x="61" y="4"/>
                    <a:pt x="43" y="7"/>
                  </a:cubicBezTo>
                  <a:cubicBezTo>
                    <a:pt x="29" y="9"/>
                    <a:pt x="21" y="16"/>
                    <a:pt x="15" y="28"/>
                  </a:cubicBezTo>
                  <a:cubicBezTo>
                    <a:pt x="0" y="62"/>
                    <a:pt x="11" y="115"/>
                    <a:pt x="30" y="146"/>
                  </a:cubicBezTo>
                  <a:cubicBezTo>
                    <a:pt x="57" y="190"/>
                    <a:pt x="133" y="256"/>
                    <a:pt x="184" y="209"/>
                  </a:cubicBezTo>
                  <a:cubicBezTo>
                    <a:pt x="191" y="203"/>
                    <a:pt x="180" y="192"/>
                    <a:pt x="173" y="199"/>
                  </a:cubicBezTo>
                  <a:cubicBezTo>
                    <a:pt x="131" y="238"/>
                    <a:pt x="61" y="171"/>
                    <a:pt x="41" y="135"/>
                  </a:cubicBezTo>
                  <a:cubicBezTo>
                    <a:pt x="28" y="113"/>
                    <a:pt x="4" y="0"/>
                    <a:pt x="73" y="32"/>
                  </a:cubicBezTo>
                  <a:cubicBezTo>
                    <a:pt x="88" y="39"/>
                    <a:pt x="94" y="49"/>
                    <a:pt x="110" y="41"/>
                  </a:cubicBezTo>
                  <a:cubicBezTo>
                    <a:pt x="119" y="37"/>
                    <a:pt x="111" y="24"/>
                    <a:pt x="103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25"/>
            <p:cNvSpPr>
              <a:spLocks noEditPoints="1"/>
            </p:cNvSpPr>
            <p:nvPr/>
          </p:nvSpPr>
          <p:spPr bwMode="auto">
            <a:xfrm>
              <a:off x="3115" y="2745"/>
              <a:ext cx="270" cy="318"/>
            </a:xfrm>
            <a:custGeom>
              <a:avLst/>
              <a:gdLst>
                <a:gd name="T0" fmla="*/ 146 w 192"/>
                <a:gd name="T1" fmla="*/ 226 h 226"/>
                <a:gd name="T2" fmla="*/ 137 w 192"/>
                <a:gd name="T3" fmla="*/ 226 h 226"/>
                <a:gd name="T4" fmla="*/ 30 w 192"/>
                <a:gd name="T5" fmla="*/ 145 h 226"/>
                <a:gd name="T6" fmla="*/ 16 w 192"/>
                <a:gd name="T7" fmla="*/ 25 h 226"/>
                <a:gd name="T8" fmla="*/ 45 w 192"/>
                <a:gd name="T9" fmla="*/ 2 h 226"/>
                <a:gd name="T10" fmla="*/ 80 w 192"/>
                <a:gd name="T11" fmla="*/ 14 h 226"/>
                <a:gd name="T12" fmla="*/ 104 w 192"/>
                <a:gd name="T13" fmla="*/ 24 h 226"/>
                <a:gd name="T14" fmla="*/ 115 w 192"/>
                <a:gd name="T15" fmla="*/ 24 h 226"/>
                <a:gd name="T16" fmla="*/ 120 w 192"/>
                <a:gd name="T17" fmla="*/ 34 h 226"/>
                <a:gd name="T18" fmla="*/ 114 w 192"/>
                <a:gd name="T19" fmla="*/ 41 h 226"/>
                <a:gd name="T20" fmla="*/ 85 w 192"/>
                <a:gd name="T21" fmla="*/ 38 h 226"/>
                <a:gd name="T22" fmla="*/ 75 w 192"/>
                <a:gd name="T23" fmla="*/ 33 h 226"/>
                <a:gd name="T24" fmla="*/ 40 w 192"/>
                <a:gd name="T25" fmla="*/ 33 h 226"/>
                <a:gd name="T26" fmla="*/ 46 w 192"/>
                <a:gd name="T27" fmla="*/ 132 h 226"/>
                <a:gd name="T28" fmla="*/ 138 w 192"/>
                <a:gd name="T29" fmla="*/ 205 h 226"/>
                <a:gd name="T30" fmla="*/ 174 w 192"/>
                <a:gd name="T31" fmla="*/ 195 h 226"/>
                <a:gd name="T32" fmla="*/ 189 w 192"/>
                <a:gd name="T33" fmla="*/ 195 h 226"/>
                <a:gd name="T34" fmla="*/ 192 w 192"/>
                <a:gd name="T35" fmla="*/ 202 h 226"/>
                <a:gd name="T36" fmla="*/ 189 w 192"/>
                <a:gd name="T37" fmla="*/ 209 h 226"/>
                <a:gd name="T38" fmla="*/ 146 w 192"/>
                <a:gd name="T39" fmla="*/ 226 h 226"/>
                <a:gd name="T40" fmla="*/ 48 w 192"/>
                <a:gd name="T41" fmla="*/ 7 h 226"/>
                <a:gd name="T42" fmla="*/ 46 w 192"/>
                <a:gd name="T43" fmla="*/ 8 h 226"/>
                <a:gd name="T44" fmla="*/ 21 w 192"/>
                <a:gd name="T45" fmla="*/ 27 h 226"/>
                <a:gd name="T46" fmla="*/ 35 w 192"/>
                <a:gd name="T47" fmla="*/ 142 h 226"/>
                <a:gd name="T48" fmla="*/ 138 w 192"/>
                <a:gd name="T49" fmla="*/ 220 h 226"/>
                <a:gd name="T50" fmla="*/ 185 w 192"/>
                <a:gd name="T51" fmla="*/ 205 h 226"/>
                <a:gd name="T52" fmla="*/ 186 w 192"/>
                <a:gd name="T53" fmla="*/ 202 h 226"/>
                <a:gd name="T54" fmla="*/ 185 w 192"/>
                <a:gd name="T55" fmla="*/ 199 h 226"/>
                <a:gd name="T56" fmla="*/ 178 w 192"/>
                <a:gd name="T57" fmla="*/ 199 h 226"/>
                <a:gd name="T58" fmla="*/ 137 w 192"/>
                <a:gd name="T59" fmla="*/ 211 h 226"/>
                <a:gd name="T60" fmla="*/ 41 w 192"/>
                <a:gd name="T61" fmla="*/ 134 h 226"/>
                <a:gd name="T62" fmla="*/ 36 w 192"/>
                <a:gd name="T63" fmla="*/ 30 h 226"/>
                <a:gd name="T64" fmla="*/ 78 w 192"/>
                <a:gd name="T65" fmla="*/ 28 h 226"/>
                <a:gd name="T66" fmla="*/ 88 w 192"/>
                <a:gd name="T67" fmla="*/ 33 h 226"/>
                <a:gd name="T68" fmla="*/ 112 w 192"/>
                <a:gd name="T69" fmla="*/ 36 h 226"/>
                <a:gd name="T70" fmla="*/ 114 w 192"/>
                <a:gd name="T71" fmla="*/ 33 h 226"/>
                <a:gd name="T72" fmla="*/ 112 w 192"/>
                <a:gd name="T73" fmla="*/ 29 h 226"/>
                <a:gd name="T74" fmla="*/ 107 w 192"/>
                <a:gd name="T75" fmla="*/ 29 h 226"/>
                <a:gd name="T76" fmla="*/ 107 w 192"/>
                <a:gd name="T77" fmla="*/ 29 h 226"/>
                <a:gd name="T78" fmla="*/ 77 w 192"/>
                <a:gd name="T79" fmla="*/ 19 h 226"/>
                <a:gd name="T80" fmla="*/ 48 w 192"/>
                <a:gd name="T81" fmla="*/ 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26">
                  <a:moveTo>
                    <a:pt x="146" y="226"/>
                  </a:moveTo>
                  <a:cubicBezTo>
                    <a:pt x="143" y="226"/>
                    <a:pt x="140" y="226"/>
                    <a:pt x="137" y="226"/>
                  </a:cubicBezTo>
                  <a:cubicBezTo>
                    <a:pt x="97" y="220"/>
                    <a:pt x="52" y="180"/>
                    <a:pt x="30" y="145"/>
                  </a:cubicBezTo>
                  <a:cubicBezTo>
                    <a:pt x="11" y="114"/>
                    <a:pt x="0" y="60"/>
                    <a:pt x="16" y="25"/>
                  </a:cubicBezTo>
                  <a:cubicBezTo>
                    <a:pt x="22" y="11"/>
                    <a:pt x="31" y="4"/>
                    <a:pt x="45" y="2"/>
                  </a:cubicBezTo>
                  <a:cubicBezTo>
                    <a:pt x="56" y="0"/>
                    <a:pt x="68" y="8"/>
                    <a:pt x="80" y="14"/>
                  </a:cubicBezTo>
                  <a:cubicBezTo>
                    <a:pt x="90" y="20"/>
                    <a:pt x="100" y="26"/>
                    <a:pt x="104" y="24"/>
                  </a:cubicBezTo>
                  <a:cubicBezTo>
                    <a:pt x="108" y="22"/>
                    <a:pt x="112" y="22"/>
                    <a:pt x="115" y="24"/>
                  </a:cubicBezTo>
                  <a:cubicBezTo>
                    <a:pt x="118" y="26"/>
                    <a:pt x="120" y="30"/>
                    <a:pt x="120" y="34"/>
                  </a:cubicBezTo>
                  <a:cubicBezTo>
                    <a:pt x="120" y="37"/>
                    <a:pt x="118" y="40"/>
                    <a:pt x="114" y="41"/>
                  </a:cubicBezTo>
                  <a:cubicBezTo>
                    <a:pt x="101" y="48"/>
                    <a:pt x="93" y="43"/>
                    <a:pt x="85" y="38"/>
                  </a:cubicBezTo>
                  <a:cubicBezTo>
                    <a:pt x="82" y="36"/>
                    <a:pt x="79" y="35"/>
                    <a:pt x="75" y="33"/>
                  </a:cubicBezTo>
                  <a:cubicBezTo>
                    <a:pt x="59" y="26"/>
                    <a:pt x="47" y="26"/>
                    <a:pt x="40" y="33"/>
                  </a:cubicBezTo>
                  <a:cubicBezTo>
                    <a:pt x="22" y="53"/>
                    <a:pt x="37" y="116"/>
                    <a:pt x="46" y="132"/>
                  </a:cubicBezTo>
                  <a:cubicBezTo>
                    <a:pt x="62" y="159"/>
                    <a:pt x="102" y="200"/>
                    <a:pt x="138" y="205"/>
                  </a:cubicBezTo>
                  <a:cubicBezTo>
                    <a:pt x="152" y="207"/>
                    <a:pt x="164" y="204"/>
                    <a:pt x="174" y="195"/>
                  </a:cubicBezTo>
                  <a:cubicBezTo>
                    <a:pt x="179" y="190"/>
                    <a:pt x="185" y="192"/>
                    <a:pt x="189" y="195"/>
                  </a:cubicBezTo>
                  <a:cubicBezTo>
                    <a:pt x="191" y="197"/>
                    <a:pt x="192" y="199"/>
                    <a:pt x="192" y="202"/>
                  </a:cubicBezTo>
                  <a:cubicBezTo>
                    <a:pt x="192" y="204"/>
                    <a:pt x="191" y="207"/>
                    <a:pt x="189" y="209"/>
                  </a:cubicBezTo>
                  <a:cubicBezTo>
                    <a:pt x="176" y="220"/>
                    <a:pt x="162" y="226"/>
                    <a:pt x="146" y="226"/>
                  </a:cubicBezTo>
                  <a:close/>
                  <a:moveTo>
                    <a:pt x="48" y="7"/>
                  </a:moveTo>
                  <a:cubicBezTo>
                    <a:pt x="47" y="7"/>
                    <a:pt x="47" y="7"/>
                    <a:pt x="46" y="8"/>
                  </a:cubicBezTo>
                  <a:cubicBezTo>
                    <a:pt x="34" y="9"/>
                    <a:pt x="26" y="15"/>
                    <a:pt x="21" y="27"/>
                  </a:cubicBezTo>
                  <a:cubicBezTo>
                    <a:pt x="6" y="60"/>
                    <a:pt x="17" y="113"/>
                    <a:pt x="35" y="142"/>
                  </a:cubicBezTo>
                  <a:cubicBezTo>
                    <a:pt x="56" y="176"/>
                    <a:pt x="99" y="215"/>
                    <a:pt x="138" y="220"/>
                  </a:cubicBezTo>
                  <a:cubicBezTo>
                    <a:pt x="156" y="222"/>
                    <a:pt x="172" y="217"/>
                    <a:pt x="185" y="205"/>
                  </a:cubicBezTo>
                  <a:cubicBezTo>
                    <a:pt x="186" y="204"/>
                    <a:pt x="186" y="203"/>
                    <a:pt x="186" y="202"/>
                  </a:cubicBezTo>
                  <a:cubicBezTo>
                    <a:pt x="186" y="201"/>
                    <a:pt x="186" y="200"/>
                    <a:pt x="185" y="199"/>
                  </a:cubicBezTo>
                  <a:cubicBezTo>
                    <a:pt x="184" y="198"/>
                    <a:pt x="181" y="196"/>
                    <a:pt x="178" y="199"/>
                  </a:cubicBezTo>
                  <a:cubicBezTo>
                    <a:pt x="167" y="209"/>
                    <a:pt x="153" y="213"/>
                    <a:pt x="137" y="211"/>
                  </a:cubicBezTo>
                  <a:cubicBezTo>
                    <a:pt x="100" y="205"/>
                    <a:pt x="57" y="163"/>
                    <a:pt x="41" y="134"/>
                  </a:cubicBezTo>
                  <a:cubicBezTo>
                    <a:pt x="31" y="117"/>
                    <a:pt x="16" y="52"/>
                    <a:pt x="36" y="30"/>
                  </a:cubicBezTo>
                  <a:cubicBezTo>
                    <a:pt x="45" y="20"/>
                    <a:pt x="59" y="19"/>
                    <a:pt x="78" y="28"/>
                  </a:cubicBezTo>
                  <a:cubicBezTo>
                    <a:pt x="81" y="30"/>
                    <a:pt x="85" y="32"/>
                    <a:pt x="88" y="33"/>
                  </a:cubicBezTo>
                  <a:cubicBezTo>
                    <a:pt x="96" y="39"/>
                    <a:pt x="101" y="42"/>
                    <a:pt x="112" y="36"/>
                  </a:cubicBezTo>
                  <a:cubicBezTo>
                    <a:pt x="113" y="36"/>
                    <a:pt x="114" y="35"/>
                    <a:pt x="114" y="33"/>
                  </a:cubicBezTo>
                  <a:cubicBezTo>
                    <a:pt x="114" y="32"/>
                    <a:pt x="113" y="30"/>
                    <a:pt x="112" y="29"/>
                  </a:cubicBezTo>
                  <a:cubicBezTo>
                    <a:pt x="111" y="28"/>
                    <a:pt x="109" y="27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0" y="32"/>
                    <a:pt x="89" y="26"/>
                    <a:pt x="77" y="19"/>
                  </a:cubicBezTo>
                  <a:cubicBezTo>
                    <a:pt x="67" y="14"/>
                    <a:pt x="56" y="7"/>
                    <a:pt x="48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26"/>
            <p:cNvSpPr>
              <a:spLocks/>
            </p:cNvSpPr>
            <p:nvPr/>
          </p:nvSpPr>
          <p:spPr bwMode="auto">
            <a:xfrm>
              <a:off x="3253" y="2716"/>
              <a:ext cx="111" cy="217"/>
            </a:xfrm>
            <a:custGeom>
              <a:avLst/>
              <a:gdLst>
                <a:gd name="T0" fmla="*/ 62 w 79"/>
                <a:gd name="T1" fmla="*/ 148 h 155"/>
                <a:gd name="T2" fmla="*/ 77 w 79"/>
                <a:gd name="T3" fmla="*/ 84 h 155"/>
                <a:gd name="T4" fmla="*/ 57 w 79"/>
                <a:gd name="T5" fmla="*/ 16 h 155"/>
                <a:gd name="T6" fmla="*/ 24 w 79"/>
                <a:gd name="T7" fmla="*/ 8 h 155"/>
                <a:gd name="T8" fmla="*/ 6 w 79"/>
                <a:gd name="T9" fmla="*/ 48 h 155"/>
                <a:gd name="T10" fmla="*/ 17 w 79"/>
                <a:gd name="T11" fmla="*/ 59 h 155"/>
                <a:gd name="T12" fmla="*/ 24 w 79"/>
                <a:gd name="T13" fmla="*/ 46 h 155"/>
                <a:gd name="T14" fmla="*/ 27 w 79"/>
                <a:gd name="T15" fmla="*/ 33 h 155"/>
                <a:gd name="T16" fmla="*/ 39 w 79"/>
                <a:gd name="T17" fmla="*/ 27 h 155"/>
                <a:gd name="T18" fmla="*/ 51 w 79"/>
                <a:gd name="T19" fmla="*/ 138 h 155"/>
                <a:gd name="T20" fmla="*/ 62 w 79"/>
                <a:gd name="T21" fmla="*/ 14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55">
                  <a:moveTo>
                    <a:pt x="62" y="148"/>
                  </a:moveTo>
                  <a:cubicBezTo>
                    <a:pt x="79" y="131"/>
                    <a:pt x="78" y="106"/>
                    <a:pt x="77" y="84"/>
                  </a:cubicBezTo>
                  <a:cubicBezTo>
                    <a:pt x="76" y="61"/>
                    <a:pt x="71" y="34"/>
                    <a:pt x="57" y="16"/>
                  </a:cubicBezTo>
                  <a:cubicBezTo>
                    <a:pt x="49" y="6"/>
                    <a:pt x="35" y="0"/>
                    <a:pt x="24" y="8"/>
                  </a:cubicBezTo>
                  <a:cubicBezTo>
                    <a:pt x="10" y="17"/>
                    <a:pt x="16" y="37"/>
                    <a:pt x="6" y="48"/>
                  </a:cubicBezTo>
                  <a:cubicBezTo>
                    <a:pt x="0" y="55"/>
                    <a:pt x="10" y="66"/>
                    <a:pt x="17" y="59"/>
                  </a:cubicBezTo>
                  <a:cubicBezTo>
                    <a:pt x="20" y="55"/>
                    <a:pt x="22" y="51"/>
                    <a:pt x="24" y="46"/>
                  </a:cubicBezTo>
                  <a:cubicBezTo>
                    <a:pt x="25" y="42"/>
                    <a:pt x="26" y="37"/>
                    <a:pt x="27" y="33"/>
                  </a:cubicBezTo>
                  <a:cubicBezTo>
                    <a:pt x="30" y="22"/>
                    <a:pt x="27" y="22"/>
                    <a:pt x="39" y="27"/>
                  </a:cubicBezTo>
                  <a:cubicBezTo>
                    <a:pt x="68" y="37"/>
                    <a:pt x="71" y="118"/>
                    <a:pt x="51" y="138"/>
                  </a:cubicBezTo>
                  <a:cubicBezTo>
                    <a:pt x="44" y="144"/>
                    <a:pt x="55" y="155"/>
                    <a:pt x="62" y="1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27"/>
            <p:cNvSpPr>
              <a:spLocks noEditPoints="1"/>
            </p:cNvSpPr>
            <p:nvPr/>
          </p:nvSpPr>
          <p:spPr bwMode="auto">
            <a:xfrm>
              <a:off x="3254" y="2710"/>
              <a:ext cx="114" cy="221"/>
            </a:xfrm>
            <a:custGeom>
              <a:avLst/>
              <a:gdLst>
                <a:gd name="T0" fmla="*/ 56 w 81"/>
                <a:gd name="T1" fmla="*/ 157 h 157"/>
                <a:gd name="T2" fmla="*/ 48 w 81"/>
                <a:gd name="T3" fmla="*/ 154 h 157"/>
                <a:gd name="T4" fmla="*/ 48 w 81"/>
                <a:gd name="T5" fmla="*/ 140 h 157"/>
                <a:gd name="T6" fmla="*/ 58 w 81"/>
                <a:gd name="T7" fmla="*/ 67 h 157"/>
                <a:gd name="T8" fmla="*/ 37 w 81"/>
                <a:gd name="T9" fmla="*/ 33 h 157"/>
                <a:gd name="T10" fmla="*/ 35 w 81"/>
                <a:gd name="T11" fmla="*/ 32 h 157"/>
                <a:gd name="T12" fmla="*/ 30 w 81"/>
                <a:gd name="T13" fmla="*/ 31 h 157"/>
                <a:gd name="T14" fmla="*/ 30 w 81"/>
                <a:gd name="T15" fmla="*/ 33 h 157"/>
                <a:gd name="T16" fmla="*/ 29 w 81"/>
                <a:gd name="T17" fmla="*/ 37 h 157"/>
                <a:gd name="T18" fmla="*/ 27 w 81"/>
                <a:gd name="T19" fmla="*/ 43 h 157"/>
                <a:gd name="T20" fmla="*/ 26 w 81"/>
                <a:gd name="T21" fmla="*/ 51 h 157"/>
                <a:gd name="T22" fmla="*/ 18 w 81"/>
                <a:gd name="T23" fmla="*/ 64 h 157"/>
                <a:gd name="T24" fmla="*/ 9 w 81"/>
                <a:gd name="T25" fmla="*/ 68 h 157"/>
                <a:gd name="T26" fmla="*/ 1 w 81"/>
                <a:gd name="T27" fmla="*/ 60 h 157"/>
                <a:gd name="T28" fmla="*/ 3 w 81"/>
                <a:gd name="T29" fmla="*/ 50 h 157"/>
                <a:gd name="T30" fmla="*/ 9 w 81"/>
                <a:gd name="T31" fmla="*/ 33 h 157"/>
                <a:gd name="T32" fmla="*/ 21 w 81"/>
                <a:gd name="T33" fmla="*/ 10 h 157"/>
                <a:gd name="T34" fmla="*/ 58 w 81"/>
                <a:gd name="T35" fmla="*/ 18 h 157"/>
                <a:gd name="T36" fmla="*/ 78 w 81"/>
                <a:gd name="T37" fmla="*/ 87 h 157"/>
                <a:gd name="T38" fmla="*/ 78 w 81"/>
                <a:gd name="T39" fmla="*/ 88 h 157"/>
                <a:gd name="T40" fmla="*/ 63 w 81"/>
                <a:gd name="T41" fmla="*/ 154 h 157"/>
                <a:gd name="T42" fmla="*/ 63 w 81"/>
                <a:gd name="T43" fmla="*/ 154 h 157"/>
                <a:gd name="T44" fmla="*/ 56 w 81"/>
                <a:gd name="T45" fmla="*/ 157 h 157"/>
                <a:gd name="T46" fmla="*/ 30 w 81"/>
                <a:gd name="T47" fmla="*/ 25 h 157"/>
                <a:gd name="T48" fmla="*/ 37 w 81"/>
                <a:gd name="T49" fmla="*/ 27 h 157"/>
                <a:gd name="T50" fmla="*/ 39 w 81"/>
                <a:gd name="T51" fmla="*/ 28 h 157"/>
                <a:gd name="T52" fmla="*/ 63 w 81"/>
                <a:gd name="T53" fmla="*/ 66 h 157"/>
                <a:gd name="T54" fmla="*/ 52 w 81"/>
                <a:gd name="T55" fmla="*/ 144 h 157"/>
                <a:gd name="T56" fmla="*/ 52 w 81"/>
                <a:gd name="T57" fmla="*/ 150 h 157"/>
                <a:gd name="T58" fmla="*/ 59 w 81"/>
                <a:gd name="T59" fmla="*/ 150 h 157"/>
                <a:gd name="T60" fmla="*/ 59 w 81"/>
                <a:gd name="T61" fmla="*/ 150 h 157"/>
                <a:gd name="T62" fmla="*/ 73 w 81"/>
                <a:gd name="T63" fmla="*/ 89 h 157"/>
                <a:gd name="T64" fmla="*/ 73 w 81"/>
                <a:gd name="T65" fmla="*/ 88 h 157"/>
                <a:gd name="T66" fmla="*/ 54 w 81"/>
                <a:gd name="T67" fmla="*/ 22 h 157"/>
                <a:gd name="T68" fmla="*/ 24 w 81"/>
                <a:gd name="T69" fmla="*/ 14 h 157"/>
                <a:gd name="T70" fmla="*/ 15 w 81"/>
                <a:gd name="T71" fmla="*/ 34 h 157"/>
                <a:gd name="T72" fmla="*/ 7 w 81"/>
                <a:gd name="T73" fmla="*/ 54 h 157"/>
                <a:gd name="T74" fmla="*/ 6 w 81"/>
                <a:gd name="T75" fmla="*/ 59 h 157"/>
                <a:gd name="T76" fmla="*/ 10 w 81"/>
                <a:gd name="T77" fmla="*/ 62 h 157"/>
                <a:gd name="T78" fmla="*/ 14 w 81"/>
                <a:gd name="T79" fmla="*/ 61 h 157"/>
                <a:gd name="T80" fmla="*/ 20 w 81"/>
                <a:gd name="T81" fmla="*/ 49 h 157"/>
                <a:gd name="T82" fmla="*/ 22 w 81"/>
                <a:gd name="T83" fmla="*/ 42 h 157"/>
                <a:gd name="T84" fmla="*/ 23 w 81"/>
                <a:gd name="T85" fmla="*/ 36 h 157"/>
                <a:gd name="T86" fmla="*/ 24 w 81"/>
                <a:gd name="T87" fmla="*/ 31 h 157"/>
                <a:gd name="T88" fmla="*/ 27 w 81"/>
                <a:gd name="T89" fmla="*/ 25 h 157"/>
                <a:gd name="T90" fmla="*/ 30 w 81"/>
                <a:gd name="T91" fmla="*/ 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157">
                  <a:moveTo>
                    <a:pt x="56" y="157"/>
                  </a:moveTo>
                  <a:cubicBezTo>
                    <a:pt x="53" y="157"/>
                    <a:pt x="50" y="156"/>
                    <a:pt x="48" y="154"/>
                  </a:cubicBezTo>
                  <a:cubicBezTo>
                    <a:pt x="45" y="150"/>
                    <a:pt x="43" y="144"/>
                    <a:pt x="48" y="140"/>
                  </a:cubicBezTo>
                  <a:cubicBezTo>
                    <a:pt x="59" y="129"/>
                    <a:pt x="64" y="96"/>
                    <a:pt x="58" y="67"/>
                  </a:cubicBezTo>
                  <a:cubicBezTo>
                    <a:pt x="54" y="49"/>
                    <a:pt x="46" y="37"/>
                    <a:pt x="37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2"/>
                    <a:pt x="31" y="31"/>
                    <a:pt x="30" y="31"/>
                  </a:cubicBezTo>
                  <a:cubicBezTo>
                    <a:pt x="30" y="31"/>
                    <a:pt x="30" y="32"/>
                    <a:pt x="30" y="33"/>
                  </a:cubicBezTo>
                  <a:cubicBezTo>
                    <a:pt x="30" y="34"/>
                    <a:pt x="29" y="35"/>
                    <a:pt x="29" y="37"/>
                  </a:cubicBezTo>
                  <a:cubicBezTo>
                    <a:pt x="28" y="39"/>
                    <a:pt x="28" y="41"/>
                    <a:pt x="27" y="43"/>
                  </a:cubicBezTo>
                  <a:cubicBezTo>
                    <a:pt x="27" y="45"/>
                    <a:pt x="26" y="48"/>
                    <a:pt x="26" y="51"/>
                  </a:cubicBezTo>
                  <a:cubicBezTo>
                    <a:pt x="23" y="57"/>
                    <a:pt x="21" y="61"/>
                    <a:pt x="18" y="64"/>
                  </a:cubicBezTo>
                  <a:cubicBezTo>
                    <a:pt x="16" y="67"/>
                    <a:pt x="12" y="68"/>
                    <a:pt x="9" y="68"/>
                  </a:cubicBezTo>
                  <a:cubicBezTo>
                    <a:pt x="6" y="67"/>
                    <a:pt x="2" y="64"/>
                    <a:pt x="1" y="60"/>
                  </a:cubicBezTo>
                  <a:cubicBezTo>
                    <a:pt x="0" y="57"/>
                    <a:pt x="1" y="53"/>
                    <a:pt x="3" y="50"/>
                  </a:cubicBezTo>
                  <a:cubicBezTo>
                    <a:pt x="7" y="46"/>
                    <a:pt x="8" y="40"/>
                    <a:pt x="9" y="33"/>
                  </a:cubicBezTo>
                  <a:cubicBezTo>
                    <a:pt x="11" y="24"/>
                    <a:pt x="13" y="15"/>
                    <a:pt x="21" y="10"/>
                  </a:cubicBezTo>
                  <a:cubicBezTo>
                    <a:pt x="34" y="0"/>
                    <a:pt x="49" y="7"/>
                    <a:pt x="58" y="18"/>
                  </a:cubicBezTo>
                  <a:cubicBezTo>
                    <a:pt x="70" y="33"/>
                    <a:pt x="77" y="57"/>
                    <a:pt x="78" y="87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9" y="111"/>
                    <a:pt x="81" y="136"/>
                    <a:pt x="63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0" y="156"/>
                    <a:pt x="58" y="157"/>
                    <a:pt x="56" y="157"/>
                  </a:cubicBezTo>
                  <a:close/>
                  <a:moveTo>
                    <a:pt x="30" y="25"/>
                  </a:moveTo>
                  <a:cubicBezTo>
                    <a:pt x="31" y="25"/>
                    <a:pt x="34" y="26"/>
                    <a:pt x="37" y="27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50" y="32"/>
                    <a:pt x="59" y="46"/>
                    <a:pt x="63" y="66"/>
                  </a:cubicBezTo>
                  <a:cubicBezTo>
                    <a:pt x="69" y="93"/>
                    <a:pt x="66" y="130"/>
                    <a:pt x="52" y="144"/>
                  </a:cubicBezTo>
                  <a:cubicBezTo>
                    <a:pt x="50" y="146"/>
                    <a:pt x="51" y="148"/>
                    <a:pt x="52" y="150"/>
                  </a:cubicBezTo>
                  <a:cubicBezTo>
                    <a:pt x="53" y="151"/>
                    <a:pt x="56" y="153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75" y="134"/>
                    <a:pt x="74" y="111"/>
                    <a:pt x="73" y="89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2" y="58"/>
                    <a:pt x="65" y="36"/>
                    <a:pt x="54" y="22"/>
                  </a:cubicBezTo>
                  <a:cubicBezTo>
                    <a:pt x="46" y="12"/>
                    <a:pt x="34" y="7"/>
                    <a:pt x="24" y="14"/>
                  </a:cubicBezTo>
                  <a:cubicBezTo>
                    <a:pt x="18" y="19"/>
                    <a:pt x="16" y="26"/>
                    <a:pt x="15" y="34"/>
                  </a:cubicBezTo>
                  <a:cubicBezTo>
                    <a:pt x="14" y="41"/>
                    <a:pt x="12" y="48"/>
                    <a:pt x="7" y="54"/>
                  </a:cubicBezTo>
                  <a:cubicBezTo>
                    <a:pt x="6" y="56"/>
                    <a:pt x="6" y="58"/>
                    <a:pt x="6" y="59"/>
                  </a:cubicBezTo>
                  <a:cubicBezTo>
                    <a:pt x="7" y="60"/>
                    <a:pt x="9" y="62"/>
                    <a:pt x="10" y="62"/>
                  </a:cubicBezTo>
                  <a:cubicBezTo>
                    <a:pt x="11" y="63"/>
                    <a:pt x="13" y="62"/>
                    <a:pt x="14" y="61"/>
                  </a:cubicBezTo>
                  <a:cubicBezTo>
                    <a:pt x="16" y="58"/>
                    <a:pt x="18" y="54"/>
                    <a:pt x="20" y="49"/>
                  </a:cubicBezTo>
                  <a:cubicBezTo>
                    <a:pt x="21" y="47"/>
                    <a:pt x="22" y="44"/>
                    <a:pt x="22" y="42"/>
                  </a:cubicBezTo>
                  <a:cubicBezTo>
                    <a:pt x="22" y="40"/>
                    <a:pt x="23" y="38"/>
                    <a:pt x="23" y="36"/>
                  </a:cubicBezTo>
                  <a:cubicBezTo>
                    <a:pt x="24" y="34"/>
                    <a:pt x="24" y="33"/>
                    <a:pt x="24" y="31"/>
                  </a:cubicBezTo>
                  <a:cubicBezTo>
                    <a:pt x="25" y="29"/>
                    <a:pt x="25" y="27"/>
                    <a:pt x="27" y="25"/>
                  </a:cubicBezTo>
                  <a:cubicBezTo>
                    <a:pt x="28" y="25"/>
                    <a:pt x="29" y="25"/>
                    <a:pt x="30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4981" y="3360"/>
              <a:ext cx="54" cy="314"/>
            </a:xfrm>
            <a:custGeom>
              <a:avLst/>
              <a:gdLst>
                <a:gd name="T0" fmla="*/ 3 w 39"/>
                <a:gd name="T1" fmla="*/ 13 h 223"/>
                <a:gd name="T2" fmla="*/ 8 w 39"/>
                <a:gd name="T3" fmla="*/ 210 h 223"/>
                <a:gd name="T4" fmla="*/ 22 w 39"/>
                <a:gd name="T5" fmla="*/ 214 h 223"/>
                <a:gd name="T6" fmla="*/ 17 w 39"/>
                <a:gd name="T7" fmla="*/ 9 h 223"/>
                <a:gd name="T8" fmla="*/ 3 w 39"/>
                <a:gd name="T9" fmla="*/ 1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3">
                  <a:moveTo>
                    <a:pt x="3" y="13"/>
                  </a:moveTo>
                  <a:cubicBezTo>
                    <a:pt x="24" y="79"/>
                    <a:pt x="23" y="143"/>
                    <a:pt x="8" y="210"/>
                  </a:cubicBezTo>
                  <a:cubicBezTo>
                    <a:pt x="5" y="219"/>
                    <a:pt x="20" y="223"/>
                    <a:pt x="22" y="214"/>
                  </a:cubicBezTo>
                  <a:cubicBezTo>
                    <a:pt x="38" y="145"/>
                    <a:pt x="39" y="78"/>
                    <a:pt x="17" y="9"/>
                  </a:cubicBezTo>
                  <a:cubicBezTo>
                    <a:pt x="14" y="0"/>
                    <a:pt x="0" y="4"/>
                    <a:pt x="3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29"/>
            <p:cNvSpPr>
              <a:spLocks noEditPoints="1"/>
            </p:cNvSpPr>
            <p:nvPr/>
          </p:nvSpPr>
          <p:spPr bwMode="auto">
            <a:xfrm>
              <a:off x="4978" y="3360"/>
              <a:ext cx="62" cy="312"/>
            </a:xfrm>
            <a:custGeom>
              <a:avLst/>
              <a:gdLst>
                <a:gd name="T0" fmla="*/ 17 w 44"/>
                <a:gd name="T1" fmla="*/ 222 h 222"/>
                <a:gd name="T2" fmla="*/ 10 w 44"/>
                <a:gd name="T3" fmla="*/ 219 h 222"/>
                <a:gd name="T4" fmla="*/ 7 w 44"/>
                <a:gd name="T5" fmla="*/ 209 h 222"/>
                <a:gd name="T6" fmla="*/ 2 w 44"/>
                <a:gd name="T7" fmla="*/ 14 h 222"/>
                <a:gd name="T8" fmla="*/ 2 w 44"/>
                <a:gd name="T9" fmla="*/ 14 h 222"/>
                <a:gd name="T10" fmla="*/ 9 w 44"/>
                <a:gd name="T11" fmla="*/ 2 h 222"/>
                <a:gd name="T12" fmla="*/ 22 w 44"/>
                <a:gd name="T13" fmla="*/ 8 h 222"/>
                <a:gd name="T14" fmla="*/ 27 w 44"/>
                <a:gd name="T15" fmla="*/ 215 h 222"/>
                <a:gd name="T16" fmla="*/ 20 w 44"/>
                <a:gd name="T17" fmla="*/ 222 h 222"/>
                <a:gd name="T18" fmla="*/ 17 w 44"/>
                <a:gd name="T19" fmla="*/ 222 h 222"/>
                <a:gd name="T20" fmla="*/ 7 w 44"/>
                <a:gd name="T21" fmla="*/ 12 h 222"/>
                <a:gd name="T22" fmla="*/ 12 w 44"/>
                <a:gd name="T23" fmla="*/ 211 h 222"/>
                <a:gd name="T24" fmla="*/ 13 w 44"/>
                <a:gd name="T25" fmla="*/ 215 h 222"/>
                <a:gd name="T26" fmla="*/ 19 w 44"/>
                <a:gd name="T27" fmla="*/ 216 h 222"/>
                <a:gd name="T28" fmla="*/ 21 w 44"/>
                <a:gd name="T29" fmla="*/ 213 h 222"/>
                <a:gd name="T30" fmla="*/ 16 w 44"/>
                <a:gd name="T31" fmla="*/ 10 h 222"/>
                <a:gd name="T32" fmla="*/ 10 w 44"/>
                <a:gd name="T33" fmla="*/ 7 h 222"/>
                <a:gd name="T34" fmla="*/ 7 w 44"/>
                <a:gd name="T35" fmla="*/ 1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222">
                  <a:moveTo>
                    <a:pt x="17" y="222"/>
                  </a:moveTo>
                  <a:cubicBezTo>
                    <a:pt x="15" y="222"/>
                    <a:pt x="12" y="221"/>
                    <a:pt x="10" y="219"/>
                  </a:cubicBezTo>
                  <a:cubicBezTo>
                    <a:pt x="7" y="217"/>
                    <a:pt x="6" y="213"/>
                    <a:pt x="7" y="209"/>
                  </a:cubicBezTo>
                  <a:cubicBezTo>
                    <a:pt x="23" y="139"/>
                    <a:pt x="22" y="77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8"/>
                    <a:pt x="4" y="3"/>
                    <a:pt x="9" y="2"/>
                  </a:cubicBezTo>
                  <a:cubicBezTo>
                    <a:pt x="13" y="0"/>
                    <a:pt x="20" y="2"/>
                    <a:pt x="22" y="8"/>
                  </a:cubicBezTo>
                  <a:cubicBezTo>
                    <a:pt x="42" y="74"/>
                    <a:pt x="44" y="141"/>
                    <a:pt x="27" y="215"/>
                  </a:cubicBezTo>
                  <a:cubicBezTo>
                    <a:pt x="26" y="218"/>
                    <a:pt x="23" y="221"/>
                    <a:pt x="20" y="222"/>
                  </a:cubicBezTo>
                  <a:cubicBezTo>
                    <a:pt x="19" y="222"/>
                    <a:pt x="18" y="222"/>
                    <a:pt x="17" y="222"/>
                  </a:cubicBezTo>
                  <a:close/>
                  <a:moveTo>
                    <a:pt x="7" y="12"/>
                  </a:moveTo>
                  <a:cubicBezTo>
                    <a:pt x="27" y="76"/>
                    <a:pt x="29" y="139"/>
                    <a:pt x="12" y="211"/>
                  </a:cubicBezTo>
                  <a:cubicBezTo>
                    <a:pt x="12" y="213"/>
                    <a:pt x="13" y="214"/>
                    <a:pt x="13" y="215"/>
                  </a:cubicBezTo>
                  <a:cubicBezTo>
                    <a:pt x="15" y="216"/>
                    <a:pt x="17" y="217"/>
                    <a:pt x="19" y="216"/>
                  </a:cubicBezTo>
                  <a:cubicBezTo>
                    <a:pt x="20" y="216"/>
                    <a:pt x="21" y="215"/>
                    <a:pt x="21" y="213"/>
                  </a:cubicBezTo>
                  <a:cubicBezTo>
                    <a:pt x="38" y="141"/>
                    <a:pt x="37" y="74"/>
                    <a:pt x="16" y="10"/>
                  </a:cubicBezTo>
                  <a:cubicBezTo>
                    <a:pt x="15" y="7"/>
                    <a:pt x="12" y="7"/>
                    <a:pt x="10" y="7"/>
                  </a:cubicBezTo>
                  <a:cubicBezTo>
                    <a:pt x="10" y="7"/>
                    <a:pt x="6" y="9"/>
                    <a:pt x="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0"/>
            <p:cNvSpPr>
              <a:spLocks/>
            </p:cNvSpPr>
            <p:nvPr/>
          </p:nvSpPr>
          <p:spPr bwMode="auto">
            <a:xfrm>
              <a:off x="4669" y="2311"/>
              <a:ext cx="73" cy="153"/>
            </a:xfrm>
            <a:custGeom>
              <a:avLst/>
              <a:gdLst>
                <a:gd name="T0" fmla="*/ 4 w 52"/>
                <a:gd name="T1" fmla="*/ 16 h 109"/>
                <a:gd name="T2" fmla="*/ 36 w 52"/>
                <a:gd name="T3" fmla="*/ 100 h 109"/>
                <a:gd name="T4" fmla="*/ 50 w 52"/>
                <a:gd name="T5" fmla="*/ 96 h 109"/>
                <a:gd name="T6" fmla="*/ 17 w 52"/>
                <a:gd name="T7" fmla="*/ 9 h 109"/>
                <a:gd name="T8" fmla="*/ 4 w 52"/>
                <a:gd name="T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9">
                  <a:moveTo>
                    <a:pt x="4" y="16"/>
                  </a:moveTo>
                  <a:cubicBezTo>
                    <a:pt x="18" y="43"/>
                    <a:pt x="31" y="69"/>
                    <a:pt x="36" y="100"/>
                  </a:cubicBezTo>
                  <a:cubicBezTo>
                    <a:pt x="37" y="109"/>
                    <a:pt x="52" y="105"/>
                    <a:pt x="50" y="96"/>
                  </a:cubicBezTo>
                  <a:cubicBezTo>
                    <a:pt x="45" y="64"/>
                    <a:pt x="32" y="37"/>
                    <a:pt x="17" y="9"/>
                  </a:cubicBezTo>
                  <a:cubicBezTo>
                    <a:pt x="13" y="0"/>
                    <a:pt x="0" y="8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31"/>
            <p:cNvSpPr>
              <a:spLocks noEditPoints="1"/>
            </p:cNvSpPr>
            <p:nvPr/>
          </p:nvSpPr>
          <p:spPr bwMode="auto">
            <a:xfrm>
              <a:off x="4667" y="2312"/>
              <a:ext cx="76" cy="151"/>
            </a:xfrm>
            <a:custGeom>
              <a:avLst/>
              <a:gdLst>
                <a:gd name="T0" fmla="*/ 43 w 54"/>
                <a:gd name="T1" fmla="*/ 107 h 107"/>
                <a:gd name="T2" fmla="*/ 39 w 54"/>
                <a:gd name="T3" fmla="*/ 106 h 107"/>
                <a:gd name="T4" fmla="*/ 34 w 54"/>
                <a:gd name="T5" fmla="*/ 99 h 107"/>
                <a:gd name="T6" fmla="*/ 3 w 54"/>
                <a:gd name="T7" fmla="*/ 17 h 107"/>
                <a:gd name="T8" fmla="*/ 3 w 54"/>
                <a:gd name="T9" fmla="*/ 17 h 107"/>
                <a:gd name="T10" fmla="*/ 7 w 54"/>
                <a:gd name="T11" fmla="*/ 3 h 107"/>
                <a:gd name="T12" fmla="*/ 21 w 54"/>
                <a:gd name="T13" fmla="*/ 7 h 107"/>
                <a:gd name="T14" fmla="*/ 54 w 54"/>
                <a:gd name="T15" fmla="*/ 94 h 107"/>
                <a:gd name="T16" fmla="*/ 50 w 54"/>
                <a:gd name="T17" fmla="*/ 104 h 107"/>
                <a:gd name="T18" fmla="*/ 43 w 54"/>
                <a:gd name="T19" fmla="*/ 107 h 107"/>
                <a:gd name="T20" fmla="*/ 8 w 54"/>
                <a:gd name="T21" fmla="*/ 14 h 107"/>
                <a:gd name="T22" fmla="*/ 40 w 54"/>
                <a:gd name="T23" fmla="*/ 98 h 107"/>
                <a:gd name="T24" fmla="*/ 41 w 54"/>
                <a:gd name="T25" fmla="*/ 101 h 107"/>
                <a:gd name="T26" fmla="*/ 46 w 54"/>
                <a:gd name="T27" fmla="*/ 100 h 107"/>
                <a:gd name="T28" fmla="*/ 48 w 54"/>
                <a:gd name="T29" fmla="*/ 95 h 107"/>
                <a:gd name="T30" fmla="*/ 16 w 54"/>
                <a:gd name="T31" fmla="*/ 9 h 107"/>
                <a:gd name="T32" fmla="*/ 10 w 54"/>
                <a:gd name="T33" fmla="*/ 7 h 107"/>
                <a:gd name="T34" fmla="*/ 8 w 54"/>
                <a:gd name="T35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107">
                  <a:moveTo>
                    <a:pt x="43" y="107"/>
                  </a:moveTo>
                  <a:cubicBezTo>
                    <a:pt x="42" y="107"/>
                    <a:pt x="40" y="107"/>
                    <a:pt x="39" y="106"/>
                  </a:cubicBezTo>
                  <a:cubicBezTo>
                    <a:pt x="36" y="105"/>
                    <a:pt x="35" y="103"/>
                    <a:pt x="34" y="99"/>
                  </a:cubicBezTo>
                  <a:cubicBezTo>
                    <a:pt x="29" y="70"/>
                    <a:pt x="17" y="44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1"/>
                    <a:pt x="3" y="5"/>
                    <a:pt x="7" y="3"/>
                  </a:cubicBezTo>
                  <a:cubicBezTo>
                    <a:pt x="12" y="0"/>
                    <a:pt x="18" y="1"/>
                    <a:pt x="21" y="7"/>
                  </a:cubicBezTo>
                  <a:cubicBezTo>
                    <a:pt x="36" y="36"/>
                    <a:pt x="49" y="63"/>
                    <a:pt x="54" y="94"/>
                  </a:cubicBezTo>
                  <a:cubicBezTo>
                    <a:pt x="54" y="98"/>
                    <a:pt x="53" y="102"/>
                    <a:pt x="50" y="104"/>
                  </a:cubicBezTo>
                  <a:cubicBezTo>
                    <a:pt x="48" y="106"/>
                    <a:pt x="45" y="107"/>
                    <a:pt x="43" y="107"/>
                  </a:cubicBezTo>
                  <a:close/>
                  <a:moveTo>
                    <a:pt x="8" y="14"/>
                  </a:moveTo>
                  <a:cubicBezTo>
                    <a:pt x="22" y="42"/>
                    <a:pt x="35" y="68"/>
                    <a:pt x="40" y="98"/>
                  </a:cubicBezTo>
                  <a:cubicBezTo>
                    <a:pt x="40" y="100"/>
                    <a:pt x="40" y="101"/>
                    <a:pt x="41" y="101"/>
                  </a:cubicBezTo>
                  <a:cubicBezTo>
                    <a:pt x="43" y="102"/>
                    <a:pt x="45" y="101"/>
                    <a:pt x="46" y="100"/>
                  </a:cubicBezTo>
                  <a:cubicBezTo>
                    <a:pt x="47" y="99"/>
                    <a:pt x="49" y="98"/>
                    <a:pt x="48" y="95"/>
                  </a:cubicBezTo>
                  <a:cubicBezTo>
                    <a:pt x="44" y="65"/>
                    <a:pt x="31" y="38"/>
                    <a:pt x="16" y="9"/>
                  </a:cubicBezTo>
                  <a:cubicBezTo>
                    <a:pt x="14" y="6"/>
                    <a:pt x="11" y="7"/>
                    <a:pt x="10" y="7"/>
                  </a:cubicBezTo>
                  <a:cubicBezTo>
                    <a:pt x="8" y="8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32"/>
            <p:cNvSpPr>
              <a:spLocks/>
            </p:cNvSpPr>
            <p:nvPr/>
          </p:nvSpPr>
          <p:spPr bwMode="auto">
            <a:xfrm>
              <a:off x="4600" y="2357"/>
              <a:ext cx="79" cy="138"/>
            </a:xfrm>
            <a:custGeom>
              <a:avLst/>
              <a:gdLst>
                <a:gd name="T0" fmla="*/ 4 w 56"/>
                <a:gd name="T1" fmla="*/ 17 h 98"/>
                <a:gd name="T2" fmla="*/ 40 w 56"/>
                <a:gd name="T3" fmla="*/ 89 h 98"/>
                <a:gd name="T4" fmla="*/ 54 w 56"/>
                <a:gd name="T5" fmla="*/ 85 h 98"/>
                <a:gd name="T6" fmla="*/ 17 w 56"/>
                <a:gd name="T7" fmla="*/ 9 h 98"/>
                <a:gd name="T8" fmla="*/ 4 w 56"/>
                <a:gd name="T9" fmla="*/ 1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8">
                  <a:moveTo>
                    <a:pt x="4" y="17"/>
                  </a:moveTo>
                  <a:cubicBezTo>
                    <a:pt x="15" y="41"/>
                    <a:pt x="34" y="63"/>
                    <a:pt x="40" y="89"/>
                  </a:cubicBezTo>
                  <a:cubicBezTo>
                    <a:pt x="42" y="98"/>
                    <a:pt x="56" y="95"/>
                    <a:pt x="54" y="85"/>
                  </a:cubicBezTo>
                  <a:cubicBezTo>
                    <a:pt x="48" y="57"/>
                    <a:pt x="28" y="35"/>
                    <a:pt x="17" y="9"/>
                  </a:cubicBezTo>
                  <a:cubicBezTo>
                    <a:pt x="13" y="0"/>
                    <a:pt x="0" y="8"/>
                    <a:pt x="4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33"/>
            <p:cNvSpPr>
              <a:spLocks noEditPoints="1"/>
            </p:cNvSpPr>
            <p:nvPr/>
          </p:nvSpPr>
          <p:spPr bwMode="auto">
            <a:xfrm>
              <a:off x="4598" y="2359"/>
              <a:ext cx="83" cy="135"/>
            </a:xfrm>
            <a:custGeom>
              <a:avLst/>
              <a:gdLst>
                <a:gd name="T0" fmla="*/ 47 w 59"/>
                <a:gd name="T1" fmla="*/ 96 h 96"/>
                <a:gd name="T2" fmla="*/ 42 w 59"/>
                <a:gd name="T3" fmla="*/ 95 h 96"/>
                <a:gd name="T4" fmla="*/ 38 w 59"/>
                <a:gd name="T5" fmla="*/ 89 h 96"/>
                <a:gd name="T6" fmla="*/ 17 w 59"/>
                <a:gd name="T7" fmla="*/ 45 h 96"/>
                <a:gd name="T8" fmla="*/ 2 w 59"/>
                <a:gd name="T9" fmla="*/ 17 h 96"/>
                <a:gd name="T10" fmla="*/ 2 w 59"/>
                <a:gd name="T11" fmla="*/ 17 h 96"/>
                <a:gd name="T12" fmla="*/ 8 w 59"/>
                <a:gd name="T13" fmla="*/ 2 h 96"/>
                <a:gd name="T14" fmla="*/ 20 w 59"/>
                <a:gd name="T15" fmla="*/ 7 h 96"/>
                <a:gd name="T16" fmla="*/ 36 w 59"/>
                <a:gd name="T17" fmla="*/ 35 h 96"/>
                <a:gd name="T18" fmla="*/ 58 w 59"/>
                <a:gd name="T19" fmla="*/ 84 h 96"/>
                <a:gd name="T20" fmla="*/ 49 w 59"/>
                <a:gd name="T21" fmla="*/ 96 h 96"/>
                <a:gd name="T22" fmla="*/ 47 w 59"/>
                <a:gd name="T23" fmla="*/ 96 h 96"/>
                <a:gd name="T24" fmla="*/ 7 w 59"/>
                <a:gd name="T25" fmla="*/ 14 h 96"/>
                <a:gd name="T26" fmla="*/ 22 w 59"/>
                <a:gd name="T27" fmla="*/ 42 h 96"/>
                <a:gd name="T28" fmla="*/ 43 w 59"/>
                <a:gd name="T29" fmla="*/ 88 h 96"/>
                <a:gd name="T30" fmla="*/ 45 w 59"/>
                <a:gd name="T31" fmla="*/ 90 h 96"/>
                <a:gd name="T32" fmla="*/ 48 w 59"/>
                <a:gd name="T33" fmla="*/ 91 h 96"/>
                <a:gd name="T34" fmla="*/ 52 w 59"/>
                <a:gd name="T35" fmla="*/ 85 h 96"/>
                <a:gd name="T36" fmla="*/ 31 w 59"/>
                <a:gd name="T37" fmla="*/ 38 h 96"/>
                <a:gd name="T38" fmla="*/ 15 w 59"/>
                <a:gd name="T39" fmla="*/ 9 h 96"/>
                <a:gd name="T40" fmla="*/ 10 w 59"/>
                <a:gd name="T41" fmla="*/ 7 h 96"/>
                <a:gd name="T42" fmla="*/ 7 w 59"/>
                <a:gd name="T4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96">
                  <a:moveTo>
                    <a:pt x="47" y="96"/>
                  </a:moveTo>
                  <a:cubicBezTo>
                    <a:pt x="45" y="96"/>
                    <a:pt x="44" y="96"/>
                    <a:pt x="42" y="95"/>
                  </a:cubicBezTo>
                  <a:cubicBezTo>
                    <a:pt x="41" y="94"/>
                    <a:pt x="39" y="92"/>
                    <a:pt x="38" y="89"/>
                  </a:cubicBezTo>
                  <a:cubicBezTo>
                    <a:pt x="34" y="73"/>
                    <a:pt x="26" y="58"/>
                    <a:pt x="17" y="45"/>
                  </a:cubicBezTo>
                  <a:cubicBezTo>
                    <a:pt x="12" y="36"/>
                    <a:pt x="7" y="2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8" y="2"/>
                    <a:pt x="20" y="7"/>
                  </a:cubicBezTo>
                  <a:cubicBezTo>
                    <a:pt x="25" y="17"/>
                    <a:pt x="30" y="26"/>
                    <a:pt x="36" y="35"/>
                  </a:cubicBezTo>
                  <a:cubicBezTo>
                    <a:pt x="44" y="50"/>
                    <a:pt x="54" y="66"/>
                    <a:pt x="58" y="84"/>
                  </a:cubicBezTo>
                  <a:cubicBezTo>
                    <a:pt x="59" y="90"/>
                    <a:pt x="55" y="95"/>
                    <a:pt x="49" y="96"/>
                  </a:cubicBezTo>
                  <a:cubicBezTo>
                    <a:pt x="49" y="96"/>
                    <a:pt x="48" y="96"/>
                    <a:pt x="47" y="96"/>
                  </a:cubicBezTo>
                  <a:close/>
                  <a:moveTo>
                    <a:pt x="7" y="14"/>
                  </a:moveTo>
                  <a:cubicBezTo>
                    <a:pt x="12" y="24"/>
                    <a:pt x="17" y="33"/>
                    <a:pt x="22" y="42"/>
                  </a:cubicBezTo>
                  <a:cubicBezTo>
                    <a:pt x="31" y="56"/>
                    <a:pt x="40" y="71"/>
                    <a:pt x="43" y="88"/>
                  </a:cubicBezTo>
                  <a:cubicBezTo>
                    <a:pt x="44" y="89"/>
                    <a:pt x="44" y="90"/>
                    <a:pt x="45" y="90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50" y="90"/>
                    <a:pt x="53" y="88"/>
                    <a:pt x="52" y="85"/>
                  </a:cubicBezTo>
                  <a:cubicBezTo>
                    <a:pt x="48" y="68"/>
                    <a:pt x="39" y="53"/>
                    <a:pt x="31" y="38"/>
                  </a:cubicBezTo>
                  <a:cubicBezTo>
                    <a:pt x="25" y="29"/>
                    <a:pt x="20" y="19"/>
                    <a:pt x="15" y="9"/>
                  </a:cubicBezTo>
                  <a:cubicBezTo>
                    <a:pt x="14" y="6"/>
                    <a:pt x="12" y="7"/>
                    <a:pt x="10" y="7"/>
                  </a:cubicBezTo>
                  <a:cubicBezTo>
                    <a:pt x="8" y="8"/>
                    <a:pt x="6" y="11"/>
                    <a:pt x="7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34"/>
            <p:cNvSpPr>
              <a:spLocks/>
            </p:cNvSpPr>
            <p:nvPr/>
          </p:nvSpPr>
          <p:spPr bwMode="auto">
            <a:xfrm>
              <a:off x="4566" y="2433"/>
              <a:ext cx="69" cy="83"/>
            </a:xfrm>
            <a:custGeom>
              <a:avLst/>
              <a:gdLst>
                <a:gd name="T0" fmla="*/ 5 w 49"/>
                <a:gd name="T1" fmla="*/ 15 h 59"/>
                <a:gd name="T2" fmla="*/ 32 w 49"/>
                <a:gd name="T3" fmla="*/ 51 h 59"/>
                <a:gd name="T4" fmla="*/ 43 w 49"/>
                <a:gd name="T5" fmla="*/ 41 h 59"/>
                <a:gd name="T6" fmla="*/ 18 w 49"/>
                <a:gd name="T7" fmla="*/ 8 h 59"/>
                <a:gd name="T8" fmla="*/ 5 w 49"/>
                <a:gd name="T9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9">
                  <a:moveTo>
                    <a:pt x="5" y="15"/>
                  </a:moveTo>
                  <a:cubicBezTo>
                    <a:pt x="14" y="28"/>
                    <a:pt x="23" y="40"/>
                    <a:pt x="32" y="51"/>
                  </a:cubicBezTo>
                  <a:cubicBezTo>
                    <a:pt x="38" y="59"/>
                    <a:pt x="49" y="48"/>
                    <a:pt x="43" y="41"/>
                  </a:cubicBezTo>
                  <a:cubicBezTo>
                    <a:pt x="34" y="30"/>
                    <a:pt x="26" y="19"/>
                    <a:pt x="18" y="8"/>
                  </a:cubicBezTo>
                  <a:cubicBezTo>
                    <a:pt x="13" y="0"/>
                    <a:pt x="0" y="7"/>
                    <a:pt x="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35"/>
            <p:cNvSpPr>
              <a:spLocks noEditPoints="1"/>
            </p:cNvSpPr>
            <p:nvPr/>
          </p:nvSpPr>
          <p:spPr bwMode="auto">
            <a:xfrm>
              <a:off x="4566" y="2433"/>
              <a:ext cx="68" cy="80"/>
            </a:xfrm>
            <a:custGeom>
              <a:avLst/>
              <a:gdLst>
                <a:gd name="T0" fmla="*/ 37 w 48"/>
                <a:gd name="T1" fmla="*/ 57 h 57"/>
                <a:gd name="T2" fmla="*/ 30 w 48"/>
                <a:gd name="T3" fmla="*/ 53 h 57"/>
                <a:gd name="T4" fmla="*/ 3 w 48"/>
                <a:gd name="T5" fmla="*/ 17 h 57"/>
                <a:gd name="T6" fmla="*/ 3 w 48"/>
                <a:gd name="T7" fmla="*/ 17 h 57"/>
                <a:gd name="T8" fmla="*/ 6 w 48"/>
                <a:gd name="T9" fmla="*/ 4 h 57"/>
                <a:gd name="T10" fmla="*/ 21 w 48"/>
                <a:gd name="T11" fmla="*/ 6 h 57"/>
                <a:gd name="T12" fmla="*/ 45 w 48"/>
                <a:gd name="T13" fmla="*/ 39 h 57"/>
                <a:gd name="T14" fmla="*/ 47 w 48"/>
                <a:gd name="T15" fmla="*/ 50 h 57"/>
                <a:gd name="T16" fmla="*/ 38 w 48"/>
                <a:gd name="T17" fmla="*/ 57 h 57"/>
                <a:gd name="T18" fmla="*/ 37 w 48"/>
                <a:gd name="T19" fmla="*/ 57 h 57"/>
                <a:gd name="T20" fmla="*/ 8 w 48"/>
                <a:gd name="T21" fmla="*/ 14 h 57"/>
                <a:gd name="T22" fmla="*/ 35 w 48"/>
                <a:gd name="T23" fmla="*/ 50 h 57"/>
                <a:gd name="T24" fmla="*/ 38 w 48"/>
                <a:gd name="T25" fmla="*/ 51 h 57"/>
                <a:gd name="T26" fmla="*/ 41 w 48"/>
                <a:gd name="T27" fmla="*/ 48 h 57"/>
                <a:gd name="T28" fmla="*/ 41 w 48"/>
                <a:gd name="T29" fmla="*/ 43 h 57"/>
                <a:gd name="T30" fmla="*/ 16 w 48"/>
                <a:gd name="T31" fmla="*/ 9 h 57"/>
                <a:gd name="T32" fmla="*/ 9 w 48"/>
                <a:gd name="T33" fmla="*/ 8 h 57"/>
                <a:gd name="T34" fmla="*/ 8 w 48"/>
                <a:gd name="T35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7">
                  <a:moveTo>
                    <a:pt x="37" y="57"/>
                  </a:moveTo>
                  <a:cubicBezTo>
                    <a:pt x="35" y="57"/>
                    <a:pt x="32" y="56"/>
                    <a:pt x="30" y="53"/>
                  </a:cubicBezTo>
                  <a:cubicBezTo>
                    <a:pt x="20" y="41"/>
                    <a:pt x="11" y="29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2"/>
                    <a:pt x="1" y="7"/>
                    <a:pt x="6" y="4"/>
                  </a:cubicBezTo>
                  <a:cubicBezTo>
                    <a:pt x="10" y="1"/>
                    <a:pt x="17" y="0"/>
                    <a:pt x="21" y="6"/>
                  </a:cubicBezTo>
                  <a:cubicBezTo>
                    <a:pt x="28" y="18"/>
                    <a:pt x="37" y="29"/>
                    <a:pt x="45" y="39"/>
                  </a:cubicBezTo>
                  <a:cubicBezTo>
                    <a:pt x="48" y="42"/>
                    <a:pt x="48" y="46"/>
                    <a:pt x="47" y="50"/>
                  </a:cubicBezTo>
                  <a:cubicBezTo>
                    <a:pt x="45" y="54"/>
                    <a:pt x="42" y="56"/>
                    <a:pt x="38" y="57"/>
                  </a:cubicBezTo>
                  <a:cubicBezTo>
                    <a:pt x="38" y="57"/>
                    <a:pt x="38" y="57"/>
                    <a:pt x="37" y="57"/>
                  </a:cubicBezTo>
                  <a:close/>
                  <a:moveTo>
                    <a:pt x="8" y="14"/>
                  </a:moveTo>
                  <a:cubicBezTo>
                    <a:pt x="16" y="26"/>
                    <a:pt x="25" y="38"/>
                    <a:pt x="35" y="50"/>
                  </a:cubicBezTo>
                  <a:cubicBezTo>
                    <a:pt x="35" y="51"/>
                    <a:pt x="37" y="51"/>
                    <a:pt x="38" y="51"/>
                  </a:cubicBezTo>
                  <a:cubicBezTo>
                    <a:pt x="39" y="51"/>
                    <a:pt x="41" y="50"/>
                    <a:pt x="41" y="48"/>
                  </a:cubicBezTo>
                  <a:cubicBezTo>
                    <a:pt x="42" y="47"/>
                    <a:pt x="42" y="45"/>
                    <a:pt x="41" y="43"/>
                  </a:cubicBezTo>
                  <a:cubicBezTo>
                    <a:pt x="32" y="32"/>
                    <a:pt x="24" y="21"/>
                    <a:pt x="16" y="9"/>
                  </a:cubicBezTo>
                  <a:cubicBezTo>
                    <a:pt x="14" y="6"/>
                    <a:pt x="11" y="7"/>
                    <a:pt x="9" y="8"/>
                  </a:cubicBezTo>
                  <a:cubicBezTo>
                    <a:pt x="8" y="9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矩形 162"/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100000">
                <a:srgbClr val="B73262"/>
              </a:gs>
              <a:gs pos="0">
                <a:srgbClr val="DD58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9" name="图片 1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77143" y="1393373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目录</a:t>
            </a:r>
          </a:p>
        </p:txBody>
      </p:sp>
      <p:sp>
        <p:nvSpPr>
          <p:cNvPr id="170" name="文本框 169"/>
          <p:cNvSpPr txBox="1"/>
          <p:nvPr/>
        </p:nvSpPr>
        <p:spPr>
          <a:xfrm>
            <a:off x="2177143" y="2162814"/>
            <a:ext cx="18549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conten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5617366" y="2470590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此处添加目录标题</a:t>
            </a:r>
          </a:p>
        </p:txBody>
      </p:sp>
      <p:sp>
        <p:nvSpPr>
          <p:cNvPr id="171" name="文本框 170"/>
          <p:cNvSpPr txBox="1"/>
          <p:nvPr/>
        </p:nvSpPr>
        <p:spPr>
          <a:xfrm>
            <a:off x="5617366" y="3098326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此处添加目录标题</a:t>
            </a:r>
          </a:p>
        </p:txBody>
      </p:sp>
      <p:sp>
        <p:nvSpPr>
          <p:cNvPr id="172" name="文本框 171"/>
          <p:cNvSpPr txBox="1"/>
          <p:nvPr/>
        </p:nvSpPr>
        <p:spPr>
          <a:xfrm>
            <a:off x="5617366" y="3726062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此处添加目录标题</a:t>
            </a:r>
          </a:p>
        </p:txBody>
      </p:sp>
      <p:sp>
        <p:nvSpPr>
          <p:cNvPr id="173" name="文本框 172"/>
          <p:cNvSpPr txBox="1"/>
          <p:nvPr/>
        </p:nvSpPr>
        <p:spPr>
          <a:xfrm>
            <a:off x="5617366" y="4353799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此处添加目录标题</a:t>
            </a:r>
          </a:p>
        </p:txBody>
      </p:sp>
      <p:cxnSp>
        <p:nvCxnSpPr>
          <p:cNvPr id="138" name="直接连接符 137"/>
          <p:cNvCxnSpPr/>
          <p:nvPr/>
        </p:nvCxnSpPr>
        <p:spPr>
          <a:xfrm>
            <a:off x="5312229" y="2427048"/>
            <a:ext cx="0" cy="242388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92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0" grpId="0"/>
      <p:bldP spid="136" grpId="0"/>
      <p:bldP spid="171" grpId="0"/>
      <p:bldP spid="172" grpId="0"/>
      <p:bldP spid="1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8c21a71-66c4-4a3e-9be8-c2b483ce05a1"/>
          <p:cNvGrpSpPr>
            <a:grpSpLocks noChangeAspect="1"/>
          </p:cNvGrpSpPr>
          <p:nvPr/>
        </p:nvGrpSpPr>
        <p:grpSpPr>
          <a:xfrm>
            <a:off x="1082622" y="2306927"/>
            <a:ext cx="10197975" cy="2490225"/>
            <a:chOff x="1082622" y="2306927"/>
            <a:chExt cx="10197975" cy="2490225"/>
          </a:xfrm>
        </p:grpSpPr>
        <p:grpSp>
          <p:nvGrpSpPr>
            <p:cNvPr id="4" name="Group 2"/>
            <p:cNvGrpSpPr/>
            <p:nvPr/>
          </p:nvGrpSpPr>
          <p:grpSpPr>
            <a:xfrm>
              <a:off x="1082622" y="2306927"/>
              <a:ext cx="2469821" cy="1483234"/>
              <a:chOff x="1631504" y="2215385"/>
              <a:chExt cx="2469821" cy="1483234"/>
            </a:xfrm>
          </p:grpSpPr>
          <p:sp>
            <p:nvSpPr>
              <p:cNvPr id="30" name="Arrow: Pentagon 1"/>
              <p:cNvSpPr/>
              <p:nvPr/>
            </p:nvSpPr>
            <p:spPr>
              <a:xfrm>
                <a:off x="1631504" y="2780928"/>
                <a:ext cx="2469821" cy="917691"/>
              </a:xfrm>
              <a:prstGeom prst="homePlate">
                <a:avLst/>
              </a:prstGeom>
              <a:solidFill>
                <a:schemeClr val="accent2"/>
              </a:solidFill>
              <a:ln w="50800" cap="rnd">
                <a:solidFill>
                  <a:schemeClr val="accent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3"/>
              <p:cNvSpPr/>
              <p:nvPr/>
            </p:nvSpPr>
            <p:spPr>
              <a:xfrm flipH="1">
                <a:off x="2438568" y="2215385"/>
                <a:ext cx="855694" cy="855694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TextBox 4"/>
              <p:cNvSpPr txBox="1">
                <a:spLocks/>
              </p:cNvSpPr>
              <p:nvPr/>
            </p:nvSpPr>
            <p:spPr bwMode="auto">
              <a:xfrm>
                <a:off x="2575161" y="2363479"/>
                <a:ext cx="582509" cy="525401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35954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en-US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맑은 고딕" panose="020B0503020000020004" pitchFamily="34" charset="-127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5" name="Group 10"/>
            <p:cNvGrpSpPr/>
            <p:nvPr/>
          </p:nvGrpSpPr>
          <p:grpSpPr>
            <a:xfrm>
              <a:off x="3716205" y="2306927"/>
              <a:ext cx="2412289" cy="1483234"/>
              <a:chOff x="3871357" y="2215385"/>
              <a:chExt cx="2412289" cy="1483234"/>
            </a:xfrm>
          </p:grpSpPr>
          <p:sp>
            <p:nvSpPr>
              <p:cNvPr id="26" name="Arrow: Chevron 5"/>
              <p:cNvSpPr/>
              <p:nvPr/>
            </p:nvSpPr>
            <p:spPr>
              <a:xfrm>
                <a:off x="3871357" y="2780928"/>
                <a:ext cx="2412289" cy="917691"/>
              </a:xfrm>
              <a:prstGeom prst="chevron">
                <a:avLst/>
              </a:prstGeom>
              <a:solidFill>
                <a:schemeClr val="accent1"/>
              </a:solidFill>
              <a:ln w="50800" cap="rnd">
                <a:solidFill>
                  <a:schemeClr val="accent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" name="Group 6"/>
              <p:cNvGrpSpPr/>
              <p:nvPr/>
            </p:nvGrpSpPr>
            <p:grpSpPr>
              <a:xfrm>
                <a:off x="4650526" y="2215385"/>
                <a:ext cx="855694" cy="855694"/>
                <a:chOff x="1730624" y="2145428"/>
                <a:chExt cx="923676" cy="923676"/>
              </a:xfrm>
            </p:grpSpPr>
            <p:sp>
              <p:nvSpPr>
                <p:cNvPr id="28" name="Oval 7"/>
                <p:cNvSpPr/>
                <p:nvPr/>
              </p:nvSpPr>
              <p:spPr>
                <a:xfrm flipH="1">
                  <a:off x="1730624" y="2145428"/>
                  <a:ext cx="923676" cy="923676"/>
                </a:xfrm>
                <a:prstGeom prst="ellipse">
                  <a:avLst/>
                </a:prstGeom>
                <a:solidFill>
                  <a:schemeClr val="tx2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8"/>
                <p:cNvSpPr txBox="1">
                  <a:spLocks/>
                </p:cNvSpPr>
                <p:nvPr/>
              </p:nvSpPr>
              <p:spPr bwMode="auto">
                <a:xfrm>
                  <a:off x="1878069" y="2305288"/>
                  <a:ext cx="628787" cy="567142"/>
                </a:xfrm>
                <a:prstGeom prst="rect">
                  <a:avLst/>
                </a:prstGeom>
                <a:noFill/>
                <a:extLst/>
              </p:spPr>
              <p:txBody>
                <a:bodyPr wrap="none" lIns="90000" tIns="46800" rIns="90000" bIns="46800">
                  <a:norm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35954"/>
                    </a:buClr>
                    <a:buSzPct val="120000"/>
                    <a:buFontTx/>
                    <a:buNone/>
                    <a:tabLst/>
                    <a:defRPr/>
                  </a:pPr>
                  <a:r>
                    <a:rPr kumimoji="0" lang="en-US" altLang="ko-KR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等线" panose="020F0502020204030204"/>
                      <a:ea typeface="맑은 고딕" panose="020B0503020000020004" pitchFamily="34" charset="-127"/>
                      <a:cs typeface="+mn-cs"/>
                    </a:rPr>
                    <a:t>02</a:t>
                  </a:r>
                </a:p>
              </p:txBody>
            </p:sp>
          </p:grpSp>
        </p:grpSp>
        <p:grpSp>
          <p:nvGrpSpPr>
            <p:cNvPr id="6" name="Group 14"/>
            <p:cNvGrpSpPr/>
            <p:nvPr/>
          </p:nvGrpSpPr>
          <p:grpSpPr>
            <a:xfrm>
              <a:off x="6292256" y="2306927"/>
              <a:ext cx="2412289" cy="1483234"/>
              <a:chOff x="6053676" y="2215385"/>
              <a:chExt cx="2412289" cy="1483234"/>
            </a:xfrm>
          </p:grpSpPr>
          <p:sp>
            <p:nvSpPr>
              <p:cNvPr id="23" name="Arrow: Chevron 9"/>
              <p:cNvSpPr/>
              <p:nvPr/>
            </p:nvSpPr>
            <p:spPr>
              <a:xfrm>
                <a:off x="6053676" y="2780928"/>
                <a:ext cx="2412289" cy="917691"/>
              </a:xfrm>
              <a:prstGeom prst="chevron">
                <a:avLst/>
              </a:prstGeom>
              <a:solidFill>
                <a:schemeClr val="accent3"/>
              </a:solidFill>
              <a:ln w="50800" cap="rnd">
                <a:solidFill>
                  <a:schemeClr val="accent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11"/>
              <p:cNvSpPr/>
              <p:nvPr/>
            </p:nvSpPr>
            <p:spPr>
              <a:xfrm flipH="1">
                <a:off x="6832409" y="2215385"/>
                <a:ext cx="855694" cy="855694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TextBox 12"/>
              <p:cNvSpPr txBox="1">
                <a:spLocks/>
              </p:cNvSpPr>
              <p:nvPr/>
            </p:nvSpPr>
            <p:spPr bwMode="auto">
              <a:xfrm>
                <a:off x="6969002" y="2363479"/>
                <a:ext cx="582509" cy="525401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35954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en-US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맑은 고딕" panose="020B0503020000020004" pitchFamily="34" charset="-127"/>
                    <a:cs typeface="+mn-cs"/>
                  </a:rPr>
                  <a:t>03</a:t>
                </a:r>
              </a:p>
            </p:txBody>
          </p:sp>
        </p:grpSp>
        <p:grpSp>
          <p:nvGrpSpPr>
            <p:cNvPr id="7" name="Group 15"/>
            <p:cNvGrpSpPr/>
            <p:nvPr/>
          </p:nvGrpSpPr>
          <p:grpSpPr>
            <a:xfrm>
              <a:off x="8868308" y="2306927"/>
              <a:ext cx="2412289" cy="1483234"/>
              <a:chOff x="8235995" y="2215385"/>
              <a:chExt cx="2412289" cy="1483234"/>
            </a:xfrm>
          </p:grpSpPr>
          <p:sp>
            <p:nvSpPr>
              <p:cNvPr id="20" name="Arrow: Chevron 13"/>
              <p:cNvSpPr/>
              <p:nvPr/>
            </p:nvSpPr>
            <p:spPr>
              <a:xfrm>
                <a:off x="8235995" y="2780928"/>
                <a:ext cx="2412289" cy="917691"/>
              </a:xfrm>
              <a:prstGeom prst="chevron">
                <a:avLst/>
              </a:prstGeom>
              <a:solidFill>
                <a:schemeClr val="accent6"/>
              </a:solidFill>
              <a:ln w="50800" cap="rnd">
                <a:solidFill>
                  <a:schemeClr val="accent6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val 27"/>
              <p:cNvSpPr/>
              <p:nvPr/>
            </p:nvSpPr>
            <p:spPr>
              <a:xfrm flipH="1">
                <a:off x="9014291" y="2215385"/>
                <a:ext cx="855694" cy="855694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xtBox 28"/>
              <p:cNvSpPr txBox="1">
                <a:spLocks/>
              </p:cNvSpPr>
              <p:nvPr/>
            </p:nvSpPr>
            <p:spPr bwMode="auto">
              <a:xfrm>
                <a:off x="9150884" y="2363479"/>
                <a:ext cx="582509" cy="525401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35954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en-US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맑은 고딕" panose="020B0503020000020004" pitchFamily="34" charset="-127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8" name="Group 22"/>
            <p:cNvGrpSpPr/>
            <p:nvPr/>
          </p:nvGrpSpPr>
          <p:grpSpPr>
            <a:xfrm>
              <a:off x="1145969" y="3790161"/>
              <a:ext cx="2343125" cy="1006991"/>
              <a:chOff x="1197898" y="2503545"/>
              <a:chExt cx="2198693" cy="1006991"/>
            </a:xfrm>
          </p:grpSpPr>
          <p:sp>
            <p:nvSpPr>
              <p:cNvPr id="18" name="TextBox 23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6A757F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9" name="TextBox 24"/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</a:t>
                </a:r>
                <a:br>
                  <a: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9" name="Group 32"/>
            <p:cNvGrpSpPr/>
            <p:nvPr/>
          </p:nvGrpSpPr>
          <p:grpSpPr>
            <a:xfrm>
              <a:off x="3706699" y="3790161"/>
              <a:ext cx="2343125" cy="1006991"/>
              <a:chOff x="1197898" y="2503545"/>
              <a:chExt cx="2198693" cy="1006991"/>
            </a:xfrm>
          </p:grpSpPr>
          <p:sp>
            <p:nvSpPr>
              <p:cNvPr id="16" name="TextBox 41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606A74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7" name="TextBox 42"/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</a:t>
                </a:r>
                <a:br>
                  <a: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10" name="Group 43"/>
            <p:cNvGrpSpPr/>
            <p:nvPr/>
          </p:nvGrpSpPr>
          <p:grpSpPr>
            <a:xfrm>
              <a:off x="6240016" y="3790161"/>
              <a:ext cx="2343125" cy="1006991"/>
              <a:chOff x="1197898" y="2503545"/>
              <a:chExt cx="2198693" cy="1006991"/>
            </a:xfrm>
          </p:grpSpPr>
          <p:sp>
            <p:nvSpPr>
              <p:cNvPr id="14" name="TextBox 44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21293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5" name="TextBox 45"/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</a:t>
                </a:r>
                <a:br>
                  <a: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11" name="Group 46"/>
            <p:cNvGrpSpPr/>
            <p:nvPr/>
          </p:nvGrpSpPr>
          <p:grpSpPr>
            <a:xfrm>
              <a:off x="8832304" y="3790161"/>
              <a:ext cx="2343125" cy="1006991"/>
              <a:chOff x="1197898" y="2503545"/>
              <a:chExt cx="2198693" cy="1006991"/>
            </a:xfrm>
          </p:grpSpPr>
          <p:sp>
            <p:nvSpPr>
              <p:cNvPr id="12" name="TextBox 47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323531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3" name="TextBox 48"/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</a:t>
                </a:r>
                <a:br>
                  <a: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85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ddc828f-e67c-485c-9621-8550acd74a65"/>
          <p:cNvGrpSpPr>
            <a:grpSpLocks noChangeAspect="1"/>
          </p:cNvGrpSpPr>
          <p:nvPr/>
        </p:nvGrpSpPr>
        <p:grpSpPr>
          <a:xfrm>
            <a:off x="1170189" y="1664804"/>
            <a:ext cx="10008392" cy="4014615"/>
            <a:chOff x="1170191" y="1664804"/>
            <a:chExt cx="10008393" cy="4014615"/>
          </a:xfrm>
        </p:grpSpPr>
        <p:cxnSp>
          <p:nvCxnSpPr>
            <p:cNvPr id="4" name="Straight Connector 50"/>
            <p:cNvCxnSpPr/>
            <p:nvPr/>
          </p:nvCxnSpPr>
          <p:spPr>
            <a:xfrm>
              <a:off x="5061421" y="2686130"/>
              <a:ext cx="224435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51"/>
            <p:cNvCxnSpPr/>
            <p:nvPr/>
          </p:nvCxnSpPr>
          <p:spPr>
            <a:xfrm>
              <a:off x="7555537" y="2686130"/>
              <a:ext cx="224435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2"/>
            <p:cNvCxnSpPr/>
            <p:nvPr/>
          </p:nvCxnSpPr>
          <p:spPr>
            <a:xfrm>
              <a:off x="2563926" y="2686130"/>
              <a:ext cx="224435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53"/>
            <p:cNvGrpSpPr/>
            <p:nvPr/>
          </p:nvGrpSpPr>
          <p:grpSpPr>
            <a:xfrm>
              <a:off x="4803972" y="2558153"/>
              <a:ext cx="257449" cy="257449"/>
              <a:chOff x="3502353" y="2800350"/>
              <a:chExt cx="201492" cy="201492"/>
            </a:xfrm>
          </p:grpSpPr>
          <p:sp>
            <p:nvSpPr>
              <p:cNvPr id="62" name="Oval 54"/>
              <p:cNvSpPr/>
              <p:nvPr/>
            </p:nvSpPr>
            <p:spPr>
              <a:xfrm>
                <a:off x="3502353" y="2800350"/>
                <a:ext cx="201492" cy="201492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Oval 55"/>
              <p:cNvSpPr/>
              <p:nvPr/>
            </p:nvSpPr>
            <p:spPr>
              <a:xfrm>
                <a:off x="3562295" y="2860292"/>
                <a:ext cx="81608" cy="8160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56"/>
            <p:cNvGrpSpPr/>
            <p:nvPr/>
          </p:nvGrpSpPr>
          <p:grpSpPr>
            <a:xfrm>
              <a:off x="7301493" y="2558167"/>
              <a:ext cx="257450" cy="257450"/>
              <a:chOff x="5457013" y="2800350"/>
              <a:chExt cx="201492" cy="201492"/>
            </a:xfrm>
          </p:grpSpPr>
          <p:sp>
            <p:nvSpPr>
              <p:cNvPr id="60" name="Oval 57"/>
              <p:cNvSpPr/>
              <p:nvPr/>
            </p:nvSpPr>
            <p:spPr>
              <a:xfrm>
                <a:off x="5516955" y="2860292"/>
                <a:ext cx="81608" cy="8160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Oval 58"/>
              <p:cNvSpPr/>
              <p:nvPr/>
            </p:nvSpPr>
            <p:spPr>
              <a:xfrm>
                <a:off x="5457013" y="2800350"/>
                <a:ext cx="201492" cy="201492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59"/>
            <p:cNvGrpSpPr/>
            <p:nvPr/>
          </p:nvGrpSpPr>
          <p:grpSpPr>
            <a:xfrm>
              <a:off x="9795582" y="2558153"/>
              <a:ext cx="257449" cy="257449"/>
              <a:chOff x="7409029" y="2800350"/>
              <a:chExt cx="201492" cy="201492"/>
            </a:xfrm>
          </p:grpSpPr>
          <p:sp>
            <p:nvSpPr>
              <p:cNvPr id="58" name="Oval 60"/>
              <p:cNvSpPr/>
              <p:nvPr/>
            </p:nvSpPr>
            <p:spPr>
              <a:xfrm>
                <a:off x="7409029" y="2800350"/>
                <a:ext cx="201492" cy="201492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61"/>
              <p:cNvSpPr/>
              <p:nvPr/>
            </p:nvSpPr>
            <p:spPr>
              <a:xfrm>
                <a:off x="7468971" y="2860292"/>
                <a:ext cx="81608" cy="816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62"/>
            <p:cNvGrpSpPr/>
            <p:nvPr/>
          </p:nvGrpSpPr>
          <p:grpSpPr>
            <a:xfrm>
              <a:off x="2300490" y="2558153"/>
              <a:ext cx="257449" cy="257449"/>
              <a:chOff x="1877352" y="4196226"/>
              <a:chExt cx="225768" cy="225768"/>
            </a:xfrm>
          </p:grpSpPr>
          <p:sp>
            <p:nvSpPr>
              <p:cNvPr id="56" name="Oval 63"/>
              <p:cNvSpPr/>
              <p:nvPr/>
            </p:nvSpPr>
            <p:spPr>
              <a:xfrm>
                <a:off x="1877352" y="4196226"/>
                <a:ext cx="225768" cy="22576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Oval 64"/>
              <p:cNvSpPr/>
              <p:nvPr/>
            </p:nvSpPr>
            <p:spPr>
              <a:xfrm>
                <a:off x="1944516" y="4263390"/>
                <a:ext cx="91440" cy="914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" name="Straight Connector 65"/>
            <p:cNvCxnSpPr/>
            <p:nvPr/>
          </p:nvCxnSpPr>
          <p:spPr>
            <a:xfrm>
              <a:off x="3686101" y="1664804"/>
              <a:ext cx="0" cy="283281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66"/>
            <p:cNvCxnSpPr/>
            <p:nvPr/>
          </p:nvCxnSpPr>
          <p:spPr>
            <a:xfrm>
              <a:off x="6183595" y="1664804"/>
              <a:ext cx="0" cy="283281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67"/>
            <p:cNvCxnSpPr/>
            <p:nvPr/>
          </p:nvCxnSpPr>
          <p:spPr>
            <a:xfrm>
              <a:off x="8677711" y="1664804"/>
              <a:ext cx="0" cy="283281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68"/>
            <p:cNvSpPr/>
            <p:nvPr/>
          </p:nvSpPr>
          <p:spPr bwMode="auto">
            <a:xfrm>
              <a:off x="1604807" y="1829721"/>
              <a:ext cx="1638922" cy="511150"/>
            </a:xfrm>
            <a:prstGeom prst="roundRect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15" name="Rectangle: Rounded Corners 69"/>
            <p:cNvSpPr/>
            <p:nvPr/>
          </p:nvSpPr>
          <p:spPr bwMode="auto">
            <a:xfrm>
              <a:off x="4113700" y="1829721"/>
              <a:ext cx="1638922" cy="51115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16" name="Rectangle: Rounded Corners 70"/>
            <p:cNvSpPr/>
            <p:nvPr/>
          </p:nvSpPr>
          <p:spPr bwMode="auto">
            <a:xfrm>
              <a:off x="6611194" y="1829721"/>
              <a:ext cx="1638922" cy="511150"/>
            </a:xfrm>
            <a:prstGeom prst="roundRect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17" name="Rectangle: Rounded Corners 71"/>
            <p:cNvSpPr/>
            <p:nvPr/>
          </p:nvSpPr>
          <p:spPr bwMode="auto">
            <a:xfrm>
              <a:off x="9104844" y="1829721"/>
              <a:ext cx="1638922" cy="511150"/>
            </a:xfrm>
            <a:prstGeom prst="roundRect">
              <a:avLst/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grpSp>
          <p:nvGrpSpPr>
            <p:cNvPr id="18" name="Group 72"/>
            <p:cNvGrpSpPr/>
            <p:nvPr/>
          </p:nvGrpSpPr>
          <p:grpSpPr>
            <a:xfrm>
              <a:off x="4543712" y="4900525"/>
              <a:ext cx="778894" cy="778894"/>
              <a:chOff x="3355740" y="3826624"/>
              <a:chExt cx="609600" cy="609600"/>
            </a:xfrm>
          </p:grpSpPr>
          <p:sp>
            <p:nvSpPr>
              <p:cNvPr id="49" name="Oval 73"/>
              <p:cNvSpPr/>
              <p:nvPr/>
            </p:nvSpPr>
            <p:spPr bwMode="auto">
              <a:xfrm>
                <a:off x="3355740" y="3826624"/>
                <a:ext cx="609600" cy="609600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0" name="Group 74"/>
              <p:cNvGrpSpPr/>
              <p:nvPr/>
            </p:nvGrpSpPr>
            <p:grpSpPr>
              <a:xfrm>
                <a:off x="3466682" y="3936151"/>
                <a:ext cx="387716" cy="390546"/>
                <a:chOff x="1905000" y="3457575"/>
                <a:chExt cx="217488" cy="219075"/>
              </a:xfrm>
              <a:solidFill>
                <a:schemeClr val="bg1"/>
              </a:solidFill>
            </p:grpSpPr>
            <p:sp>
              <p:nvSpPr>
                <p:cNvPr id="51" name="Freeform: Shape 75"/>
                <p:cNvSpPr>
                  <a:spLocks/>
                </p:cNvSpPr>
                <p:nvPr/>
              </p:nvSpPr>
              <p:spPr bwMode="auto">
                <a:xfrm>
                  <a:off x="1905000" y="3457575"/>
                  <a:ext cx="217488" cy="219075"/>
                </a:xfrm>
                <a:custGeom>
                  <a:avLst/>
                  <a:gdLst/>
                  <a:ahLst/>
                  <a:cxnLst>
                    <a:cxn ang="0">
                      <a:pos x="76" y="9"/>
                    </a:cxn>
                    <a:cxn ang="0">
                      <a:pos x="53" y="0"/>
                    </a:cxn>
                    <a:cxn ang="0">
                      <a:pos x="30" y="9"/>
                    </a:cxn>
                    <a:cxn ang="0">
                      <a:pos x="21" y="32"/>
                    </a:cxn>
                    <a:cxn ang="0">
                      <a:pos x="25" y="48"/>
                    </a:cxn>
                    <a:cxn ang="0">
                      <a:pos x="1" y="73"/>
                    </a:cxn>
                    <a:cxn ang="0">
                      <a:pos x="0" y="75"/>
                    </a:cxn>
                    <a:cxn ang="0">
                      <a:pos x="1" y="77"/>
                    </a:cxn>
                    <a:cxn ang="0">
                      <a:pos x="8" y="85"/>
                    </a:cxn>
                    <a:cxn ang="0">
                      <a:pos x="10" y="85"/>
                    </a:cxn>
                    <a:cxn ang="0">
                      <a:pos x="12" y="85"/>
                    </a:cxn>
                    <a:cxn ang="0">
                      <a:pos x="37" y="60"/>
                    </a:cxn>
                    <a:cxn ang="0">
                      <a:pos x="53" y="64"/>
                    </a:cxn>
                    <a:cxn ang="0">
                      <a:pos x="76" y="55"/>
                    </a:cxn>
                    <a:cxn ang="0">
                      <a:pos x="85" y="32"/>
                    </a:cxn>
                    <a:cxn ang="0">
                      <a:pos x="76" y="9"/>
                    </a:cxn>
                    <a:cxn ang="0">
                      <a:pos x="10" y="79"/>
                    </a:cxn>
                    <a:cxn ang="0">
                      <a:pos x="6" y="75"/>
                    </a:cxn>
                    <a:cxn ang="0">
                      <a:pos x="28" y="53"/>
                    </a:cxn>
                    <a:cxn ang="0">
                      <a:pos x="30" y="55"/>
                    </a:cxn>
                    <a:cxn ang="0">
                      <a:pos x="32" y="57"/>
                    </a:cxn>
                    <a:cxn ang="0">
                      <a:pos x="10" y="79"/>
                    </a:cxn>
                    <a:cxn ang="0">
                      <a:pos x="72" y="51"/>
                    </a:cxn>
                    <a:cxn ang="0">
                      <a:pos x="53" y="59"/>
                    </a:cxn>
                    <a:cxn ang="0">
                      <a:pos x="34" y="51"/>
                    </a:cxn>
                    <a:cxn ang="0">
                      <a:pos x="26" y="32"/>
                    </a:cxn>
                    <a:cxn ang="0">
                      <a:pos x="34" y="13"/>
                    </a:cxn>
                    <a:cxn ang="0">
                      <a:pos x="53" y="5"/>
                    </a:cxn>
                    <a:cxn ang="0">
                      <a:pos x="72" y="13"/>
                    </a:cxn>
                    <a:cxn ang="0">
                      <a:pos x="80" y="32"/>
                    </a:cxn>
                    <a:cxn ang="0">
                      <a:pos x="72" y="51"/>
                    </a:cxn>
                  </a:cxnLst>
                  <a:rect l="0" t="0" r="r" b="b"/>
                  <a:pathLst>
                    <a:path w="85" h="85">
                      <a:moveTo>
                        <a:pt x="76" y="9"/>
                      </a:moveTo>
                      <a:cubicBezTo>
                        <a:pt x="70" y="3"/>
                        <a:pt x="62" y="0"/>
                        <a:pt x="53" y="0"/>
                      </a:cubicBezTo>
                      <a:cubicBezTo>
                        <a:pt x="44" y="0"/>
                        <a:pt x="36" y="3"/>
                        <a:pt x="30" y="9"/>
                      </a:cubicBezTo>
                      <a:cubicBezTo>
                        <a:pt x="24" y="15"/>
                        <a:pt x="21" y="23"/>
                        <a:pt x="21" y="32"/>
                      </a:cubicBezTo>
                      <a:cubicBezTo>
                        <a:pt x="21" y="38"/>
                        <a:pt x="22" y="43"/>
                        <a:pt x="25" y="48"/>
                      </a:cubicBezTo>
                      <a:cubicBezTo>
                        <a:pt x="1" y="73"/>
                        <a:pt x="1" y="73"/>
                        <a:pt x="1" y="73"/>
                      </a:cubicBezTo>
                      <a:cubicBezTo>
                        <a:pt x="0" y="74"/>
                        <a:pt x="0" y="74"/>
                        <a:pt x="0" y="75"/>
                      </a:cubicBezTo>
                      <a:cubicBezTo>
                        <a:pt x="0" y="76"/>
                        <a:pt x="0" y="76"/>
                        <a:pt x="1" y="77"/>
                      </a:cubicBezTo>
                      <a:cubicBezTo>
                        <a:pt x="8" y="85"/>
                        <a:pt x="8" y="85"/>
                        <a:pt x="8" y="85"/>
                      </a:cubicBezTo>
                      <a:cubicBezTo>
                        <a:pt x="9" y="85"/>
                        <a:pt x="9" y="85"/>
                        <a:pt x="10" y="85"/>
                      </a:cubicBezTo>
                      <a:cubicBezTo>
                        <a:pt x="11" y="85"/>
                        <a:pt x="12" y="85"/>
                        <a:pt x="12" y="85"/>
                      </a:cubicBezTo>
                      <a:cubicBezTo>
                        <a:pt x="37" y="60"/>
                        <a:pt x="37" y="60"/>
                        <a:pt x="37" y="60"/>
                      </a:cubicBezTo>
                      <a:cubicBezTo>
                        <a:pt x="42" y="63"/>
                        <a:pt x="47" y="64"/>
                        <a:pt x="53" y="64"/>
                      </a:cubicBezTo>
                      <a:cubicBezTo>
                        <a:pt x="62" y="64"/>
                        <a:pt x="70" y="61"/>
                        <a:pt x="76" y="55"/>
                      </a:cubicBezTo>
                      <a:cubicBezTo>
                        <a:pt x="82" y="49"/>
                        <a:pt x="85" y="41"/>
                        <a:pt x="85" y="32"/>
                      </a:cubicBezTo>
                      <a:cubicBezTo>
                        <a:pt x="85" y="23"/>
                        <a:pt x="82" y="15"/>
                        <a:pt x="76" y="9"/>
                      </a:cubicBezTo>
                      <a:close/>
                      <a:moveTo>
                        <a:pt x="10" y="79"/>
                      </a:moveTo>
                      <a:cubicBezTo>
                        <a:pt x="6" y="75"/>
                        <a:pt x="6" y="75"/>
                        <a:pt x="6" y="75"/>
                      </a:cubicBezTo>
                      <a:cubicBezTo>
                        <a:pt x="28" y="53"/>
                        <a:pt x="28" y="53"/>
                        <a:pt x="28" y="53"/>
                      </a:cubicBezTo>
                      <a:cubicBezTo>
                        <a:pt x="29" y="53"/>
                        <a:pt x="30" y="54"/>
                        <a:pt x="30" y="55"/>
                      </a:cubicBezTo>
                      <a:cubicBezTo>
                        <a:pt x="31" y="56"/>
                        <a:pt x="32" y="56"/>
                        <a:pt x="32" y="57"/>
                      </a:cubicBezTo>
                      <a:lnTo>
                        <a:pt x="10" y="79"/>
                      </a:lnTo>
                      <a:close/>
                      <a:moveTo>
                        <a:pt x="72" y="51"/>
                      </a:moveTo>
                      <a:cubicBezTo>
                        <a:pt x="67" y="56"/>
                        <a:pt x="60" y="59"/>
                        <a:pt x="53" y="59"/>
                      </a:cubicBezTo>
                      <a:cubicBezTo>
                        <a:pt x="46" y="59"/>
                        <a:pt x="39" y="56"/>
                        <a:pt x="34" y="51"/>
                      </a:cubicBezTo>
                      <a:cubicBezTo>
                        <a:pt x="29" y="46"/>
                        <a:pt x="26" y="39"/>
                        <a:pt x="26" y="32"/>
                      </a:cubicBezTo>
                      <a:cubicBezTo>
                        <a:pt x="26" y="25"/>
                        <a:pt x="29" y="18"/>
                        <a:pt x="34" y="13"/>
                      </a:cubicBezTo>
                      <a:cubicBezTo>
                        <a:pt x="39" y="8"/>
                        <a:pt x="46" y="5"/>
                        <a:pt x="53" y="5"/>
                      </a:cubicBezTo>
                      <a:cubicBezTo>
                        <a:pt x="60" y="5"/>
                        <a:pt x="67" y="8"/>
                        <a:pt x="72" y="13"/>
                      </a:cubicBezTo>
                      <a:cubicBezTo>
                        <a:pt x="77" y="18"/>
                        <a:pt x="80" y="25"/>
                        <a:pt x="80" y="32"/>
                      </a:cubicBezTo>
                      <a:cubicBezTo>
                        <a:pt x="80" y="39"/>
                        <a:pt x="77" y="46"/>
                        <a:pt x="72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: Shape 76"/>
                <p:cNvSpPr>
                  <a:spLocks/>
                </p:cNvSpPr>
                <p:nvPr/>
              </p:nvSpPr>
              <p:spPr bwMode="auto">
                <a:xfrm>
                  <a:off x="1992313" y="3548063"/>
                  <a:ext cx="107950" cy="50800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38" y="2"/>
                    </a:cxn>
                    <a:cxn ang="0">
                      <a:pos x="33" y="11"/>
                    </a:cxn>
                    <a:cxn ang="0">
                      <a:pos x="19" y="17"/>
                    </a:cxn>
                    <a:cxn ang="0">
                      <a:pos x="5" y="11"/>
                    </a:cxn>
                    <a:cxn ang="0">
                      <a:pos x="3" y="9"/>
                    </a:cxn>
                    <a:cxn ang="0">
                      <a:pos x="1" y="8"/>
                    </a:cxn>
                    <a:cxn ang="0">
                      <a:pos x="1" y="11"/>
                    </a:cxn>
                    <a:cxn ang="0">
                      <a:pos x="3" y="13"/>
                    </a:cxn>
                    <a:cxn ang="0">
                      <a:pos x="19" y="20"/>
                    </a:cxn>
                    <a:cxn ang="0">
                      <a:pos x="35" y="13"/>
                    </a:cxn>
                    <a:cxn ang="0">
                      <a:pos x="42" y="2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2" h="20">
                      <a:moveTo>
                        <a:pt x="40" y="0"/>
                      </a:moveTo>
                      <a:cubicBezTo>
                        <a:pt x="39" y="0"/>
                        <a:pt x="38" y="1"/>
                        <a:pt x="38" y="2"/>
                      </a:cubicBezTo>
                      <a:cubicBezTo>
                        <a:pt x="37" y="5"/>
                        <a:pt x="35" y="8"/>
                        <a:pt x="33" y="11"/>
                      </a:cubicBezTo>
                      <a:cubicBezTo>
                        <a:pt x="29" y="15"/>
                        <a:pt x="24" y="17"/>
                        <a:pt x="19" y="17"/>
                      </a:cubicBezTo>
                      <a:cubicBezTo>
                        <a:pt x="14" y="17"/>
                        <a:pt x="9" y="15"/>
                        <a:pt x="5" y="11"/>
                      </a:cubicBezTo>
                      <a:cubicBezTo>
                        <a:pt x="5" y="10"/>
                        <a:pt x="4" y="9"/>
                        <a:pt x="3" y="9"/>
                      </a:cubicBezTo>
                      <a:cubicBezTo>
                        <a:pt x="3" y="8"/>
                        <a:pt x="2" y="8"/>
                        <a:pt x="1" y="8"/>
                      </a:cubicBezTo>
                      <a:cubicBezTo>
                        <a:pt x="0" y="9"/>
                        <a:pt x="0" y="10"/>
                        <a:pt x="1" y="11"/>
                      </a:cubicBezTo>
                      <a:cubicBezTo>
                        <a:pt x="1" y="12"/>
                        <a:pt x="2" y="13"/>
                        <a:pt x="3" y="13"/>
                      </a:cubicBezTo>
                      <a:cubicBezTo>
                        <a:pt x="7" y="18"/>
                        <a:pt x="13" y="20"/>
                        <a:pt x="19" y="20"/>
                      </a:cubicBezTo>
                      <a:cubicBezTo>
                        <a:pt x="25" y="20"/>
                        <a:pt x="31" y="18"/>
                        <a:pt x="35" y="13"/>
                      </a:cubicBezTo>
                      <a:cubicBezTo>
                        <a:pt x="38" y="10"/>
                        <a:pt x="41" y="7"/>
                        <a:pt x="42" y="2"/>
                      </a:cubicBezTo>
                      <a:cubicBezTo>
                        <a:pt x="42" y="1"/>
                        <a:pt x="41" y="0"/>
                        <a:pt x="4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77"/>
                <p:cNvSpPr>
                  <a:spLocks/>
                </p:cNvSpPr>
                <p:nvPr/>
              </p:nvSpPr>
              <p:spPr bwMode="auto">
                <a:xfrm>
                  <a:off x="1976438" y="3481388"/>
                  <a:ext cx="123825" cy="79375"/>
                </a:xfrm>
                <a:custGeom>
                  <a:avLst/>
                  <a:gdLst/>
                  <a:ahLst/>
                  <a:cxnLst>
                    <a:cxn ang="0">
                      <a:pos x="6" y="29"/>
                    </a:cxn>
                    <a:cxn ang="0">
                      <a:pos x="11" y="9"/>
                    </a:cxn>
                    <a:cxn ang="0">
                      <a:pos x="25" y="3"/>
                    </a:cxn>
                    <a:cxn ang="0">
                      <a:pos x="39" y="9"/>
                    </a:cxn>
                    <a:cxn ang="0">
                      <a:pos x="44" y="18"/>
                    </a:cxn>
                    <a:cxn ang="0">
                      <a:pos x="46" y="19"/>
                    </a:cxn>
                    <a:cxn ang="0">
                      <a:pos x="47" y="17"/>
                    </a:cxn>
                    <a:cxn ang="0">
                      <a:pos x="41" y="7"/>
                    </a:cxn>
                    <a:cxn ang="0">
                      <a:pos x="25" y="0"/>
                    </a:cxn>
                    <a:cxn ang="0">
                      <a:pos x="9" y="7"/>
                    </a:cxn>
                    <a:cxn ang="0">
                      <a:pos x="3" y="30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6" y="29"/>
                    </a:cxn>
                  </a:cxnLst>
                  <a:rect l="0" t="0" r="r" b="b"/>
                  <a:pathLst>
                    <a:path w="48" h="31">
                      <a:moveTo>
                        <a:pt x="6" y="29"/>
                      </a:moveTo>
                      <a:cubicBezTo>
                        <a:pt x="4" y="22"/>
                        <a:pt x="6" y="14"/>
                        <a:pt x="11" y="9"/>
                      </a:cubicBezTo>
                      <a:cubicBezTo>
                        <a:pt x="15" y="6"/>
                        <a:pt x="20" y="3"/>
                        <a:pt x="25" y="3"/>
                      </a:cubicBezTo>
                      <a:cubicBezTo>
                        <a:pt x="30" y="3"/>
                        <a:pt x="35" y="6"/>
                        <a:pt x="39" y="9"/>
                      </a:cubicBezTo>
                      <a:cubicBezTo>
                        <a:pt x="41" y="12"/>
                        <a:pt x="43" y="15"/>
                        <a:pt x="44" y="18"/>
                      </a:cubicBezTo>
                      <a:cubicBezTo>
                        <a:pt x="44" y="19"/>
                        <a:pt x="45" y="20"/>
                        <a:pt x="46" y="19"/>
                      </a:cubicBezTo>
                      <a:cubicBezTo>
                        <a:pt x="47" y="19"/>
                        <a:pt x="48" y="18"/>
                        <a:pt x="47" y="17"/>
                      </a:cubicBezTo>
                      <a:cubicBezTo>
                        <a:pt x="46" y="13"/>
                        <a:pt x="44" y="10"/>
                        <a:pt x="41" y="7"/>
                      </a:cubicBezTo>
                      <a:cubicBezTo>
                        <a:pt x="37" y="2"/>
                        <a:pt x="31" y="0"/>
                        <a:pt x="25" y="0"/>
                      </a:cubicBezTo>
                      <a:cubicBezTo>
                        <a:pt x="19" y="0"/>
                        <a:pt x="13" y="2"/>
                        <a:pt x="9" y="7"/>
                      </a:cubicBezTo>
                      <a:cubicBezTo>
                        <a:pt x="3" y="13"/>
                        <a:pt x="0" y="22"/>
                        <a:pt x="3" y="30"/>
                      </a:cubicBezTo>
                      <a:cubicBezTo>
                        <a:pt x="3" y="31"/>
                        <a:pt x="4" y="31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31"/>
                        <a:pt x="7" y="30"/>
                        <a:pt x="6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78"/>
                <p:cNvSpPr>
                  <a:spLocks/>
                </p:cNvSpPr>
                <p:nvPr/>
              </p:nvSpPr>
              <p:spPr bwMode="auto">
                <a:xfrm>
                  <a:off x="2043113" y="3498850"/>
                  <a:ext cx="28575" cy="20638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8" y="7"/>
                    </a:cxn>
                    <a:cxn ang="0">
                      <a:pos x="9" y="8"/>
                    </a:cxn>
                    <a:cxn ang="0">
                      <a:pos x="10" y="7"/>
                    </a:cxn>
                    <a:cxn ang="0">
                      <a:pos x="10" y="5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1" h="8">
                      <a:moveTo>
                        <a:pt x="3" y="1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4" y="5"/>
                        <a:pt x="6" y="6"/>
                        <a:pt x="8" y="7"/>
                      </a:cubicBezTo>
                      <a:cubicBezTo>
                        <a:pt x="8" y="8"/>
                        <a:pt x="8" y="8"/>
                        <a:pt x="9" y="8"/>
                      </a:cubicBezTo>
                      <a:cubicBezTo>
                        <a:pt x="9" y="8"/>
                        <a:pt x="10" y="8"/>
                        <a:pt x="10" y="7"/>
                      </a:cubicBezTo>
                      <a:cubicBezTo>
                        <a:pt x="11" y="7"/>
                        <a:pt x="11" y="6"/>
                        <a:pt x="10" y="5"/>
                      </a:cubicBezTo>
                      <a:cubicBezTo>
                        <a:pt x="8" y="3"/>
                        <a:pt x="5" y="1"/>
                        <a:pt x="3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79"/>
                <p:cNvSpPr>
                  <a:spLocks/>
                </p:cNvSpPr>
                <p:nvPr/>
              </p:nvSpPr>
              <p:spPr bwMode="auto">
                <a:xfrm>
                  <a:off x="2070100" y="3522663"/>
                  <a:ext cx="12700" cy="17463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5" y="5"/>
                    </a:cxn>
                    <a:cxn ang="0">
                      <a:pos x="4" y="2"/>
                    </a:cxn>
                    <a:cxn ang="0">
                      <a:pos x="2" y="1"/>
                    </a:cxn>
                    <a:cxn ang="0">
                      <a:pos x="1" y="3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5" h="7">
                      <a:moveTo>
                        <a:pt x="1" y="6"/>
                      </a:move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5" y="6"/>
                        <a:pt x="5" y="5"/>
                      </a:cubicBezTo>
                      <a:cubicBezTo>
                        <a:pt x="5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" name="Group 80"/>
            <p:cNvGrpSpPr/>
            <p:nvPr/>
          </p:nvGrpSpPr>
          <p:grpSpPr>
            <a:xfrm>
              <a:off x="7034844" y="4900525"/>
              <a:ext cx="778894" cy="778894"/>
              <a:chOff x="5251865" y="3826624"/>
              <a:chExt cx="609600" cy="609600"/>
            </a:xfrm>
          </p:grpSpPr>
          <p:sp>
            <p:nvSpPr>
              <p:cNvPr id="43" name="Oval 81"/>
              <p:cNvSpPr/>
              <p:nvPr/>
            </p:nvSpPr>
            <p:spPr bwMode="auto">
              <a:xfrm>
                <a:off x="5251865" y="3826624"/>
                <a:ext cx="609600" cy="609600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4" name="Group 82"/>
              <p:cNvGrpSpPr/>
              <p:nvPr/>
            </p:nvGrpSpPr>
            <p:grpSpPr>
              <a:xfrm>
                <a:off x="5364351" y="3943252"/>
                <a:ext cx="384689" cy="376327"/>
                <a:chOff x="6516688" y="1757363"/>
                <a:chExt cx="219075" cy="214313"/>
              </a:xfrm>
              <a:solidFill>
                <a:schemeClr val="bg1"/>
              </a:solidFill>
            </p:grpSpPr>
            <p:sp>
              <p:nvSpPr>
                <p:cNvPr id="45" name="Freeform: Shape 83"/>
                <p:cNvSpPr>
                  <a:spLocks/>
                </p:cNvSpPr>
                <p:nvPr/>
              </p:nvSpPr>
              <p:spPr bwMode="auto">
                <a:xfrm>
                  <a:off x="6583363" y="1822450"/>
                  <a:ext cx="87313" cy="87313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7" y="34"/>
                    </a:cxn>
                    <a:cxn ang="0">
                      <a:pos x="34" y="17"/>
                    </a:cxn>
                    <a:cxn ang="0">
                      <a:pos x="17" y="0"/>
                    </a:cxn>
                    <a:cxn ang="0">
                      <a:pos x="0" y="17"/>
                    </a:cxn>
                    <a:cxn ang="0">
                      <a:pos x="29" y="17"/>
                    </a:cxn>
                    <a:cxn ang="0">
                      <a:pos x="17" y="29"/>
                    </a:cxn>
                    <a:cxn ang="0">
                      <a:pos x="5" y="17"/>
                    </a:cxn>
                    <a:cxn ang="0">
                      <a:pos x="17" y="6"/>
                    </a:cxn>
                    <a:cxn ang="0">
                      <a:pos x="29" y="17"/>
                    </a:cxn>
                  </a:cxnLst>
                  <a:rect l="0" t="0" r="r" b="b"/>
                  <a:pathLst>
                    <a:path w="34" h="34">
                      <a:moveTo>
                        <a:pt x="0" y="17"/>
                      </a:moveTo>
                      <a:cubicBezTo>
                        <a:pt x="0" y="27"/>
                        <a:pt x="7" y="34"/>
                        <a:pt x="17" y="34"/>
                      </a:cubicBezTo>
                      <a:cubicBezTo>
                        <a:pt x="26" y="34"/>
                        <a:pt x="34" y="27"/>
                        <a:pt x="34" y="17"/>
                      </a:cubicBezTo>
                      <a:cubicBezTo>
                        <a:pt x="34" y="8"/>
                        <a:pt x="26" y="0"/>
                        <a:pt x="17" y="0"/>
                      </a:cubicBezTo>
                      <a:cubicBezTo>
                        <a:pt x="7" y="0"/>
                        <a:pt x="0" y="8"/>
                        <a:pt x="0" y="17"/>
                      </a:cubicBezTo>
                      <a:close/>
                      <a:moveTo>
                        <a:pt x="29" y="17"/>
                      </a:moveTo>
                      <a:cubicBezTo>
                        <a:pt x="29" y="24"/>
                        <a:pt x="23" y="29"/>
                        <a:pt x="17" y="29"/>
                      </a:cubicBezTo>
                      <a:cubicBezTo>
                        <a:pt x="10" y="29"/>
                        <a:pt x="5" y="24"/>
                        <a:pt x="5" y="17"/>
                      </a:cubicBezTo>
                      <a:cubicBezTo>
                        <a:pt x="5" y="11"/>
                        <a:pt x="10" y="6"/>
                        <a:pt x="17" y="6"/>
                      </a:cubicBezTo>
                      <a:cubicBezTo>
                        <a:pt x="23" y="6"/>
                        <a:pt x="29" y="11"/>
                        <a:pt x="29" y="1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: Shape 84"/>
                <p:cNvSpPr>
                  <a:spLocks/>
                </p:cNvSpPr>
                <p:nvPr/>
              </p:nvSpPr>
              <p:spPr bwMode="auto">
                <a:xfrm>
                  <a:off x="6516688" y="1757363"/>
                  <a:ext cx="219075" cy="214313"/>
                </a:xfrm>
                <a:custGeom>
                  <a:avLst/>
                  <a:gdLst/>
                  <a:ahLst/>
                  <a:cxnLst>
                    <a:cxn ang="0">
                      <a:pos x="77" y="39"/>
                    </a:cxn>
                    <a:cxn ang="0">
                      <a:pos x="79" y="27"/>
                    </a:cxn>
                    <a:cxn ang="0">
                      <a:pos x="73" y="12"/>
                    </a:cxn>
                    <a:cxn ang="0">
                      <a:pos x="67" y="11"/>
                    </a:cxn>
                    <a:cxn ang="0">
                      <a:pos x="54" y="10"/>
                    </a:cxn>
                    <a:cxn ang="0">
                      <a:pos x="48" y="0"/>
                    </a:cxn>
                    <a:cxn ang="0">
                      <a:pos x="38" y="0"/>
                    </a:cxn>
                    <a:cxn ang="0">
                      <a:pos x="32" y="10"/>
                    </a:cxn>
                    <a:cxn ang="0">
                      <a:pos x="18" y="11"/>
                    </a:cxn>
                    <a:cxn ang="0">
                      <a:pos x="12" y="12"/>
                    </a:cxn>
                    <a:cxn ang="0">
                      <a:pos x="6" y="27"/>
                    </a:cxn>
                    <a:cxn ang="0">
                      <a:pos x="8" y="39"/>
                    </a:cxn>
                    <a:cxn ang="0">
                      <a:pos x="0" y="47"/>
                    </a:cxn>
                    <a:cxn ang="0">
                      <a:pos x="8" y="61"/>
                    </a:cxn>
                    <a:cxn ang="0">
                      <a:pos x="19" y="67"/>
                    </a:cxn>
                    <a:cxn ang="0">
                      <a:pos x="20" y="78"/>
                    </a:cxn>
                    <a:cxn ang="0">
                      <a:pos x="31" y="83"/>
                    </a:cxn>
                    <a:cxn ang="0">
                      <a:pos x="39" y="77"/>
                    </a:cxn>
                    <a:cxn ang="0">
                      <a:pos x="46" y="77"/>
                    </a:cxn>
                    <a:cxn ang="0">
                      <a:pos x="54" y="83"/>
                    </a:cxn>
                    <a:cxn ang="0">
                      <a:pos x="66" y="78"/>
                    </a:cxn>
                    <a:cxn ang="0">
                      <a:pos x="67" y="67"/>
                    </a:cxn>
                    <a:cxn ang="0">
                      <a:pos x="78" y="61"/>
                    </a:cxn>
                    <a:cxn ang="0">
                      <a:pos x="85" y="47"/>
                    </a:cxn>
                    <a:cxn ang="0">
                      <a:pos x="61" y="20"/>
                    </a:cxn>
                    <a:cxn ang="0">
                      <a:pos x="75" y="23"/>
                    </a:cxn>
                    <a:cxn ang="0">
                      <a:pos x="71" y="26"/>
                    </a:cxn>
                    <a:cxn ang="0">
                      <a:pos x="68" y="27"/>
                    </a:cxn>
                    <a:cxn ang="0">
                      <a:pos x="46" y="71"/>
                    </a:cxn>
                    <a:cxn ang="0">
                      <a:pos x="14" y="46"/>
                    </a:cxn>
                    <a:cxn ang="0">
                      <a:pos x="25" y="19"/>
                    </a:cxn>
                    <a:cxn ang="0">
                      <a:pos x="26" y="19"/>
                    </a:cxn>
                    <a:cxn ang="0">
                      <a:pos x="36" y="14"/>
                    </a:cxn>
                    <a:cxn ang="0">
                      <a:pos x="49" y="14"/>
                    </a:cxn>
                    <a:cxn ang="0">
                      <a:pos x="61" y="20"/>
                    </a:cxn>
                    <a:cxn ang="0">
                      <a:pos x="43" y="5"/>
                    </a:cxn>
                    <a:cxn ang="0">
                      <a:pos x="48" y="10"/>
                    </a:cxn>
                    <a:cxn ang="0">
                      <a:pos x="37" y="10"/>
                    </a:cxn>
                    <a:cxn ang="0">
                      <a:pos x="16" y="16"/>
                    </a:cxn>
                    <a:cxn ang="0">
                      <a:pos x="17" y="22"/>
                    </a:cxn>
                    <a:cxn ang="0">
                      <a:pos x="11" y="23"/>
                    </a:cxn>
                    <a:cxn ang="0">
                      <a:pos x="6" y="47"/>
                    </a:cxn>
                    <a:cxn ang="0">
                      <a:pos x="11" y="46"/>
                    </a:cxn>
                    <a:cxn ang="0">
                      <a:pos x="8" y="56"/>
                    </a:cxn>
                    <a:cxn ang="0">
                      <a:pos x="23" y="74"/>
                    </a:cxn>
                    <a:cxn ang="0">
                      <a:pos x="35" y="74"/>
                    </a:cxn>
                    <a:cxn ang="0">
                      <a:pos x="23" y="74"/>
                    </a:cxn>
                    <a:cxn ang="0">
                      <a:pos x="51" y="74"/>
                    </a:cxn>
                    <a:cxn ang="0">
                      <a:pos x="63" y="74"/>
                    </a:cxn>
                    <a:cxn ang="0">
                      <a:pos x="78" y="56"/>
                    </a:cxn>
                    <a:cxn ang="0">
                      <a:pos x="75" y="44"/>
                    </a:cxn>
                    <a:cxn ang="0">
                      <a:pos x="78" y="56"/>
                    </a:cxn>
                  </a:cxnLst>
                  <a:rect l="0" t="0" r="r" b="b"/>
                  <a:pathLst>
                    <a:path w="85" h="83">
                      <a:moveTo>
                        <a:pt x="82" y="42"/>
                      </a:moveTo>
                      <a:cubicBezTo>
                        <a:pt x="77" y="39"/>
                        <a:pt x="77" y="39"/>
                        <a:pt x="77" y="39"/>
                      </a:cubicBezTo>
                      <a:cubicBezTo>
                        <a:pt x="77" y="37"/>
                        <a:pt x="76" y="34"/>
                        <a:pt x="75" y="31"/>
                      </a:cubicBezTo>
                      <a:cubicBezTo>
                        <a:pt x="79" y="27"/>
                        <a:pt x="79" y="27"/>
                        <a:pt x="79" y="27"/>
                      </a:cubicBezTo>
                      <a:cubicBezTo>
                        <a:pt x="81" y="25"/>
                        <a:pt x="81" y="23"/>
                        <a:pt x="80" y="21"/>
                      </a:cubicBezTo>
                      <a:cubicBezTo>
                        <a:pt x="78" y="18"/>
                        <a:pt x="76" y="15"/>
                        <a:pt x="73" y="12"/>
                      </a:cubicBezTo>
                      <a:cubicBezTo>
                        <a:pt x="72" y="11"/>
                        <a:pt x="71" y="11"/>
                        <a:pt x="70" y="11"/>
                      </a:cubicBezTo>
                      <a:cubicBezTo>
                        <a:pt x="69" y="11"/>
                        <a:pt x="68" y="11"/>
                        <a:pt x="67" y="11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59" y="12"/>
                        <a:pt x="57" y="11"/>
                        <a:pt x="54" y="10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2" y="2"/>
                        <a:pt x="50" y="0"/>
                        <a:pt x="48" y="0"/>
                      </a:cubicBezTo>
                      <a:cubicBezTo>
                        <a:pt x="46" y="0"/>
                        <a:pt x="44" y="0"/>
                        <a:pt x="43" y="0"/>
                      </a:cubicBezTo>
                      <a:cubicBezTo>
                        <a:pt x="41" y="0"/>
                        <a:pt x="40" y="0"/>
                        <a:pt x="38" y="0"/>
                      </a:cubicBezTo>
                      <a:cubicBezTo>
                        <a:pt x="36" y="0"/>
                        <a:pt x="34" y="2"/>
                        <a:pt x="33" y="4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29" y="11"/>
                        <a:pt x="26" y="12"/>
                        <a:pt x="24" y="14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7" y="11"/>
                        <a:pt x="16" y="11"/>
                      </a:cubicBezTo>
                      <a:cubicBezTo>
                        <a:pt x="15" y="11"/>
                        <a:pt x="13" y="11"/>
                        <a:pt x="12" y="12"/>
                      </a:cubicBezTo>
                      <a:cubicBezTo>
                        <a:pt x="10" y="15"/>
                        <a:pt x="8" y="18"/>
                        <a:pt x="6" y="21"/>
                      </a:cubicBezTo>
                      <a:cubicBezTo>
                        <a:pt x="5" y="23"/>
                        <a:pt x="5" y="25"/>
                        <a:pt x="6" y="27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9" y="34"/>
                        <a:pt x="9" y="37"/>
                        <a:pt x="8" y="39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3"/>
                        <a:pt x="0" y="45"/>
                        <a:pt x="0" y="47"/>
                      </a:cubicBezTo>
                      <a:cubicBezTo>
                        <a:pt x="1" y="51"/>
                        <a:pt x="2" y="54"/>
                        <a:pt x="3" y="58"/>
                      </a:cubicBezTo>
                      <a:cubicBezTo>
                        <a:pt x="4" y="60"/>
                        <a:pt x="6" y="61"/>
                        <a:pt x="8" y="61"/>
                      </a:cubicBezTo>
                      <a:cubicBezTo>
                        <a:pt x="14" y="61"/>
                        <a:pt x="14" y="61"/>
                        <a:pt x="14" y="61"/>
                      </a:cubicBezTo>
                      <a:cubicBezTo>
                        <a:pt x="15" y="63"/>
                        <a:pt x="17" y="65"/>
                        <a:pt x="19" y="67"/>
                      </a:cubicBezTo>
                      <a:cubicBezTo>
                        <a:pt x="17" y="73"/>
                        <a:pt x="17" y="73"/>
                        <a:pt x="17" y="73"/>
                      </a:cubicBezTo>
                      <a:cubicBezTo>
                        <a:pt x="17" y="75"/>
                        <a:pt x="18" y="77"/>
                        <a:pt x="20" y="78"/>
                      </a:cubicBezTo>
                      <a:cubicBezTo>
                        <a:pt x="23" y="80"/>
                        <a:pt x="26" y="82"/>
                        <a:pt x="30" y="83"/>
                      </a:cubicBezTo>
                      <a:cubicBezTo>
                        <a:pt x="30" y="83"/>
                        <a:pt x="31" y="83"/>
                        <a:pt x="31" y="83"/>
                      </a:cubicBezTo>
                      <a:cubicBezTo>
                        <a:pt x="33" y="83"/>
                        <a:pt x="34" y="82"/>
                        <a:pt x="35" y="81"/>
                      </a:cubicBezTo>
                      <a:cubicBezTo>
                        <a:pt x="39" y="77"/>
                        <a:pt x="39" y="77"/>
                        <a:pt x="39" y="77"/>
                      </a:cubicBezTo>
                      <a:cubicBezTo>
                        <a:pt x="41" y="77"/>
                        <a:pt x="42" y="77"/>
                        <a:pt x="43" y="77"/>
                      </a:cubicBezTo>
                      <a:cubicBezTo>
                        <a:pt x="44" y="77"/>
                        <a:pt x="45" y="77"/>
                        <a:pt x="46" y="77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51" y="82"/>
                        <a:pt x="53" y="83"/>
                        <a:pt x="54" y="83"/>
                      </a:cubicBezTo>
                      <a:cubicBezTo>
                        <a:pt x="55" y="83"/>
                        <a:pt x="55" y="83"/>
                        <a:pt x="56" y="83"/>
                      </a:cubicBezTo>
                      <a:cubicBezTo>
                        <a:pt x="59" y="82"/>
                        <a:pt x="63" y="80"/>
                        <a:pt x="66" y="78"/>
                      </a:cubicBezTo>
                      <a:cubicBezTo>
                        <a:pt x="68" y="77"/>
                        <a:pt x="69" y="75"/>
                        <a:pt x="68" y="73"/>
                      </a:cubicBezTo>
                      <a:cubicBezTo>
                        <a:pt x="67" y="67"/>
                        <a:pt x="67" y="67"/>
                        <a:pt x="67" y="67"/>
                      </a:cubicBezTo>
                      <a:cubicBezTo>
                        <a:pt x="69" y="65"/>
                        <a:pt x="70" y="63"/>
                        <a:pt x="72" y="61"/>
                      </a:cubicBezTo>
                      <a:cubicBezTo>
                        <a:pt x="78" y="61"/>
                        <a:pt x="78" y="61"/>
                        <a:pt x="78" y="61"/>
                      </a:cubicBezTo>
                      <a:cubicBezTo>
                        <a:pt x="80" y="61"/>
                        <a:pt x="82" y="60"/>
                        <a:pt x="83" y="58"/>
                      </a:cubicBezTo>
                      <a:cubicBezTo>
                        <a:pt x="84" y="54"/>
                        <a:pt x="85" y="51"/>
                        <a:pt x="85" y="47"/>
                      </a:cubicBezTo>
                      <a:cubicBezTo>
                        <a:pt x="85" y="45"/>
                        <a:pt x="84" y="43"/>
                        <a:pt x="82" y="42"/>
                      </a:cubicBezTo>
                      <a:close/>
                      <a:moveTo>
                        <a:pt x="61" y="20"/>
                      </a:move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72" y="18"/>
                        <a:pt x="73" y="21"/>
                        <a:pt x="75" y="23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1" y="27"/>
                        <a:pt x="71" y="26"/>
                        <a:pt x="71" y="26"/>
                      </a:cubicBezTo>
                      <a:cubicBezTo>
                        <a:pt x="70" y="25"/>
                        <a:pt x="69" y="24"/>
                        <a:pt x="68" y="25"/>
                      </a:cubicBezTo>
                      <a:cubicBezTo>
                        <a:pt x="67" y="25"/>
                        <a:pt x="67" y="27"/>
                        <a:pt x="68" y="27"/>
                      </a:cubicBezTo>
                      <a:cubicBezTo>
                        <a:pt x="70" y="31"/>
                        <a:pt x="71" y="35"/>
                        <a:pt x="72" y="39"/>
                      </a:cubicBezTo>
                      <a:cubicBezTo>
                        <a:pt x="73" y="55"/>
                        <a:pt x="62" y="69"/>
                        <a:pt x="46" y="71"/>
                      </a:cubicBezTo>
                      <a:cubicBezTo>
                        <a:pt x="38" y="72"/>
                        <a:pt x="31" y="70"/>
                        <a:pt x="25" y="65"/>
                      </a:cubicBezTo>
                      <a:cubicBezTo>
                        <a:pt x="19" y="60"/>
                        <a:pt x="15" y="53"/>
                        <a:pt x="14" y="46"/>
                      </a:cubicBezTo>
                      <a:cubicBezTo>
                        <a:pt x="13" y="38"/>
                        <a:pt x="15" y="30"/>
                        <a:pt x="20" y="24"/>
                      </a:cubicBezTo>
                      <a:cubicBezTo>
                        <a:pt x="22" y="22"/>
                        <a:pt x="23" y="21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9" y="17"/>
                        <a:pt x="32" y="15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7" y="14"/>
                        <a:pt x="38" y="14"/>
                        <a:pt x="40" y="14"/>
                      </a:cubicBezTo>
                      <a:cubicBezTo>
                        <a:pt x="43" y="13"/>
                        <a:pt x="46" y="13"/>
                        <a:pt x="49" y="1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4" y="15"/>
                        <a:pt x="58" y="17"/>
                        <a:pt x="61" y="20"/>
                      </a:cubicBezTo>
                      <a:close/>
                      <a:moveTo>
                        <a:pt x="38" y="5"/>
                      </a:moveTo>
                      <a:cubicBezTo>
                        <a:pt x="40" y="5"/>
                        <a:pt x="41" y="5"/>
                        <a:pt x="43" y="5"/>
                      </a:cubicBezTo>
                      <a:cubicBezTo>
                        <a:pt x="44" y="5"/>
                        <a:pt x="46" y="5"/>
                        <a:pt x="47" y="5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5" y="10"/>
                        <a:pt x="42" y="10"/>
                        <a:pt x="39" y="10"/>
                      </a:cubicBezTo>
                      <a:cubicBezTo>
                        <a:pt x="39" y="10"/>
                        <a:pt x="38" y="10"/>
                        <a:pt x="37" y="10"/>
                      </a:cubicBezTo>
                      <a:lnTo>
                        <a:pt x="38" y="5"/>
                      </a:lnTo>
                      <a:close/>
                      <a:moveTo>
                        <a:pt x="16" y="16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0" y="19"/>
                        <a:pt x="18" y="21"/>
                        <a:pt x="17" y="22"/>
                      </a:cubicBezTo>
                      <a:cubicBezTo>
                        <a:pt x="16" y="24"/>
                        <a:pt x="15" y="26"/>
                        <a:pt x="14" y="28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2" y="21"/>
                        <a:pt x="14" y="18"/>
                        <a:pt x="16" y="16"/>
                      </a:cubicBezTo>
                      <a:close/>
                      <a:moveTo>
                        <a:pt x="6" y="47"/>
                      </a:move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5"/>
                        <a:pt x="11" y="45"/>
                        <a:pt x="11" y="46"/>
                      </a:cubicBezTo>
                      <a:cubicBezTo>
                        <a:pt x="11" y="49"/>
                        <a:pt x="12" y="53"/>
                        <a:pt x="13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7" y="53"/>
                        <a:pt x="6" y="50"/>
                        <a:pt x="6" y="47"/>
                      </a:cubicBezTo>
                      <a:close/>
                      <a:moveTo>
                        <a:pt x="23" y="74"/>
                      </a:moveTo>
                      <a:cubicBezTo>
                        <a:pt x="24" y="69"/>
                        <a:pt x="24" y="69"/>
                        <a:pt x="24" y="69"/>
                      </a:cubicBezTo>
                      <a:cubicBezTo>
                        <a:pt x="27" y="71"/>
                        <a:pt x="31" y="73"/>
                        <a:pt x="35" y="74"/>
                      </a:cubicBezTo>
                      <a:cubicBezTo>
                        <a:pt x="31" y="78"/>
                        <a:pt x="31" y="78"/>
                        <a:pt x="31" y="78"/>
                      </a:cubicBezTo>
                      <a:cubicBezTo>
                        <a:pt x="28" y="77"/>
                        <a:pt x="25" y="75"/>
                        <a:pt x="23" y="74"/>
                      </a:cubicBezTo>
                      <a:close/>
                      <a:moveTo>
                        <a:pt x="54" y="78"/>
                      </a:moveTo>
                      <a:cubicBezTo>
                        <a:pt x="51" y="74"/>
                        <a:pt x="51" y="74"/>
                        <a:pt x="51" y="74"/>
                      </a:cubicBezTo>
                      <a:cubicBezTo>
                        <a:pt x="55" y="73"/>
                        <a:pt x="59" y="71"/>
                        <a:pt x="62" y="69"/>
                      </a:cubicBezTo>
                      <a:cubicBezTo>
                        <a:pt x="63" y="74"/>
                        <a:pt x="63" y="74"/>
                        <a:pt x="63" y="74"/>
                      </a:cubicBezTo>
                      <a:cubicBezTo>
                        <a:pt x="60" y="75"/>
                        <a:pt x="57" y="77"/>
                        <a:pt x="54" y="78"/>
                      </a:cubicBezTo>
                      <a:close/>
                      <a:moveTo>
                        <a:pt x="78" y="56"/>
                      </a:move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74" y="52"/>
                        <a:pt x="75" y="48"/>
                        <a:pt x="75" y="44"/>
                      </a:cubicBezTo>
                      <a:cubicBezTo>
                        <a:pt x="80" y="47"/>
                        <a:pt x="80" y="47"/>
                        <a:pt x="80" y="47"/>
                      </a:cubicBezTo>
                      <a:cubicBezTo>
                        <a:pt x="80" y="50"/>
                        <a:pt x="79" y="53"/>
                        <a:pt x="78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: Shape 85"/>
                <p:cNvSpPr>
                  <a:spLocks/>
                </p:cNvSpPr>
                <p:nvPr/>
              </p:nvSpPr>
              <p:spPr bwMode="auto">
                <a:xfrm>
                  <a:off x="6562725" y="1804988"/>
                  <a:ext cx="87313" cy="1016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5" y="40"/>
                    </a:cxn>
                    <a:cxn ang="0">
                      <a:pos x="7" y="40"/>
                    </a:cxn>
                    <a:cxn ang="0">
                      <a:pos x="8" y="40"/>
                    </a:cxn>
                    <a:cxn ang="0">
                      <a:pos x="8" y="37"/>
                    </a:cxn>
                    <a:cxn ang="0">
                      <a:pos x="4" y="24"/>
                    </a:cxn>
                    <a:cxn ang="0">
                      <a:pos x="25" y="3"/>
                    </a:cxn>
                    <a:cxn ang="0">
                      <a:pos x="31" y="4"/>
                    </a:cxn>
                    <a:cxn ang="0">
                      <a:pos x="34" y="3"/>
                    </a:cxn>
                    <a:cxn ang="0">
                      <a:pos x="33" y="1"/>
                    </a:cxn>
                    <a:cxn ang="0">
                      <a:pos x="25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4" h="40">
                      <a:moveTo>
                        <a:pt x="0" y="24"/>
                      </a:moveTo>
                      <a:cubicBezTo>
                        <a:pt x="0" y="30"/>
                        <a:pt x="2" y="35"/>
                        <a:pt x="5" y="40"/>
                      </a:cubicBezTo>
                      <a:cubicBezTo>
                        <a:pt x="6" y="40"/>
                        <a:pt x="6" y="40"/>
                        <a:pt x="7" y="40"/>
                      </a:cubicBezTo>
                      <a:cubicBezTo>
                        <a:pt x="7" y="40"/>
                        <a:pt x="8" y="40"/>
                        <a:pt x="8" y="40"/>
                      </a:cubicBezTo>
                      <a:cubicBezTo>
                        <a:pt x="9" y="39"/>
                        <a:pt x="9" y="38"/>
                        <a:pt x="8" y="37"/>
                      </a:cubicBezTo>
                      <a:cubicBezTo>
                        <a:pt x="5" y="34"/>
                        <a:pt x="4" y="29"/>
                        <a:pt x="4" y="24"/>
                      </a:cubicBezTo>
                      <a:cubicBezTo>
                        <a:pt x="4" y="13"/>
                        <a:pt x="13" y="3"/>
                        <a:pt x="25" y="3"/>
                      </a:cubicBezTo>
                      <a:cubicBezTo>
                        <a:pt x="27" y="3"/>
                        <a:pt x="29" y="3"/>
                        <a:pt x="31" y="4"/>
                      </a:cubicBezTo>
                      <a:cubicBezTo>
                        <a:pt x="32" y="4"/>
                        <a:pt x="33" y="4"/>
                        <a:pt x="34" y="3"/>
                      </a:cubicBezTo>
                      <a:cubicBezTo>
                        <a:pt x="34" y="2"/>
                        <a:pt x="33" y="1"/>
                        <a:pt x="33" y="1"/>
                      </a:cubicBezTo>
                      <a:cubicBezTo>
                        <a:pt x="30" y="0"/>
                        <a:pt x="27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: Shape 86"/>
                <p:cNvSpPr>
                  <a:spLocks/>
                </p:cNvSpPr>
                <p:nvPr/>
              </p:nvSpPr>
              <p:spPr bwMode="auto">
                <a:xfrm>
                  <a:off x="6594475" y="1822450"/>
                  <a:ext cx="96838" cy="107950"/>
                </a:xfrm>
                <a:custGeom>
                  <a:avLst/>
                  <a:gdLst/>
                  <a:ahLst/>
                  <a:cxnLst>
                    <a:cxn ang="0">
                      <a:pos x="34" y="17"/>
                    </a:cxn>
                    <a:cxn ang="0">
                      <a:pos x="13" y="38"/>
                    </a:cxn>
                    <a:cxn ang="0">
                      <a:pos x="3" y="36"/>
                    </a:cxn>
                    <a:cxn ang="0">
                      <a:pos x="1" y="37"/>
                    </a:cxn>
                    <a:cxn ang="0">
                      <a:pos x="2" y="39"/>
                    </a:cxn>
                    <a:cxn ang="0">
                      <a:pos x="13" y="42"/>
                    </a:cxn>
                    <a:cxn ang="0">
                      <a:pos x="38" y="17"/>
                    </a:cxn>
                    <a:cxn ang="0">
                      <a:pos x="31" y="1"/>
                    </a:cxn>
                    <a:cxn ang="0">
                      <a:pos x="29" y="1"/>
                    </a:cxn>
                    <a:cxn ang="0">
                      <a:pos x="29" y="3"/>
                    </a:cxn>
                    <a:cxn ang="0">
                      <a:pos x="34" y="17"/>
                    </a:cxn>
                  </a:cxnLst>
                  <a:rect l="0" t="0" r="r" b="b"/>
                  <a:pathLst>
                    <a:path w="38" h="42">
                      <a:moveTo>
                        <a:pt x="34" y="17"/>
                      </a:moveTo>
                      <a:cubicBezTo>
                        <a:pt x="34" y="29"/>
                        <a:pt x="25" y="38"/>
                        <a:pt x="13" y="38"/>
                      </a:cubicBezTo>
                      <a:cubicBezTo>
                        <a:pt x="9" y="38"/>
                        <a:pt x="6" y="38"/>
                        <a:pt x="3" y="36"/>
                      </a:cubicBezTo>
                      <a:cubicBezTo>
                        <a:pt x="2" y="36"/>
                        <a:pt x="1" y="36"/>
                        <a:pt x="1" y="37"/>
                      </a:cubicBezTo>
                      <a:cubicBezTo>
                        <a:pt x="0" y="38"/>
                        <a:pt x="1" y="39"/>
                        <a:pt x="2" y="39"/>
                      </a:cubicBezTo>
                      <a:cubicBezTo>
                        <a:pt x="5" y="41"/>
                        <a:pt x="9" y="42"/>
                        <a:pt x="13" y="42"/>
                      </a:cubicBezTo>
                      <a:cubicBezTo>
                        <a:pt x="26" y="42"/>
                        <a:pt x="38" y="31"/>
                        <a:pt x="38" y="17"/>
                      </a:cubicBezTo>
                      <a:cubicBezTo>
                        <a:pt x="38" y="11"/>
                        <a:pt x="35" y="5"/>
                        <a:pt x="31" y="1"/>
                      </a:cubicBezTo>
                      <a:cubicBezTo>
                        <a:pt x="31" y="0"/>
                        <a:pt x="30" y="0"/>
                        <a:pt x="29" y="1"/>
                      </a:cubicBezTo>
                      <a:cubicBezTo>
                        <a:pt x="28" y="1"/>
                        <a:pt x="28" y="3"/>
                        <a:pt x="29" y="3"/>
                      </a:cubicBezTo>
                      <a:cubicBezTo>
                        <a:pt x="32" y="7"/>
                        <a:pt x="34" y="12"/>
                        <a:pt x="34" y="1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" name="Group 99"/>
            <p:cNvGrpSpPr/>
            <p:nvPr/>
          </p:nvGrpSpPr>
          <p:grpSpPr>
            <a:xfrm>
              <a:off x="2034820" y="4900525"/>
              <a:ext cx="778894" cy="778894"/>
              <a:chOff x="1315872" y="3826624"/>
              <a:chExt cx="609600" cy="609600"/>
            </a:xfrm>
          </p:grpSpPr>
          <p:sp>
            <p:nvSpPr>
              <p:cNvPr id="39" name="Oval 100"/>
              <p:cNvSpPr/>
              <p:nvPr/>
            </p:nvSpPr>
            <p:spPr bwMode="auto">
              <a:xfrm>
                <a:off x="1315872" y="3826624"/>
                <a:ext cx="609600" cy="609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0" name="Group 101"/>
              <p:cNvGrpSpPr/>
              <p:nvPr/>
            </p:nvGrpSpPr>
            <p:grpSpPr>
              <a:xfrm>
                <a:off x="1455320" y="3933278"/>
                <a:ext cx="330746" cy="396326"/>
                <a:chOff x="3735388" y="3473450"/>
                <a:chExt cx="184150" cy="220663"/>
              </a:xfrm>
              <a:solidFill>
                <a:schemeClr val="bg1"/>
              </a:solidFill>
            </p:grpSpPr>
            <p:sp>
              <p:nvSpPr>
                <p:cNvPr id="41" name="Freeform: Shape 102"/>
                <p:cNvSpPr>
                  <a:spLocks/>
                </p:cNvSpPr>
                <p:nvPr/>
              </p:nvSpPr>
              <p:spPr bwMode="auto">
                <a:xfrm>
                  <a:off x="3773488" y="3473450"/>
                  <a:ext cx="104775" cy="104775"/>
                </a:xfrm>
                <a:custGeom>
                  <a:avLst/>
                  <a:gdLst/>
                  <a:ahLst/>
                  <a:cxnLst>
                    <a:cxn ang="0">
                      <a:pos x="21" y="41"/>
                    </a:cxn>
                    <a:cxn ang="0">
                      <a:pos x="41" y="21"/>
                    </a:cxn>
                    <a:cxn ang="0">
                      <a:pos x="21" y="0"/>
                    </a:cxn>
                    <a:cxn ang="0">
                      <a:pos x="0" y="21"/>
                    </a:cxn>
                    <a:cxn ang="0">
                      <a:pos x="21" y="41"/>
                    </a:cxn>
                    <a:cxn ang="0">
                      <a:pos x="21" y="6"/>
                    </a:cxn>
                    <a:cxn ang="0">
                      <a:pos x="36" y="21"/>
                    </a:cxn>
                    <a:cxn ang="0">
                      <a:pos x="21" y="36"/>
                    </a:cxn>
                    <a:cxn ang="0">
                      <a:pos x="6" y="21"/>
                    </a:cxn>
                    <a:cxn ang="0">
                      <a:pos x="21" y="6"/>
                    </a:cxn>
                  </a:cxnLst>
                  <a:rect l="0" t="0" r="r" b="b"/>
                  <a:pathLst>
                    <a:path w="41" h="41">
                      <a:moveTo>
                        <a:pt x="21" y="41"/>
                      </a:moveTo>
                      <a:cubicBezTo>
                        <a:pt x="32" y="41"/>
                        <a:pt x="41" y="32"/>
                        <a:pt x="41" y="21"/>
                      </a:cubicBezTo>
                      <a:cubicBezTo>
                        <a:pt x="41" y="9"/>
                        <a:pt x="32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32"/>
                        <a:pt x="10" y="41"/>
                        <a:pt x="21" y="41"/>
                      </a:cubicBezTo>
                      <a:close/>
                      <a:moveTo>
                        <a:pt x="21" y="6"/>
                      </a:moveTo>
                      <a:cubicBezTo>
                        <a:pt x="29" y="6"/>
                        <a:pt x="36" y="12"/>
                        <a:pt x="36" y="21"/>
                      </a:cubicBezTo>
                      <a:cubicBezTo>
                        <a:pt x="36" y="29"/>
                        <a:pt x="29" y="36"/>
                        <a:pt x="21" y="36"/>
                      </a:cubicBezTo>
                      <a:cubicBezTo>
                        <a:pt x="12" y="36"/>
                        <a:pt x="6" y="29"/>
                        <a:pt x="6" y="21"/>
                      </a:cubicBezTo>
                      <a:cubicBezTo>
                        <a:pt x="6" y="12"/>
                        <a:pt x="12" y="6"/>
                        <a:pt x="21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: Shape 103"/>
                <p:cNvSpPr>
                  <a:spLocks/>
                </p:cNvSpPr>
                <p:nvPr/>
              </p:nvSpPr>
              <p:spPr bwMode="auto">
                <a:xfrm>
                  <a:off x="3735388" y="3586163"/>
                  <a:ext cx="184150" cy="107950"/>
                </a:xfrm>
                <a:custGeom>
                  <a:avLst/>
                  <a:gdLst/>
                  <a:ahLst/>
                  <a:cxnLst>
                    <a:cxn ang="0">
                      <a:pos x="71" y="19"/>
                    </a:cxn>
                    <a:cxn ang="0">
                      <a:pos x="48" y="0"/>
                    </a:cxn>
                    <a:cxn ang="0">
                      <a:pos x="45" y="1"/>
                    </a:cxn>
                    <a:cxn ang="0">
                      <a:pos x="36" y="12"/>
                    </a:cxn>
                    <a:cxn ang="0">
                      <a:pos x="27" y="1"/>
                    </a:cxn>
                    <a:cxn ang="0">
                      <a:pos x="24" y="0"/>
                    </a:cxn>
                    <a:cxn ang="0">
                      <a:pos x="0" y="19"/>
                    </a:cxn>
                    <a:cxn ang="0">
                      <a:pos x="0" y="21"/>
                    </a:cxn>
                    <a:cxn ang="0">
                      <a:pos x="36" y="42"/>
                    </a:cxn>
                    <a:cxn ang="0">
                      <a:pos x="71" y="21"/>
                    </a:cxn>
                    <a:cxn ang="0">
                      <a:pos x="71" y="19"/>
                    </a:cxn>
                    <a:cxn ang="0">
                      <a:pos x="49" y="6"/>
                    </a:cxn>
                    <a:cxn ang="0">
                      <a:pos x="53" y="8"/>
                    </a:cxn>
                    <a:cxn ang="0">
                      <a:pos x="44" y="20"/>
                    </a:cxn>
                    <a:cxn ang="0">
                      <a:pos x="42" y="18"/>
                    </a:cxn>
                    <a:cxn ang="0">
                      <a:pos x="39" y="16"/>
                    </a:cxn>
                    <a:cxn ang="0">
                      <a:pos x="49" y="6"/>
                    </a:cxn>
                    <a:cxn ang="0">
                      <a:pos x="32" y="16"/>
                    </a:cxn>
                    <a:cxn ang="0">
                      <a:pos x="29" y="18"/>
                    </a:cxn>
                    <a:cxn ang="0">
                      <a:pos x="28" y="20"/>
                    </a:cxn>
                    <a:cxn ang="0">
                      <a:pos x="19" y="8"/>
                    </a:cxn>
                    <a:cxn ang="0">
                      <a:pos x="23" y="6"/>
                    </a:cxn>
                    <a:cxn ang="0">
                      <a:pos x="32" y="16"/>
                    </a:cxn>
                    <a:cxn ang="0">
                      <a:pos x="38" y="36"/>
                    </a:cxn>
                    <a:cxn ang="0">
                      <a:pos x="38" y="24"/>
                    </a:cxn>
                    <a:cxn ang="0">
                      <a:pos x="36" y="23"/>
                    </a:cxn>
                    <a:cxn ang="0">
                      <a:pos x="34" y="24"/>
                    </a:cxn>
                    <a:cxn ang="0">
                      <a:pos x="34" y="36"/>
                    </a:cxn>
                    <a:cxn ang="0">
                      <a:pos x="6" y="20"/>
                    </a:cxn>
                    <a:cxn ang="0">
                      <a:pos x="16" y="10"/>
                    </a:cxn>
                    <a:cxn ang="0">
                      <a:pos x="27" y="23"/>
                    </a:cxn>
                    <a:cxn ang="0">
                      <a:pos x="29" y="23"/>
                    </a:cxn>
                    <a:cxn ang="0">
                      <a:pos x="32" y="21"/>
                    </a:cxn>
                    <a:cxn ang="0">
                      <a:pos x="36" y="18"/>
                    </a:cxn>
                    <a:cxn ang="0">
                      <a:pos x="40" y="21"/>
                    </a:cxn>
                    <a:cxn ang="0">
                      <a:pos x="43" y="23"/>
                    </a:cxn>
                    <a:cxn ang="0">
                      <a:pos x="44" y="24"/>
                    </a:cxn>
                    <a:cxn ang="0">
                      <a:pos x="45" y="23"/>
                    </a:cxn>
                    <a:cxn ang="0">
                      <a:pos x="56" y="10"/>
                    </a:cxn>
                    <a:cxn ang="0">
                      <a:pos x="66" y="20"/>
                    </a:cxn>
                    <a:cxn ang="0">
                      <a:pos x="38" y="36"/>
                    </a:cxn>
                  </a:cxnLst>
                  <a:rect l="0" t="0" r="r" b="b"/>
                  <a:pathLst>
                    <a:path w="72" h="42">
                      <a:moveTo>
                        <a:pt x="71" y="19"/>
                      </a:moveTo>
                      <a:cubicBezTo>
                        <a:pt x="66" y="10"/>
                        <a:pt x="58" y="3"/>
                        <a:pt x="48" y="0"/>
                      </a:cubicBezTo>
                      <a:cubicBezTo>
                        <a:pt x="47" y="0"/>
                        <a:pt x="46" y="0"/>
                        <a:pt x="45" y="1"/>
                      </a:cubicBezTo>
                      <a:cubicBezTo>
                        <a:pt x="43" y="6"/>
                        <a:pt x="40" y="9"/>
                        <a:pt x="36" y="12"/>
                      </a:cubicBezTo>
                      <a:cubicBezTo>
                        <a:pt x="32" y="9"/>
                        <a:pt x="29" y="6"/>
                        <a:pt x="27" y="1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14" y="3"/>
                        <a:pt x="6" y="10"/>
                        <a:pt x="0" y="19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8" y="34"/>
                        <a:pt x="21" y="42"/>
                        <a:pt x="36" y="42"/>
                      </a:cubicBezTo>
                      <a:cubicBezTo>
                        <a:pt x="50" y="42"/>
                        <a:pt x="64" y="34"/>
                        <a:pt x="71" y="21"/>
                      </a:cubicBezTo>
                      <a:cubicBezTo>
                        <a:pt x="72" y="20"/>
                        <a:pt x="72" y="19"/>
                        <a:pt x="71" y="19"/>
                      </a:cubicBezTo>
                      <a:close/>
                      <a:moveTo>
                        <a:pt x="49" y="6"/>
                      </a:moveTo>
                      <a:cubicBezTo>
                        <a:pt x="50" y="6"/>
                        <a:pt x="52" y="7"/>
                        <a:pt x="53" y="8"/>
                      </a:cubicBezTo>
                      <a:cubicBezTo>
                        <a:pt x="51" y="12"/>
                        <a:pt x="48" y="16"/>
                        <a:pt x="44" y="20"/>
                      </a:cubicBezTo>
                      <a:cubicBezTo>
                        <a:pt x="43" y="19"/>
                        <a:pt x="43" y="19"/>
                        <a:pt x="42" y="18"/>
                      </a:cubicBezTo>
                      <a:cubicBezTo>
                        <a:pt x="41" y="18"/>
                        <a:pt x="40" y="17"/>
                        <a:pt x="39" y="16"/>
                      </a:cubicBezTo>
                      <a:cubicBezTo>
                        <a:pt x="43" y="13"/>
                        <a:pt x="46" y="10"/>
                        <a:pt x="49" y="6"/>
                      </a:cubicBezTo>
                      <a:close/>
                      <a:moveTo>
                        <a:pt x="32" y="16"/>
                      </a:moveTo>
                      <a:cubicBezTo>
                        <a:pt x="31" y="17"/>
                        <a:pt x="30" y="18"/>
                        <a:pt x="29" y="18"/>
                      </a:cubicBezTo>
                      <a:cubicBezTo>
                        <a:pt x="29" y="19"/>
                        <a:pt x="28" y="19"/>
                        <a:pt x="28" y="20"/>
                      </a:cubicBezTo>
                      <a:cubicBezTo>
                        <a:pt x="24" y="16"/>
                        <a:pt x="21" y="12"/>
                        <a:pt x="19" y="8"/>
                      </a:cubicBezTo>
                      <a:cubicBezTo>
                        <a:pt x="20" y="7"/>
                        <a:pt x="22" y="6"/>
                        <a:pt x="23" y="6"/>
                      </a:cubicBezTo>
                      <a:cubicBezTo>
                        <a:pt x="25" y="10"/>
                        <a:pt x="29" y="13"/>
                        <a:pt x="32" y="16"/>
                      </a:cubicBezTo>
                      <a:close/>
                      <a:moveTo>
                        <a:pt x="38" y="36"/>
                      </a:move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8" y="23"/>
                        <a:pt x="37" y="23"/>
                        <a:pt x="36" y="23"/>
                      </a:cubicBezTo>
                      <a:cubicBezTo>
                        <a:pt x="35" y="23"/>
                        <a:pt x="34" y="23"/>
                        <a:pt x="34" y="24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23" y="36"/>
                        <a:pt x="12" y="30"/>
                        <a:pt x="6" y="20"/>
                      </a:cubicBezTo>
                      <a:cubicBezTo>
                        <a:pt x="8" y="16"/>
                        <a:pt x="12" y="12"/>
                        <a:pt x="16" y="10"/>
                      </a:cubicBezTo>
                      <a:cubicBezTo>
                        <a:pt x="18" y="14"/>
                        <a:pt x="22" y="19"/>
                        <a:pt x="27" y="23"/>
                      </a:cubicBezTo>
                      <a:cubicBezTo>
                        <a:pt x="27" y="24"/>
                        <a:pt x="28" y="24"/>
                        <a:pt x="29" y="23"/>
                      </a:cubicBezTo>
                      <a:cubicBezTo>
                        <a:pt x="30" y="23"/>
                        <a:pt x="31" y="22"/>
                        <a:pt x="32" y="21"/>
                      </a:cubicBezTo>
                      <a:cubicBezTo>
                        <a:pt x="33" y="20"/>
                        <a:pt x="34" y="19"/>
                        <a:pt x="36" y="18"/>
                      </a:cubicBezTo>
                      <a:cubicBezTo>
                        <a:pt x="37" y="19"/>
                        <a:pt x="39" y="20"/>
                        <a:pt x="40" y="21"/>
                      </a:cubicBezTo>
                      <a:cubicBezTo>
                        <a:pt x="41" y="22"/>
                        <a:pt x="42" y="23"/>
                        <a:pt x="43" y="23"/>
                      </a:cubicBezTo>
                      <a:cubicBezTo>
                        <a:pt x="43" y="24"/>
                        <a:pt x="43" y="24"/>
                        <a:pt x="44" y="24"/>
                      </a:cubicBezTo>
                      <a:cubicBezTo>
                        <a:pt x="44" y="24"/>
                        <a:pt x="45" y="24"/>
                        <a:pt x="45" y="23"/>
                      </a:cubicBezTo>
                      <a:cubicBezTo>
                        <a:pt x="50" y="19"/>
                        <a:pt x="53" y="14"/>
                        <a:pt x="56" y="10"/>
                      </a:cubicBezTo>
                      <a:cubicBezTo>
                        <a:pt x="60" y="12"/>
                        <a:pt x="63" y="16"/>
                        <a:pt x="66" y="20"/>
                      </a:cubicBezTo>
                      <a:cubicBezTo>
                        <a:pt x="60" y="30"/>
                        <a:pt x="49" y="36"/>
                        <a:pt x="38" y="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1" name="Group 104"/>
            <p:cNvGrpSpPr/>
            <p:nvPr/>
          </p:nvGrpSpPr>
          <p:grpSpPr>
            <a:xfrm>
              <a:off x="9534857" y="4900525"/>
              <a:ext cx="778894" cy="778894"/>
              <a:chOff x="7204974" y="3826624"/>
              <a:chExt cx="609600" cy="609600"/>
            </a:xfrm>
          </p:grpSpPr>
          <p:sp>
            <p:nvSpPr>
              <p:cNvPr id="35" name="Oval 105"/>
              <p:cNvSpPr/>
              <p:nvPr/>
            </p:nvSpPr>
            <p:spPr bwMode="auto">
              <a:xfrm>
                <a:off x="7204974" y="3826624"/>
                <a:ext cx="609600" cy="609600"/>
              </a:xfrm>
              <a:prstGeom prst="ellipse">
                <a:avLst/>
              </a:prstGeom>
              <a:solidFill>
                <a:schemeClr val="accent4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6" name="Group 106"/>
              <p:cNvGrpSpPr/>
              <p:nvPr/>
            </p:nvGrpSpPr>
            <p:grpSpPr>
              <a:xfrm>
                <a:off x="7372752" y="3945074"/>
                <a:ext cx="274044" cy="372700"/>
                <a:chOff x="6548438" y="2333625"/>
                <a:chExt cx="158750" cy="215900"/>
              </a:xfrm>
              <a:solidFill>
                <a:schemeClr val="bg1"/>
              </a:solidFill>
            </p:grpSpPr>
            <p:sp>
              <p:nvSpPr>
                <p:cNvPr id="37" name="Freeform: Shape 107"/>
                <p:cNvSpPr>
                  <a:spLocks/>
                </p:cNvSpPr>
                <p:nvPr/>
              </p:nvSpPr>
              <p:spPr bwMode="auto">
                <a:xfrm>
                  <a:off x="6548438" y="2333625"/>
                  <a:ext cx="158750" cy="215900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5" y="0"/>
                    </a:cxn>
                    <a:cxn ang="0">
                      <a:pos x="0" y="5"/>
                    </a:cxn>
                    <a:cxn ang="0">
                      <a:pos x="0" y="22"/>
                    </a:cxn>
                    <a:cxn ang="0">
                      <a:pos x="2" y="26"/>
                    </a:cxn>
                    <a:cxn ang="0">
                      <a:pos x="19" y="37"/>
                    </a:cxn>
                    <a:cxn ang="0">
                      <a:pos x="6" y="59"/>
                    </a:cxn>
                    <a:cxn ang="0">
                      <a:pos x="31" y="84"/>
                    </a:cxn>
                    <a:cxn ang="0">
                      <a:pos x="56" y="59"/>
                    </a:cxn>
                    <a:cxn ang="0">
                      <a:pos x="43" y="37"/>
                    </a:cxn>
                    <a:cxn ang="0">
                      <a:pos x="59" y="26"/>
                    </a:cxn>
                    <a:cxn ang="0">
                      <a:pos x="62" y="22"/>
                    </a:cxn>
                    <a:cxn ang="0">
                      <a:pos x="62" y="5"/>
                    </a:cxn>
                    <a:cxn ang="0">
                      <a:pos x="57" y="0"/>
                    </a:cxn>
                    <a:cxn ang="0">
                      <a:pos x="50" y="59"/>
                    </a:cxn>
                    <a:cxn ang="0">
                      <a:pos x="31" y="79"/>
                    </a:cxn>
                    <a:cxn ang="0">
                      <a:pos x="11" y="59"/>
                    </a:cxn>
                    <a:cxn ang="0">
                      <a:pos x="31" y="40"/>
                    </a:cxn>
                    <a:cxn ang="0">
                      <a:pos x="50" y="59"/>
                    </a:cxn>
                    <a:cxn ang="0">
                      <a:pos x="57" y="22"/>
                    </a:cxn>
                    <a:cxn ang="0">
                      <a:pos x="46" y="29"/>
                    </a:cxn>
                    <a:cxn ang="0">
                      <a:pos x="46" y="19"/>
                    </a:cxn>
                    <a:cxn ang="0">
                      <a:pos x="45" y="17"/>
                    </a:cxn>
                    <a:cxn ang="0">
                      <a:pos x="43" y="19"/>
                    </a:cxn>
                    <a:cxn ang="0">
                      <a:pos x="43" y="31"/>
                    </a:cxn>
                    <a:cxn ang="0">
                      <a:pos x="37" y="35"/>
                    </a:cxn>
                    <a:cxn ang="0">
                      <a:pos x="31" y="35"/>
                    </a:cxn>
                    <a:cxn ang="0">
                      <a:pos x="25" y="35"/>
                    </a:cxn>
                    <a:cxn ang="0">
                      <a:pos x="19" y="31"/>
                    </a:cxn>
                    <a:cxn ang="0">
                      <a:pos x="19" y="19"/>
                    </a:cxn>
                    <a:cxn ang="0">
                      <a:pos x="17" y="17"/>
                    </a:cxn>
                    <a:cxn ang="0">
                      <a:pos x="15" y="19"/>
                    </a:cxn>
                    <a:cxn ang="0">
                      <a:pos x="15" y="29"/>
                    </a:cxn>
                    <a:cxn ang="0">
                      <a:pos x="5" y="22"/>
                    </a:cxn>
                    <a:cxn ang="0">
                      <a:pos x="5" y="5"/>
                    </a:cxn>
                    <a:cxn ang="0">
                      <a:pos x="15" y="5"/>
                    </a:cxn>
                    <a:cxn ang="0">
                      <a:pos x="15" y="10"/>
                    </a:cxn>
                    <a:cxn ang="0">
                      <a:pos x="17" y="11"/>
                    </a:cxn>
                    <a:cxn ang="0">
                      <a:pos x="19" y="10"/>
                    </a:cxn>
                    <a:cxn ang="0">
                      <a:pos x="19" y="5"/>
                    </a:cxn>
                    <a:cxn ang="0">
                      <a:pos x="43" y="5"/>
                    </a:cxn>
                    <a:cxn ang="0">
                      <a:pos x="43" y="10"/>
                    </a:cxn>
                    <a:cxn ang="0">
                      <a:pos x="45" y="11"/>
                    </a:cxn>
                    <a:cxn ang="0">
                      <a:pos x="46" y="10"/>
                    </a:cxn>
                    <a:cxn ang="0">
                      <a:pos x="46" y="5"/>
                    </a:cxn>
                    <a:cxn ang="0">
                      <a:pos x="57" y="5"/>
                    </a:cxn>
                    <a:cxn ang="0">
                      <a:pos x="57" y="22"/>
                    </a:cxn>
                  </a:cxnLst>
                  <a:rect l="0" t="0" r="r" b="b"/>
                  <a:pathLst>
                    <a:path w="62" h="84">
                      <a:moveTo>
                        <a:pt x="5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4"/>
                        <a:pt x="1" y="25"/>
                        <a:pt x="2" y="26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1" y="42"/>
                        <a:pt x="6" y="50"/>
                        <a:pt x="6" y="59"/>
                      </a:cubicBezTo>
                      <a:cubicBezTo>
                        <a:pt x="6" y="73"/>
                        <a:pt x="17" y="84"/>
                        <a:pt x="31" y="84"/>
                      </a:cubicBezTo>
                      <a:cubicBezTo>
                        <a:pt x="45" y="84"/>
                        <a:pt x="56" y="73"/>
                        <a:pt x="56" y="59"/>
                      </a:cubicBezTo>
                      <a:cubicBezTo>
                        <a:pt x="56" y="50"/>
                        <a:pt x="50" y="42"/>
                        <a:pt x="43" y="37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1" y="25"/>
                        <a:pt x="62" y="24"/>
                        <a:pt x="62" y="22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59" y="0"/>
                        <a:pt x="57" y="0"/>
                      </a:cubicBezTo>
                      <a:close/>
                      <a:moveTo>
                        <a:pt x="50" y="59"/>
                      </a:moveTo>
                      <a:cubicBezTo>
                        <a:pt x="50" y="70"/>
                        <a:pt x="42" y="79"/>
                        <a:pt x="31" y="79"/>
                      </a:cubicBezTo>
                      <a:cubicBezTo>
                        <a:pt x="20" y="79"/>
                        <a:pt x="11" y="70"/>
                        <a:pt x="11" y="59"/>
                      </a:cubicBezTo>
                      <a:cubicBezTo>
                        <a:pt x="11" y="49"/>
                        <a:pt x="20" y="40"/>
                        <a:pt x="31" y="40"/>
                      </a:cubicBezTo>
                      <a:cubicBezTo>
                        <a:pt x="42" y="40"/>
                        <a:pt x="50" y="49"/>
                        <a:pt x="50" y="59"/>
                      </a:cubicBezTo>
                      <a:close/>
                      <a:moveTo>
                        <a:pt x="57" y="22"/>
                      </a:move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6" y="18"/>
                        <a:pt x="46" y="17"/>
                        <a:pt x="45" y="17"/>
                      </a:cubicBezTo>
                      <a:cubicBezTo>
                        <a:pt x="44" y="17"/>
                        <a:pt x="43" y="18"/>
                        <a:pt x="43" y="19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5" y="35"/>
                        <a:pt x="33" y="35"/>
                        <a:pt x="31" y="35"/>
                      </a:cubicBezTo>
                      <a:cubicBezTo>
                        <a:pt x="29" y="35"/>
                        <a:pt x="27" y="35"/>
                        <a:pt x="25" y="35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18"/>
                        <a:pt x="18" y="17"/>
                        <a:pt x="17" y="17"/>
                      </a:cubicBezTo>
                      <a:cubicBezTo>
                        <a:pt x="16" y="17"/>
                        <a:pt x="15" y="18"/>
                        <a:pt x="15" y="19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1"/>
                        <a:pt x="16" y="11"/>
                        <a:pt x="17" y="11"/>
                      </a:cubicBezTo>
                      <a:cubicBezTo>
                        <a:pt x="18" y="11"/>
                        <a:pt x="19" y="11"/>
                        <a:pt x="19" y="10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1"/>
                        <a:pt x="44" y="11"/>
                        <a:pt x="45" y="11"/>
                      </a:cubicBezTo>
                      <a:cubicBezTo>
                        <a:pt x="46" y="11"/>
                        <a:pt x="46" y="11"/>
                        <a:pt x="46" y="10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lnTo>
                        <a:pt x="57" y="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: Shape 108"/>
                <p:cNvSpPr>
                  <a:spLocks/>
                </p:cNvSpPr>
                <p:nvPr/>
              </p:nvSpPr>
              <p:spPr bwMode="auto">
                <a:xfrm>
                  <a:off x="6586538" y="2446338"/>
                  <a:ext cx="82550" cy="76200"/>
                </a:xfrm>
                <a:custGeom>
                  <a:avLst/>
                  <a:gdLst/>
                  <a:ahLst/>
                  <a:cxnLst>
                    <a:cxn ang="0">
                      <a:pos x="13" y="2"/>
                    </a:cxn>
                    <a:cxn ang="0">
                      <a:pos x="10" y="8"/>
                    </a:cxn>
                    <a:cxn ang="0">
                      <a:pos x="3" y="9"/>
                    </a:cxn>
                    <a:cxn ang="0">
                      <a:pos x="0" y="11"/>
                    </a:cxn>
                    <a:cxn ang="0">
                      <a:pos x="1" y="15"/>
                    </a:cxn>
                    <a:cxn ang="0">
                      <a:pos x="6" y="19"/>
                    </a:cxn>
                    <a:cxn ang="0">
                      <a:pos x="5" y="26"/>
                    </a:cxn>
                    <a:cxn ang="0">
                      <a:pos x="6" y="29"/>
                    </a:cxn>
                    <a:cxn ang="0">
                      <a:pos x="8" y="30"/>
                    </a:cxn>
                    <a:cxn ang="0">
                      <a:pos x="10" y="29"/>
                    </a:cxn>
                    <a:cxn ang="0">
                      <a:pos x="16" y="26"/>
                    </a:cxn>
                    <a:cxn ang="0">
                      <a:pos x="22" y="29"/>
                    </a:cxn>
                    <a:cxn ang="0">
                      <a:pos x="23" y="30"/>
                    </a:cxn>
                    <a:cxn ang="0">
                      <a:pos x="25" y="29"/>
                    </a:cxn>
                    <a:cxn ang="0">
                      <a:pos x="27" y="26"/>
                    </a:cxn>
                    <a:cxn ang="0">
                      <a:pos x="26" y="19"/>
                    </a:cxn>
                    <a:cxn ang="0">
                      <a:pos x="30" y="14"/>
                    </a:cxn>
                    <a:cxn ang="0">
                      <a:pos x="31" y="11"/>
                    </a:cxn>
                    <a:cxn ang="0">
                      <a:pos x="28" y="9"/>
                    </a:cxn>
                    <a:cxn ang="0">
                      <a:pos x="22" y="8"/>
                    </a:cxn>
                    <a:cxn ang="0">
                      <a:pos x="19" y="2"/>
                    </a:cxn>
                    <a:cxn ang="0">
                      <a:pos x="16" y="0"/>
                    </a:cxn>
                    <a:cxn ang="0">
                      <a:pos x="13" y="2"/>
                    </a:cxn>
                    <a:cxn ang="0">
                      <a:pos x="20" y="11"/>
                    </a:cxn>
                    <a:cxn ang="0">
                      <a:pos x="28" y="12"/>
                    </a:cxn>
                    <a:cxn ang="0">
                      <a:pos x="22" y="18"/>
                    </a:cxn>
                    <a:cxn ang="0">
                      <a:pos x="23" y="26"/>
                    </a:cxn>
                    <a:cxn ang="0">
                      <a:pos x="16" y="22"/>
                    </a:cxn>
                    <a:cxn ang="0">
                      <a:pos x="8" y="26"/>
                    </a:cxn>
                    <a:cxn ang="0">
                      <a:pos x="10" y="18"/>
                    </a:cxn>
                    <a:cxn ang="0">
                      <a:pos x="4" y="12"/>
                    </a:cxn>
                    <a:cxn ang="0">
                      <a:pos x="12" y="11"/>
                    </a:cxn>
                    <a:cxn ang="0">
                      <a:pos x="16" y="3"/>
                    </a:cxn>
                    <a:cxn ang="0">
                      <a:pos x="20" y="11"/>
                    </a:cxn>
                  </a:cxnLst>
                  <a:rect l="0" t="0" r="r" b="b"/>
                  <a:pathLst>
                    <a:path w="32" h="30">
                      <a:moveTo>
                        <a:pt x="13" y="2"/>
                      </a:move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9"/>
                        <a:pt x="1" y="10"/>
                        <a:pt x="0" y="11"/>
                      </a:cubicBezTo>
                      <a:cubicBezTo>
                        <a:pt x="0" y="12"/>
                        <a:pt x="0" y="14"/>
                        <a:pt x="1" y="15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7"/>
                        <a:pt x="5" y="28"/>
                        <a:pt x="6" y="29"/>
                      </a:cubicBezTo>
                      <a:cubicBezTo>
                        <a:pt x="7" y="30"/>
                        <a:pt x="8" y="30"/>
                        <a:pt x="8" y="30"/>
                      </a:cubicBezTo>
                      <a:cubicBezTo>
                        <a:pt x="9" y="30"/>
                        <a:pt x="9" y="30"/>
                        <a:pt x="10" y="29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30"/>
                        <a:pt x="23" y="30"/>
                        <a:pt x="23" y="30"/>
                      </a:cubicBezTo>
                      <a:cubicBezTo>
                        <a:pt x="24" y="30"/>
                        <a:pt x="25" y="30"/>
                        <a:pt x="25" y="29"/>
                      </a:cubicBezTo>
                      <a:cubicBezTo>
                        <a:pt x="26" y="28"/>
                        <a:pt x="27" y="27"/>
                        <a:pt x="27" y="26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1" y="14"/>
                        <a:pt x="32" y="12"/>
                        <a:pt x="31" y="11"/>
                      </a:cubicBezTo>
                      <a:cubicBezTo>
                        <a:pt x="31" y="10"/>
                        <a:pt x="30" y="9"/>
                        <a:pt x="28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0"/>
                        <a:pt x="17" y="0"/>
                        <a:pt x="16" y="0"/>
                      </a:cubicBezTo>
                      <a:cubicBezTo>
                        <a:pt x="14" y="0"/>
                        <a:pt x="13" y="0"/>
                        <a:pt x="13" y="2"/>
                      </a:cubicBezTo>
                      <a:close/>
                      <a:moveTo>
                        <a:pt x="20" y="11"/>
                      </a:move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6" y="3"/>
                        <a:pt x="16" y="3"/>
                        <a:pt x="16" y="3"/>
                      </a:cubicBezTo>
                      <a:lnTo>
                        <a:pt x="20" y="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2" name="Arrow: Right 109"/>
            <p:cNvSpPr/>
            <p:nvPr/>
          </p:nvSpPr>
          <p:spPr bwMode="auto">
            <a:xfrm>
              <a:off x="3089359" y="4504174"/>
              <a:ext cx="6162624" cy="282763"/>
            </a:xfrm>
            <a:prstGeom prst="rightArrow">
              <a:avLst>
                <a:gd name="adj1" fmla="val 22454"/>
                <a:gd name="adj2" fmla="val 87876"/>
              </a:avLst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23" name="Group 87"/>
            <p:cNvGrpSpPr/>
            <p:nvPr/>
          </p:nvGrpSpPr>
          <p:grpSpPr>
            <a:xfrm>
              <a:off x="3682727" y="3134871"/>
              <a:ext cx="2500871" cy="1019770"/>
              <a:chOff x="5089540" y="1514352"/>
              <a:chExt cx="2122583" cy="1019770"/>
            </a:xfrm>
          </p:grpSpPr>
          <p:sp>
            <p:nvSpPr>
              <p:cNvPr id="33" name="TextBox 88"/>
              <p:cNvSpPr txBox="1">
                <a:spLocks/>
              </p:cNvSpPr>
              <p:nvPr/>
            </p:nvSpPr>
            <p:spPr bwMode="auto">
              <a:xfrm>
                <a:off x="5616561" y="1514352"/>
                <a:ext cx="1068541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A757F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34" name="TextBox 95"/>
              <p:cNvSpPr txBox="1">
                <a:spLocks/>
              </p:cNvSpPr>
              <p:nvPr/>
            </p:nvSpPr>
            <p:spPr bwMode="auto">
              <a:xfrm>
                <a:off x="5089540" y="1824309"/>
                <a:ext cx="2122583" cy="709813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24" name="Group 96"/>
            <p:cNvGrpSpPr/>
            <p:nvPr/>
          </p:nvGrpSpPr>
          <p:grpSpPr>
            <a:xfrm>
              <a:off x="6183597" y="3134871"/>
              <a:ext cx="2500871" cy="1019770"/>
              <a:chOff x="5089540" y="1514352"/>
              <a:chExt cx="2122583" cy="1019770"/>
            </a:xfrm>
          </p:grpSpPr>
          <p:sp>
            <p:nvSpPr>
              <p:cNvPr id="31" name="TextBox 110"/>
              <p:cNvSpPr txBox="1">
                <a:spLocks/>
              </p:cNvSpPr>
              <p:nvPr/>
            </p:nvSpPr>
            <p:spPr bwMode="auto">
              <a:xfrm>
                <a:off x="5616561" y="1514352"/>
                <a:ext cx="1068541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1293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32" name="TextBox 111"/>
              <p:cNvSpPr txBox="1">
                <a:spLocks/>
              </p:cNvSpPr>
              <p:nvPr/>
            </p:nvSpPr>
            <p:spPr bwMode="auto">
              <a:xfrm>
                <a:off x="5089540" y="1824309"/>
                <a:ext cx="2122583" cy="709813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25" name="Group 112"/>
            <p:cNvGrpSpPr/>
            <p:nvPr/>
          </p:nvGrpSpPr>
          <p:grpSpPr>
            <a:xfrm>
              <a:off x="8677713" y="3134871"/>
              <a:ext cx="2500871" cy="1019770"/>
              <a:chOff x="5089540" y="1514352"/>
              <a:chExt cx="2122583" cy="1019770"/>
            </a:xfrm>
          </p:grpSpPr>
          <p:sp>
            <p:nvSpPr>
              <p:cNvPr id="29" name="TextBox 113"/>
              <p:cNvSpPr txBox="1">
                <a:spLocks/>
              </p:cNvSpPr>
              <p:nvPr/>
            </p:nvSpPr>
            <p:spPr bwMode="auto">
              <a:xfrm>
                <a:off x="5616561" y="1514352"/>
                <a:ext cx="1068541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414B56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30" name="TextBox 114"/>
              <p:cNvSpPr txBox="1">
                <a:spLocks/>
              </p:cNvSpPr>
              <p:nvPr/>
            </p:nvSpPr>
            <p:spPr bwMode="auto">
              <a:xfrm>
                <a:off x="5089540" y="1824309"/>
                <a:ext cx="2122583" cy="709813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26" name="Group 115"/>
            <p:cNvGrpSpPr/>
            <p:nvPr/>
          </p:nvGrpSpPr>
          <p:grpSpPr>
            <a:xfrm>
              <a:off x="1170191" y="3134871"/>
              <a:ext cx="2500871" cy="1019770"/>
              <a:chOff x="5089540" y="1514352"/>
              <a:chExt cx="2122583" cy="1019770"/>
            </a:xfrm>
          </p:grpSpPr>
          <p:sp>
            <p:nvSpPr>
              <p:cNvPr id="27" name="TextBox 116"/>
              <p:cNvSpPr txBox="1">
                <a:spLocks/>
              </p:cNvSpPr>
              <p:nvPr/>
            </p:nvSpPr>
            <p:spPr bwMode="auto">
              <a:xfrm>
                <a:off x="5616561" y="1514352"/>
                <a:ext cx="1068541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06A74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28" name="TextBox 117"/>
              <p:cNvSpPr txBox="1">
                <a:spLocks/>
              </p:cNvSpPr>
              <p:nvPr/>
            </p:nvSpPr>
            <p:spPr bwMode="auto">
              <a:xfrm>
                <a:off x="5089540" y="1824309"/>
                <a:ext cx="2122583" cy="709813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40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4" b="14514"/>
          <a:stretch>
            <a:fillRect/>
          </a:stretch>
        </p:blipFill>
        <p:spPr/>
      </p:pic>
      <p:grpSp>
        <p:nvGrpSpPr>
          <p:cNvPr id="3" name="b345ed8d-c567-4f74-a771-21d013463428"/>
          <p:cNvGrpSpPr>
            <a:grpSpLocks noChangeAspect="1"/>
          </p:cNvGrpSpPr>
          <p:nvPr/>
        </p:nvGrpSpPr>
        <p:grpSpPr>
          <a:xfrm>
            <a:off x="263525" y="1611706"/>
            <a:ext cx="11664950" cy="4236644"/>
            <a:chOff x="263525" y="1611706"/>
            <a:chExt cx="11664950" cy="4236644"/>
          </a:xfrm>
        </p:grpSpPr>
        <p:grpSp>
          <p:nvGrpSpPr>
            <p:cNvPr id="5" name="组合 4"/>
            <p:cNvGrpSpPr/>
            <p:nvPr/>
          </p:nvGrpSpPr>
          <p:grpSpPr>
            <a:xfrm>
              <a:off x="263525" y="2660650"/>
              <a:ext cx="2666800" cy="3187700"/>
              <a:chOff x="1784351" y="2660650"/>
              <a:chExt cx="2666800" cy="318770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784351" y="2660650"/>
                <a:ext cx="2666800" cy="31877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2">
                    <a:lumMod val="10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任意多边形 17"/>
              <p:cNvSpPr/>
              <p:nvPr/>
            </p:nvSpPr>
            <p:spPr>
              <a:xfrm>
                <a:off x="2779101" y="3479308"/>
                <a:ext cx="677300" cy="567909"/>
              </a:xfrm>
              <a:custGeom>
                <a:avLst/>
                <a:gdLst>
                  <a:gd name="connsiteX0" fmla="*/ 338649 w 677300"/>
                  <a:gd name="connsiteY0" fmla="*/ 231379 h 567909"/>
                  <a:gd name="connsiteX1" fmla="*/ 349232 w 677300"/>
                  <a:gd name="connsiteY1" fmla="*/ 241896 h 567909"/>
                  <a:gd name="connsiteX2" fmla="*/ 338649 w 677300"/>
                  <a:gd name="connsiteY2" fmla="*/ 252414 h 567909"/>
                  <a:gd name="connsiteX3" fmla="*/ 275152 w 677300"/>
                  <a:gd name="connsiteY3" fmla="*/ 315495 h 567909"/>
                  <a:gd name="connsiteX4" fmla="*/ 275152 w 677300"/>
                  <a:gd name="connsiteY4" fmla="*/ 315517 h 567909"/>
                  <a:gd name="connsiteX5" fmla="*/ 264569 w 677300"/>
                  <a:gd name="connsiteY5" fmla="*/ 326034 h 567909"/>
                  <a:gd name="connsiteX6" fmla="*/ 253986 w 677300"/>
                  <a:gd name="connsiteY6" fmla="*/ 315517 h 567909"/>
                  <a:gd name="connsiteX7" fmla="*/ 253986 w 677300"/>
                  <a:gd name="connsiteY7" fmla="*/ 315495 h 567909"/>
                  <a:gd name="connsiteX8" fmla="*/ 338649 w 677300"/>
                  <a:gd name="connsiteY8" fmla="*/ 231379 h 567909"/>
                  <a:gd name="connsiteX9" fmla="*/ 328899 w 677300"/>
                  <a:gd name="connsiteY9" fmla="*/ 189683 h 567909"/>
                  <a:gd name="connsiteX10" fmla="*/ 242246 w 677300"/>
                  <a:gd name="connsiteY10" fmla="*/ 233372 h 567909"/>
                  <a:gd name="connsiteX11" fmla="*/ 256011 w 677300"/>
                  <a:gd name="connsiteY11" fmla="*/ 411324 h 567909"/>
                  <a:gd name="connsiteX12" fmla="*/ 435057 w 677300"/>
                  <a:gd name="connsiteY12" fmla="*/ 397628 h 567909"/>
                  <a:gd name="connsiteX13" fmla="*/ 421291 w 677300"/>
                  <a:gd name="connsiteY13" fmla="*/ 219708 h 567909"/>
                  <a:gd name="connsiteX14" fmla="*/ 328899 w 677300"/>
                  <a:gd name="connsiteY14" fmla="*/ 189683 h 567909"/>
                  <a:gd name="connsiteX15" fmla="*/ 338651 w 677300"/>
                  <a:gd name="connsiteY15" fmla="*/ 147240 h 567909"/>
                  <a:gd name="connsiteX16" fmla="*/ 507976 w 677300"/>
                  <a:gd name="connsiteY16" fmla="*/ 315516 h 567909"/>
                  <a:gd name="connsiteX17" fmla="*/ 338651 w 677300"/>
                  <a:gd name="connsiteY17" fmla="*/ 483791 h 567909"/>
                  <a:gd name="connsiteX18" fmla="*/ 169326 w 677300"/>
                  <a:gd name="connsiteY18" fmla="*/ 315516 h 567909"/>
                  <a:gd name="connsiteX19" fmla="*/ 338651 w 677300"/>
                  <a:gd name="connsiteY19" fmla="*/ 147240 h 567909"/>
                  <a:gd name="connsiteX20" fmla="*/ 232822 w 677300"/>
                  <a:gd name="connsiteY20" fmla="*/ 42067 h 567909"/>
                  <a:gd name="connsiteX21" fmla="*/ 213130 w 677300"/>
                  <a:gd name="connsiteY21" fmla="*/ 55292 h 567909"/>
                  <a:gd name="connsiteX22" fmla="*/ 175252 w 677300"/>
                  <a:gd name="connsiteY22" fmla="*/ 149471 h 567909"/>
                  <a:gd name="connsiteX23" fmla="*/ 60016 w 677300"/>
                  <a:gd name="connsiteY23" fmla="*/ 168585 h 567909"/>
                  <a:gd name="connsiteX24" fmla="*/ 42331 w 677300"/>
                  <a:gd name="connsiteY24" fmla="*/ 189303 h 567909"/>
                  <a:gd name="connsiteX25" fmla="*/ 42331 w 677300"/>
                  <a:gd name="connsiteY25" fmla="*/ 504808 h 567909"/>
                  <a:gd name="connsiteX26" fmla="*/ 63497 w 677300"/>
                  <a:gd name="connsiteY26" fmla="*/ 525842 h 567909"/>
                  <a:gd name="connsiteX27" fmla="*/ 613803 w 677300"/>
                  <a:gd name="connsiteY27" fmla="*/ 525842 h 567909"/>
                  <a:gd name="connsiteX28" fmla="*/ 634969 w 677300"/>
                  <a:gd name="connsiteY28" fmla="*/ 504808 h 567909"/>
                  <a:gd name="connsiteX29" fmla="*/ 634969 w 677300"/>
                  <a:gd name="connsiteY29" fmla="*/ 189303 h 567909"/>
                  <a:gd name="connsiteX30" fmla="*/ 617284 w 677300"/>
                  <a:gd name="connsiteY30" fmla="*/ 168585 h 567909"/>
                  <a:gd name="connsiteX31" fmla="*/ 502017 w 677300"/>
                  <a:gd name="connsiteY31" fmla="*/ 149471 h 567909"/>
                  <a:gd name="connsiteX32" fmla="*/ 464107 w 677300"/>
                  <a:gd name="connsiteY32" fmla="*/ 55292 h 567909"/>
                  <a:gd name="connsiteX33" fmla="*/ 444478 w 677300"/>
                  <a:gd name="connsiteY33" fmla="*/ 42067 h 567909"/>
                  <a:gd name="connsiteX34" fmla="*/ 232822 w 677300"/>
                  <a:gd name="connsiteY34" fmla="*/ 0 h 567909"/>
                  <a:gd name="connsiteX35" fmla="*/ 444478 w 677300"/>
                  <a:gd name="connsiteY35" fmla="*/ 0 h 567909"/>
                  <a:gd name="connsiteX36" fmla="*/ 503428 w 677300"/>
                  <a:gd name="connsiteY36" fmla="*/ 39648 h 567909"/>
                  <a:gd name="connsiteX37" fmla="*/ 532496 w 677300"/>
                  <a:gd name="connsiteY37" fmla="*/ 111846 h 567909"/>
                  <a:gd name="connsiteX38" fmla="*/ 624214 w 677300"/>
                  <a:gd name="connsiteY38" fmla="*/ 127070 h 567909"/>
                  <a:gd name="connsiteX39" fmla="*/ 677300 w 677300"/>
                  <a:gd name="connsiteY39" fmla="*/ 189303 h 567909"/>
                  <a:gd name="connsiteX40" fmla="*/ 677300 w 677300"/>
                  <a:gd name="connsiteY40" fmla="*/ 504808 h 567909"/>
                  <a:gd name="connsiteX41" fmla="*/ 613803 w 677300"/>
                  <a:gd name="connsiteY41" fmla="*/ 567909 h 567909"/>
                  <a:gd name="connsiteX42" fmla="*/ 63497 w 677300"/>
                  <a:gd name="connsiteY42" fmla="*/ 567909 h 567909"/>
                  <a:gd name="connsiteX43" fmla="*/ 0 w 677300"/>
                  <a:gd name="connsiteY43" fmla="*/ 504808 h 567909"/>
                  <a:gd name="connsiteX44" fmla="*/ 0 w 677300"/>
                  <a:gd name="connsiteY44" fmla="*/ 189303 h 567909"/>
                  <a:gd name="connsiteX45" fmla="*/ 53086 w 677300"/>
                  <a:gd name="connsiteY45" fmla="*/ 127070 h 567909"/>
                  <a:gd name="connsiteX46" fmla="*/ 144804 w 677300"/>
                  <a:gd name="connsiteY46" fmla="*/ 111846 h 567909"/>
                  <a:gd name="connsiteX47" fmla="*/ 173840 w 677300"/>
                  <a:gd name="connsiteY47" fmla="*/ 39675 h 567909"/>
                  <a:gd name="connsiteX48" fmla="*/ 232822 w 677300"/>
                  <a:gd name="connsiteY48" fmla="*/ 0 h 56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77300" h="567909">
                    <a:moveTo>
                      <a:pt x="338649" y="231379"/>
                    </a:moveTo>
                    <a:cubicBezTo>
                      <a:pt x="344479" y="231379"/>
                      <a:pt x="349232" y="236094"/>
                      <a:pt x="349232" y="241896"/>
                    </a:cubicBezTo>
                    <a:cubicBezTo>
                      <a:pt x="349232" y="247698"/>
                      <a:pt x="344479" y="252414"/>
                      <a:pt x="338649" y="252414"/>
                    </a:cubicBezTo>
                    <a:cubicBezTo>
                      <a:pt x="303554" y="252414"/>
                      <a:pt x="275152" y="280670"/>
                      <a:pt x="275152" y="315495"/>
                    </a:cubicBezTo>
                    <a:lnTo>
                      <a:pt x="275152" y="315517"/>
                    </a:lnTo>
                    <a:cubicBezTo>
                      <a:pt x="275152" y="321319"/>
                      <a:pt x="270398" y="326034"/>
                      <a:pt x="264569" y="326034"/>
                    </a:cubicBezTo>
                    <a:cubicBezTo>
                      <a:pt x="258700" y="326034"/>
                      <a:pt x="253986" y="321319"/>
                      <a:pt x="253986" y="315517"/>
                    </a:cubicBezTo>
                    <a:lnTo>
                      <a:pt x="253986" y="315495"/>
                    </a:lnTo>
                    <a:cubicBezTo>
                      <a:pt x="253986" y="269053"/>
                      <a:pt x="291895" y="231379"/>
                      <a:pt x="338649" y="231379"/>
                    </a:cubicBezTo>
                    <a:close/>
                    <a:moveTo>
                      <a:pt x="328899" y="189683"/>
                    </a:moveTo>
                    <a:cubicBezTo>
                      <a:pt x="296492" y="192153"/>
                      <a:pt x="265042" y="206908"/>
                      <a:pt x="242246" y="233372"/>
                    </a:cubicBezTo>
                    <a:cubicBezTo>
                      <a:pt x="196606" y="286301"/>
                      <a:pt x="202721" y="365983"/>
                      <a:pt x="256011" y="411324"/>
                    </a:cubicBezTo>
                    <a:cubicBezTo>
                      <a:pt x="309254" y="456680"/>
                      <a:pt x="389417" y="450572"/>
                      <a:pt x="435057" y="397628"/>
                    </a:cubicBezTo>
                    <a:cubicBezTo>
                      <a:pt x="480696" y="344699"/>
                      <a:pt x="474534" y="265033"/>
                      <a:pt x="421291" y="219708"/>
                    </a:cubicBezTo>
                    <a:cubicBezTo>
                      <a:pt x="394669" y="197029"/>
                      <a:pt x="361306" y="187213"/>
                      <a:pt x="328899" y="189683"/>
                    </a:cubicBezTo>
                    <a:close/>
                    <a:moveTo>
                      <a:pt x="338651" y="147240"/>
                    </a:moveTo>
                    <a:cubicBezTo>
                      <a:pt x="432156" y="147240"/>
                      <a:pt x="507976" y="222559"/>
                      <a:pt x="507976" y="315516"/>
                    </a:cubicBezTo>
                    <a:cubicBezTo>
                      <a:pt x="507976" y="408472"/>
                      <a:pt x="432156" y="483791"/>
                      <a:pt x="338651" y="483791"/>
                    </a:cubicBezTo>
                    <a:cubicBezTo>
                      <a:pt x="245099" y="483791"/>
                      <a:pt x="169326" y="408472"/>
                      <a:pt x="169326" y="315516"/>
                    </a:cubicBezTo>
                    <a:cubicBezTo>
                      <a:pt x="169326" y="222559"/>
                      <a:pt x="245099" y="147240"/>
                      <a:pt x="338651" y="147240"/>
                    </a:cubicBezTo>
                    <a:close/>
                    <a:moveTo>
                      <a:pt x="232822" y="42067"/>
                    </a:moveTo>
                    <a:cubicBezTo>
                      <a:pt x="224136" y="42067"/>
                      <a:pt x="216360" y="47299"/>
                      <a:pt x="213130" y="55292"/>
                    </a:cubicBezTo>
                    <a:lnTo>
                      <a:pt x="175252" y="149471"/>
                    </a:lnTo>
                    <a:lnTo>
                      <a:pt x="60016" y="168585"/>
                    </a:lnTo>
                    <a:cubicBezTo>
                      <a:pt x="49825" y="170241"/>
                      <a:pt x="42331" y="179023"/>
                      <a:pt x="42331" y="189303"/>
                    </a:cubicBezTo>
                    <a:lnTo>
                      <a:pt x="42331" y="504808"/>
                    </a:lnTo>
                    <a:cubicBezTo>
                      <a:pt x="42331" y="516429"/>
                      <a:pt x="51801" y="525842"/>
                      <a:pt x="63497" y="525842"/>
                    </a:cubicBezTo>
                    <a:lnTo>
                      <a:pt x="613803" y="525842"/>
                    </a:lnTo>
                    <a:cubicBezTo>
                      <a:pt x="625499" y="525842"/>
                      <a:pt x="634969" y="516429"/>
                      <a:pt x="634969" y="504808"/>
                    </a:cubicBezTo>
                    <a:cubicBezTo>
                      <a:pt x="634969" y="504808"/>
                      <a:pt x="634969" y="189303"/>
                      <a:pt x="634969" y="189303"/>
                    </a:cubicBezTo>
                    <a:cubicBezTo>
                      <a:pt x="634969" y="179023"/>
                      <a:pt x="627475" y="170241"/>
                      <a:pt x="617284" y="168585"/>
                    </a:cubicBezTo>
                    <a:lnTo>
                      <a:pt x="502017" y="149471"/>
                    </a:lnTo>
                    <a:lnTo>
                      <a:pt x="464107" y="55292"/>
                    </a:lnTo>
                    <a:cubicBezTo>
                      <a:pt x="460878" y="47299"/>
                      <a:pt x="453133" y="42067"/>
                      <a:pt x="444478" y="42067"/>
                    </a:cubicBezTo>
                    <a:close/>
                    <a:moveTo>
                      <a:pt x="232822" y="0"/>
                    </a:moveTo>
                    <a:lnTo>
                      <a:pt x="444478" y="0"/>
                    </a:lnTo>
                    <a:cubicBezTo>
                      <a:pt x="470567" y="0"/>
                      <a:pt x="493708" y="15538"/>
                      <a:pt x="503428" y="39648"/>
                    </a:cubicBezTo>
                    <a:lnTo>
                      <a:pt x="532496" y="111846"/>
                    </a:lnTo>
                    <a:lnTo>
                      <a:pt x="624214" y="127070"/>
                    </a:lnTo>
                    <a:cubicBezTo>
                      <a:pt x="654974" y="132144"/>
                      <a:pt x="677300" y="158305"/>
                      <a:pt x="677300" y="189303"/>
                    </a:cubicBezTo>
                    <a:lnTo>
                      <a:pt x="677300" y="504808"/>
                    </a:lnTo>
                    <a:cubicBezTo>
                      <a:pt x="677300" y="539593"/>
                      <a:pt x="648828" y="567909"/>
                      <a:pt x="613803" y="567909"/>
                    </a:cubicBezTo>
                    <a:lnTo>
                      <a:pt x="63497" y="567909"/>
                    </a:lnTo>
                    <a:cubicBezTo>
                      <a:pt x="28472" y="567909"/>
                      <a:pt x="0" y="539593"/>
                      <a:pt x="0" y="504808"/>
                    </a:cubicBezTo>
                    <a:lnTo>
                      <a:pt x="0" y="189303"/>
                    </a:lnTo>
                    <a:cubicBezTo>
                      <a:pt x="0" y="158305"/>
                      <a:pt x="22326" y="132144"/>
                      <a:pt x="53086" y="127070"/>
                    </a:cubicBezTo>
                    <a:lnTo>
                      <a:pt x="144804" y="111846"/>
                    </a:lnTo>
                    <a:lnTo>
                      <a:pt x="173840" y="39675"/>
                    </a:lnTo>
                    <a:cubicBezTo>
                      <a:pt x="183592" y="15538"/>
                      <a:pt x="206733" y="0"/>
                      <a:pt x="232822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162076" y="4865875"/>
                <a:ext cx="1911350" cy="27699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    </a:ext>
              </a:extLst>
            </p:spPr>
            <p:txBody>
              <a:bodyPr wrap="square" lIns="0" tIns="0" rIns="0" bIns="0" anchor="ctr" anchorCtr="1">
                <a:normAutofit fontScale="700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784326" y="4393958"/>
                <a:ext cx="666849" cy="29751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    </a:ext>
              </a:extLst>
            </p:spPr>
            <p:txBody>
              <a:bodyPr wrap="none" lIns="25400" tIns="25400" rIns="25400" bIns="254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606A74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关键词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606A74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262908" y="2660650"/>
              <a:ext cx="2666800" cy="3187700"/>
              <a:chOff x="5515085" y="2660650"/>
              <a:chExt cx="2666800" cy="318770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515085" y="2660650"/>
                <a:ext cx="2666800" cy="31877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2">
                    <a:lumMod val="10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任意多边形 13"/>
              <p:cNvSpPr/>
              <p:nvPr/>
            </p:nvSpPr>
            <p:spPr>
              <a:xfrm>
                <a:off x="6509835" y="3445282"/>
                <a:ext cx="677300" cy="635961"/>
              </a:xfrm>
              <a:custGeom>
                <a:avLst/>
                <a:gdLst>
                  <a:gd name="connsiteX0" fmla="*/ 17463 w 338138"/>
                  <a:gd name="connsiteY0" fmla="*/ 17462 h 317500"/>
                  <a:gd name="connsiteX1" fmla="*/ 17463 w 338138"/>
                  <a:gd name="connsiteY1" fmla="*/ 185855 h 317500"/>
                  <a:gd name="connsiteX2" fmla="*/ 134094 w 338138"/>
                  <a:gd name="connsiteY2" fmla="*/ 301625 h 317500"/>
                  <a:gd name="connsiteX3" fmla="*/ 161926 w 338138"/>
                  <a:gd name="connsiteY3" fmla="*/ 301625 h 317500"/>
                  <a:gd name="connsiteX4" fmla="*/ 161926 w 338138"/>
                  <a:gd name="connsiteY4" fmla="*/ 247687 h 317500"/>
                  <a:gd name="connsiteX5" fmla="*/ 138070 w 338138"/>
                  <a:gd name="connsiteY5" fmla="*/ 247687 h 317500"/>
                  <a:gd name="connsiteX6" fmla="*/ 73128 w 338138"/>
                  <a:gd name="connsiteY6" fmla="*/ 183224 h 317500"/>
                  <a:gd name="connsiteX7" fmla="*/ 73128 w 338138"/>
                  <a:gd name="connsiteY7" fmla="*/ 17462 h 317500"/>
                  <a:gd name="connsiteX8" fmla="*/ 17463 w 338138"/>
                  <a:gd name="connsiteY8" fmla="*/ 17462 h 317500"/>
                  <a:gd name="connsiteX9" fmla="*/ 7925 w 338138"/>
                  <a:gd name="connsiteY9" fmla="*/ 0 h 317500"/>
                  <a:gd name="connsiteX10" fmla="*/ 80572 w 338138"/>
                  <a:gd name="connsiteY10" fmla="*/ 0 h 317500"/>
                  <a:gd name="connsiteX11" fmla="*/ 89818 w 338138"/>
                  <a:gd name="connsiteY11" fmla="*/ 9184 h 317500"/>
                  <a:gd name="connsiteX12" fmla="*/ 89818 w 338138"/>
                  <a:gd name="connsiteY12" fmla="*/ 182366 h 317500"/>
                  <a:gd name="connsiteX13" fmla="*/ 137369 w 338138"/>
                  <a:gd name="connsiteY13" fmla="*/ 229597 h 317500"/>
                  <a:gd name="connsiteX14" fmla="*/ 200770 w 338138"/>
                  <a:gd name="connsiteY14" fmla="*/ 229597 h 317500"/>
                  <a:gd name="connsiteX15" fmla="*/ 248320 w 338138"/>
                  <a:gd name="connsiteY15" fmla="*/ 182366 h 317500"/>
                  <a:gd name="connsiteX16" fmla="*/ 248320 w 338138"/>
                  <a:gd name="connsiteY16" fmla="*/ 9184 h 317500"/>
                  <a:gd name="connsiteX17" fmla="*/ 257566 w 338138"/>
                  <a:gd name="connsiteY17" fmla="*/ 0 h 317500"/>
                  <a:gd name="connsiteX18" fmla="*/ 330213 w 338138"/>
                  <a:gd name="connsiteY18" fmla="*/ 0 h 317500"/>
                  <a:gd name="connsiteX19" fmla="*/ 338138 w 338138"/>
                  <a:gd name="connsiteY19" fmla="*/ 9184 h 317500"/>
                  <a:gd name="connsiteX20" fmla="*/ 338138 w 338138"/>
                  <a:gd name="connsiteY20" fmla="*/ 184990 h 317500"/>
                  <a:gd name="connsiteX21" fmla="*/ 204732 w 338138"/>
                  <a:gd name="connsiteY21" fmla="*/ 317500 h 317500"/>
                  <a:gd name="connsiteX22" fmla="*/ 133406 w 338138"/>
                  <a:gd name="connsiteY22" fmla="*/ 317500 h 317500"/>
                  <a:gd name="connsiteX23" fmla="*/ 0 w 338138"/>
                  <a:gd name="connsiteY23" fmla="*/ 184990 h 317500"/>
                  <a:gd name="connsiteX24" fmla="*/ 0 w 338138"/>
                  <a:gd name="connsiteY24" fmla="*/ 9184 h 317500"/>
                  <a:gd name="connsiteX25" fmla="*/ 7925 w 338138"/>
                  <a:gd name="connsiteY25" fmla="*/ 0 h 31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38138" h="317500">
                    <a:moveTo>
                      <a:pt x="17463" y="17462"/>
                    </a:moveTo>
                    <a:cubicBezTo>
                      <a:pt x="17463" y="17462"/>
                      <a:pt x="17463" y="17462"/>
                      <a:pt x="17463" y="185855"/>
                    </a:cubicBezTo>
                    <a:cubicBezTo>
                      <a:pt x="17463" y="249002"/>
                      <a:pt x="69152" y="301625"/>
                      <a:pt x="134094" y="301625"/>
                    </a:cubicBezTo>
                    <a:cubicBezTo>
                      <a:pt x="134094" y="301625"/>
                      <a:pt x="134094" y="301625"/>
                      <a:pt x="161926" y="301625"/>
                    </a:cubicBezTo>
                    <a:cubicBezTo>
                      <a:pt x="161926" y="301625"/>
                      <a:pt x="161926" y="301625"/>
                      <a:pt x="161926" y="247687"/>
                    </a:cubicBezTo>
                    <a:cubicBezTo>
                      <a:pt x="161926" y="247687"/>
                      <a:pt x="161926" y="247687"/>
                      <a:pt x="138070" y="247687"/>
                    </a:cubicBezTo>
                    <a:cubicBezTo>
                      <a:pt x="102285" y="247687"/>
                      <a:pt x="73128" y="218744"/>
                      <a:pt x="73128" y="183224"/>
                    </a:cubicBezTo>
                    <a:cubicBezTo>
                      <a:pt x="73128" y="183224"/>
                      <a:pt x="73128" y="183224"/>
                      <a:pt x="73128" y="17462"/>
                    </a:cubicBezTo>
                    <a:cubicBezTo>
                      <a:pt x="73128" y="17462"/>
                      <a:pt x="73128" y="17462"/>
                      <a:pt x="17463" y="17462"/>
                    </a:cubicBezTo>
                    <a:close/>
                    <a:moveTo>
                      <a:pt x="7925" y="0"/>
                    </a:moveTo>
                    <a:cubicBezTo>
                      <a:pt x="7925" y="0"/>
                      <a:pt x="7925" y="0"/>
                      <a:pt x="80572" y="0"/>
                    </a:cubicBezTo>
                    <a:cubicBezTo>
                      <a:pt x="85855" y="0"/>
                      <a:pt x="89818" y="3936"/>
                      <a:pt x="89818" y="9184"/>
                    </a:cubicBezTo>
                    <a:cubicBezTo>
                      <a:pt x="89818" y="9184"/>
                      <a:pt x="89818" y="9184"/>
                      <a:pt x="89818" y="182366"/>
                    </a:cubicBezTo>
                    <a:cubicBezTo>
                      <a:pt x="89818" y="207294"/>
                      <a:pt x="110952" y="229597"/>
                      <a:pt x="137369" y="229597"/>
                    </a:cubicBezTo>
                    <a:cubicBezTo>
                      <a:pt x="137369" y="229597"/>
                      <a:pt x="137369" y="229597"/>
                      <a:pt x="200770" y="229597"/>
                    </a:cubicBezTo>
                    <a:cubicBezTo>
                      <a:pt x="227187" y="229597"/>
                      <a:pt x="248320" y="207294"/>
                      <a:pt x="248320" y="182366"/>
                    </a:cubicBezTo>
                    <a:cubicBezTo>
                      <a:pt x="248320" y="182366"/>
                      <a:pt x="248320" y="182366"/>
                      <a:pt x="248320" y="9184"/>
                    </a:cubicBezTo>
                    <a:cubicBezTo>
                      <a:pt x="248320" y="3936"/>
                      <a:pt x="252283" y="0"/>
                      <a:pt x="257566" y="0"/>
                    </a:cubicBezTo>
                    <a:cubicBezTo>
                      <a:pt x="257566" y="0"/>
                      <a:pt x="257566" y="0"/>
                      <a:pt x="330213" y="0"/>
                    </a:cubicBezTo>
                    <a:cubicBezTo>
                      <a:pt x="334176" y="0"/>
                      <a:pt x="338138" y="3936"/>
                      <a:pt x="338138" y="9184"/>
                    </a:cubicBezTo>
                    <a:cubicBezTo>
                      <a:pt x="338138" y="9184"/>
                      <a:pt x="338138" y="9184"/>
                      <a:pt x="338138" y="184990"/>
                    </a:cubicBezTo>
                    <a:cubicBezTo>
                      <a:pt x="338138" y="258461"/>
                      <a:pt x="278700" y="317500"/>
                      <a:pt x="204732" y="317500"/>
                    </a:cubicBezTo>
                    <a:cubicBezTo>
                      <a:pt x="204732" y="317500"/>
                      <a:pt x="204732" y="317500"/>
                      <a:pt x="133406" y="317500"/>
                    </a:cubicBezTo>
                    <a:cubicBezTo>
                      <a:pt x="59438" y="317500"/>
                      <a:pt x="0" y="258461"/>
                      <a:pt x="0" y="184990"/>
                    </a:cubicBezTo>
                    <a:cubicBezTo>
                      <a:pt x="0" y="184990"/>
                      <a:pt x="0" y="184990"/>
                      <a:pt x="0" y="9184"/>
                    </a:cubicBezTo>
                    <a:cubicBezTo>
                      <a:pt x="0" y="3936"/>
                      <a:pt x="3962" y="0"/>
                      <a:pt x="7925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892810" y="4865875"/>
                <a:ext cx="1911350" cy="27699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    </a:ext>
              </a:extLst>
            </p:spPr>
            <p:txBody>
              <a:bodyPr wrap="square" lIns="0" tIns="0" rIns="0" bIns="0" anchor="ctr" anchorCtr="1">
                <a:normAutofit fontScale="700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6515060" y="4393958"/>
                <a:ext cx="666849" cy="29751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    </a:ext>
              </a:extLst>
            </p:spPr>
            <p:txBody>
              <a:bodyPr wrap="none" lIns="25400" tIns="25400" rIns="25400" bIns="254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6A757F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关键词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6A757F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262291" y="2660650"/>
              <a:ext cx="2666800" cy="3187700"/>
              <a:chOff x="5515085" y="2660650"/>
              <a:chExt cx="2666800" cy="318770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5515085" y="2660650"/>
                <a:ext cx="2666800" cy="31877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2">
                    <a:lumMod val="10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任意多边形 9"/>
              <p:cNvSpPr/>
              <p:nvPr/>
            </p:nvSpPr>
            <p:spPr>
              <a:xfrm>
                <a:off x="6509835" y="3427793"/>
                <a:ext cx="677300" cy="670940"/>
              </a:xfrm>
              <a:custGeom>
                <a:avLst/>
                <a:gdLst>
                  <a:gd name="connsiteX0" fmla="*/ 330201 w 338138"/>
                  <a:gd name="connsiteY0" fmla="*/ 193675 h 334963"/>
                  <a:gd name="connsiteX1" fmla="*/ 165107 w 338138"/>
                  <a:gd name="connsiteY1" fmla="*/ 334963 h 334963"/>
                  <a:gd name="connsiteX2" fmla="*/ 7938 w 338138"/>
                  <a:gd name="connsiteY2" fmla="*/ 224045 h 334963"/>
                  <a:gd name="connsiteX3" fmla="*/ 31712 w 338138"/>
                  <a:gd name="connsiteY3" fmla="*/ 230648 h 334963"/>
                  <a:gd name="connsiteX4" fmla="*/ 46240 w 338138"/>
                  <a:gd name="connsiteY4" fmla="*/ 228007 h 334963"/>
                  <a:gd name="connsiteX5" fmla="*/ 165107 w 338138"/>
                  <a:gd name="connsiteY5" fmla="*/ 300631 h 334963"/>
                  <a:gd name="connsiteX6" fmla="*/ 295862 w 338138"/>
                  <a:gd name="connsiteY6" fmla="*/ 196316 h 334963"/>
                  <a:gd name="connsiteX7" fmla="*/ 309069 w 338138"/>
                  <a:gd name="connsiteY7" fmla="*/ 198957 h 334963"/>
                  <a:gd name="connsiteX8" fmla="*/ 330201 w 338138"/>
                  <a:gd name="connsiteY8" fmla="*/ 193675 h 334963"/>
                  <a:gd name="connsiteX9" fmla="*/ 214176 w 338138"/>
                  <a:gd name="connsiteY9" fmla="*/ 88900 h 334963"/>
                  <a:gd name="connsiteX10" fmla="*/ 230001 w 338138"/>
                  <a:gd name="connsiteY10" fmla="*/ 96756 h 334963"/>
                  <a:gd name="connsiteX11" fmla="*/ 249782 w 338138"/>
                  <a:gd name="connsiteY11" fmla="*/ 129491 h 334963"/>
                  <a:gd name="connsiteX12" fmla="*/ 260332 w 338138"/>
                  <a:gd name="connsiteY12" fmla="*/ 129491 h 334963"/>
                  <a:gd name="connsiteX13" fmla="*/ 285388 w 338138"/>
                  <a:gd name="connsiteY13" fmla="*/ 128182 h 334963"/>
                  <a:gd name="connsiteX14" fmla="*/ 309126 w 338138"/>
                  <a:gd name="connsiteY14" fmla="*/ 117707 h 334963"/>
                  <a:gd name="connsiteX15" fmla="*/ 338138 w 338138"/>
                  <a:gd name="connsiteY15" fmla="*/ 146514 h 334963"/>
                  <a:gd name="connsiteX16" fmla="*/ 309126 w 338138"/>
                  <a:gd name="connsiteY16" fmla="*/ 176630 h 334963"/>
                  <a:gd name="connsiteX17" fmla="*/ 284069 w 338138"/>
                  <a:gd name="connsiteY17" fmla="*/ 162227 h 334963"/>
                  <a:gd name="connsiteX18" fmla="*/ 259013 w 338138"/>
                  <a:gd name="connsiteY18" fmla="*/ 162227 h 334963"/>
                  <a:gd name="connsiteX19" fmla="*/ 240551 w 338138"/>
                  <a:gd name="connsiteY19" fmla="*/ 163536 h 334963"/>
                  <a:gd name="connsiteX20" fmla="*/ 226044 w 338138"/>
                  <a:gd name="connsiteY20" fmla="*/ 155680 h 334963"/>
                  <a:gd name="connsiteX21" fmla="*/ 218132 w 338138"/>
                  <a:gd name="connsiteY21" fmla="*/ 141276 h 334963"/>
                  <a:gd name="connsiteX22" fmla="*/ 164063 w 338138"/>
                  <a:gd name="connsiteY22" fmla="*/ 257813 h 334963"/>
                  <a:gd name="connsiteX23" fmla="*/ 148238 w 338138"/>
                  <a:gd name="connsiteY23" fmla="*/ 268288 h 334963"/>
                  <a:gd name="connsiteX24" fmla="*/ 132413 w 338138"/>
                  <a:gd name="connsiteY24" fmla="*/ 256503 h 334963"/>
                  <a:gd name="connsiteX25" fmla="*/ 109994 w 338138"/>
                  <a:gd name="connsiteY25" fmla="*/ 194962 h 334963"/>
                  <a:gd name="connsiteX26" fmla="*/ 57244 w 338138"/>
                  <a:gd name="connsiteY26" fmla="*/ 194962 h 334963"/>
                  <a:gd name="connsiteX27" fmla="*/ 32188 w 338138"/>
                  <a:gd name="connsiteY27" fmla="*/ 208056 h 334963"/>
                  <a:gd name="connsiteX28" fmla="*/ 3175 w 338138"/>
                  <a:gd name="connsiteY28" fmla="*/ 179249 h 334963"/>
                  <a:gd name="connsiteX29" fmla="*/ 32188 w 338138"/>
                  <a:gd name="connsiteY29" fmla="*/ 149133 h 334963"/>
                  <a:gd name="connsiteX30" fmla="*/ 55925 w 338138"/>
                  <a:gd name="connsiteY30" fmla="*/ 160917 h 334963"/>
                  <a:gd name="connsiteX31" fmla="*/ 121863 w 338138"/>
                  <a:gd name="connsiteY31" fmla="*/ 160917 h 334963"/>
                  <a:gd name="connsiteX32" fmla="*/ 137688 w 338138"/>
                  <a:gd name="connsiteY32" fmla="*/ 172702 h 334963"/>
                  <a:gd name="connsiteX33" fmla="*/ 150875 w 338138"/>
                  <a:gd name="connsiteY33" fmla="*/ 206746 h 334963"/>
                  <a:gd name="connsiteX34" fmla="*/ 199669 w 338138"/>
                  <a:gd name="connsiteY34" fmla="*/ 99375 h 334963"/>
                  <a:gd name="connsiteX35" fmla="*/ 214176 w 338138"/>
                  <a:gd name="connsiteY35" fmla="*/ 88900 h 334963"/>
                  <a:gd name="connsiteX36" fmla="*/ 165365 w 338138"/>
                  <a:gd name="connsiteY36" fmla="*/ 0 h 334963"/>
                  <a:gd name="connsiteX37" fmla="*/ 317500 w 338138"/>
                  <a:gd name="connsiteY37" fmla="*/ 94706 h 334963"/>
                  <a:gd name="connsiteX38" fmla="*/ 309563 w 338138"/>
                  <a:gd name="connsiteY38" fmla="*/ 94706 h 334963"/>
                  <a:gd name="connsiteX39" fmla="*/ 281781 w 338138"/>
                  <a:gd name="connsiteY39" fmla="*/ 102598 h 334963"/>
                  <a:gd name="connsiteX40" fmla="*/ 165365 w 338138"/>
                  <a:gd name="connsiteY40" fmla="*/ 34199 h 334963"/>
                  <a:gd name="connsiteX41" fmla="*/ 37042 w 338138"/>
                  <a:gd name="connsiteY41" fmla="*/ 127590 h 334963"/>
                  <a:gd name="connsiteX42" fmla="*/ 31750 w 338138"/>
                  <a:gd name="connsiteY42" fmla="*/ 126275 h 334963"/>
                  <a:gd name="connsiteX43" fmla="*/ 0 w 338138"/>
                  <a:gd name="connsiteY43" fmla="*/ 138113 h 334963"/>
                  <a:gd name="connsiteX44" fmla="*/ 165365 w 338138"/>
                  <a:gd name="connsiteY44" fmla="*/ 0 h 33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38138" h="334963">
                    <a:moveTo>
                      <a:pt x="330201" y="193675"/>
                    </a:moveTo>
                    <a:cubicBezTo>
                      <a:pt x="318314" y="274222"/>
                      <a:pt x="248315" y="334963"/>
                      <a:pt x="165107" y="334963"/>
                    </a:cubicBezTo>
                    <a:cubicBezTo>
                      <a:pt x="92466" y="334963"/>
                      <a:pt x="30391" y="288747"/>
                      <a:pt x="7938" y="224045"/>
                    </a:cubicBezTo>
                    <a:cubicBezTo>
                      <a:pt x="14542" y="228007"/>
                      <a:pt x="23787" y="230648"/>
                      <a:pt x="31712" y="230648"/>
                    </a:cubicBezTo>
                    <a:cubicBezTo>
                      <a:pt x="36995" y="230648"/>
                      <a:pt x="42278" y="229327"/>
                      <a:pt x="46240" y="228007"/>
                    </a:cubicBezTo>
                    <a:cubicBezTo>
                      <a:pt x="68693" y="271582"/>
                      <a:pt x="113598" y="300631"/>
                      <a:pt x="165107" y="300631"/>
                    </a:cubicBezTo>
                    <a:cubicBezTo>
                      <a:pt x="228503" y="300631"/>
                      <a:pt x="282654" y="255736"/>
                      <a:pt x="295862" y="196316"/>
                    </a:cubicBezTo>
                    <a:cubicBezTo>
                      <a:pt x="299824" y="197636"/>
                      <a:pt x="303786" y="198957"/>
                      <a:pt x="309069" y="198957"/>
                    </a:cubicBezTo>
                    <a:cubicBezTo>
                      <a:pt x="316994" y="198957"/>
                      <a:pt x="323597" y="196316"/>
                      <a:pt x="330201" y="193675"/>
                    </a:cubicBezTo>
                    <a:close/>
                    <a:moveTo>
                      <a:pt x="214176" y="88900"/>
                    </a:moveTo>
                    <a:cubicBezTo>
                      <a:pt x="220769" y="88900"/>
                      <a:pt x="226044" y="91519"/>
                      <a:pt x="230001" y="96756"/>
                    </a:cubicBezTo>
                    <a:cubicBezTo>
                      <a:pt x="230001" y="96756"/>
                      <a:pt x="230001" y="96756"/>
                      <a:pt x="249782" y="129491"/>
                    </a:cubicBezTo>
                    <a:cubicBezTo>
                      <a:pt x="249782" y="129491"/>
                      <a:pt x="249782" y="129491"/>
                      <a:pt x="260332" y="129491"/>
                    </a:cubicBezTo>
                    <a:cubicBezTo>
                      <a:pt x="260332" y="129491"/>
                      <a:pt x="260332" y="129491"/>
                      <a:pt x="285388" y="128182"/>
                    </a:cubicBezTo>
                    <a:cubicBezTo>
                      <a:pt x="290663" y="121635"/>
                      <a:pt x="299894" y="117707"/>
                      <a:pt x="309126" y="117707"/>
                    </a:cubicBezTo>
                    <a:cubicBezTo>
                      <a:pt x="324951" y="117707"/>
                      <a:pt x="338138" y="130801"/>
                      <a:pt x="338138" y="146514"/>
                    </a:cubicBezTo>
                    <a:cubicBezTo>
                      <a:pt x="338138" y="163536"/>
                      <a:pt x="324951" y="176630"/>
                      <a:pt x="309126" y="176630"/>
                    </a:cubicBezTo>
                    <a:cubicBezTo>
                      <a:pt x="298576" y="176630"/>
                      <a:pt x="289344" y="170083"/>
                      <a:pt x="284069" y="162227"/>
                    </a:cubicBezTo>
                    <a:cubicBezTo>
                      <a:pt x="284069" y="162227"/>
                      <a:pt x="284069" y="162227"/>
                      <a:pt x="259013" y="162227"/>
                    </a:cubicBezTo>
                    <a:cubicBezTo>
                      <a:pt x="259013" y="162227"/>
                      <a:pt x="259013" y="162227"/>
                      <a:pt x="240551" y="163536"/>
                    </a:cubicBezTo>
                    <a:cubicBezTo>
                      <a:pt x="235276" y="163536"/>
                      <a:pt x="230001" y="159608"/>
                      <a:pt x="226044" y="155680"/>
                    </a:cubicBezTo>
                    <a:cubicBezTo>
                      <a:pt x="226044" y="155680"/>
                      <a:pt x="226044" y="155680"/>
                      <a:pt x="218132" y="141276"/>
                    </a:cubicBezTo>
                    <a:cubicBezTo>
                      <a:pt x="218132" y="141276"/>
                      <a:pt x="218132" y="141276"/>
                      <a:pt x="164063" y="257813"/>
                    </a:cubicBezTo>
                    <a:cubicBezTo>
                      <a:pt x="161425" y="264360"/>
                      <a:pt x="154832" y="268288"/>
                      <a:pt x="148238" y="268288"/>
                    </a:cubicBezTo>
                    <a:cubicBezTo>
                      <a:pt x="141644" y="266979"/>
                      <a:pt x="135050" y="263050"/>
                      <a:pt x="132413" y="256503"/>
                    </a:cubicBezTo>
                    <a:cubicBezTo>
                      <a:pt x="132413" y="256503"/>
                      <a:pt x="132413" y="256503"/>
                      <a:pt x="109994" y="194962"/>
                    </a:cubicBezTo>
                    <a:cubicBezTo>
                      <a:pt x="109994" y="194962"/>
                      <a:pt x="109994" y="194962"/>
                      <a:pt x="57244" y="194962"/>
                    </a:cubicBezTo>
                    <a:cubicBezTo>
                      <a:pt x="51969" y="202818"/>
                      <a:pt x="42738" y="208056"/>
                      <a:pt x="32188" y="208056"/>
                    </a:cubicBezTo>
                    <a:cubicBezTo>
                      <a:pt x="16363" y="208056"/>
                      <a:pt x="3175" y="194962"/>
                      <a:pt x="3175" y="179249"/>
                    </a:cubicBezTo>
                    <a:cubicBezTo>
                      <a:pt x="3175" y="162227"/>
                      <a:pt x="16363" y="149133"/>
                      <a:pt x="32188" y="149133"/>
                    </a:cubicBezTo>
                    <a:cubicBezTo>
                      <a:pt x="42738" y="149133"/>
                      <a:pt x="50650" y="154370"/>
                      <a:pt x="55925" y="160917"/>
                    </a:cubicBezTo>
                    <a:cubicBezTo>
                      <a:pt x="55925" y="160917"/>
                      <a:pt x="55925" y="160917"/>
                      <a:pt x="121863" y="160917"/>
                    </a:cubicBezTo>
                    <a:cubicBezTo>
                      <a:pt x="129775" y="160917"/>
                      <a:pt x="135050" y="164845"/>
                      <a:pt x="137688" y="172702"/>
                    </a:cubicBezTo>
                    <a:cubicBezTo>
                      <a:pt x="137688" y="172702"/>
                      <a:pt x="137688" y="172702"/>
                      <a:pt x="150875" y="206746"/>
                    </a:cubicBezTo>
                    <a:cubicBezTo>
                      <a:pt x="150875" y="206746"/>
                      <a:pt x="150875" y="206746"/>
                      <a:pt x="199669" y="99375"/>
                    </a:cubicBezTo>
                    <a:cubicBezTo>
                      <a:pt x="202307" y="94138"/>
                      <a:pt x="208901" y="90209"/>
                      <a:pt x="214176" y="88900"/>
                    </a:cubicBezTo>
                    <a:close/>
                    <a:moveTo>
                      <a:pt x="165365" y="0"/>
                    </a:moveTo>
                    <a:cubicBezTo>
                      <a:pt x="232834" y="0"/>
                      <a:pt x="289719" y="39461"/>
                      <a:pt x="317500" y="94706"/>
                    </a:cubicBezTo>
                    <a:cubicBezTo>
                      <a:pt x="314854" y="94706"/>
                      <a:pt x="312209" y="94706"/>
                      <a:pt x="309563" y="94706"/>
                    </a:cubicBezTo>
                    <a:cubicBezTo>
                      <a:pt x="298979" y="94706"/>
                      <a:pt x="289719" y="97337"/>
                      <a:pt x="281781" y="102598"/>
                    </a:cubicBezTo>
                    <a:cubicBezTo>
                      <a:pt x="259292" y="61822"/>
                      <a:pt x="215636" y="34199"/>
                      <a:pt x="165365" y="34199"/>
                    </a:cubicBezTo>
                    <a:cubicBezTo>
                      <a:pt x="105834" y="34199"/>
                      <a:pt x="54240" y="72345"/>
                      <a:pt x="37042" y="127590"/>
                    </a:cubicBezTo>
                    <a:cubicBezTo>
                      <a:pt x="35719" y="126275"/>
                      <a:pt x="34396" y="126275"/>
                      <a:pt x="31750" y="126275"/>
                    </a:cubicBezTo>
                    <a:cubicBezTo>
                      <a:pt x="19844" y="126275"/>
                      <a:pt x="9261" y="130221"/>
                      <a:pt x="0" y="138113"/>
                    </a:cubicBezTo>
                    <a:cubicBezTo>
                      <a:pt x="14552" y="59191"/>
                      <a:pt x="83344" y="0"/>
                      <a:pt x="165365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892810" y="4865875"/>
                <a:ext cx="1911350" cy="27699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    </a:ext>
              </a:extLst>
            </p:spPr>
            <p:txBody>
              <a:bodyPr wrap="square" lIns="0" tIns="0" rIns="0" bIns="0" anchor="ctr" anchorCtr="1">
                <a:normAutofit fontScale="700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515060" y="4393958"/>
                <a:ext cx="666849" cy="29751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="" val="1"/>
                </a:ext>
              </a:extLst>
            </p:spPr>
            <p:txBody>
              <a:bodyPr wrap="none" lIns="25400" tIns="25400" rIns="25400" bIns="254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21293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关键词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12930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304974" y="1611706"/>
              <a:ext cx="5582052" cy="526437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此部分内容作为文字排版占位显示（建议使用主题字体）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</a:b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如需更改请在（设置形状格式）菜单下（文本选项）中调整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9261675" y="2660650"/>
              <a:ext cx="2666800" cy="3187700"/>
              <a:chOff x="5515085" y="2660650"/>
              <a:chExt cx="2666800" cy="318770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515085" y="2660650"/>
                <a:ext cx="2666800" cy="31877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2">
                    <a:lumMod val="100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任意多边形 27"/>
              <p:cNvSpPr/>
              <p:nvPr/>
            </p:nvSpPr>
            <p:spPr>
              <a:xfrm>
                <a:off x="6558586" y="3424613"/>
                <a:ext cx="579798" cy="677300"/>
              </a:xfrm>
              <a:custGeom>
                <a:avLst/>
                <a:gdLst>
                  <a:gd name="connsiteX0" fmla="*/ 73884 w 282575"/>
                  <a:gd name="connsiteY0" fmla="*/ 80366 h 330094"/>
                  <a:gd name="connsiteX1" fmla="*/ 117956 w 282575"/>
                  <a:gd name="connsiteY1" fmla="*/ 86813 h 330094"/>
                  <a:gd name="connsiteX2" fmla="*/ 141288 w 282575"/>
                  <a:gd name="connsiteY2" fmla="*/ 94549 h 330094"/>
                  <a:gd name="connsiteX3" fmla="*/ 163323 w 282575"/>
                  <a:gd name="connsiteY3" fmla="*/ 86813 h 330094"/>
                  <a:gd name="connsiteX4" fmla="*/ 207395 w 282575"/>
                  <a:gd name="connsiteY4" fmla="*/ 80366 h 330094"/>
                  <a:gd name="connsiteX5" fmla="*/ 247577 w 282575"/>
                  <a:gd name="connsiteY5" fmla="*/ 98417 h 330094"/>
                  <a:gd name="connsiteX6" fmla="*/ 254058 w 282575"/>
                  <a:gd name="connsiteY6" fmla="*/ 103574 h 330094"/>
                  <a:gd name="connsiteX7" fmla="*/ 279983 w 282575"/>
                  <a:gd name="connsiteY7" fmla="*/ 155148 h 330094"/>
                  <a:gd name="connsiteX8" fmla="*/ 282575 w 282575"/>
                  <a:gd name="connsiteY8" fmla="*/ 170620 h 330094"/>
                  <a:gd name="connsiteX9" fmla="*/ 282575 w 282575"/>
                  <a:gd name="connsiteY9" fmla="*/ 171909 h 330094"/>
                  <a:gd name="connsiteX10" fmla="*/ 282575 w 282575"/>
                  <a:gd name="connsiteY10" fmla="*/ 186092 h 330094"/>
                  <a:gd name="connsiteX11" fmla="*/ 281279 w 282575"/>
                  <a:gd name="connsiteY11" fmla="*/ 196406 h 330094"/>
                  <a:gd name="connsiteX12" fmla="*/ 270909 w 282575"/>
                  <a:gd name="connsiteY12" fmla="*/ 242823 h 330094"/>
                  <a:gd name="connsiteX13" fmla="*/ 239800 w 282575"/>
                  <a:gd name="connsiteY13" fmla="*/ 299554 h 330094"/>
                  <a:gd name="connsiteX14" fmla="*/ 238504 w 282575"/>
                  <a:gd name="connsiteY14" fmla="*/ 300843 h 330094"/>
                  <a:gd name="connsiteX15" fmla="*/ 220357 w 282575"/>
                  <a:gd name="connsiteY15" fmla="*/ 320183 h 330094"/>
                  <a:gd name="connsiteX16" fmla="*/ 215172 w 282575"/>
                  <a:gd name="connsiteY16" fmla="*/ 324051 h 330094"/>
                  <a:gd name="connsiteX17" fmla="*/ 184063 w 282575"/>
                  <a:gd name="connsiteY17" fmla="*/ 327919 h 330094"/>
                  <a:gd name="connsiteX18" fmla="*/ 182767 w 282575"/>
                  <a:gd name="connsiteY18" fmla="*/ 327919 h 330094"/>
                  <a:gd name="connsiteX19" fmla="*/ 168508 w 282575"/>
                  <a:gd name="connsiteY19" fmla="*/ 322762 h 330094"/>
                  <a:gd name="connsiteX20" fmla="*/ 158138 w 282575"/>
                  <a:gd name="connsiteY20" fmla="*/ 320183 h 330094"/>
                  <a:gd name="connsiteX21" fmla="*/ 141288 w 282575"/>
                  <a:gd name="connsiteY21" fmla="*/ 316315 h 330094"/>
                  <a:gd name="connsiteX22" fmla="*/ 123141 w 282575"/>
                  <a:gd name="connsiteY22" fmla="*/ 320183 h 330094"/>
                  <a:gd name="connsiteX23" fmla="*/ 112771 w 282575"/>
                  <a:gd name="connsiteY23" fmla="*/ 322762 h 330094"/>
                  <a:gd name="connsiteX24" fmla="*/ 98513 w 282575"/>
                  <a:gd name="connsiteY24" fmla="*/ 327919 h 330094"/>
                  <a:gd name="connsiteX25" fmla="*/ 97216 w 282575"/>
                  <a:gd name="connsiteY25" fmla="*/ 327919 h 330094"/>
                  <a:gd name="connsiteX26" fmla="*/ 67403 w 282575"/>
                  <a:gd name="connsiteY26" fmla="*/ 324051 h 330094"/>
                  <a:gd name="connsiteX27" fmla="*/ 62218 w 282575"/>
                  <a:gd name="connsiteY27" fmla="*/ 320183 h 330094"/>
                  <a:gd name="connsiteX28" fmla="*/ 42775 w 282575"/>
                  <a:gd name="connsiteY28" fmla="*/ 300843 h 330094"/>
                  <a:gd name="connsiteX29" fmla="*/ 41479 w 282575"/>
                  <a:gd name="connsiteY29" fmla="*/ 299554 h 330094"/>
                  <a:gd name="connsiteX30" fmla="*/ 11666 w 282575"/>
                  <a:gd name="connsiteY30" fmla="*/ 242823 h 330094"/>
                  <a:gd name="connsiteX31" fmla="*/ 0 w 282575"/>
                  <a:gd name="connsiteY31" fmla="*/ 196406 h 330094"/>
                  <a:gd name="connsiteX32" fmla="*/ 0 w 282575"/>
                  <a:gd name="connsiteY32" fmla="*/ 186092 h 330094"/>
                  <a:gd name="connsiteX33" fmla="*/ 0 w 282575"/>
                  <a:gd name="connsiteY33" fmla="*/ 171909 h 330094"/>
                  <a:gd name="connsiteX34" fmla="*/ 0 w 282575"/>
                  <a:gd name="connsiteY34" fmla="*/ 170620 h 330094"/>
                  <a:gd name="connsiteX35" fmla="*/ 1296 w 282575"/>
                  <a:gd name="connsiteY35" fmla="*/ 155148 h 330094"/>
                  <a:gd name="connsiteX36" fmla="*/ 28517 w 282575"/>
                  <a:gd name="connsiteY36" fmla="*/ 103574 h 330094"/>
                  <a:gd name="connsiteX37" fmla="*/ 33701 w 282575"/>
                  <a:gd name="connsiteY37" fmla="*/ 98417 h 330094"/>
                  <a:gd name="connsiteX38" fmla="*/ 73884 w 282575"/>
                  <a:gd name="connsiteY38" fmla="*/ 80366 h 330094"/>
                  <a:gd name="connsiteX39" fmla="*/ 74613 w 282575"/>
                  <a:gd name="connsiteY39" fmla="*/ 0 h 330094"/>
                  <a:gd name="connsiteX40" fmla="*/ 77178 w 282575"/>
                  <a:gd name="connsiteY40" fmla="*/ 0 h 330094"/>
                  <a:gd name="connsiteX41" fmla="*/ 79742 w 282575"/>
                  <a:gd name="connsiteY41" fmla="*/ 0 h 330094"/>
                  <a:gd name="connsiteX42" fmla="*/ 127184 w 282575"/>
                  <a:gd name="connsiteY42" fmla="*/ 29705 h 330094"/>
                  <a:gd name="connsiteX43" fmla="*/ 141288 w 282575"/>
                  <a:gd name="connsiteY43" fmla="*/ 74909 h 330094"/>
                  <a:gd name="connsiteX44" fmla="*/ 138724 w 282575"/>
                  <a:gd name="connsiteY44" fmla="*/ 76200 h 330094"/>
                  <a:gd name="connsiteX45" fmla="*/ 122055 w 282575"/>
                  <a:gd name="connsiteY45" fmla="*/ 74909 h 330094"/>
                  <a:gd name="connsiteX46" fmla="*/ 95129 w 282575"/>
                  <a:gd name="connsiteY46" fmla="*/ 56827 h 330094"/>
                  <a:gd name="connsiteX47" fmla="*/ 75895 w 282575"/>
                  <a:gd name="connsiteY47" fmla="*/ 19373 h 330094"/>
                  <a:gd name="connsiteX48" fmla="*/ 74613 w 282575"/>
                  <a:gd name="connsiteY48" fmla="*/ 0 h 330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82575" h="330094">
                    <a:moveTo>
                      <a:pt x="73884" y="80366"/>
                    </a:moveTo>
                    <a:cubicBezTo>
                      <a:pt x="89439" y="77787"/>
                      <a:pt x="103697" y="81655"/>
                      <a:pt x="117956" y="86813"/>
                    </a:cubicBezTo>
                    <a:cubicBezTo>
                      <a:pt x="125733" y="89391"/>
                      <a:pt x="139991" y="94549"/>
                      <a:pt x="141288" y="94549"/>
                    </a:cubicBezTo>
                    <a:cubicBezTo>
                      <a:pt x="141288" y="94549"/>
                      <a:pt x="156842" y="89391"/>
                      <a:pt x="163323" y="86813"/>
                    </a:cubicBezTo>
                    <a:cubicBezTo>
                      <a:pt x="177582" y="81655"/>
                      <a:pt x="191840" y="77787"/>
                      <a:pt x="207395" y="80366"/>
                    </a:cubicBezTo>
                    <a:cubicBezTo>
                      <a:pt x="222949" y="82944"/>
                      <a:pt x="235911" y="88102"/>
                      <a:pt x="247577" y="98417"/>
                    </a:cubicBezTo>
                    <a:cubicBezTo>
                      <a:pt x="250170" y="99706"/>
                      <a:pt x="251466" y="100995"/>
                      <a:pt x="254058" y="103574"/>
                    </a:cubicBezTo>
                    <a:cubicBezTo>
                      <a:pt x="268317" y="117757"/>
                      <a:pt x="276094" y="134518"/>
                      <a:pt x="279983" y="155148"/>
                    </a:cubicBezTo>
                    <a:cubicBezTo>
                      <a:pt x="281279" y="160305"/>
                      <a:pt x="281279" y="165462"/>
                      <a:pt x="282575" y="170620"/>
                    </a:cubicBezTo>
                    <a:cubicBezTo>
                      <a:pt x="282575" y="170620"/>
                      <a:pt x="282575" y="171909"/>
                      <a:pt x="282575" y="171909"/>
                    </a:cubicBezTo>
                    <a:cubicBezTo>
                      <a:pt x="282575" y="171909"/>
                      <a:pt x="282575" y="171909"/>
                      <a:pt x="282575" y="186092"/>
                    </a:cubicBezTo>
                    <a:cubicBezTo>
                      <a:pt x="282575" y="189960"/>
                      <a:pt x="281279" y="193828"/>
                      <a:pt x="281279" y="196406"/>
                    </a:cubicBezTo>
                    <a:cubicBezTo>
                      <a:pt x="279983" y="213168"/>
                      <a:pt x="276094" y="227351"/>
                      <a:pt x="270909" y="242823"/>
                    </a:cubicBezTo>
                    <a:cubicBezTo>
                      <a:pt x="263132" y="263452"/>
                      <a:pt x="252762" y="281503"/>
                      <a:pt x="239800" y="299554"/>
                    </a:cubicBezTo>
                    <a:cubicBezTo>
                      <a:pt x="239800" y="299554"/>
                      <a:pt x="239800" y="299554"/>
                      <a:pt x="238504" y="300843"/>
                    </a:cubicBezTo>
                    <a:cubicBezTo>
                      <a:pt x="233319" y="307290"/>
                      <a:pt x="226838" y="315026"/>
                      <a:pt x="220357" y="320183"/>
                    </a:cubicBezTo>
                    <a:cubicBezTo>
                      <a:pt x="217764" y="321472"/>
                      <a:pt x="216468" y="322762"/>
                      <a:pt x="215172" y="324051"/>
                    </a:cubicBezTo>
                    <a:cubicBezTo>
                      <a:pt x="204802" y="330498"/>
                      <a:pt x="194432" y="331787"/>
                      <a:pt x="184063" y="327919"/>
                    </a:cubicBezTo>
                    <a:cubicBezTo>
                      <a:pt x="184063" y="327919"/>
                      <a:pt x="182767" y="327919"/>
                      <a:pt x="182767" y="327919"/>
                    </a:cubicBezTo>
                    <a:cubicBezTo>
                      <a:pt x="177582" y="326630"/>
                      <a:pt x="173693" y="325340"/>
                      <a:pt x="168508" y="322762"/>
                    </a:cubicBezTo>
                    <a:cubicBezTo>
                      <a:pt x="165916" y="321472"/>
                      <a:pt x="162027" y="320183"/>
                      <a:pt x="158138" y="320183"/>
                    </a:cubicBezTo>
                    <a:cubicBezTo>
                      <a:pt x="152954" y="317604"/>
                      <a:pt x="147769" y="317604"/>
                      <a:pt x="141288" y="316315"/>
                    </a:cubicBezTo>
                    <a:cubicBezTo>
                      <a:pt x="139991" y="316315"/>
                      <a:pt x="128325" y="317604"/>
                      <a:pt x="123141" y="320183"/>
                    </a:cubicBezTo>
                    <a:cubicBezTo>
                      <a:pt x="119252" y="320183"/>
                      <a:pt x="116660" y="321472"/>
                      <a:pt x="112771" y="322762"/>
                    </a:cubicBezTo>
                    <a:cubicBezTo>
                      <a:pt x="108882" y="325340"/>
                      <a:pt x="103697" y="326630"/>
                      <a:pt x="98513" y="327919"/>
                    </a:cubicBezTo>
                    <a:cubicBezTo>
                      <a:pt x="98513" y="327919"/>
                      <a:pt x="98513" y="327919"/>
                      <a:pt x="97216" y="327919"/>
                    </a:cubicBezTo>
                    <a:cubicBezTo>
                      <a:pt x="86847" y="331787"/>
                      <a:pt x="76477" y="330498"/>
                      <a:pt x="67403" y="324051"/>
                    </a:cubicBezTo>
                    <a:cubicBezTo>
                      <a:pt x="64811" y="322762"/>
                      <a:pt x="63514" y="321472"/>
                      <a:pt x="62218" y="320183"/>
                    </a:cubicBezTo>
                    <a:cubicBezTo>
                      <a:pt x="54441" y="315026"/>
                      <a:pt x="47960" y="307290"/>
                      <a:pt x="42775" y="300843"/>
                    </a:cubicBezTo>
                    <a:cubicBezTo>
                      <a:pt x="42775" y="299554"/>
                      <a:pt x="41479" y="299554"/>
                      <a:pt x="41479" y="299554"/>
                    </a:cubicBezTo>
                    <a:cubicBezTo>
                      <a:pt x="28517" y="281503"/>
                      <a:pt x="18147" y="263452"/>
                      <a:pt x="11666" y="242823"/>
                    </a:cubicBezTo>
                    <a:cubicBezTo>
                      <a:pt x="6481" y="227351"/>
                      <a:pt x="2592" y="213168"/>
                      <a:pt x="0" y="196406"/>
                    </a:cubicBezTo>
                    <a:cubicBezTo>
                      <a:pt x="0" y="193828"/>
                      <a:pt x="0" y="189960"/>
                      <a:pt x="0" y="186092"/>
                    </a:cubicBezTo>
                    <a:cubicBezTo>
                      <a:pt x="0" y="186092"/>
                      <a:pt x="0" y="186092"/>
                      <a:pt x="0" y="171909"/>
                    </a:cubicBezTo>
                    <a:cubicBezTo>
                      <a:pt x="0" y="171909"/>
                      <a:pt x="0" y="170620"/>
                      <a:pt x="0" y="170620"/>
                    </a:cubicBezTo>
                    <a:cubicBezTo>
                      <a:pt x="0" y="165462"/>
                      <a:pt x="0" y="160305"/>
                      <a:pt x="1296" y="155148"/>
                    </a:cubicBezTo>
                    <a:cubicBezTo>
                      <a:pt x="5185" y="134518"/>
                      <a:pt x="12962" y="117757"/>
                      <a:pt x="28517" y="103574"/>
                    </a:cubicBezTo>
                    <a:cubicBezTo>
                      <a:pt x="29813" y="100995"/>
                      <a:pt x="32405" y="99706"/>
                      <a:pt x="33701" y="98417"/>
                    </a:cubicBezTo>
                    <a:cubicBezTo>
                      <a:pt x="45367" y="88102"/>
                      <a:pt x="59626" y="82944"/>
                      <a:pt x="73884" y="80366"/>
                    </a:cubicBezTo>
                    <a:close/>
                    <a:moveTo>
                      <a:pt x="74613" y="0"/>
                    </a:moveTo>
                    <a:cubicBezTo>
                      <a:pt x="74613" y="0"/>
                      <a:pt x="74613" y="0"/>
                      <a:pt x="77178" y="0"/>
                    </a:cubicBezTo>
                    <a:cubicBezTo>
                      <a:pt x="78460" y="0"/>
                      <a:pt x="78460" y="0"/>
                      <a:pt x="79742" y="0"/>
                    </a:cubicBezTo>
                    <a:cubicBezTo>
                      <a:pt x="98975" y="3875"/>
                      <a:pt x="114362" y="14207"/>
                      <a:pt x="127184" y="29705"/>
                    </a:cubicBezTo>
                    <a:cubicBezTo>
                      <a:pt x="136159" y="42620"/>
                      <a:pt x="141288" y="58119"/>
                      <a:pt x="141288" y="74909"/>
                    </a:cubicBezTo>
                    <a:cubicBezTo>
                      <a:pt x="141288" y="76200"/>
                      <a:pt x="140006" y="76200"/>
                      <a:pt x="138724" y="76200"/>
                    </a:cubicBezTo>
                    <a:cubicBezTo>
                      <a:pt x="133595" y="76200"/>
                      <a:pt x="128466" y="76200"/>
                      <a:pt x="122055" y="74909"/>
                    </a:cubicBezTo>
                    <a:cubicBezTo>
                      <a:pt x="111797" y="71034"/>
                      <a:pt x="102822" y="64576"/>
                      <a:pt x="95129" y="56827"/>
                    </a:cubicBezTo>
                    <a:cubicBezTo>
                      <a:pt x="84871" y="46495"/>
                      <a:pt x="78460" y="33580"/>
                      <a:pt x="75895" y="19373"/>
                    </a:cubicBezTo>
                    <a:cubicBezTo>
                      <a:pt x="74613" y="12915"/>
                      <a:pt x="74613" y="6458"/>
                      <a:pt x="746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892810" y="4865875"/>
                <a:ext cx="1911350" cy="27699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p14="http://schemas.microsoft.com/office/powerpoint/2010/main" xmlns:a14="http://schemas.microsoft.com/office/drawing/2010/main" xmlns:lc="http://schemas.openxmlformats.org/drawingml/2006/lockedCanvas" xmlns="" val="1"/>
                </a:ext>
              </a:extLst>
            </p:spPr>
            <p:txBody>
              <a:bodyPr wrap="square" lIns="0" tIns="0" rIns="0" bIns="0" anchor="ctr" anchorCtr="1">
                <a:normAutofit fontScale="700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515060" y="4393958"/>
                <a:ext cx="666849" cy="29751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p14="http://schemas.microsoft.com/office/powerpoint/2010/main" xmlns:a14="http://schemas.microsoft.com/office/drawing/2010/main" xmlns:lc="http://schemas.openxmlformats.org/drawingml/2006/lockedCanvas" xmlns="" val="1"/>
                </a:ext>
              </a:extLst>
            </p:spPr>
            <p:txBody>
              <a:bodyPr wrap="none" lIns="25400" tIns="25400" rIns="25400" bIns="2540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414B56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关键词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14B56">
                      <a:lumMod val="100000"/>
                    </a:srgbClr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524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73e2bc7-3c29-4e26-a9ad-6ab434ba18b6"/>
          <p:cNvGrpSpPr>
            <a:grpSpLocks noChangeAspect="1"/>
          </p:cNvGrpSpPr>
          <p:nvPr/>
        </p:nvGrpSpPr>
        <p:grpSpPr>
          <a:xfrm>
            <a:off x="3170523" y="2389843"/>
            <a:ext cx="5850018" cy="3043409"/>
            <a:chOff x="3170523" y="2389842"/>
            <a:chExt cx="5850018" cy="3043409"/>
          </a:xfrm>
        </p:grpSpPr>
        <p:grpSp>
          <p:nvGrpSpPr>
            <p:cNvPr id="4" name="Group 4"/>
            <p:cNvGrpSpPr/>
            <p:nvPr/>
          </p:nvGrpSpPr>
          <p:grpSpPr>
            <a:xfrm>
              <a:off x="3170523" y="2389846"/>
              <a:ext cx="5850017" cy="3043405"/>
              <a:chOff x="3170523" y="2389846"/>
              <a:chExt cx="5850017" cy="3043405"/>
            </a:xfrm>
          </p:grpSpPr>
          <p:sp>
            <p:nvSpPr>
              <p:cNvPr id="8" name="Rectangle 1"/>
              <p:cNvSpPr/>
              <p:nvPr/>
            </p:nvSpPr>
            <p:spPr>
              <a:xfrm>
                <a:off x="3170523" y="2389846"/>
                <a:ext cx="5850017" cy="3043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: Shape 6"/>
              <p:cNvSpPr>
                <a:spLocks/>
              </p:cNvSpPr>
              <p:nvPr/>
            </p:nvSpPr>
            <p:spPr bwMode="auto">
              <a:xfrm>
                <a:off x="5707494" y="2600908"/>
                <a:ext cx="777012" cy="777012"/>
              </a:xfrm>
              <a:custGeom>
                <a:avLst/>
                <a:gdLst>
                  <a:gd name="T0" fmla="*/ 118 w 236"/>
                  <a:gd name="T1" fmla="*/ 142 h 236"/>
                  <a:gd name="T2" fmla="*/ 142 w 236"/>
                  <a:gd name="T3" fmla="*/ 118 h 236"/>
                  <a:gd name="T4" fmla="*/ 137 w 236"/>
                  <a:gd name="T5" fmla="*/ 105 h 236"/>
                  <a:gd name="T6" fmla="*/ 118 w 236"/>
                  <a:gd name="T7" fmla="*/ 95 h 236"/>
                  <a:gd name="T8" fmla="*/ 99 w 236"/>
                  <a:gd name="T9" fmla="*/ 105 h 236"/>
                  <a:gd name="T10" fmla="*/ 94 w 236"/>
                  <a:gd name="T11" fmla="*/ 118 h 236"/>
                  <a:gd name="T12" fmla="*/ 118 w 236"/>
                  <a:gd name="T13" fmla="*/ 142 h 236"/>
                  <a:gd name="T14" fmla="*/ 170 w 236"/>
                  <a:gd name="T15" fmla="*/ 89 h 236"/>
                  <a:gd name="T16" fmla="*/ 170 w 236"/>
                  <a:gd name="T17" fmla="*/ 70 h 236"/>
                  <a:gd name="T18" fmla="*/ 170 w 236"/>
                  <a:gd name="T19" fmla="*/ 67 h 236"/>
                  <a:gd name="T20" fmla="*/ 167 w 236"/>
                  <a:gd name="T21" fmla="*/ 67 h 236"/>
                  <a:gd name="T22" fmla="*/ 147 w 236"/>
                  <a:gd name="T23" fmla="*/ 67 h 236"/>
                  <a:gd name="T24" fmla="*/ 147 w 236"/>
                  <a:gd name="T25" fmla="*/ 90 h 236"/>
                  <a:gd name="T26" fmla="*/ 170 w 236"/>
                  <a:gd name="T27" fmla="*/ 89 h 236"/>
                  <a:gd name="T28" fmla="*/ 118 w 236"/>
                  <a:gd name="T29" fmla="*/ 0 h 236"/>
                  <a:gd name="T30" fmla="*/ 0 w 236"/>
                  <a:gd name="T31" fmla="*/ 118 h 236"/>
                  <a:gd name="T32" fmla="*/ 118 w 236"/>
                  <a:gd name="T33" fmla="*/ 236 h 236"/>
                  <a:gd name="T34" fmla="*/ 236 w 236"/>
                  <a:gd name="T35" fmla="*/ 118 h 236"/>
                  <a:gd name="T36" fmla="*/ 118 w 236"/>
                  <a:gd name="T37" fmla="*/ 0 h 236"/>
                  <a:gd name="T38" fmla="*/ 185 w 236"/>
                  <a:gd name="T39" fmla="*/ 105 h 236"/>
                  <a:gd name="T40" fmla="*/ 185 w 236"/>
                  <a:gd name="T41" fmla="*/ 160 h 236"/>
                  <a:gd name="T42" fmla="*/ 159 w 236"/>
                  <a:gd name="T43" fmla="*/ 186 h 236"/>
                  <a:gd name="T44" fmla="*/ 77 w 236"/>
                  <a:gd name="T45" fmla="*/ 186 h 236"/>
                  <a:gd name="T46" fmla="*/ 51 w 236"/>
                  <a:gd name="T47" fmla="*/ 160 h 236"/>
                  <a:gd name="T48" fmla="*/ 51 w 236"/>
                  <a:gd name="T49" fmla="*/ 105 h 236"/>
                  <a:gd name="T50" fmla="*/ 51 w 236"/>
                  <a:gd name="T51" fmla="*/ 77 h 236"/>
                  <a:gd name="T52" fmla="*/ 77 w 236"/>
                  <a:gd name="T53" fmla="*/ 51 h 236"/>
                  <a:gd name="T54" fmla="*/ 159 w 236"/>
                  <a:gd name="T55" fmla="*/ 51 h 236"/>
                  <a:gd name="T56" fmla="*/ 185 w 236"/>
                  <a:gd name="T57" fmla="*/ 77 h 236"/>
                  <a:gd name="T58" fmla="*/ 185 w 236"/>
                  <a:gd name="T59" fmla="*/ 105 h 236"/>
                  <a:gd name="T60" fmla="*/ 155 w 236"/>
                  <a:gd name="T61" fmla="*/ 118 h 236"/>
                  <a:gd name="T62" fmla="*/ 118 w 236"/>
                  <a:gd name="T63" fmla="*/ 155 h 236"/>
                  <a:gd name="T64" fmla="*/ 81 w 236"/>
                  <a:gd name="T65" fmla="*/ 118 h 236"/>
                  <a:gd name="T66" fmla="*/ 84 w 236"/>
                  <a:gd name="T67" fmla="*/ 105 h 236"/>
                  <a:gd name="T68" fmla="*/ 64 w 236"/>
                  <a:gd name="T69" fmla="*/ 105 h 236"/>
                  <a:gd name="T70" fmla="*/ 64 w 236"/>
                  <a:gd name="T71" fmla="*/ 160 h 236"/>
                  <a:gd name="T72" fmla="*/ 77 w 236"/>
                  <a:gd name="T73" fmla="*/ 172 h 236"/>
                  <a:gd name="T74" fmla="*/ 159 w 236"/>
                  <a:gd name="T75" fmla="*/ 172 h 236"/>
                  <a:gd name="T76" fmla="*/ 172 w 236"/>
                  <a:gd name="T77" fmla="*/ 160 h 236"/>
                  <a:gd name="T78" fmla="*/ 172 w 236"/>
                  <a:gd name="T79" fmla="*/ 105 h 236"/>
                  <a:gd name="T80" fmla="*/ 152 w 236"/>
                  <a:gd name="T81" fmla="*/ 105 h 236"/>
                  <a:gd name="T82" fmla="*/ 155 w 236"/>
                  <a:gd name="T83" fmla="*/ 118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6" h="236">
                    <a:moveTo>
                      <a:pt x="118" y="142"/>
                    </a:moveTo>
                    <a:cubicBezTo>
                      <a:pt x="131" y="142"/>
                      <a:pt x="142" y="131"/>
                      <a:pt x="142" y="118"/>
                    </a:cubicBezTo>
                    <a:cubicBezTo>
                      <a:pt x="142" y="113"/>
                      <a:pt x="140" y="108"/>
                      <a:pt x="137" y="105"/>
                    </a:cubicBezTo>
                    <a:cubicBezTo>
                      <a:pt x="133" y="99"/>
                      <a:pt x="126" y="95"/>
                      <a:pt x="118" y="95"/>
                    </a:cubicBezTo>
                    <a:cubicBezTo>
                      <a:pt x="110" y="95"/>
                      <a:pt x="103" y="99"/>
                      <a:pt x="99" y="105"/>
                    </a:cubicBezTo>
                    <a:cubicBezTo>
                      <a:pt x="96" y="108"/>
                      <a:pt x="94" y="113"/>
                      <a:pt x="94" y="118"/>
                    </a:cubicBezTo>
                    <a:cubicBezTo>
                      <a:pt x="94" y="131"/>
                      <a:pt x="105" y="142"/>
                      <a:pt x="118" y="142"/>
                    </a:cubicBezTo>
                    <a:close/>
                    <a:moveTo>
                      <a:pt x="170" y="89"/>
                    </a:moveTo>
                    <a:cubicBezTo>
                      <a:pt x="170" y="70"/>
                      <a:pt x="170" y="70"/>
                      <a:pt x="170" y="70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47" y="67"/>
                      <a:pt x="147" y="67"/>
                      <a:pt x="147" y="67"/>
                    </a:cubicBezTo>
                    <a:cubicBezTo>
                      <a:pt x="147" y="90"/>
                      <a:pt x="147" y="90"/>
                      <a:pt x="147" y="90"/>
                    </a:cubicBezTo>
                    <a:lnTo>
                      <a:pt x="170" y="89"/>
                    </a:ln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85" y="105"/>
                    </a:moveTo>
                    <a:cubicBezTo>
                      <a:pt x="185" y="160"/>
                      <a:pt x="185" y="160"/>
                      <a:pt x="185" y="160"/>
                    </a:cubicBezTo>
                    <a:cubicBezTo>
                      <a:pt x="185" y="174"/>
                      <a:pt x="173" y="186"/>
                      <a:pt x="159" y="186"/>
                    </a:cubicBezTo>
                    <a:cubicBezTo>
                      <a:pt x="77" y="186"/>
                      <a:pt x="77" y="186"/>
                      <a:pt x="77" y="186"/>
                    </a:cubicBezTo>
                    <a:cubicBezTo>
                      <a:pt x="62" y="186"/>
                      <a:pt x="51" y="174"/>
                      <a:pt x="51" y="160"/>
                    </a:cubicBezTo>
                    <a:cubicBezTo>
                      <a:pt x="51" y="105"/>
                      <a:pt x="51" y="105"/>
                      <a:pt x="51" y="105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63"/>
                      <a:pt x="62" y="51"/>
                      <a:pt x="77" y="51"/>
                    </a:cubicBezTo>
                    <a:cubicBezTo>
                      <a:pt x="159" y="51"/>
                      <a:pt x="159" y="51"/>
                      <a:pt x="159" y="51"/>
                    </a:cubicBezTo>
                    <a:cubicBezTo>
                      <a:pt x="173" y="51"/>
                      <a:pt x="185" y="63"/>
                      <a:pt x="185" y="77"/>
                    </a:cubicBezTo>
                    <a:lnTo>
                      <a:pt x="185" y="105"/>
                    </a:lnTo>
                    <a:close/>
                    <a:moveTo>
                      <a:pt x="155" y="118"/>
                    </a:moveTo>
                    <a:cubicBezTo>
                      <a:pt x="155" y="139"/>
                      <a:pt x="138" y="155"/>
                      <a:pt x="118" y="155"/>
                    </a:cubicBezTo>
                    <a:cubicBezTo>
                      <a:pt x="98" y="155"/>
                      <a:pt x="81" y="139"/>
                      <a:pt x="81" y="118"/>
                    </a:cubicBezTo>
                    <a:cubicBezTo>
                      <a:pt x="81" y="114"/>
                      <a:pt x="82" y="109"/>
                      <a:pt x="84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64" y="167"/>
                      <a:pt x="70" y="172"/>
                      <a:pt x="77" y="172"/>
                    </a:cubicBezTo>
                    <a:cubicBezTo>
                      <a:pt x="159" y="172"/>
                      <a:pt x="159" y="172"/>
                      <a:pt x="159" y="172"/>
                    </a:cubicBezTo>
                    <a:cubicBezTo>
                      <a:pt x="166" y="172"/>
                      <a:pt x="172" y="167"/>
                      <a:pt x="172" y="160"/>
                    </a:cubicBezTo>
                    <a:cubicBezTo>
                      <a:pt x="172" y="105"/>
                      <a:pt x="172" y="105"/>
                      <a:pt x="172" y="105"/>
                    </a:cubicBezTo>
                    <a:cubicBezTo>
                      <a:pt x="152" y="105"/>
                      <a:pt x="152" y="105"/>
                      <a:pt x="152" y="105"/>
                    </a:cubicBezTo>
                    <a:cubicBezTo>
                      <a:pt x="154" y="109"/>
                      <a:pt x="155" y="114"/>
                      <a:pt x="155" y="1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7"/>
            <p:cNvGrpSpPr/>
            <p:nvPr/>
          </p:nvGrpSpPr>
          <p:grpSpPr>
            <a:xfrm>
              <a:off x="3170523" y="2389842"/>
              <a:ext cx="5850018" cy="3043394"/>
              <a:chOff x="4886324" y="2414406"/>
              <a:chExt cx="7305675" cy="1360668"/>
            </a:xfrm>
          </p:grpSpPr>
          <p:sp>
            <p:nvSpPr>
              <p:cNvPr id="6" name="Rectangle 8"/>
              <p:cNvSpPr/>
              <p:nvPr/>
            </p:nvSpPr>
            <p:spPr>
              <a:xfrm>
                <a:off x="4886324" y="2414406"/>
                <a:ext cx="7305675" cy="678061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7" name="Rectangle 9"/>
              <p:cNvSpPr/>
              <p:nvPr/>
            </p:nvSpPr>
            <p:spPr>
              <a:xfrm>
                <a:off x="4886324" y="3097013"/>
                <a:ext cx="7305675" cy="678061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此部分内容作为文字排版占位显示（建议使用主题字体）</a:t>
                </a:r>
                <a:b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如需更改请在（设置形状格式）菜单下（文本选项）中调整</a:t>
                </a:r>
              </a:p>
            </p:txBody>
          </p:sp>
        </p:grpSp>
      </p:grpSp>
      <p:pic>
        <p:nvPicPr>
          <p:cNvPr id="18" name="图片占位符 17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r="10023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9" r="15309"/>
          <a:stretch>
            <a:fillRect/>
          </a:stretch>
        </p:blipFill>
        <p:spPr/>
      </p:pic>
      <p:grpSp>
        <p:nvGrpSpPr>
          <p:cNvPr id="23" name="组合 22"/>
          <p:cNvGrpSpPr/>
          <p:nvPr/>
        </p:nvGrpSpPr>
        <p:grpSpPr>
          <a:xfrm>
            <a:off x="4772561" y="318255"/>
            <a:ext cx="2646878" cy="629704"/>
            <a:chOff x="457200" y="184826"/>
            <a:chExt cx="2646878" cy="629704"/>
          </a:xfrm>
        </p:grpSpPr>
        <p:sp>
          <p:nvSpPr>
            <p:cNvPr id="24" name="文本框 23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19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矩形 162"/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100000">
                <a:srgbClr val="B73262"/>
              </a:gs>
              <a:gs pos="0">
                <a:srgbClr val="DD58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9" name="图片 1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26766" y="1169473"/>
            <a:ext cx="3685524" cy="5689841"/>
            <a:chOff x="2425" y="-11"/>
            <a:chExt cx="2806" cy="4332"/>
          </a:xfrm>
          <a:solidFill>
            <a:schemeClr val="bg1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254" y="694"/>
              <a:ext cx="1225" cy="264"/>
            </a:xfrm>
            <a:custGeom>
              <a:avLst/>
              <a:gdLst>
                <a:gd name="T0" fmla="*/ 857 w 872"/>
                <a:gd name="T1" fmla="*/ 6 h 188"/>
                <a:gd name="T2" fmla="*/ 13 w 872"/>
                <a:gd name="T3" fmla="*/ 118 h 188"/>
                <a:gd name="T4" fmla="*/ 9 w 872"/>
                <a:gd name="T5" fmla="*/ 132 h 188"/>
                <a:gd name="T6" fmla="*/ 864 w 872"/>
                <a:gd name="T7" fmla="*/ 18 h 188"/>
                <a:gd name="T8" fmla="*/ 857 w 872"/>
                <a:gd name="T9" fmla="*/ 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2" h="188">
                  <a:moveTo>
                    <a:pt x="857" y="6"/>
                  </a:moveTo>
                  <a:cubicBezTo>
                    <a:pt x="621" y="173"/>
                    <a:pt x="286" y="168"/>
                    <a:pt x="13" y="118"/>
                  </a:cubicBezTo>
                  <a:cubicBezTo>
                    <a:pt x="4" y="116"/>
                    <a:pt x="0" y="130"/>
                    <a:pt x="9" y="132"/>
                  </a:cubicBezTo>
                  <a:cubicBezTo>
                    <a:pt x="286" y="183"/>
                    <a:pt x="625" y="188"/>
                    <a:pt x="864" y="18"/>
                  </a:cubicBezTo>
                  <a:cubicBezTo>
                    <a:pt x="872" y="13"/>
                    <a:pt x="865" y="0"/>
                    <a:pt x="85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3254" y="694"/>
              <a:ext cx="1224" cy="272"/>
            </a:xfrm>
            <a:custGeom>
              <a:avLst/>
              <a:gdLst>
                <a:gd name="T0" fmla="*/ 333 w 871"/>
                <a:gd name="T1" fmla="*/ 166 h 194"/>
                <a:gd name="T2" fmla="*/ 9 w 871"/>
                <a:gd name="T3" fmla="*/ 135 h 194"/>
                <a:gd name="T4" fmla="*/ 1 w 871"/>
                <a:gd name="T5" fmla="*/ 124 h 194"/>
                <a:gd name="T6" fmla="*/ 14 w 871"/>
                <a:gd name="T7" fmla="*/ 115 h 194"/>
                <a:gd name="T8" fmla="*/ 855 w 871"/>
                <a:gd name="T9" fmla="*/ 3 h 194"/>
                <a:gd name="T10" fmla="*/ 855 w 871"/>
                <a:gd name="T11" fmla="*/ 3 h 194"/>
                <a:gd name="T12" fmla="*/ 868 w 871"/>
                <a:gd name="T13" fmla="*/ 6 h 194"/>
                <a:gd name="T14" fmla="*/ 866 w 871"/>
                <a:gd name="T15" fmla="*/ 21 h 194"/>
                <a:gd name="T16" fmla="*/ 333 w 871"/>
                <a:gd name="T17" fmla="*/ 166 h 194"/>
                <a:gd name="T18" fmla="*/ 12 w 871"/>
                <a:gd name="T19" fmla="*/ 120 h 194"/>
                <a:gd name="T20" fmla="*/ 7 w 871"/>
                <a:gd name="T21" fmla="*/ 125 h 194"/>
                <a:gd name="T22" fmla="*/ 10 w 871"/>
                <a:gd name="T23" fmla="*/ 129 h 194"/>
                <a:gd name="T24" fmla="*/ 863 w 871"/>
                <a:gd name="T25" fmla="*/ 16 h 194"/>
                <a:gd name="T26" fmla="*/ 864 w 871"/>
                <a:gd name="T27" fmla="*/ 9 h 194"/>
                <a:gd name="T28" fmla="*/ 858 w 871"/>
                <a:gd name="T29" fmla="*/ 8 h 194"/>
                <a:gd name="T30" fmla="*/ 858 w 871"/>
                <a:gd name="T31" fmla="*/ 8 h 194"/>
                <a:gd name="T32" fmla="*/ 13 w 871"/>
                <a:gd name="T33" fmla="*/ 120 h 194"/>
                <a:gd name="T34" fmla="*/ 12 w 871"/>
                <a:gd name="T35" fmla="*/ 12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1" h="194">
                  <a:moveTo>
                    <a:pt x="333" y="166"/>
                  </a:moveTo>
                  <a:cubicBezTo>
                    <a:pt x="217" y="166"/>
                    <a:pt x="106" y="153"/>
                    <a:pt x="9" y="135"/>
                  </a:cubicBezTo>
                  <a:cubicBezTo>
                    <a:pt x="3" y="134"/>
                    <a:pt x="0" y="129"/>
                    <a:pt x="1" y="124"/>
                  </a:cubicBezTo>
                  <a:cubicBezTo>
                    <a:pt x="2" y="118"/>
                    <a:pt x="7" y="114"/>
                    <a:pt x="14" y="115"/>
                  </a:cubicBezTo>
                  <a:cubicBezTo>
                    <a:pt x="261" y="161"/>
                    <a:pt x="608" y="179"/>
                    <a:pt x="855" y="3"/>
                  </a:cubicBezTo>
                  <a:cubicBezTo>
                    <a:pt x="855" y="3"/>
                    <a:pt x="855" y="3"/>
                    <a:pt x="855" y="3"/>
                  </a:cubicBezTo>
                  <a:cubicBezTo>
                    <a:pt x="860" y="0"/>
                    <a:pt x="865" y="1"/>
                    <a:pt x="868" y="6"/>
                  </a:cubicBezTo>
                  <a:cubicBezTo>
                    <a:pt x="871" y="10"/>
                    <a:pt x="871" y="17"/>
                    <a:pt x="866" y="21"/>
                  </a:cubicBezTo>
                  <a:cubicBezTo>
                    <a:pt x="711" y="131"/>
                    <a:pt x="517" y="166"/>
                    <a:pt x="333" y="166"/>
                  </a:cubicBezTo>
                  <a:close/>
                  <a:moveTo>
                    <a:pt x="12" y="120"/>
                  </a:moveTo>
                  <a:cubicBezTo>
                    <a:pt x="9" y="120"/>
                    <a:pt x="7" y="123"/>
                    <a:pt x="7" y="125"/>
                  </a:cubicBezTo>
                  <a:cubicBezTo>
                    <a:pt x="7" y="126"/>
                    <a:pt x="7" y="129"/>
                    <a:pt x="10" y="129"/>
                  </a:cubicBezTo>
                  <a:cubicBezTo>
                    <a:pt x="261" y="176"/>
                    <a:pt x="612" y="194"/>
                    <a:pt x="863" y="16"/>
                  </a:cubicBezTo>
                  <a:cubicBezTo>
                    <a:pt x="866" y="14"/>
                    <a:pt x="865" y="11"/>
                    <a:pt x="864" y="9"/>
                  </a:cubicBezTo>
                  <a:cubicBezTo>
                    <a:pt x="863" y="8"/>
                    <a:pt x="861" y="6"/>
                    <a:pt x="858" y="8"/>
                  </a:cubicBezTo>
                  <a:cubicBezTo>
                    <a:pt x="858" y="8"/>
                    <a:pt x="858" y="8"/>
                    <a:pt x="858" y="8"/>
                  </a:cubicBezTo>
                  <a:cubicBezTo>
                    <a:pt x="610" y="185"/>
                    <a:pt x="261" y="167"/>
                    <a:pt x="13" y="120"/>
                  </a:cubicBezTo>
                  <a:cubicBezTo>
                    <a:pt x="13" y="120"/>
                    <a:pt x="12" y="120"/>
                    <a:pt x="12" y="1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968" y="673"/>
              <a:ext cx="306" cy="962"/>
            </a:xfrm>
            <a:custGeom>
              <a:avLst/>
              <a:gdLst>
                <a:gd name="T0" fmla="*/ 217 w 218"/>
                <a:gd name="T1" fmla="*/ 134 h 685"/>
                <a:gd name="T2" fmla="*/ 83 w 218"/>
                <a:gd name="T3" fmla="*/ 22 h 685"/>
                <a:gd name="T4" fmla="*/ 11 w 218"/>
                <a:gd name="T5" fmla="*/ 225 h 685"/>
                <a:gd name="T6" fmla="*/ 56 w 218"/>
                <a:gd name="T7" fmla="*/ 313 h 685"/>
                <a:gd name="T8" fmla="*/ 76 w 218"/>
                <a:gd name="T9" fmla="*/ 362 h 685"/>
                <a:gd name="T10" fmla="*/ 71 w 218"/>
                <a:gd name="T11" fmla="*/ 406 h 685"/>
                <a:gd name="T12" fmla="*/ 66 w 218"/>
                <a:gd name="T13" fmla="*/ 470 h 685"/>
                <a:gd name="T14" fmla="*/ 128 w 218"/>
                <a:gd name="T15" fmla="*/ 677 h 685"/>
                <a:gd name="T16" fmla="*/ 138 w 218"/>
                <a:gd name="T17" fmla="*/ 667 h 685"/>
                <a:gd name="T18" fmla="*/ 82 w 218"/>
                <a:gd name="T19" fmla="*/ 494 h 685"/>
                <a:gd name="T20" fmla="*/ 86 w 218"/>
                <a:gd name="T21" fmla="*/ 403 h 685"/>
                <a:gd name="T22" fmla="*/ 92 w 218"/>
                <a:gd name="T23" fmla="*/ 329 h 685"/>
                <a:gd name="T24" fmla="*/ 79 w 218"/>
                <a:gd name="T25" fmla="*/ 311 h 685"/>
                <a:gd name="T26" fmla="*/ 30 w 218"/>
                <a:gd name="T27" fmla="*/ 243 h 685"/>
                <a:gd name="T28" fmla="*/ 23 w 218"/>
                <a:gd name="T29" fmla="*/ 168 h 685"/>
                <a:gd name="T30" fmla="*/ 84 w 218"/>
                <a:gd name="T31" fmla="*/ 43 h 685"/>
                <a:gd name="T32" fmla="*/ 202 w 218"/>
                <a:gd name="T33" fmla="*/ 138 h 685"/>
                <a:gd name="T34" fmla="*/ 217 w 218"/>
                <a:gd name="T35" fmla="*/ 13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685">
                  <a:moveTo>
                    <a:pt x="217" y="134"/>
                  </a:moveTo>
                  <a:cubicBezTo>
                    <a:pt x="206" y="72"/>
                    <a:pt x="157" y="0"/>
                    <a:pt x="83" y="22"/>
                  </a:cubicBezTo>
                  <a:cubicBezTo>
                    <a:pt x="5" y="45"/>
                    <a:pt x="0" y="160"/>
                    <a:pt x="11" y="225"/>
                  </a:cubicBezTo>
                  <a:cubicBezTo>
                    <a:pt x="17" y="260"/>
                    <a:pt x="31" y="287"/>
                    <a:pt x="56" y="313"/>
                  </a:cubicBezTo>
                  <a:cubicBezTo>
                    <a:pt x="75" y="332"/>
                    <a:pt x="78" y="333"/>
                    <a:pt x="76" y="362"/>
                  </a:cubicBezTo>
                  <a:cubicBezTo>
                    <a:pt x="75" y="377"/>
                    <a:pt x="73" y="392"/>
                    <a:pt x="71" y="406"/>
                  </a:cubicBezTo>
                  <a:cubicBezTo>
                    <a:pt x="68" y="428"/>
                    <a:pt x="66" y="449"/>
                    <a:pt x="66" y="470"/>
                  </a:cubicBezTo>
                  <a:cubicBezTo>
                    <a:pt x="67" y="539"/>
                    <a:pt x="83" y="623"/>
                    <a:pt x="128" y="677"/>
                  </a:cubicBezTo>
                  <a:cubicBezTo>
                    <a:pt x="134" y="685"/>
                    <a:pt x="144" y="674"/>
                    <a:pt x="138" y="667"/>
                  </a:cubicBezTo>
                  <a:cubicBezTo>
                    <a:pt x="101" y="621"/>
                    <a:pt x="87" y="552"/>
                    <a:pt x="82" y="494"/>
                  </a:cubicBezTo>
                  <a:cubicBezTo>
                    <a:pt x="80" y="464"/>
                    <a:pt x="83" y="434"/>
                    <a:pt x="86" y="403"/>
                  </a:cubicBezTo>
                  <a:cubicBezTo>
                    <a:pt x="89" y="382"/>
                    <a:pt x="99" y="349"/>
                    <a:pt x="92" y="329"/>
                  </a:cubicBezTo>
                  <a:cubicBezTo>
                    <a:pt x="88" y="318"/>
                    <a:pt x="89" y="324"/>
                    <a:pt x="79" y="311"/>
                  </a:cubicBezTo>
                  <a:cubicBezTo>
                    <a:pt x="58" y="286"/>
                    <a:pt x="41" y="277"/>
                    <a:pt x="30" y="243"/>
                  </a:cubicBezTo>
                  <a:cubicBezTo>
                    <a:pt x="23" y="219"/>
                    <a:pt x="23" y="192"/>
                    <a:pt x="23" y="168"/>
                  </a:cubicBezTo>
                  <a:cubicBezTo>
                    <a:pt x="25" y="116"/>
                    <a:pt x="31" y="63"/>
                    <a:pt x="84" y="43"/>
                  </a:cubicBezTo>
                  <a:cubicBezTo>
                    <a:pt x="151" y="16"/>
                    <a:pt x="192" y="80"/>
                    <a:pt x="202" y="138"/>
                  </a:cubicBezTo>
                  <a:cubicBezTo>
                    <a:pt x="204" y="148"/>
                    <a:pt x="218" y="144"/>
                    <a:pt x="217" y="1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965" y="688"/>
              <a:ext cx="312" cy="944"/>
            </a:xfrm>
            <a:custGeom>
              <a:avLst/>
              <a:gdLst>
                <a:gd name="T0" fmla="*/ 135 w 222"/>
                <a:gd name="T1" fmla="*/ 672 h 672"/>
                <a:gd name="T2" fmla="*/ 128 w 222"/>
                <a:gd name="T3" fmla="*/ 668 h 672"/>
                <a:gd name="T4" fmla="*/ 65 w 222"/>
                <a:gd name="T5" fmla="*/ 459 h 672"/>
                <a:gd name="T6" fmla="*/ 70 w 222"/>
                <a:gd name="T7" fmla="*/ 395 h 672"/>
                <a:gd name="T8" fmla="*/ 72 w 222"/>
                <a:gd name="T9" fmla="*/ 383 h 672"/>
                <a:gd name="T10" fmla="*/ 76 w 222"/>
                <a:gd name="T11" fmla="*/ 351 h 672"/>
                <a:gd name="T12" fmla="*/ 59 w 222"/>
                <a:gd name="T13" fmla="*/ 307 h 672"/>
                <a:gd name="T14" fmla="*/ 56 w 222"/>
                <a:gd name="T15" fmla="*/ 304 h 672"/>
                <a:gd name="T16" fmla="*/ 10 w 222"/>
                <a:gd name="T17" fmla="*/ 214 h 672"/>
                <a:gd name="T18" fmla="*/ 84 w 222"/>
                <a:gd name="T19" fmla="*/ 8 h 672"/>
                <a:gd name="T20" fmla="*/ 157 w 222"/>
                <a:gd name="T21" fmla="*/ 17 h 672"/>
                <a:gd name="T22" fmla="*/ 221 w 222"/>
                <a:gd name="T23" fmla="*/ 123 h 672"/>
                <a:gd name="T24" fmla="*/ 221 w 222"/>
                <a:gd name="T25" fmla="*/ 123 h 672"/>
                <a:gd name="T26" fmla="*/ 212 w 222"/>
                <a:gd name="T27" fmla="*/ 135 h 672"/>
                <a:gd name="T28" fmla="*/ 201 w 222"/>
                <a:gd name="T29" fmla="*/ 128 h 672"/>
                <a:gd name="T30" fmla="*/ 147 w 222"/>
                <a:gd name="T31" fmla="*/ 36 h 672"/>
                <a:gd name="T32" fmla="*/ 87 w 222"/>
                <a:gd name="T33" fmla="*/ 34 h 672"/>
                <a:gd name="T34" fmla="*/ 28 w 222"/>
                <a:gd name="T35" fmla="*/ 157 h 672"/>
                <a:gd name="T36" fmla="*/ 35 w 222"/>
                <a:gd name="T37" fmla="*/ 232 h 672"/>
                <a:gd name="T38" fmla="*/ 65 w 222"/>
                <a:gd name="T39" fmla="*/ 279 h 672"/>
                <a:gd name="T40" fmla="*/ 83 w 222"/>
                <a:gd name="T41" fmla="*/ 298 h 672"/>
                <a:gd name="T42" fmla="*/ 91 w 222"/>
                <a:gd name="T43" fmla="*/ 307 h 672"/>
                <a:gd name="T44" fmla="*/ 97 w 222"/>
                <a:gd name="T45" fmla="*/ 317 h 672"/>
                <a:gd name="T46" fmla="*/ 94 w 222"/>
                <a:gd name="T47" fmla="*/ 375 h 672"/>
                <a:gd name="T48" fmla="*/ 91 w 222"/>
                <a:gd name="T49" fmla="*/ 392 h 672"/>
                <a:gd name="T50" fmla="*/ 87 w 222"/>
                <a:gd name="T51" fmla="*/ 483 h 672"/>
                <a:gd name="T52" fmla="*/ 142 w 222"/>
                <a:gd name="T53" fmla="*/ 654 h 672"/>
                <a:gd name="T54" fmla="*/ 144 w 222"/>
                <a:gd name="T55" fmla="*/ 664 h 672"/>
                <a:gd name="T56" fmla="*/ 136 w 222"/>
                <a:gd name="T57" fmla="*/ 671 h 672"/>
                <a:gd name="T58" fmla="*/ 135 w 222"/>
                <a:gd name="T59" fmla="*/ 672 h 672"/>
                <a:gd name="T60" fmla="*/ 112 w 222"/>
                <a:gd name="T61" fmla="*/ 9 h 672"/>
                <a:gd name="T62" fmla="*/ 86 w 222"/>
                <a:gd name="T63" fmla="*/ 13 h 672"/>
                <a:gd name="T64" fmla="*/ 16 w 222"/>
                <a:gd name="T65" fmla="*/ 213 h 672"/>
                <a:gd name="T66" fmla="*/ 60 w 222"/>
                <a:gd name="T67" fmla="*/ 300 h 672"/>
                <a:gd name="T68" fmla="*/ 63 w 222"/>
                <a:gd name="T69" fmla="*/ 303 h 672"/>
                <a:gd name="T70" fmla="*/ 81 w 222"/>
                <a:gd name="T71" fmla="*/ 351 h 672"/>
                <a:gd name="T72" fmla="*/ 77 w 222"/>
                <a:gd name="T73" fmla="*/ 384 h 672"/>
                <a:gd name="T74" fmla="*/ 76 w 222"/>
                <a:gd name="T75" fmla="*/ 396 h 672"/>
                <a:gd name="T76" fmla="*/ 71 w 222"/>
                <a:gd name="T77" fmla="*/ 459 h 672"/>
                <a:gd name="T78" fmla="*/ 132 w 222"/>
                <a:gd name="T79" fmla="*/ 664 h 672"/>
                <a:gd name="T80" fmla="*/ 135 w 222"/>
                <a:gd name="T81" fmla="*/ 666 h 672"/>
                <a:gd name="T82" fmla="*/ 139 w 222"/>
                <a:gd name="T83" fmla="*/ 662 h 672"/>
                <a:gd name="T84" fmla="*/ 138 w 222"/>
                <a:gd name="T85" fmla="*/ 657 h 672"/>
                <a:gd name="T86" fmla="*/ 81 w 222"/>
                <a:gd name="T87" fmla="*/ 484 h 672"/>
                <a:gd name="T88" fmla="*/ 86 w 222"/>
                <a:gd name="T89" fmla="*/ 392 h 672"/>
                <a:gd name="T90" fmla="*/ 89 w 222"/>
                <a:gd name="T91" fmla="*/ 374 h 672"/>
                <a:gd name="T92" fmla="*/ 91 w 222"/>
                <a:gd name="T93" fmla="*/ 319 h 672"/>
                <a:gd name="T94" fmla="*/ 87 w 222"/>
                <a:gd name="T95" fmla="*/ 311 h 672"/>
                <a:gd name="T96" fmla="*/ 79 w 222"/>
                <a:gd name="T97" fmla="*/ 302 h 672"/>
                <a:gd name="T98" fmla="*/ 61 w 222"/>
                <a:gd name="T99" fmla="*/ 282 h 672"/>
                <a:gd name="T100" fmla="*/ 30 w 222"/>
                <a:gd name="T101" fmla="*/ 233 h 672"/>
                <a:gd name="T102" fmla="*/ 23 w 222"/>
                <a:gd name="T103" fmla="*/ 156 h 672"/>
                <a:gd name="T104" fmla="*/ 85 w 222"/>
                <a:gd name="T105" fmla="*/ 29 h 672"/>
                <a:gd name="T106" fmla="*/ 150 w 222"/>
                <a:gd name="T107" fmla="*/ 31 h 672"/>
                <a:gd name="T108" fmla="*/ 207 w 222"/>
                <a:gd name="T109" fmla="*/ 127 h 672"/>
                <a:gd name="T110" fmla="*/ 211 w 222"/>
                <a:gd name="T111" fmla="*/ 130 h 672"/>
                <a:gd name="T112" fmla="*/ 216 w 222"/>
                <a:gd name="T113" fmla="*/ 124 h 672"/>
                <a:gd name="T114" fmla="*/ 216 w 222"/>
                <a:gd name="T115" fmla="*/ 124 h 672"/>
                <a:gd name="T116" fmla="*/ 154 w 222"/>
                <a:gd name="T117" fmla="*/ 22 h 672"/>
                <a:gd name="T118" fmla="*/ 112 w 222"/>
                <a:gd name="T119" fmla="*/ 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2" h="672">
                  <a:moveTo>
                    <a:pt x="135" y="672"/>
                  </a:moveTo>
                  <a:cubicBezTo>
                    <a:pt x="132" y="672"/>
                    <a:pt x="129" y="670"/>
                    <a:pt x="128" y="668"/>
                  </a:cubicBezTo>
                  <a:cubicBezTo>
                    <a:pt x="72" y="600"/>
                    <a:pt x="66" y="499"/>
                    <a:pt x="65" y="459"/>
                  </a:cubicBezTo>
                  <a:cubicBezTo>
                    <a:pt x="65" y="438"/>
                    <a:pt x="67" y="418"/>
                    <a:pt x="70" y="395"/>
                  </a:cubicBezTo>
                  <a:cubicBezTo>
                    <a:pt x="71" y="391"/>
                    <a:pt x="71" y="387"/>
                    <a:pt x="72" y="383"/>
                  </a:cubicBezTo>
                  <a:cubicBezTo>
                    <a:pt x="73" y="372"/>
                    <a:pt x="75" y="362"/>
                    <a:pt x="76" y="351"/>
                  </a:cubicBezTo>
                  <a:cubicBezTo>
                    <a:pt x="77" y="325"/>
                    <a:pt x="75" y="323"/>
                    <a:pt x="59" y="307"/>
                  </a:cubicBezTo>
                  <a:cubicBezTo>
                    <a:pt x="56" y="304"/>
                    <a:pt x="56" y="304"/>
                    <a:pt x="56" y="304"/>
                  </a:cubicBezTo>
                  <a:cubicBezTo>
                    <a:pt x="31" y="278"/>
                    <a:pt x="16" y="249"/>
                    <a:pt x="10" y="214"/>
                  </a:cubicBezTo>
                  <a:cubicBezTo>
                    <a:pt x="0" y="153"/>
                    <a:pt x="2" y="32"/>
                    <a:pt x="84" y="8"/>
                  </a:cubicBezTo>
                  <a:cubicBezTo>
                    <a:pt x="110" y="0"/>
                    <a:pt x="135" y="3"/>
                    <a:pt x="157" y="17"/>
                  </a:cubicBezTo>
                  <a:cubicBezTo>
                    <a:pt x="195" y="40"/>
                    <a:pt x="215" y="87"/>
                    <a:pt x="221" y="123"/>
                  </a:cubicBezTo>
                  <a:cubicBezTo>
                    <a:pt x="221" y="123"/>
                    <a:pt x="221" y="123"/>
                    <a:pt x="221" y="123"/>
                  </a:cubicBezTo>
                  <a:cubicBezTo>
                    <a:pt x="222" y="129"/>
                    <a:pt x="218" y="134"/>
                    <a:pt x="212" y="135"/>
                  </a:cubicBezTo>
                  <a:cubicBezTo>
                    <a:pt x="207" y="136"/>
                    <a:pt x="202" y="133"/>
                    <a:pt x="201" y="128"/>
                  </a:cubicBezTo>
                  <a:cubicBezTo>
                    <a:pt x="196" y="95"/>
                    <a:pt x="178" y="54"/>
                    <a:pt x="147" y="36"/>
                  </a:cubicBezTo>
                  <a:cubicBezTo>
                    <a:pt x="129" y="26"/>
                    <a:pt x="109" y="25"/>
                    <a:pt x="87" y="34"/>
                  </a:cubicBezTo>
                  <a:cubicBezTo>
                    <a:pt x="35" y="55"/>
                    <a:pt x="29" y="106"/>
                    <a:pt x="28" y="157"/>
                  </a:cubicBezTo>
                  <a:cubicBezTo>
                    <a:pt x="27" y="180"/>
                    <a:pt x="28" y="208"/>
                    <a:pt x="35" y="232"/>
                  </a:cubicBezTo>
                  <a:cubicBezTo>
                    <a:pt x="42" y="255"/>
                    <a:pt x="52" y="265"/>
                    <a:pt x="65" y="279"/>
                  </a:cubicBezTo>
                  <a:cubicBezTo>
                    <a:pt x="71" y="284"/>
                    <a:pt x="77" y="290"/>
                    <a:pt x="83" y="298"/>
                  </a:cubicBezTo>
                  <a:cubicBezTo>
                    <a:pt x="87" y="303"/>
                    <a:pt x="89" y="305"/>
                    <a:pt x="91" y="307"/>
                  </a:cubicBezTo>
                  <a:cubicBezTo>
                    <a:pt x="94" y="309"/>
                    <a:pt x="95" y="310"/>
                    <a:pt x="97" y="317"/>
                  </a:cubicBezTo>
                  <a:cubicBezTo>
                    <a:pt x="102" y="333"/>
                    <a:pt x="98" y="355"/>
                    <a:pt x="94" y="375"/>
                  </a:cubicBezTo>
                  <a:cubicBezTo>
                    <a:pt x="93" y="381"/>
                    <a:pt x="92" y="387"/>
                    <a:pt x="91" y="392"/>
                  </a:cubicBezTo>
                  <a:cubicBezTo>
                    <a:pt x="88" y="420"/>
                    <a:pt x="84" y="451"/>
                    <a:pt x="87" y="483"/>
                  </a:cubicBezTo>
                  <a:cubicBezTo>
                    <a:pt x="91" y="535"/>
                    <a:pt x="104" y="607"/>
                    <a:pt x="142" y="654"/>
                  </a:cubicBezTo>
                  <a:cubicBezTo>
                    <a:pt x="145" y="657"/>
                    <a:pt x="146" y="661"/>
                    <a:pt x="144" y="664"/>
                  </a:cubicBezTo>
                  <a:cubicBezTo>
                    <a:pt x="143" y="668"/>
                    <a:pt x="140" y="671"/>
                    <a:pt x="136" y="671"/>
                  </a:cubicBezTo>
                  <a:cubicBezTo>
                    <a:pt x="135" y="671"/>
                    <a:pt x="135" y="672"/>
                    <a:pt x="135" y="672"/>
                  </a:cubicBezTo>
                  <a:close/>
                  <a:moveTo>
                    <a:pt x="112" y="9"/>
                  </a:moveTo>
                  <a:cubicBezTo>
                    <a:pt x="103" y="9"/>
                    <a:pt x="95" y="11"/>
                    <a:pt x="86" y="13"/>
                  </a:cubicBezTo>
                  <a:cubicBezTo>
                    <a:pt x="8" y="36"/>
                    <a:pt x="6" y="154"/>
                    <a:pt x="16" y="213"/>
                  </a:cubicBezTo>
                  <a:cubicBezTo>
                    <a:pt x="22" y="247"/>
                    <a:pt x="36" y="275"/>
                    <a:pt x="60" y="300"/>
                  </a:cubicBezTo>
                  <a:cubicBezTo>
                    <a:pt x="63" y="303"/>
                    <a:pt x="63" y="303"/>
                    <a:pt x="63" y="303"/>
                  </a:cubicBezTo>
                  <a:cubicBezTo>
                    <a:pt x="80" y="319"/>
                    <a:pt x="83" y="323"/>
                    <a:pt x="81" y="351"/>
                  </a:cubicBezTo>
                  <a:cubicBezTo>
                    <a:pt x="80" y="362"/>
                    <a:pt x="79" y="373"/>
                    <a:pt x="77" y="384"/>
                  </a:cubicBezTo>
                  <a:cubicBezTo>
                    <a:pt x="77" y="388"/>
                    <a:pt x="76" y="392"/>
                    <a:pt x="76" y="396"/>
                  </a:cubicBezTo>
                  <a:cubicBezTo>
                    <a:pt x="73" y="418"/>
                    <a:pt x="71" y="438"/>
                    <a:pt x="71" y="459"/>
                  </a:cubicBezTo>
                  <a:cubicBezTo>
                    <a:pt x="71" y="499"/>
                    <a:pt x="78" y="598"/>
                    <a:pt x="132" y="664"/>
                  </a:cubicBezTo>
                  <a:cubicBezTo>
                    <a:pt x="133" y="666"/>
                    <a:pt x="134" y="666"/>
                    <a:pt x="135" y="666"/>
                  </a:cubicBezTo>
                  <a:cubicBezTo>
                    <a:pt x="137" y="666"/>
                    <a:pt x="138" y="664"/>
                    <a:pt x="139" y="662"/>
                  </a:cubicBezTo>
                  <a:cubicBezTo>
                    <a:pt x="139" y="661"/>
                    <a:pt x="140" y="659"/>
                    <a:pt x="138" y="657"/>
                  </a:cubicBezTo>
                  <a:cubicBezTo>
                    <a:pt x="99" y="610"/>
                    <a:pt x="86" y="537"/>
                    <a:pt x="81" y="484"/>
                  </a:cubicBezTo>
                  <a:cubicBezTo>
                    <a:pt x="79" y="451"/>
                    <a:pt x="82" y="419"/>
                    <a:pt x="86" y="392"/>
                  </a:cubicBezTo>
                  <a:cubicBezTo>
                    <a:pt x="86" y="386"/>
                    <a:pt x="88" y="380"/>
                    <a:pt x="89" y="374"/>
                  </a:cubicBezTo>
                  <a:cubicBezTo>
                    <a:pt x="92" y="355"/>
                    <a:pt x="96" y="333"/>
                    <a:pt x="91" y="319"/>
                  </a:cubicBezTo>
                  <a:cubicBezTo>
                    <a:pt x="90" y="313"/>
                    <a:pt x="89" y="312"/>
                    <a:pt x="87" y="311"/>
                  </a:cubicBezTo>
                  <a:cubicBezTo>
                    <a:pt x="86" y="309"/>
                    <a:pt x="83" y="307"/>
                    <a:pt x="79" y="302"/>
                  </a:cubicBezTo>
                  <a:cubicBezTo>
                    <a:pt x="73" y="294"/>
                    <a:pt x="67" y="288"/>
                    <a:pt x="61" y="282"/>
                  </a:cubicBezTo>
                  <a:cubicBezTo>
                    <a:pt x="48" y="269"/>
                    <a:pt x="37" y="257"/>
                    <a:pt x="30" y="233"/>
                  </a:cubicBezTo>
                  <a:cubicBezTo>
                    <a:pt x="22" y="208"/>
                    <a:pt x="22" y="181"/>
                    <a:pt x="23" y="156"/>
                  </a:cubicBezTo>
                  <a:cubicBezTo>
                    <a:pt x="24" y="106"/>
                    <a:pt x="30" y="51"/>
                    <a:pt x="85" y="29"/>
                  </a:cubicBezTo>
                  <a:cubicBezTo>
                    <a:pt x="108" y="20"/>
                    <a:pt x="130" y="21"/>
                    <a:pt x="150" y="31"/>
                  </a:cubicBezTo>
                  <a:cubicBezTo>
                    <a:pt x="183" y="50"/>
                    <a:pt x="201" y="93"/>
                    <a:pt x="207" y="127"/>
                  </a:cubicBezTo>
                  <a:cubicBezTo>
                    <a:pt x="207" y="130"/>
                    <a:pt x="210" y="130"/>
                    <a:pt x="211" y="130"/>
                  </a:cubicBezTo>
                  <a:cubicBezTo>
                    <a:pt x="213" y="129"/>
                    <a:pt x="216" y="127"/>
                    <a:pt x="216" y="124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80"/>
                    <a:pt x="184" y="40"/>
                    <a:pt x="154" y="22"/>
                  </a:cubicBezTo>
                  <a:cubicBezTo>
                    <a:pt x="141" y="13"/>
                    <a:pt x="127" y="9"/>
                    <a:pt x="112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035" y="794"/>
              <a:ext cx="159" cy="213"/>
            </a:xfrm>
            <a:custGeom>
              <a:avLst/>
              <a:gdLst>
                <a:gd name="T0" fmla="*/ 47 w 113"/>
                <a:gd name="T1" fmla="*/ 136 h 152"/>
                <a:gd name="T2" fmla="*/ 36 w 113"/>
                <a:gd name="T3" fmla="*/ 53 h 152"/>
                <a:gd name="T4" fmla="*/ 64 w 113"/>
                <a:gd name="T5" fmla="*/ 40 h 152"/>
                <a:gd name="T6" fmla="*/ 77 w 113"/>
                <a:gd name="T7" fmla="*/ 54 h 152"/>
                <a:gd name="T8" fmla="*/ 96 w 113"/>
                <a:gd name="T9" fmla="*/ 98 h 152"/>
                <a:gd name="T10" fmla="*/ 110 w 113"/>
                <a:gd name="T11" fmla="*/ 94 h 152"/>
                <a:gd name="T12" fmla="*/ 37 w 113"/>
                <a:gd name="T13" fmla="*/ 30 h 152"/>
                <a:gd name="T14" fmla="*/ 36 w 113"/>
                <a:gd name="T15" fmla="*/ 146 h 152"/>
                <a:gd name="T16" fmla="*/ 47 w 113"/>
                <a:gd name="T17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52">
                  <a:moveTo>
                    <a:pt x="47" y="136"/>
                  </a:moveTo>
                  <a:cubicBezTo>
                    <a:pt x="23" y="114"/>
                    <a:pt x="20" y="81"/>
                    <a:pt x="36" y="53"/>
                  </a:cubicBezTo>
                  <a:cubicBezTo>
                    <a:pt x="41" y="45"/>
                    <a:pt x="54" y="37"/>
                    <a:pt x="64" y="40"/>
                  </a:cubicBezTo>
                  <a:cubicBezTo>
                    <a:pt x="69" y="41"/>
                    <a:pt x="74" y="50"/>
                    <a:pt x="77" y="54"/>
                  </a:cubicBezTo>
                  <a:cubicBezTo>
                    <a:pt x="86" y="67"/>
                    <a:pt x="91" y="82"/>
                    <a:pt x="96" y="98"/>
                  </a:cubicBezTo>
                  <a:cubicBezTo>
                    <a:pt x="98" y="107"/>
                    <a:pt x="113" y="103"/>
                    <a:pt x="110" y="94"/>
                  </a:cubicBezTo>
                  <a:cubicBezTo>
                    <a:pt x="102" y="67"/>
                    <a:pt x="77" y="0"/>
                    <a:pt x="37" y="30"/>
                  </a:cubicBezTo>
                  <a:cubicBezTo>
                    <a:pt x="0" y="57"/>
                    <a:pt x="4" y="118"/>
                    <a:pt x="36" y="146"/>
                  </a:cubicBezTo>
                  <a:cubicBezTo>
                    <a:pt x="44" y="152"/>
                    <a:pt x="54" y="142"/>
                    <a:pt x="47" y="1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434" y="697"/>
              <a:ext cx="94" cy="593"/>
            </a:xfrm>
            <a:custGeom>
              <a:avLst/>
              <a:gdLst>
                <a:gd name="T0" fmla="*/ 8 w 67"/>
                <a:gd name="T1" fmla="*/ 13 h 422"/>
                <a:gd name="T2" fmla="*/ 3 w 67"/>
                <a:gd name="T3" fmla="*/ 409 h 422"/>
                <a:gd name="T4" fmla="*/ 17 w 67"/>
                <a:gd name="T5" fmla="*/ 413 h 422"/>
                <a:gd name="T6" fmla="*/ 23 w 67"/>
                <a:gd name="T7" fmla="*/ 9 h 422"/>
                <a:gd name="T8" fmla="*/ 8 w 67"/>
                <a:gd name="T9" fmla="*/ 1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2">
                  <a:moveTo>
                    <a:pt x="8" y="13"/>
                  </a:moveTo>
                  <a:cubicBezTo>
                    <a:pt x="52" y="145"/>
                    <a:pt x="49" y="278"/>
                    <a:pt x="3" y="409"/>
                  </a:cubicBezTo>
                  <a:cubicBezTo>
                    <a:pt x="0" y="418"/>
                    <a:pt x="14" y="422"/>
                    <a:pt x="17" y="413"/>
                  </a:cubicBezTo>
                  <a:cubicBezTo>
                    <a:pt x="64" y="279"/>
                    <a:pt x="67" y="143"/>
                    <a:pt x="23" y="9"/>
                  </a:cubicBezTo>
                  <a:cubicBezTo>
                    <a:pt x="20" y="0"/>
                    <a:pt x="5" y="4"/>
                    <a:pt x="8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4433" y="697"/>
              <a:ext cx="98" cy="591"/>
            </a:xfrm>
            <a:custGeom>
              <a:avLst/>
              <a:gdLst>
                <a:gd name="T0" fmla="*/ 11 w 70"/>
                <a:gd name="T1" fmla="*/ 421 h 421"/>
                <a:gd name="T2" fmla="*/ 3 w 70"/>
                <a:gd name="T3" fmla="*/ 417 h 421"/>
                <a:gd name="T4" fmla="*/ 1 w 70"/>
                <a:gd name="T5" fmla="*/ 408 h 421"/>
                <a:gd name="T6" fmla="*/ 7 w 70"/>
                <a:gd name="T7" fmla="*/ 14 h 421"/>
                <a:gd name="T8" fmla="*/ 7 w 70"/>
                <a:gd name="T9" fmla="*/ 14 h 421"/>
                <a:gd name="T10" fmla="*/ 8 w 70"/>
                <a:gd name="T11" fmla="*/ 4 h 421"/>
                <a:gd name="T12" fmla="*/ 19 w 70"/>
                <a:gd name="T13" fmla="*/ 1 h 421"/>
                <a:gd name="T14" fmla="*/ 26 w 70"/>
                <a:gd name="T15" fmla="*/ 8 h 421"/>
                <a:gd name="T16" fmla="*/ 21 w 70"/>
                <a:gd name="T17" fmla="*/ 414 h 421"/>
                <a:gd name="T18" fmla="*/ 13 w 70"/>
                <a:gd name="T19" fmla="*/ 421 h 421"/>
                <a:gd name="T20" fmla="*/ 11 w 70"/>
                <a:gd name="T21" fmla="*/ 421 h 421"/>
                <a:gd name="T22" fmla="*/ 12 w 70"/>
                <a:gd name="T23" fmla="*/ 12 h 421"/>
                <a:gd name="T24" fmla="*/ 7 w 70"/>
                <a:gd name="T25" fmla="*/ 410 h 421"/>
                <a:gd name="T26" fmla="*/ 7 w 70"/>
                <a:gd name="T27" fmla="*/ 413 h 421"/>
                <a:gd name="T28" fmla="*/ 12 w 70"/>
                <a:gd name="T29" fmla="*/ 415 h 421"/>
                <a:gd name="T30" fmla="*/ 16 w 70"/>
                <a:gd name="T31" fmla="*/ 412 h 421"/>
                <a:gd name="T32" fmla="*/ 21 w 70"/>
                <a:gd name="T33" fmla="*/ 10 h 421"/>
                <a:gd name="T34" fmla="*/ 18 w 70"/>
                <a:gd name="T35" fmla="*/ 7 h 421"/>
                <a:gd name="T36" fmla="*/ 12 w 70"/>
                <a:gd name="T37" fmla="*/ 8 h 421"/>
                <a:gd name="T38" fmla="*/ 12 w 70"/>
                <a:gd name="T39" fmla="*/ 1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421">
                  <a:moveTo>
                    <a:pt x="11" y="421"/>
                  </a:moveTo>
                  <a:cubicBezTo>
                    <a:pt x="8" y="421"/>
                    <a:pt x="5" y="419"/>
                    <a:pt x="3" y="417"/>
                  </a:cubicBezTo>
                  <a:cubicBezTo>
                    <a:pt x="1" y="415"/>
                    <a:pt x="0" y="411"/>
                    <a:pt x="1" y="408"/>
                  </a:cubicBezTo>
                  <a:cubicBezTo>
                    <a:pt x="48" y="277"/>
                    <a:pt x="49" y="14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5" y="10"/>
                    <a:pt x="6" y="7"/>
                    <a:pt x="8" y="4"/>
                  </a:cubicBezTo>
                  <a:cubicBezTo>
                    <a:pt x="11" y="2"/>
                    <a:pt x="15" y="0"/>
                    <a:pt x="19" y="1"/>
                  </a:cubicBezTo>
                  <a:cubicBezTo>
                    <a:pt x="22" y="2"/>
                    <a:pt x="25" y="4"/>
                    <a:pt x="26" y="8"/>
                  </a:cubicBezTo>
                  <a:cubicBezTo>
                    <a:pt x="70" y="142"/>
                    <a:pt x="69" y="279"/>
                    <a:pt x="21" y="414"/>
                  </a:cubicBezTo>
                  <a:cubicBezTo>
                    <a:pt x="20" y="417"/>
                    <a:pt x="17" y="420"/>
                    <a:pt x="13" y="421"/>
                  </a:cubicBezTo>
                  <a:cubicBezTo>
                    <a:pt x="13" y="421"/>
                    <a:pt x="12" y="421"/>
                    <a:pt x="11" y="421"/>
                  </a:cubicBezTo>
                  <a:close/>
                  <a:moveTo>
                    <a:pt x="12" y="12"/>
                  </a:moveTo>
                  <a:cubicBezTo>
                    <a:pt x="55" y="143"/>
                    <a:pt x="53" y="277"/>
                    <a:pt x="7" y="410"/>
                  </a:cubicBezTo>
                  <a:cubicBezTo>
                    <a:pt x="6" y="411"/>
                    <a:pt x="6" y="413"/>
                    <a:pt x="7" y="413"/>
                  </a:cubicBezTo>
                  <a:cubicBezTo>
                    <a:pt x="8" y="415"/>
                    <a:pt x="10" y="415"/>
                    <a:pt x="12" y="415"/>
                  </a:cubicBezTo>
                  <a:cubicBezTo>
                    <a:pt x="13" y="415"/>
                    <a:pt x="15" y="414"/>
                    <a:pt x="16" y="412"/>
                  </a:cubicBezTo>
                  <a:cubicBezTo>
                    <a:pt x="63" y="278"/>
                    <a:pt x="65" y="143"/>
                    <a:pt x="21" y="10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6" y="6"/>
                    <a:pt x="14" y="7"/>
                    <a:pt x="12" y="8"/>
                  </a:cubicBezTo>
                  <a:cubicBezTo>
                    <a:pt x="12" y="9"/>
                    <a:pt x="11" y="10"/>
                    <a:pt x="12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425" y="-4"/>
              <a:ext cx="2009" cy="3602"/>
            </a:xfrm>
            <a:custGeom>
              <a:avLst/>
              <a:gdLst>
                <a:gd name="T0" fmla="*/ 1427 w 1430"/>
                <a:gd name="T1" fmla="*/ 277 h 2564"/>
                <a:gd name="T2" fmla="*/ 1351 w 1430"/>
                <a:gd name="T3" fmla="*/ 173 h 2564"/>
                <a:gd name="T4" fmla="*/ 1224 w 1430"/>
                <a:gd name="T5" fmla="*/ 70 h 2564"/>
                <a:gd name="T6" fmla="*/ 875 w 1430"/>
                <a:gd name="T7" fmla="*/ 12 h 2564"/>
                <a:gd name="T8" fmla="*/ 516 w 1430"/>
                <a:gd name="T9" fmla="*/ 114 h 2564"/>
                <a:gd name="T10" fmla="*/ 224 w 1430"/>
                <a:gd name="T11" fmla="*/ 354 h 2564"/>
                <a:gd name="T12" fmla="*/ 56 w 1430"/>
                <a:gd name="T13" fmla="*/ 674 h 2564"/>
                <a:gd name="T14" fmla="*/ 43 w 1430"/>
                <a:gd name="T15" fmla="*/ 1085 h 2564"/>
                <a:gd name="T16" fmla="*/ 46 w 1430"/>
                <a:gd name="T17" fmla="*/ 1541 h 2564"/>
                <a:gd name="T18" fmla="*/ 72 w 1430"/>
                <a:gd name="T19" fmla="*/ 1890 h 2564"/>
                <a:gd name="T20" fmla="*/ 210 w 1430"/>
                <a:gd name="T21" fmla="*/ 1997 h 2564"/>
                <a:gd name="T22" fmla="*/ 263 w 1430"/>
                <a:gd name="T23" fmla="*/ 2145 h 2564"/>
                <a:gd name="T24" fmla="*/ 223 w 1430"/>
                <a:gd name="T25" fmla="*/ 2237 h 2564"/>
                <a:gd name="T26" fmla="*/ 239 w 1430"/>
                <a:gd name="T27" fmla="*/ 2359 h 2564"/>
                <a:gd name="T28" fmla="*/ 366 w 1430"/>
                <a:gd name="T29" fmla="*/ 2552 h 2564"/>
                <a:gd name="T30" fmla="*/ 380 w 1430"/>
                <a:gd name="T31" fmla="*/ 2556 h 2564"/>
                <a:gd name="T32" fmla="*/ 380 w 1430"/>
                <a:gd name="T33" fmla="*/ 2215 h 2564"/>
                <a:gd name="T34" fmla="*/ 367 w 1430"/>
                <a:gd name="T35" fmla="*/ 2208 h 2564"/>
                <a:gd name="T36" fmla="*/ 366 w 1430"/>
                <a:gd name="T37" fmla="*/ 2552 h 2564"/>
                <a:gd name="T38" fmla="*/ 380 w 1430"/>
                <a:gd name="T39" fmla="*/ 2556 h 2564"/>
                <a:gd name="T40" fmla="*/ 260 w 1430"/>
                <a:gd name="T41" fmla="*/ 2361 h 2564"/>
                <a:gd name="T42" fmla="*/ 268 w 1430"/>
                <a:gd name="T43" fmla="*/ 2175 h 2564"/>
                <a:gd name="T44" fmla="*/ 271 w 1430"/>
                <a:gd name="T45" fmla="*/ 2051 h 2564"/>
                <a:gd name="T46" fmla="*/ 56 w 1430"/>
                <a:gd name="T47" fmla="*/ 1826 h 2564"/>
                <a:gd name="T48" fmla="*/ 52 w 1430"/>
                <a:gd name="T49" fmla="*/ 1628 h 2564"/>
                <a:gd name="T50" fmla="*/ 67 w 1430"/>
                <a:gd name="T51" fmla="*/ 1427 h 2564"/>
                <a:gd name="T52" fmla="*/ 84 w 1430"/>
                <a:gd name="T53" fmla="*/ 616 h 2564"/>
                <a:gd name="T54" fmla="*/ 301 w 1430"/>
                <a:gd name="T55" fmla="*/ 296 h 2564"/>
                <a:gd name="T56" fmla="*/ 632 w 1430"/>
                <a:gd name="T57" fmla="*/ 81 h 2564"/>
                <a:gd name="T58" fmla="*/ 1093 w 1430"/>
                <a:gd name="T59" fmla="*/ 30 h 2564"/>
                <a:gd name="T60" fmla="*/ 1284 w 1430"/>
                <a:gd name="T61" fmla="*/ 136 h 2564"/>
                <a:gd name="T62" fmla="*/ 1413 w 1430"/>
                <a:gd name="T63" fmla="*/ 281 h 2564"/>
                <a:gd name="T64" fmla="*/ 1427 w 1430"/>
                <a:gd name="T65" fmla="*/ 277 h 2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0" h="2564">
                  <a:moveTo>
                    <a:pt x="1427" y="277"/>
                  </a:moveTo>
                  <a:cubicBezTo>
                    <a:pt x="1412" y="233"/>
                    <a:pt x="1386" y="203"/>
                    <a:pt x="1351" y="173"/>
                  </a:cubicBezTo>
                  <a:cubicBezTo>
                    <a:pt x="1310" y="138"/>
                    <a:pt x="1269" y="100"/>
                    <a:pt x="1224" y="70"/>
                  </a:cubicBezTo>
                  <a:cubicBezTo>
                    <a:pt x="1120" y="1"/>
                    <a:pt x="996" y="0"/>
                    <a:pt x="875" y="12"/>
                  </a:cubicBezTo>
                  <a:cubicBezTo>
                    <a:pt x="753" y="25"/>
                    <a:pt x="625" y="55"/>
                    <a:pt x="516" y="114"/>
                  </a:cubicBezTo>
                  <a:cubicBezTo>
                    <a:pt x="405" y="174"/>
                    <a:pt x="309" y="262"/>
                    <a:pt x="224" y="354"/>
                  </a:cubicBezTo>
                  <a:cubicBezTo>
                    <a:pt x="138" y="446"/>
                    <a:pt x="78" y="548"/>
                    <a:pt x="56" y="674"/>
                  </a:cubicBezTo>
                  <a:cubicBezTo>
                    <a:pt x="33" y="809"/>
                    <a:pt x="38" y="949"/>
                    <a:pt x="43" y="1085"/>
                  </a:cubicBezTo>
                  <a:cubicBezTo>
                    <a:pt x="49" y="1237"/>
                    <a:pt x="59" y="1389"/>
                    <a:pt x="46" y="1541"/>
                  </a:cubicBezTo>
                  <a:cubicBezTo>
                    <a:pt x="37" y="1655"/>
                    <a:pt x="0" y="1788"/>
                    <a:pt x="72" y="1890"/>
                  </a:cubicBezTo>
                  <a:cubicBezTo>
                    <a:pt x="107" y="1940"/>
                    <a:pt x="164" y="1959"/>
                    <a:pt x="210" y="1997"/>
                  </a:cubicBezTo>
                  <a:cubicBezTo>
                    <a:pt x="254" y="2034"/>
                    <a:pt x="278" y="2087"/>
                    <a:pt x="263" y="2145"/>
                  </a:cubicBezTo>
                  <a:cubicBezTo>
                    <a:pt x="255" y="2177"/>
                    <a:pt x="235" y="2206"/>
                    <a:pt x="223" y="2237"/>
                  </a:cubicBezTo>
                  <a:cubicBezTo>
                    <a:pt x="206" y="2282"/>
                    <a:pt x="209" y="2321"/>
                    <a:pt x="239" y="2359"/>
                  </a:cubicBezTo>
                  <a:cubicBezTo>
                    <a:pt x="285" y="2417"/>
                    <a:pt x="398" y="2459"/>
                    <a:pt x="366" y="2552"/>
                  </a:cubicBezTo>
                  <a:cubicBezTo>
                    <a:pt x="362" y="2561"/>
                    <a:pt x="376" y="2564"/>
                    <a:pt x="380" y="2556"/>
                  </a:cubicBezTo>
                  <a:cubicBezTo>
                    <a:pt x="426" y="2443"/>
                    <a:pt x="307" y="2320"/>
                    <a:pt x="380" y="2215"/>
                  </a:cubicBezTo>
                  <a:cubicBezTo>
                    <a:pt x="385" y="2208"/>
                    <a:pt x="372" y="2200"/>
                    <a:pt x="367" y="2208"/>
                  </a:cubicBezTo>
                  <a:cubicBezTo>
                    <a:pt x="292" y="2317"/>
                    <a:pt x="412" y="2438"/>
                    <a:pt x="366" y="2552"/>
                  </a:cubicBezTo>
                  <a:cubicBezTo>
                    <a:pt x="370" y="2553"/>
                    <a:pt x="375" y="2554"/>
                    <a:pt x="380" y="2556"/>
                  </a:cubicBezTo>
                  <a:cubicBezTo>
                    <a:pt x="412" y="2464"/>
                    <a:pt x="312" y="2417"/>
                    <a:pt x="260" y="2361"/>
                  </a:cubicBezTo>
                  <a:cubicBezTo>
                    <a:pt x="201" y="2297"/>
                    <a:pt x="242" y="2240"/>
                    <a:pt x="268" y="2175"/>
                  </a:cubicBezTo>
                  <a:cubicBezTo>
                    <a:pt x="285" y="2134"/>
                    <a:pt x="287" y="2092"/>
                    <a:pt x="271" y="2051"/>
                  </a:cubicBezTo>
                  <a:cubicBezTo>
                    <a:pt x="228" y="1947"/>
                    <a:pt x="93" y="1938"/>
                    <a:pt x="56" y="1826"/>
                  </a:cubicBezTo>
                  <a:cubicBezTo>
                    <a:pt x="36" y="1762"/>
                    <a:pt x="44" y="1694"/>
                    <a:pt x="52" y="1628"/>
                  </a:cubicBezTo>
                  <a:cubicBezTo>
                    <a:pt x="59" y="1561"/>
                    <a:pt x="65" y="1495"/>
                    <a:pt x="67" y="1427"/>
                  </a:cubicBezTo>
                  <a:cubicBezTo>
                    <a:pt x="72" y="1162"/>
                    <a:pt x="14" y="876"/>
                    <a:pt x="84" y="616"/>
                  </a:cubicBezTo>
                  <a:cubicBezTo>
                    <a:pt x="119" y="487"/>
                    <a:pt x="207" y="387"/>
                    <a:pt x="301" y="296"/>
                  </a:cubicBezTo>
                  <a:cubicBezTo>
                    <a:pt x="398" y="203"/>
                    <a:pt x="504" y="124"/>
                    <a:pt x="632" y="81"/>
                  </a:cubicBezTo>
                  <a:cubicBezTo>
                    <a:pt x="775" y="33"/>
                    <a:pt x="944" y="1"/>
                    <a:pt x="1093" y="30"/>
                  </a:cubicBezTo>
                  <a:cubicBezTo>
                    <a:pt x="1167" y="45"/>
                    <a:pt x="1228" y="87"/>
                    <a:pt x="1284" y="136"/>
                  </a:cubicBezTo>
                  <a:cubicBezTo>
                    <a:pt x="1334" y="179"/>
                    <a:pt x="1391" y="216"/>
                    <a:pt x="1413" y="281"/>
                  </a:cubicBezTo>
                  <a:cubicBezTo>
                    <a:pt x="1416" y="290"/>
                    <a:pt x="1430" y="286"/>
                    <a:pt x="1427" y="2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2441" y="-11"/>
              <a:ext cx="1995" cy="3607"/>
            </a:xfrm>
            <a:custGeom>
              <a:avLst/>
              <a:gdLst>
                <a:gd name="T0" fmla="*/ 357 w 1420"/>
                <a:gd name="T1" fmla="*/ 2568 h 2568"/>
                <a:gd name="T2" fmla="*/ 351 w 1420"/>
                <a:gd name="T3" fmla="*/ 2559 h 2568"/>
                <a:gd name="T4" fmla="*/ 279 w 1420"/>
                <a:gd name="T5" fmla="*/ 2416 h 2568"/>
                <a:gd name="T6" fmla="*/ 209 w 1420"/>
                <a:gd name="T7" fmla="*/ 2241 h 2568"/>
                <a:gd name="T8" fmla="*/ 249 w 1420"/>
                <a:gd name="T9" fmla="*/ 2149 h 2568"/>
                <a:gd name="T10" fmla="*/ 144 w 1420"/>
                <a:gd name="T11" fmla="*/ 1967 h 2568"/>
                <a:gd name="T12" fmla="*/ 25 w 1420"/>
                <a:gd name="T13" fmla="*/ 1614 h 2568"/>
                <a:gd name="T14" fmla="*/ 32 w 1420"/>
                <a:gd name="T15" fmla="*/ 1157 h 2568"/>
                <a:gd name="T16" fmla="*/ 29 w 1420"/>
                <a:gd name="T17" fmla="*/ 1084 h 2568"/>
                <a:gd name="T18" fmla="*/ 211 w 1420"/>
                <a:gd name="T19" fmla="*/ 357 h 2568"/>
                <a:gd name="T20" fmla="*/ 864 w 1420"/>
                <a:gd name="T21" fmla="*/ 15 h 2568"/>
                <a:gd name="T22" fmla="*/ 1314 w 1420"/>
                <a:gd name="T23" fmla="*/ 152 h 2568"/>
                <a:gd name="T24" fmla="*/ 1419 w 1420"/>
                <a:gd name="T25" fmla="*/ 281 h 2568"/>
                <a:gd name="T26" fmla="*/ 1417 w 1420"/>
                <a:gd name="T27" fmla="*/ 291 h 2568"/>
                <a:gd name="T28" fmla="*/ 1399 w 1420"/>
                <a:gd name="T29" fmla="*/ 287 h 2568"/>
                <a:gd name="T30" fmla="*/ 1271 w 1420"/>
                <a:gd name="T31" fmla="*/ 143 h 2568"/>
                <a:gd name="T32" fmla="*/ 622 w 1420"/>
                <a:gd name="T33" fmla="*/ 89 h 2568"/>
                <a:gd name="T34" fmla="*/ 76 w 1420"/>
                <a:gd name="T35" fmla="*/ 622 h 2568"/>
                <a:gd name="T36" fmla="*/ 58 w 1420"/>
                <a:gd name="T37" fmla="*/ 1432 h 2568"/>
                <a:gd name="T38" fmla="*/ 48 w 1420"/>
                <a:gd name="T39" fmla="*/ 1830 h 2568"/>
                <a:gd name="T40" fmla="*/ 262 w 1420"/>
                <a:gd name="T41" fmla="*/ 2055 h 2568"/>
                <a:gd name="T42" fmla="*/ 247 w 1420"/>
                <a:gd name="T43" fmla="*/ 2210 h 2568"/>
                <a:gd name="T44" fmla="*/ 294 w 1420"/>
                <a:gd name="T45" fmla="*/ 2403 h 2568"/>
                <a:gd name="T46" fmla="*/ 345 w 1420"/>
                <a:gd name="T47" fmla="*/ 2397 h 2568"/>
                <a:gd name="T48" fmla="*/ 363 w 1420"/>
                <a:gd name="T49" fmla="*/ 2207 h 2568"/>
                <a:gd name="T50" fmla="*/ 371 w 1420"/>
                <a:gd name="T51" fmla="*/ 2222 h 2568"/>
                <a:gd name="T52" fmla="*/ 372 w 1420"/>
                <a:gd name="T53" fmla="*/ 2562 h 2568"/>
                <a:gd name="T54" fmla="*/ 370 w 1420"/>
                <a:gd name="T55" fmla="*/ 2564 h 2568"/>
                <a:gd name="T56" fmla="*/ 357 w 1420"/>
                <a:gd name="T57" fmla="*/ 2560 h 2568"/>
                <a:gd name="T58" fmla="*/ 364 w 1420"/>
                <a:gd name="T59" fmla="*/ 2562 h 2568"/>
                <a:gd name="T60" fmla="*/ 358 w 1420"/>
                <a:gd name="T61" fmla="*/ 2555 h 2568"/>
                <a:gd name="T62" fmla="*/ 368 w 1420"/>
                <a:gd name="T63" fmla="*/ 2500 h 2568"/>
                <a:gd name="T64" fmla="*/ 970 w 1420"/>
                <a:gd name="T65" fmla="*/ 14 h 2568"/>
                <a:gd name="T66" fmla="*/ 506 w 1420"/>
                <a:gd name="T67" fmla="*/ 121 h 2568"/>
                <a:gd name="T68" fmla="*/ 48 w 1420"/>
                <a:gd name="T69" fmla="*/ 679 h 2568"/>
                <a:gd name="T70" fmla="*/ 35 w 1420"/>
                <a:gd name="T71" fmla="*/ 1090 h 2568"/>
                <a:gd name="T72" fmla="*/ 38 w 1420"/>
                <a:gd name="T73" fmla="*/ 1546 h 2568"/>
                <a:gd name="T74" fmla="*/ 63 w 1420"/>
                <a:gd name="T75" fmla="*/ 1893 h 2568"/>
                <a:gd name="T76" fmla="*/ 201 w 1420"/>
                <a:gd name="T77" fmla="*/ 2000 h 2568"/>
                <a:gd name="T78" fmla="*/ 232 w 1420"/>
                <a:gd name="T79" fmla="*/ 2206 h 2568"/>
                <a:gd name="T80" fmla="*/ 230 w 1420"/>
                <a:gd name="T81" fmla="*/ 2362 h 2568"/>
                <a:gd name="T82" fmla="*/ 362 w 1420"/>
                <a:gd name="T83" fmla="*/ 2512 h 2568"/>
                <a:gd name="T84" fmla="*/ 291 w 1420"/>
                <a:gd name="T85" fmla="*/ 2407 h 2568"/>
                <a:gd name="T86" fmla="*/ 242 w 1420"/>
                <a:gd name="T87" fmla="*/ 2207 h 2568"/>
                <a:gd name="T88" fmla="*/ 257 w 1420"/>
                <a:gd name="T89" fmla="*/ 2057 h 2568"/>
                <a:gd name="T90" fmla="*/ 43 w 1420"/>
                <a:gd name="T91" fmla="*/ 1832 h 2568"/>
                <a:gd name="T92" fmla="*/ 53 w 1420"/>
                <a:gd name="T93" fmla="*/ 1432 h 2568"/>
                <a:gd name="T94" fmla="*/ 70 w 1420"/>
                <a:gd name="T95" fmla="*/ 621 h 2568"/>
                <a:gd name="T96" fmla="*/ 620 w 1420"/>
                <a:gd name="T97" fmla="*/ 83 h 2568"/>
                <a:gd name="T98" fmla="*/ 1274 w 1420"/>
                <a:gd name="T99" fmla="*/ 139 h 2568"/>
                <a:gd name="T100" fmla="*/ 1404 w 1420"/>
                <a:gd name="T101" fmla="*/ 285 h 2568"/>
                <a:gd name="T102" fmla="*/ 1413 w 1420"/>
                <a:gd name="T103" fmla="*/ 287 h 2568"/>
                <a:gd name="T104" fmla="*/ 1413 w 1420"/>
                <a:gd name="T105" fmla="*/ 283 h 2568"/>
                <a:gd name="T106" fmla="*/ 1310 w 1420"/>
                <a:gd name="T107" fmla="*/ 156 h 2568"/>
                <a:gd name="T108" fmla="*/ 970 w 1420"/>
                <a:gd name="T109" fmla="*/ 14 h 2568"/>
                <a:gd name="T110" fmla="*/ 377 w 1420"/>
                <a:gd name="T111" fmla="*/ 2512 h 2568"/>
                <a:gd name="T112" fmla="*/ 366 w 1420"/>
                <a:gd name="T113" fmla="*/ 2219 h 2568"/>
                <a:gd name="T114" fmla="*/ 362 w 1420"/>
                <a:gd name="T115" fmla="*/ 2212 h 2568"/>
                <a:gd name="T116" fmla="*/ 351 w 1420"/>
                <a:gd name="T117" fmla="*/ 2395 h 2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20" h="2568">
                  <a:moveTo>
                    <a:pt x="361" y="2568"/>
                  </a:moveTo>
                  <a:cubicBezTo>
                    <a:pt x="360" y="2568"/>
                    <a:pt x="359" y="2568"/>
                    <a:pt x="357" y="2568"/>
                  </a:cubicBezTo>
                  <a:cubicBezTo>
                    <a:pt x="353" y="2566"/>
                    <a:pt x="351" y="2563"/>
                    <a:pt x="351" y="2559"/>
                  </a:cubicBezTo>
                  <a:cubicBezTo>
                    <a:pt x="351" y="2559"/>
                    <a:pt x="351" y="2559"/>
                    <a:pt x="351" y="2559"/>
                  </a:cubicBezTo>
                  <a:cubicBezTo>
                    <a:pt x="352" y="2556"/>
                    <a:pt x="352" y="2556"/>
                    <a:pt x="352" y="2556"/>
                  </a:cubicBezTo>
                  <a:cubicBezTo>
                    <a:pt x="374" y="2493"/>
                    <a:pt x="326" y="2454"/>
                    <a:pt x="279" y="2416"/>
                  </a:cubicBezTo>
                  <a:cubicBezTo>
                    <a:pt x="259" y="2399"/>
                    <a:pt x="239" y="2383"/>
                    <a:pt x="226" y="2366"/>
                  </a:cubicBezTo>
                  <a:cubicBezTo>
                    <a:pt x="197" y="2329"/>
                    <a:pt x="191" y="2288"/>
                    <a:pt x="209" y="2241"/>
                  </a:cubicBezTo>
                  <a:cubicBezTo>
                    <a:pt x="214" y="2228"/>
                    <a:pt x="221" y="2216"/>
                    <a:pt x="227" y="2204"/>
                  </a:cubicBezTo>
                  <a:cubicBezTo>
                    <a:pt x="235" y="2186"/>
                    <a:pt x="245" y="2168"/>
                    <a:pt x="249" y="2149"/>
                  </a:cubicBezTo>
                  <a:cubicBezTo>
                    <a:pt x="263" y="2096"/>
                    <a:pt x="244" y="2043"/>
                    <a:pt x="197" y="2004"/>
                  </a:cubicBezTo>
                  <a:cubicBezTo>
                    <a:pt x="181" y="1990"/>
                    <a:pt x="162" y="1978"/>
                    <a:pt x="144" y="1967"/>
                  </a:cubicBezTo>
                  <a:cubicBezTo>
                    <a:pt x="113" y="1948"/>
                    <a:pt x="81" y="1928"/>
                    <a:pt x="58" y="1896"/>
                  </a:cubicBezTo>
                  <a:cubicBezTo>
                    <a:pt x="0" y="1814"/>
                    <a:pt x="12" y="1712"/>
                    <a:pt x="25" y="1614"/>
                  </a:cubicBezTo>
                  <a:cubicBezTo>
                    <a:pt x="28" y="1590"/>
                    <a:pt x="31" y="1568"/>
                    <a:pt x="32" y="1546"/>
                  </a:cubicBezTo>
                  <a:cubicBezTo>
                    <a:pt x="43" y="1417"/>
                    <a:pt x="38" y="1285"/>
                    <a:pt x="32" y="1157"/>
                  </a:cubicBezTo>
                  <a:cubicBezTo>
                    <a:pt x="31" y="1135"/>
                    <a:pt x="31" y="1113"/>
                    <a:pt x="30" y="1090"/>
                  </a:cubicBezTo>
                  <a:cubicBezTo>
                    <a:pt x="29" y="1084"/>
                    <a:pt x="29" y="1084"/>
                    <a:pt x="29" y="1084"/>
                  </a:cubicBezTo>
                  <a:cubicBezTo>
                    <a:pt x="24" y="950"/>
                    <a:pt x="19" y="812"/>
                    <a:pt x="43" y="678"/>
                  </a:cubicBezTo>
                  <a:cubicBezTo>
                    <a:pt x="63" y="561"/>
                    <a:pt x="117" y="459"/>
                    <a:pt x="211" y="357"/>
                  </a:cubicBezTo>
                  <a:cubicBezTo>
                    <a:pt x="315" y="244"/>
                    <a:pt x="408" y="168"/>
                    <a:pt x="503" y="117"/>
                  </a:cubicBezTo>
                  <a:cubicBezTo>
                    <a:pt x="601" y="64"/>
                    <a:pt x="725" y="29"/>
                    <a:pt x="864" y="15"/>
                  </a:cubicBezTo>
                  <a:cubicBezTo>
                    <a:pt x="976" y="3"/>
                    <a:pt x="1106" y="1"/>
                    <a:pt x="1214" y="73"/>
                  </a:cubicBezTo>
                  <a:cubicBezTo>
                    <a:pt x="1250" y="96"/>
                    <a:pt x="1282" y="125"/>
                    <a:pt x="1314" y="152"/>
                  </a:cubicBezTo>
                  <a:cubicBezTo>
                    <a:pt x="1323" y="160"/>
                    <a:pt x="1333" y="168"/>
                    <a:pt x="1342" y="176"/>
                  </a:cubicBezTo>
                  <a:cubicBezTo>
                    <a:pt x="1372" y="202"/>
                    <a:pt x="1402" y="232"/>
                    <a:pt x="1419" y="281"/>
                  </a:cubicBezTo>
                  <a:cubicBezTo>
                    <a:pt x="1419" y="281"/>
                    <a:pt x="1419" y="281"/>
                    <a:pt x="1419" y="281"/>
                  </a:cubicBezTo>
                  <a:cubicBezTo>
                    <a:pt x="1420" y="285"/>
                    <a:pt x="1419" y="288"/>
                    <a:pt x="1417" y="291"/>
                  </a:cubicBezTo>
                  <a:cubicBezTo>
                    <a:pt x="1414" y="293"/>
                    <a:pt x="1410" y="295"/>
                    <a:pt x="1407" y="294"/>
                  </a:cubicBezTo>
                  <a:cubicBezTo>
                    <a:pt x="1403" y="293"/>
                    <a:pt x="1400" y="291"/>
                    <a:pt x="1399" y="287"/>
                  </a:cubicBezTo>
                  <a:cubicBezTo>
                    <a:pt x="1382" y="234"/>
                    <a:pt x="1341" y="201"/>
                    <a:pt x="1299" y="166"/>
                  </a:cubicBezTo>
                  <a:cubicBezTo>
                    <a:pt x="1290" y="159"/>
                    <a:pt x="1280" y="151"/>
                    <a:pt x="1271" y="143"/>
                  </a:cubicBezTo>
                  <a:cubicBezTo>
                    <a:pt x="1221" y="99"/>
                    <a:pt x="1159" y="53"/>
                    <a:pt x="1082" y="38"/>
                  </a:cubicBezTo>
                  <a:cubicBezTo>
                    <a:pt x="921" y="6"/>
                    <a:pt x="743" y="48"/>
                    <a:pt x="622" y="89"/>
                  </a:cubicBezTo>
                  <a:cubicBezTo>
                    <a:pt x="510" y="126"/>
                    <a:pt x="405" y="195"/>
                    <a:pt x="292" y="303"/>
                  </a:cubicBezTo>
                  <a:cubicBezTo>
                    <a:pt x="201" y="391"/>
                    <a:pt x="112" y="490"/>
                    <a:pt x="76" y="622"/>
                  </a:cubicBezTo>
                  <a:cubicBezTo>
                    <a:pt x="29" y="796"/>
                    <a:pt x="39" y="983"/>
                    <a:pt x="50" y="1164"/>
                  </a:cubicBezTo>
                  <a:cubicBezTo>
                    <a:pt x="55" y="1253"/>
                    <a:pt x="60" y="1345"/>
                    <a:pt x="58" y="1432"/>
                  </a:cubicBezTo>
                  <a:cubicBezTo>
                    <a:pt x="57" y="1493"/>
                    <a:pt x="52" y="1559"/>
                    <a:pt x="43" y="1634"/>
                  </a:cubicBezTo>
                  <a:cubicBezTo>
                    <a:pt x="36" y="1699"/>
                    <a:pt x="28" y="1767"/>
                    <a:pt x="48" y="1830"/>
                  </a:cubicBezTo>
                  <a:cubicBezTo>
                    <a:pt x="67" y="1888"/>
                    <a:pt x="113" y="1918"/>
                    <a:pt x="157" y="1948"/>
                  </a:cubicBezTo>
                  <a:cubicBezTo>
                    <a:pt x="199" y="1976"/>
                    <a:pt x="242" y="2004"/>
                    <a:pt x="262" y="2055"/>
                  </a:cubicBezTo>
                  <a:cubicBezTo>
                    <a:pt x="278" y="2094"/>
                    <a:pt x="278" y="2137"/>
                    <a:pt x="260" y="2181"/>
                  </a:cubicBezTo>
                  <a:cubicBezTo>
                    <a:pt x="256" y="2190"/>
                    <a:pt x="252" y="2200"/>
                    <a:pt x="247" y="2210"/>
                  </a:cubicBezTo>
                  <a:cubicBezTo>
                    <a:pt x="223" y="2264"/>
                    <a:pt x="202" y="2311"/>
                    <a:pt x="251" y="2364"/>
                  </a:cubicBezTo>
                  <a:cubicBezTo>
                    <a:pt x="264" y="2377"/>
                    <a:pt x="279" y="2390"/>
                    <a:pt x="294" y="2403"/>
                  </a:cubicBezTo>
                  <a:cubicBezTo>
                    <a:pt x="319" y="2424"/>
                    <a:pt x="345" y="2446"/>
                    <a:pt x="361" y="2472"/>
                  </a:cubicBezTo>
                  <a:cubicBezTo>
                    <a:pt x="358" y="2447"/>
                    <a:pt x="352" y="2422"/>
                    <a:pt x="345" y="2397"/>
                  </a:cubicBezTo>
                  <a:cubicBezTo>
                    <a:pt x="329" y="2335"/>
                    <a:pt x="312" y="2271"/>
                    <a:pt x="354" y="2211"/>
                  </a:cubicBezTo>
                  <a:cubicBezTo>
                    <a:pt x="356" y="2208"/>
                    <a:pt x="359" y="2206"/>
                    <a:pt x="363" y="2207"/>
                  </a:cubicBezTo>
                  <a:cubicBezTo>
                    <a:pt x="367" y="2207"/>
                    <a:pt x="370" y="2209"/>
                    <a:pt x="372" y="2213"/>
                  </a:cubicBezTo>
                  <a:cubicBezTo>
                    <a:pt x="373" y="2216"/>
                    <a:pt x="373" y="2219"/>
                    <a:pt x="371" y="2222"/>
                  </a:cubicBezTo>
                  <a:cubicBezTo>
                    <a:pt x="333" y="2277"/>
                    <a:pt x="349" y="2336"/>
                    <a:pt x="365" y="2399"/>
                  </a:cubicBezTo>
                  <a:cubicBezTo>
                    <a:pt x="379" y="2453"/>
                    <a:pt x="393" y="2508"/>
                    <a:pt x="372" y="2562"/>
                  </a:cubicBezTo>
                  <a:cubicBezTo>
                    <a:pt x="371" y="2564"/>
                    <a:pt x="371" y="2564"/>
                    <a:pt x="371" y="2564"/>
                  </a:cubicBezTo>
                  <a:cubicBezTo>
                    <a:pt x="370" y="2564"/>
                    <a:pt x="370" y="2564"/>
                    <a:pt x="370" y="2564"/>
                  </a:cubicBezTo>
                  <a:cubicBezTo>
                    <a:pt x="368" y="2567"/>
                    <a:pt x="365" y="2568"/>
                    <a:pt x="361" y="2568"/>
                  </a:cubicBezTo>
                  <a:close/>
                  <a:moveTo>
                    <a:pt x="357" y="2560"/>
                  </a:moveTo>
                  <a:cubicBezTo>
                    <a:pt x="357" y="2562"/>
                    <a:pt x="359" y="2562"/>
                    <a:pt x="359" y="2563"/>
                  </a:cubicBezTo>
                  <a:cubicBezTo>
                    <a:pt x="361" y="2563"/>
                    <a:pt x="363" y="2563"/>
                    <a:pt x="364" y="2562"/>
                  </a:cubicBezTo>
                  <a:lnTo>
                    <a:pt x="357" y="2560"/>
                  </a:lnTo>
                  <a:close/>
                  <a:moveTo>
                    <a:pt x="358" y="2555"/>
                  </a:moveTo>
                  <a:cubicBezTo>
                    <a:pt x="367" y="2557"/>
                    <a:pt x="367" y="2557"/>
                    <a:pt x="367" y="2557"/>
                  </a:cubicBezTo>
                  <a:cubicBezTo>
                    <a:pt x="374" y="2536"/>
                    <a:pt x="374" y="2517"/>
                    <a:pt x="368" y="2500"/>
                  </a:cubicBezTo>
                  <a:cubicBezTo>
                    <a:pt x="368" y="2518"/>
                    <a:pt x="365" y="2537"/>
                    <a:pt x="358" y="2555"/>
                  </a:cubicBezTo>
                  <a:close/>
                  <a:moveTo>
                    <a:pt x="970" y="14"/>
                  </a:moveTo>
                  <a:cubicBezTo>
                    <a:pt x="934" y="14"/>
                    <a:pt x="898" y="17"/>
                    <a:pt x="865" y="20"/>
                  </a:cubicBezTo>
                  <a:cubicBezTo>
                    <a:pt x="727" y="34"/>
                    <a:pt x="603" y="69"/>
                    <a:pt x="506" y="121"/>
                  </a:cubicBezTo>
                  <a:cubicBezTo>
                    <a:pt x="411" y="172"/>
                    <a:pt x="318" y="248"/>
                    <a:pt x="215" y="361"/>
                  </a:cubicBezTo>
                  <a:cubicBezTo>
                    <a:pt x="121" y="462"/>
                    <a:pt x="68" y="563"/>
                    <a:pt x="48" y="679"/>
                  </a:cubicBezTo>
                  <a:cubicBezTo>
                    <a:pt x="25" y="812"/>
                    <a:pt x="30" y="950"/>
                    <a:pt x="35" y="1084"/>
                  </a:cubicBezTo>
                  <a:cubicBezTo>
                    <a:pt x="35" y="1090"/>
                    <a:pt x="35" y="1090"/>
                    <a:pt x="35" y="1090"/>
                  </a:cubicBezTo>
                  <a:cubicBezTo>
                    <a:pt x="36" y="1112"/>
                    <a:pt x="37" y="1135"/>
                    <a:pt x="38" y="1157"/>
                  </a:cubicBezTo>
                  <a:cubicBezTo>
                    <a:pt x="43" y="1285"/>
                    <a:pt x="49" y="1417"/>
                    <a:pt x="38" y="1546"/>
                  </a:cubicBezTo>
                  <a:cubicBezTo>
                    <a:pt x="36" y="1568"/>
                    <a:pt x="33" y="1591"/>
                    <a:pt x="30" y="1614"/>
                  </a:cubicBezTo>
                  <a:cubicBezTo>
                    <a:pt x="18" y="1712"/>
                    <a:pt x="5" y="1812"/>
                    <a:pt x="63" y="1893"/>
                  </a:cubicBezTo>
                  <a:cubicBezTo>
                    <a:pt x="85" y="1924"/>
                    <a:pt x="115" y="1943"/>
                    <a:pt x="147" y="1962"/>
                  </a:cubicBezTo>
                  <a:cubicBezTo>
                    <a:pt x="165" y="1974"/>
                    <a:pt x="184" y="1986"/>
                    <a:pt x="201" y="2000"/>
                  </a:cubicBezTo>
                  <a:cubicBezTo>
                    <a:pt x="249" y="2040"/>
                    <a:pt x="269" y="2095"/>
                    <a:pt x="255" y="2151"/>
                  </a:cubicBezTo>
                  <a:cubicBezTo>
                    <a:pt x="250" y="2170"/>
                    <a:pt x="241" y="2189"/>
                    <a:pt x="232" y="2206"/>
                  </a:cubicBezTo>
                  <a:cubicBezTo>
                    <a:pt x="226" y="2218"/>
                    <a:pt x="219" y="2231"/>
                    <a:pt x="215" y="2243"/>
                  </a:cubicBezTo>
                  <a:cubicBezTo>
                    <a:pt x="197" y="2289"/>
                    <a:pt x="202" y="2326"/>
                    <a:pt x="230" y="2362"/>
                  </a:cubicBezTo>
                  <a:cubicBezTo>
                    <a:pt x="243" y="2379"/>
                    <a:pt x="263" y="2395"/>
                    <a:pt x="283" y="2411"/>
                  </a:cubicBezTo>
                  <a:cubicBezTo>
                    <a:pt x="319" y="2441"/>
                    <a:pt x="356" y="2471"/>
                    <a:pt x="362" y="2512"/>
                  </a:cubicBezTo>
                  <a:cubicBezTo>
                    <a:pt x="363" y="2503"/>
                    <a:pt x="363" y="2494"/>
                    <a:pt x="362" y="2485"/>
                  </a:cubicBezTo>
                  <a:cubicBezTo>
                    <a:pt x="348" y="2456"/>
                    <a:pt x="319" y="2431"/>
                    <a:pt x="291" y="2407"/>
                  </a:cubicBezTo>
                  <a:cubicBezTo>
                    <a:pt x="275" y="2394"/>
                    <a:pt x="260" y="2381"/>
                    <a:pt x="247" y="2368"/>
                  </a:cubicBezTo>
                  <a:cubicBezTo>
                    <a:pt x="195" y="2312"/>
                    <a:pt x="218" y="2261"/>
                    <a:pt x="242" y="2207"/>
                  </a:cubicBezTo>
                  <a:cubicBezTo>
                    <a:pt x="246" y="2198"/>
                    <a:pt x="251" y="2188"/>
                    <a:pt x="255" y="2178"/>
                  </a:cubicBezTo>
                  <a:cubicBezTo>
                    <a:pt x="272" y="2136"/>
                    <a:pt x="273" y="2095"/>
                    <a:pt x="257" y="2057"/>
                  </a:cubicBezTo>
                  <a:cubicBezTo>
                    <a:pt x="237" y="2008"/>
                    <a:pt x="197" y="1981"/>
                    <a:pt x="154" y="1953"/>
                  </a:cubicBezTo>
                  <a:cubicBezTo>
                    <a:pt x="109" y="1922"/>
                    <a:pt x="62" y="1891"/>
                    <a:pt x="43" y="1832"/>
                  </a:cubicBezTo>
                  <a:cubicBezTo>
                    <a:pt x="22" y="1767"/>
                    <a:pt x="30" y="1699"/>
                    <a:pt x="38" y="1633"/>
                  </a:cubicBezTo>
                  <a:cubicBezTo>
                    <a:pt x="47" y="1559"/>
                    <a:pt x="52" y="1493"/>
                    <a:pt x="53" y="1432"/>
                  </a:cubicBezTo>
                  <a:cubicBezTo>
                    <a:pt x="55" y="1345"/>
                    <a:pt x="49" y="1253"/>
                    <a:pt x="44" y="1165"/>
                  </a:cubicBezTo>
                  <a:cubicBezTo>
                    <a:pt x="34" y="983"/>
                    <a:pt x="23" y="795"/>
                    <a:pt x="70" y="621"/>
                  </a:cubicBezTo>
                  <a:cubicBezTo>
                    <a:pt x="107" y="487"/>
                    <a:pt x="197" y="387"/>
                    <a:pt x="288" y="299"/>
                  </a:cubicBezTo>
                  <a:cubicBezTo>
                    <a:pt x="402" y="190"/>
                    <a:pt x="507" y="121"/>
                    <a:pt x="620" y="83"/>
                  </a:cubicBezTo>
                  <a:cubicBezTo>
                    <a:pt x="742" y="42"/>
                    <a:pt x="921" y="0"/>
                    <a:pt x="1083" y="32"/>
                  </a:cubicBezTo>
                  <a:cubicBezTo>
                    <a:pt x="1162" y="48"/>
                    <a:pt x="1224" y="95"/>
                    <a:pt x="1274" y="139"/>
                  </a:cubicBezTo>
                  <a:cubicBezTo>
                    <a:pt x="1284" y="147"/>
                    <a:pt x="1293" y="155"/>
                    <a:pt x="1302" y="162"/>
                  </a:cubicBezTo>
                  <a:cubicBezTo>
                    <a:pt x="1344" y="196"/>
                    <a:pt x="1386" y="231"/>
                    <a:pt x="1404" y="285"/>
                  </a:cubicBezTo>
                  <a:cubicBezTo>
                    <a:pt x="1405" y="287"/>
                    <a:pt x="1407" y="288"/>
                    <a:pt x="1408" y="288"/>
                  </a:cubicBezTo>
                  <a:cubicBezTo>
                    <a:pt x="1410" y="289"/>
                    <a:pt x="1412" y="288"/>
                    <a:pt x="1413" y="287"/>
                  </a:cubicBezTo>
                  <a:cubicBezTo>
                    <a:pt x="1414" y="286"/>
                    <a:pt x="1414" y="285"/>
                    <a:pt x="1413" y="283"/>
                  </a:cubicBezTo>
                  <a:cubicBezTo>
                    <a:pt x="1413" y="283"/>
                    <a:pt x="1413" y="283"/>
                    <a:pt x="1413" y="283"/>
                  </a:cubicBezTo>
                  <a:cubicBezTo>
                    <a:pt x="1398" y="235"/>
                    <a:pt x="1368" y="205"/>
                    <a:pt x="1338" y="180"/>
                  </a:cubicBezTo>
                  <a:cubicBezTo>
                    <a:pt x="1329" y="172"/>
                    <a:pt x="1320" y="164"/>
                    <a:pt x="1310" y="156"/>
                  </a:cubicBezTo>
                  <a:cubicBezTo>
                    <a:pt x="1279" y="129"/>
                    <a:pt x="1246" y="100"/>
                    <a:pt x="1211" y="77"/>
                  </a:cubicBezTo>
                  <a:cubicBezTo>
                    <a:pt x="1137" y="28"/>
                    <a:pt x="1052" y="14"/>
                    <a:pt x="970" y="14"/>
                  </a:cubicBezTo>
                  <a:close/>
                  <a:moveTo>
                    <a:pt x="368" y="2484"/>
                  </a:moveTo>
                  <a:cubicBezTo>
                    <a:pt x="372" y="2493"/>
                    <a:pt x="375" y="2502"/>
                    <a:pt x="377" y="2512"/>
                  </a:cubicBezTo>
                  <a:cubicBezTo>
                    <a:pt x="379" y="2475"/>
                    <a:pt x="369" y="2437"/>
                    <a:pt x="359" y="2400"/>
                  </a:cubicBezTo>
                  <a:cubicBezTo>
                    <a:pt x="344" y="2339"/>
                    <a:pt x="327" y="2276"/>
                    <a:pt x="366" y="2219"/>
                  </a:cubicBezTo>
                  <a:cubicBezTo>
                    <a:pt x="367" y="2218"/>
                    <a:pt x="367" y="2216"/>
                    <a:pt x="367" y="2215"/>
                  </a:cubicBezTo>
                  <a:cubicBezTo>
                    <a:pt x="366" y="2214"/>
                    <a:pt x="364" y="2213"/>
                    <a:pt x="362" y="2212"/>
                  </a:cubicBezTo>
                  <a:cubicBezTo>
                    <a:pt x="361" y="2212"/>
                    <a:pt x="360" y="2213"/>
                    <a:pt x="358" y="2214"/>
                  </a:cubicBezTo>
                  <a:cubicBezTo>
                    <a:pt x="319" y="2272"/>
                    <a:pt x="334" y="2332"/>
                    <a:pt x="351" y="2395"/>
                  </a:cubicBezTo>
                  <a:cubicBezTo>
                    <a:pt x="358" y="2425"/>
                    <a:pt x="366" y="2454"/>
                    <a:pt x="368" y="24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296" y="381"/>
              <a:ext cx="456" cy="1059"/>
            </a:xfrm>
            <a:custGeom>
              <a:avLst/>
              <a:gdLst>
                <a:gd name="T0" fmla="*/ 85 w 324"/>
                <a:gd name="T1" fmla="*/ 15 h 754"/>
                <a:gd name="T2" fmla="*/ 275 w 324"/>
                <a:gd name="T3" fmla="*/ 445 h 754"/>
                <a:gd name="T4" fmla="*/ 5 w 324"/>
                <a:gd name="T5" fmla="*/ 739 h 754"/>
                <a:gd name="T6" fmla="*/ 18 w 324"/>
                <a:gd name="T7" fmla="*/ 746 h 754"/>
                <a:gd name="T8" fmla="*/ 217 w 324"/>
                <a:gd name="T9" fmla="*/ 566 h 754"/>
                <a:gd name="T10" fmla="*/ 306 w 324"/>
                <a:gd name="T11" fmla="*/ 355 h 754"/>
                <a:gd name="T12" fmla="*/ 85 w 324"/>
                <a:gd name="T13" fmla="*/ 1 h 754"/>
                <a:gd name="T14" fmla="*/ 85 w 324"/>
                <a:gd name="T15" fmla="*/ 1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754">
                  <a:moveTo>
                    <a:pt x="85" y="15"/>
                  </a:moveTo>
                  <a:cubicBezTo>
                    <a:pt x="286" y="28"/>
                    <a:pt x="324" y="292"/>
                    <a:pt x="275" y="445"/>
                  </a:cubicBezTo>
                  <a:cubicBezTo>
                    <a:pt x="230" y="584"/>
                    <a:pt x="79" y="623"/>
                    <a:pt x="5" y="739"/>
                  </a:cubicBezTo>
                  <a:cubicBezTo>
                    <a:pt x="0" y="747"/>
                    <a:pt x="13" y="754"/>
                    <a:pt x="18" y="746"/>
                  </a:cubicBezTo>
                  <a:cubicBezTo>
                    <a:pt x="67" y="669"/>
                    <a:pt x="152" y="629"/>
                    <a:pt x="217" y="566"/>
                  </a:cubicBezTo>
                  <a:cubicBezTo>
                    <a:pt x="275" y="510"/>
                    <a:pt x="300" y="435"/>
                    <a:pt x="306" y="355"/>
                  </a:cubicBezTo>
                  <a:cubicBezTo>
                    <a:pt x="318" y="206"/>
                    <a:pt x="263" y="12"/>
                    <a:pt x="85" y="1"/>
                  </a:cubicBezTo>
                  <a:cubicBezTo>
                    <a:pt x="75" y="0"/>
                    <a:pt x="75" y="15"/>
                    <a:pt x="8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4296" y="378"/>
              <a:ext cx="444" cy="1061"/>
            </a:xfrm>
            <a:custGeom>
              <a:avLst/>
              <a:gdLst>
                <a:gd name="T0" fmla="*/ 12 w 316"/>
                <a:gd name="T1" fmla="*/ 755 h 755"/>
                <a:gd name="T2" fmla="*/ 11 w 316"/>
                <a:gd name="T3" fmla="*/ 755 h 755"/>
                <a:gd name="T4" fmla="*/ 2 w 316"/>
                <a:gd name="T5" fmla="*/ 749 h 755"/>
                <a:gd name="T6" fmla="*/ 3 w 316"/>
                <a:gd name="T7" fmla="*/ 739 h 755"/>
                <a:gd name="T8" fmla="*/ 127 w 316"/>
                <a:gd name="T9" fmla="*/ 618 h 755"/>
                <a:gd name="T10" fmla="*/ 272 w 316"/>
                <a:gd name="T11" fmla="*/ 447 h 755"/>
                <a:gd name="T12" fmla="*/ 235 w 316"/>
                <a:gd name="T13" fmla="*/ 107 h 755"/>
                <a:gd name="T14" fmla="*/ 85 w 316"/>
                <a:gd name="T15" fmla="*/ 20 h 755"/>
                <a:gd name="T16" fmla="*/ 85 w 316"/>
                <a:gd name="T17" fmla="*/ 20 h 755"/>
                <a:gd name="T18" fmla="*/ 75 w 316"/>
                <a:gd name="T19" fmla="*/ 9 h 755"/>
                <a:gd name="T20" fmla="*/ 84 w 316"/>
                <a:gd name="T21" fmla="*/ 0 h 755"/>
                <a:gd name="T22" fmla="*/ 85 w 316"/>
                <a:gd name="T23" fmla="*/ 0 h 755"/>
                <a:gd name="T24" fmla="*/ 232 w 316"/>
                <a:gd name="T25" fmla="*/ 71 h 755"/>
                <a:gd name="T26" fmla="*/ 309 w 316"/>
                <a:gd name="T27" fmla="*/ 358 h 755"/>
                <a:gd name="T28" fmla="*/ 219 w 316"/>
                <a:gd name="T29" fmla="*/ 571 h 755"/>
                <a:gd name="T30" fmla="*/ 142 w 316"/>
                <a:gd name="T31" fmla="*/ 633 h 755"/>
                <a:gd name="T32" fmla="*/ 20 w 316"/>
                <a:gd name="T33" fmla="*/ 750 h 755"/>
                <a:gd name="T34" fmla="*/ 12 w 316"/>
                <a:gd name="T35" fmla="*/ 755 h 755"/>
                <a:gd name="T36" fmla="*/ 84 w 316"/>
                <a:gd name="T37" fmla="*/ 5 h 755"/>
                <a:gd name="T38" fmla="*/ 81 w 316"/>
                <a:gd name="T39" fmla="*/ 9 h 755"/>
                <a:gd name="T40" fmla="*/ 85 w 316"/>
                <a:gd name="T41" fmla="*/ 15 h 755"/>
                <a:gd name="T42" fmla="*/ 85 w 316"/>
                <a:gd name="T43" fmla="*/ 15 h 755"/>
                <a:gd name="T44" fmla="*/ 240 w 316"/>
                <a:gd name="T45" fmla="*/ 104 h 755"/>
                <a:gd name="T46" fmla="*/ 277 w 316"/>
                <a:gd name="T47" fmla="*/ 448 h 755"/>
                <a:gd name="T48" fmla="*/ 130 w 316"/>
                <a:gd name="T49" fmla="*/ 622 h 755"/>
                <a:gd name="T50" fmla="*/ 7 w 316"/>
                <a:gd name="T51" fmla="*/ 742 h 755"/>
                <a:gd name="T52" fmla="*/ 7 w 316"/>
                <a:gd name="T53" fmla="*/ 746 h 755"/>
                <a:gd name="T54" fmla="*/ 12 w 316"/>
                <a:gd name="T55" fmla="*/ 749 h 755"/>
                <a:gd name="T56" fmla="*/ 15 w 316"/>
                <a:gd name="T57" fmla="*/ 747 h 755"/>
                <a:gd name="T58" fmla="*/ 138 w 316"/>
                <a:gd name="T59" fmla="*/ 629 h 755"/>
                <a:gd name="T60" fmla="*/ 215 w 316"/>
                <a:gd name="T61" fmla="*/ 566 h 755"/>
                <a:gd name="T62" fmla="*/ 304 w 316"/>
                <a:gd name="T63" fmla="*/ 357 h 755"/>
                <a:gd name="T64" fmla="*/ 228 w 316"/>
                <a:gd name="T65" fmla="*/ 75 h 755"/>
                <a:gd name="T66" fmla="*/ 85 w 316"/>
                <a:gd name="T67" fmla="*/ 5 h 755"/>
                <a:gd name="T68" fmla="*/ 84 w 316"/>
                <a:gd name="T69" fmla="*/ 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" h="755">
                  <a:moveTo>
                    <a:pt x="12" y="755"/>
                  </a:moveTo>
                  <a:cubicBezTo>
                    <a:pt x="12" y="755"/>
                    <a:pt x="11" y="755"/>
                    <a:pt x="11" y="755"/>
                  </a:cubicBezTo>
                  <a:cubicBezTo>
                    <a:pt x="7" y="754"/>
                    <a:pt x="4" y="752"/>
                    <a:pt x="2" y="749"/>
                  </a:cubicBezTo>
                  <a:cubicBezTo>
                    <a:pt x="0" y="746"/>
                    <a:pt x="1" y="742"/>
                    <a:pt x="3" y="739"/>
                  </a:cubicBezTo>
                  <a:cubicBezTo>
                    <a:pt x="35" y="689"/>
                    <a:pt x="81" y="653"/>
                    <a:pt x="127" y="618"/>
                  </a:cubicBezTo>
                  <a:cubicBezTo>
                    <a:pt x="189" y="570"/>
                    <a:pt x="247" y="525"/>
                    <a:pt x="272" y="447"/>
                  </a:cubicBezTo>
                  <a:cubicBezTo>
                    <a:pt x="303" y="350"/>
                    <a:pt x="301" y="202"/>
                    <a:pt x="235" y="107"/>
                  </a:cubicBezTo>
                  <a:cubicBezTo>
                    <a:pt x="199" y="53"/>
                    <a:pt x="148" y="24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78" y="20"/>
                    <a:pt x="75" y="14"/>
                    <a:pt x="75" y="9"/>
                  </a:cubicBezTo>
                  <a:cubicBezTo>
                    <a:pt x="75" y="3"/>
                    <a:pt x="79" y="0"/>
                    <a:pt x="8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45" y="4"/>
                    <a:pt x="194" y="28"/>
                    <a:pt x="232" y="71"/>
                  </a:cubicBezTo>
                  <a:cubicBezTo>
                    <a:pt x="299" y="148"/>
                    <a:pt x="316" y="270"/>
                    <a:pt x="309" y="358"/>
                  </a:cubicBezTo>
                  <a:cubicBezTo>
                    <a:pt x="302" y="448"/>
                    <a:pt x="272" y="520"/>
                    <a:pt x="219" y="571"/>
                  </a:cubicBezTo>
                  <a:cubicBezTo>
                    <a:pt x="195" y="593"/>
                    <a:pt x="168" y="614"/>
                    <a:pt x="142" y="633"/>
                  </a:cubicBezTo>
                  <a:cubicBezTo>
                    <a:pt x="97" y="667"/>
                    <a:pt x="51" y="701"/>
                    <a:pt x="20" y="750"/>
                  </a:cubicBezTo>
                  <a:cubicBezTo>
                    <a:pt x="18" y="753"/>
                    <a:pt x="15" y="755"/>
                    <a:pt x="12" y="755"/>
                  </a:cubicBezTo>
                  <a:close/>
                  <a:moveTo>
                    <a:pt x="84" y="5"/>
                  </a:moveTo>
                  <a:cubicBezTo>
                    <a:pt x="81" y="5"/>
                    <a:pt x="81" y="8"/>
                    <a:pt x="81" y="9"/>
                  </a:cubicBezTo>
                  <a:cubicBezTo>
                    <a:pt x="81" y="11"/>
                    <a:pt x="81" y="14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150" y="19"/>
                    <a:pt x="202" y="49"/>
                    <a:pt x="240" y="104"/>
                  </a:cubicBezTo>
                  <a:cubicBezTo>
                    <a:pt x="306" y="200"/>
                    <a:pt x="309" y="350"/>
                    <a:pt x="277" y="448"/>
                  </a:cubicBezTo>
                  <a:cubicBezTo>
                    <a:pt x="252" y="528"/>
                    <a:pt x="190" y="576"/>
                    <a:pt x="130" y="622"/>
                  </a:cubicBezTo>
                  <a:cubicBezTo>
                    <a:pt x="85" y="657"/>
                    <a:pt x="39" y="693"/>
                    <a:pt x="7" y="742"/>
                  </a:cubicBezTo>
                  <a:cubicBezTo>
                    <a:pt x="6" y="744"/>
                    <a:pt x="6" y="745"/>
                    <a:pt x="7" y="746"/>
                  </a:cubicBezTo>
                  <a:cubicBezTo>
                    <a:pt x="8" y="748"/>
                    <a:pt x="10" y="749"/>
                    <a:pt x="12" y="749"/>
                  </a:cubicBezTo>
                  <a:cubicBezTo>
                    <a:pt x="13" y="749"/>
                    <a:pt x="14" y="749"/>
                    <a:pt x="15" y="747"/>
                  </a:cubicBezTo>
                  <a:cubicBezTo>
                    <a:pt x="47" y="697"/>
                    <a:pt x="93" y="663"/>
                    <a:pt x="138" y="629"/>
                  </a:cubicBezTo>
                  <a:cubicBezTo>
                    <a:pt x="164" y="609"/>
                    <a:pt x="191" y="589"/>
                    <a:pt x="215" y="566"/>
                  </a:cubicBezTo>
                  <a:cubicBezTo>
                    <a:pt x="267" y="517"/>
                    <a:pt x="297" y="446"/>
                    <a:pt x="304" y="357"/>
                  </a:cubicBezTo>
                  <a:cubicBezTo>
                    <a:pt x="310" y="270"/>
                    <a:pt x="294" y="150"/>
                    <a:pt x="228" y="75"/>
                  </a:cubicBezTo>
                  <a:cubicBezTo>
                    <a:pt x="191" y="32"/>
                    <a:pt x="143" y="9"/>
                    <a:pt x="85" y="5"/>
                  </a:cubicBezTo>
                  <a:cubicBezTo>
                    <a:pt x="85" y="5"/>
                    <a:pt x="85" y="5"/>
                    <a:pt x="84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320" y="1828"/>
              <a:ext cx="625" cy="158"/>
            </a:xfrm>
            <a:custGeom>
              <a:avLst/>
              <a:gdLst>
                <a:gd name="T0" fmla="*/ 429 w 445"/>
                <a:gd name="T1" fmla="*/ 39 h 113"/>
                <a:gd name="T2" fmla="*/ 247 w 445"/>
                <a:gd name="T3" fmla="*/ 93 h 113"/>
                <a:gd name="T4" fmla="*/ 18 w 445"/>
                <a:gd name="T5" fmla="*/ 6 h 113"/>
                <a:gd name="T6" fmla="*/ 8 w 445"/>
                <a:gd name="T7" fmla="*/ 16 h 113"/>
                <a:gd name="T8" fmla="*/ 230 w 445"/>
                <a:gd name="T9" fmla="*/ 106 h 113"/>
                <a:gd name="T10" fmla="*/ 436 w 445"/>
                <a:gd name="T11" fmla="*/ 51 h 113"/>
                <a:gd name="T12" fmla="*/ 429 w 445"/>
                <a:gd name="T13" fmla="*/ 3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13">
                  <a:moveTo>
                    <a:pt x="429" y="39"/>
                  </a:moveTo>
                  <a:cubicBezTo>
                    <a:pt x="371" y="72"/>
                    <a:pt x="315" y="96"/>
                    <a:pt x="247" y="93"/>
                  </a:cubicBezTo>
                  <a:cubicBezTo>
                    <a:pt x="164" y="89"/>
                    <a:pt x="84" y="57"/>
                    <a:pt x="18" y="6"/>
                  </a:cubicBezTo>
                  <a:cubicBezTo>
                    <a:pt x="11" y="0"/>
                    <a:pt x="0" y="10"/>
                    <a:pt x="8" y="16"/>
                  </a:cubicBezTo>
                  <a:cubicBezTo>
                    <a:pt x="72" y="67"/>
                    <a:pt x="148" y="99"/>
                    <a:pt x="230" y="106"/>
                  </a:cubicBezTo>
                  <a:cubicBezTo>
                    <a:pt x="309" y="113"/>
                    <a:pt x="369" y="90"/>
                    <a:pt x="436" y="51"/>
                  </a:cubicBezTo>
                  <a:cubicBezTo>
                    <a:pt x="445" y="47"/>
                    <a:pt x="437" y="34"/>
                    <a:pt x="429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3322" y="1826"/>
              <a:ext cx="620" cy="158"/>
            </a:xfrm>
            <a:custGeom>
              <a:avLst/>
              <a:gdLst>
                <a:gd name="T0" fmla="*/ 256 w 442"/>
                <a:gd name="T1" fmla="*/ 111 h 112"/>
                <a:gd name="T2" fmla="*/ 229 w 442"/>
                <a:gd name="T3" fmla="*/ 110 h 112"/>
                <a:gd name="T4" fmla="*/ 5 w 442"/>
                <a:gd name="T5" fmla="*/ 19 h 112"/>
                <a:gd name="T6" fmla="*/ 3 w 442"/>
                <a:gd name="T7" fmla="*/ 7 h 112"/>
                <a:gd name="T8" fmla="*/ 19 w 442"/>
                <a:gd name="T9" fmla="*/ 5 h 112"/>
                <a:gd name="T10" fmla="*/ 246 w 442"/>
                <a:gd name="T11" fmla="*/ 91 h 112"/>
                <a:gd name="T12" fmla="*/ 257 w 442"/>
                <a:gd name="T13" fmla="*/ 91 h 112"/>
                <a:gd name="T14" fmla="*/ 427 w 442"/>
                <a:gd name="T15" fmla="*/ 37 h 112"/>
                <a:gd name="T16" fmla="*/ 427 w 442"/>
                <a:gd name="T17" fmla="*/ 37 h 112"/>
                <a:gd name="T18" fmla="*/ 436 w 442"/>
                <a:gd name="T19" fmla="*/ 37 h 112"/>
                <a:gd name="T20" fmla="*/ 442 w 442"/>
                <a:gd name="T21" fmla="*/ 46 h 112"/>
                <a:gd name="T22" fmla="*/ 437 w 442"/>
                <a:gd name="T23" fmla="*/ 55 h 112"/>
                <a:gd name="T24" fmla="*/ 256 w 442"/>
                <a:gd name="T25" fmla="*/ 111 h 112"/>
                <a:gd name="T26" fmla="*/ 12 w 442"/>
                <a:gd name="T27" fmla="*/ 8 h 112"/>
                <a:gd name="T28" fmla="*/ 8 w 442"/>
                <a:gd name="T29" fmla="*/ 10 h 112"/>
                <a:gd name="T30" fmla="*/ 8 w 442"/>
                <a:gd name="T31" fmla="*/ 15 h 112"/>
                <a:gd name="T32" fmla="*/ 229 w 442"/>
                <a:gd name="T33" fmla="*/ 105 h 112"/>
                <a:gd name="T34" fmla="*/ 434 w 442"/>
                <a:gd name="T35" fmla="*/ 50 h 112"/>
                <a:gd name="T36" fmla="*/ 436 w 442"/>
                <a:gd name="T37" fmla="*/ 46 h 112"/>
                <a:gd name="T38" fmla="*/ 434 w 442"/>
                <a:gd name="T39" fmla="*/ 42 h 112"/>
                <a:gd name="T40" fmla="*/ 429 w 442"/>
                <a:gd name="T41" fmla="*/ 42 h 112"/>
                <a:gd name="T42" fmla="*/ 429 w 442"/>
                <a:gd name="T43" fmla="*/ 42 h 112"/>
                <a:gd name="T44" fmla="*/ 246 w 442"/>
                <a:gd name="T45" fmla="*/ 97 h 112"/>
                <a:gd name="T46" fmla="*/ 15 w 442"/>
                <a:gd name="T47" fmla="*/ 9 h 112"/>
                <a:gd name="T48" fmla="*/ 12 w 442"/>
                <a:gd name="T49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2" h="112">
                  <a:moveTo>
                    <a:pt x="256" y="111"/>
                  </a:moveTo>
                  <a:cubicBezTo>
                    <a:pt x="247" y="111"/>
                    <a:pt x="238" y="111"/>
                    <a:pt x="229" y="110"/>
                  </a:cubicBezTo>
                  <a:cubicBezTo>
                    <a:pt x="149" y="103"/>
                    <a:pt x="72" y="72"/>
                    <a:pt x="5" y="19"/>
                  </a:cubicBezTo>
                  <a:cubicBezTo>
                    <a:pt x="1" y="16"/>
                    <a:pt x="0" y="11"/>
                    <a:pt x="3" y="7"/>
                  </a:cubicBezTo>
                  <a:cubicBezTo>
                    <a:pt x="7" y="2"/>
                    <a:pt x="13" y="0"/>
                    <a:pt x="19" y="5"/>
                  </a:cubicBezTo>
                  <a:cubicBezTo>
                    <a:pt x="87" y="58"/>
                    <a:pt x="166" y="88"/>
                    <a:pt x="246" y="91"/>
                  </a:cubicBezTo>
                  <a:cubicBezTo>
                    <a:pt x="250" y="91"/>
                    <a:pt x="254" y="91"/>
                    <a:pt x="257" y="91"/>
                  </a:cubicBezTo>
                  <a:cubicBezTo>
                    <a:pt x="324" y="91"/>
                    <a:pt x="378" y="65"/>
                    <a:pt x="427" y="37"/>
                  </a:cubicBezTo>
                  <a:cubicBezTo>
                    <a:pt x="427" y="37"/>
                    <a:pt x="427" y="37"/>
                    <a:pt x="427" y="37"/>
                  </a:cubicBezTo>
                  <a:cubicBezTo>
                    <a:pt x="430" y="35"/>
                    <a:pt x="433" y="35"/>
                    <a:pt x="436" y="37"/>
                  </a:cubicBezTo>
                  <a:cubicBezTo>
                    <a:pt x="440" y="39"/>
                    <a:pt x="442" y="43"/>
                    <a:pt x="442" y="46"/>
                  </a:cubicBezTo>
                  <a:cubicBezTo>
                    <a:pt x="442" y="50"/>
                    <a:pt x="440" y="53"/>
                    <a:pt x="437" y="55"/>
                  </a:cubicBezTo>
                  <a:cubicBezTo>
                    <a:pt x="378" y="89"/>
                    <a:pt x="324" y="111"/>
                    <a:pt x="256" y="111"/>
                  </a:cubicBezTo>
                  <a:close/>
                  <a:moveTo>
                    <a:pt x="12" y="8"/>
                  </a:moveTo>
                  <a:cubicBezTo>
                    <a:pt x="10" y="8"/>
                    <a:pt x="9" y="9"/>
                    <a:pt x="8" y="10"/>
                  </a:cubicBezTo>
                  <a:cubicBezTo>
                    <a:pt x="7" y="11"/>
                    <a:pt x="6" y="13"/>
                    <a:pt x="8" y="15"/>
                  </a:cubicBezTo>
                  <a:cubicBezTo>
                    <a:pt x="75" y="67"/>
                    <a:pt x="151" y="98"/>
                    <a:pt x="229" y="105"/>
                  </a:cubicBezTo>
                  <a:cubicBezTo>
                    <a:pt x="309" y="112"/>
                    <a:pt x="369" y="88"/>
                    <a:pt x="434" y="50"/>
                  </a:cubicBezTo>
                  <a:cubicBezTo>
                    <a:pt x="436" y="49"/>
                    <a:pt x="436" y="48"/>
                    <a:pt x="436" y="46"/>
                  </a:cubicBezTo>
                  <a:cubicBezTo>
                    <a:pt x="436" y="45"/>
                    <a:pt x="435" y="43"/>
                    <a:pt x="434" y="42"/>
                  </a:cubicBezTo>
                  <a:cubicBezTo>
                    <a:pt x="432" y="41"/>
                    <a:pt x="431" y="41"/>
                    <a:pt x="429" y="42"/>
                  </a:cubicBezTo>
                  <a:cubicBezTo>
                    <a:pt x="429" y="42"/>
                    <a:pt x="429" y="42"/>
                    <a:pt x="429" y="42"/>
                  </a:cubicBezTo>
                  <a:cubicBezTo>
                    <a:pt x="377" y="72"/>
                    <a:pt x="319" y="100"/>
                    <a:pt x="246" y="97"/>
                  </a:cubicBezTo>
                  <a:cubicBezTo>
                    <a:pt x="164" y="93"/>
                    <a:pt x="85" y="63"/>
                    <a:pt x="15" y="9"/>
                  </a:cubicBezTo>
                  <a:cubicBezTo>
                    <a:pt x="14" y="8"/>
                    <a:pt x="13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663" y="1420"/>
              <a:ext cx="655" cy="1267"/>
            </a:xfrm>
            <a:custGeom>
              <a:avLst/>
              <a:gdLst>
                <a:gd name="T0" fmla="*/ 450 w 466"/>
                <a:gd name="T1" fmla="*/ 8 h 902"/>
                <a:gd name="T2" fmla="*/ 239 w 466"/>
                <a:gd name="T3" fmla="*/ 223 h 902"/>
                <a:gd name="T4" fmla="*/ 190 w 466"/>
                <a:gd name="T5" fmla="*/ 326 h 902"/>
                <a:gd name="T6" fmla="*/ 142 w 466"/>
                <a:gd name="T7" fmla="*/ 423 h 902"/>
                <a:gd name="T8" fmla="*/ 100 w 466"/>
                <a:gd name="T9" fmla="*/ 473 h 902"/>
                <a:gd name="T10" fmla="*/ 303 w 466"/>
                <a:gd name="T11" fmla="*/ 899 h 902"/>
                <a:gd name="T12" fmla="*/ 307 w 466"/>
                <a:gd name="T13" fmla="*/ 885 h 902"/>
                <a:gd name="T14" fmla="*/ 88 w 466"/>
                <a:gd name="T15" fmla="*/ 655 h 902"/>
                <a:gd name="T16" fmla="*/ 104 w 466"/>
                <a:gd name="T17" fmla="*/ 496 h 902"/>
                <a:gd name="T18" fmla="*/ 180 w 466"/>
                <a:gd name="T19" fmla="*/ 403 h 902"/>
                <a:gd name="T20" fmla="*/ 214 w 466"/>
                <a:gd name="T21" fmla="*/ 297 h 902"/>
                <a:gd name="T22" fmla="*/ 294 w 466"/>
                <a:gd name="T23" fmla="*/ 183 h 902"/>
                <a:gd name="T24" fmla="*/ 460 w 466"/>
                <a:gd name="T25" fmla="*/ 18 h 902"/>
                <a:gd name="T26" fmla="*/ 450 w 466"/>
                <a:gd name="T27" fmla="*/ 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6" h="902">
                  <a:moveTo>
                    <a:pt x="450" y="8"/>
                  </a:moveTo>
                  <a:cubicBezTo>
                    <a:pt x="387" y="86"/>
                    <a:pt x="300" y="142"/>
                    <a:pt x="239" y="223"/>
                  </a:cubicBezTo>
                  <a:cubicBezTo>
                    <a:pt x="215" y="255"/>
                    <a:pt x="200" y="287"/>
                    <a:pt x="190" y="326"/>
                  </a:cubicBezTo>
                  <a:cubicBezTo>
                    <a:pt x="181" y="364"/>
                    <a:pt x="169" y="394"/>
                    <a:pt x="142" y="423"/>
                  </a:cubicBezTo>
                  <a:cubicBezTo>
                    <a:pt x="126" y="439"/>
                    <a:pt x="112" y="455"/>
                    <a:pt x="100" y="473"/>
                  </a:cubicBezTo>
                  <a:cubicBezTo>
                    <a:pt x="0" y="633"/>
                    <a:pt x="136" y="855"/>
                    <a:pt x="303" y="899"/>
                  </a:cubicBezTo>
                  <a:cubicBezTo>
                    <a:pt x="313" y="902"/>
                    <a:pt x="317" y="888"/>
                    <a:pt x="307" y="885"/>
                  </a:cubicBezTo>
                  <a:cubicBezTo>
                    <a:pt x="202" y="857"/>
                    <a:pt x="115" y="759"/>
                    <a:pt x="88" y="655"/>
                  </a:cubicBezTo>
                  <a:cubicBezTo>
                    <a:pt x="73" y="601"/>
                    <a:pt x="78" y="545"/>
                    <a:pt x="104" y="496"/>
                  </a:cubicBezTo>
                  <a:cubicBezTo>
                    <a:pt x="124" y="459"/>
                    <a:pt x="158" y="437"/>
                    <a:pt x="180" y="403"/>
                  </a:cubicBezTo>
                  <a:cubicBezTo>
                    <a:pt x="201" y="371"/>
                    <a:pt x="201" y="332"/>
                    <a:pt x="214" y="297"/>
                  </a:cubicBezTo>
                  <a:cubicBezTo>
                    <a:pt x="230" y="253"/>
                    <a:pt x="261" y="216"/>
                    <a:pt x="294" y="183"/>
                  </a:cubicBezTo>
                  <a:cubicBezTo>
                    <a:pt x="349" y="127"/>
                    <a:pt x="412" y="80"/>
                    <a:pt x="460" y="18"/>
                  </a:cubicBezTo>
                  <a:cubicBezTo>
                    <a:pt x="466" y="11"/>
                    <a:pt x="456" y="0"/>
                    <a:pt x="45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3736" y="1423"/>
              <a:ext cx="582" cy="1266"/>
            </a:xfrm>
            <a:custGeom>
              <a:avLst/>
              <a:gdLst>
                <a:gd name="T0" fmla="*/ 253 w 414"/>
                <a:gd name="T1" fmla="*/ 901 h 901"/>
                <a:gd name="T2" fmla="*/ 251 w 414"/>
                <a:gd name="T3" fmla="*/ 900 h 901"/>
                <a:gd name="T4" fmla="*/ 32 w 414"/>
                <a:gd name="T5" fmla="*/ 696 h 901"/>
                <a:gd name="T6" fmla="*/ 46 w 414"/>
                <a:gd name="T7" fmla="*/ 470 h 901"/>
                <a:gd name="T8" fmla="*/ 88 w 414"/>
                <a:gd name="T9" fmla="*/ 419 h 901"/>
                <a:gd name="T10" fmla="*/ 136 w 414"/>
                <a:gd name="T11" fmla="*/ 324 h 901"/>
                <a:gd name="T12" fmla="*/ 185 w 414"/>
                <a:gd name="T13" fmla="*/ 219 h 901"/>
                <a:gd name="T14" fmla="*/ 294 w 414"/>
                <a:gd name="T15" fmla="*/ 107 h 901"/>
                <a:gd name="T16" fmla="*/ 396 w 414"/>
                <a:gd name="T17" fmla="*/ 4 h 901"/>
                <a:gd name="T18" fmla="*/ 404 w 414"/>
                <a:gd name="T19" fmla="*/ 0 h 901"/>
                <a:gd name="T20" fmla="*/ 412 w 414"/>
                <a:gd name="T21" fmla="*/ 7 h 901"/>
                <a:gd name="T22" fmla="*/ 411 w 414"/>
                <a:gd name="T23" fmla="*/ 18 h 901"/>
                <a:gd name="T24" fmla="*/ 307 w 414"/>
                <a:gd name="T25" fmla="*/ 123 h 901"/>
                <a:gd name="T26" fmla="*/ 244 w 414"/>
                <a:gd name="T27" fmla="*/ 183 h 901"/>
                <a:gd name="T28" fmla="*/ 164 w 414"/>
                <a:gd name="T29" fmla="*/ 296 h 901"/>
                <a:gd name="T30" fmla="*/ 154 w 414"/>
                <a:gd name="T31" fmla="*/ 337 h 901"/>
                <a:gd name="T32" fmla="*/ 130 w 414"/>
                <a:gd name="T33" fmla="*/ 402 h 901"/>
                <a:gd name="T34" fmla="*/ 96 w 414"/>
                <a:gd name="T35" fmla="*/ 443 h 901"/>
                <a:gd name="T36" fmla="*/ 55 w 414"/>
                <a:gd name="T37" fmla="*/ 495 h 901"/>
                <a:gd name="T38" fmla="*/ 38 w 414"/>
                <a:gd name="T39" fmla="*/ 652 h 901"/>
                <a:gd name="T40" fmla="*/ 256 w 414"/>
                <a:gd name="T41" fmla="*/ 880 h 901"/>
                <a:gd name="T42" fmla="*/ 263 w 414"/>
                <a:gd name="T43" fmla="*/ 893 h 901"/>
                <a:gd name="T44" fmla="*/ 259 w 414"/>
                <a:gd name="T45" fmla="*/ 899 h 901"/>
                <a:gd name="T46" fmla="*/ 253 w 414"/>
                <a:gd name="T47" fmla="*/ 901 h 901"/>
                <a:gd name="T48" fmla="*/ 403 w 414"/>
                <a:gd name="T49" fmla="*/ 6 h 901"/>
                <a:gd name="T50" fmla="*/ 400 w 414"/>
                <a:gd name="T51" fmla="*/ 7 h 901"/>
                <a:gd name="T52" fmla="*/ 400 w 414"/>
                <a:gd name="T53" fmla="*/ 7 h 901"/>
                <a:gd name="T54" fmla="*/ 298 w 414"/>
                <a:gd name="T55" fmla="*/ 111 h 901"/>
                <a:gd name="T56" fmla="*/ 190 w 414"/>
                <a:gd name="T57" fmla="*/ 222 h 901"/>
                <a:gd name="T58" fmla="*/ 141 w 414"/>
                <a:gd name="T59" fmla="*/ 325 h 901"/>
                <a:gd name="T60" fmla="*/ 92 w 414"/>
                <a:gd name="T61" fmla="*/ 423 h 901"/>
                <a:gd name="T62" fmla="*/ 51 w 414"/>
                <a:gd name="T63" fmla="*/ 473 h 901"/>
                <a:gd name="T64" fmla="*/ 37 w 414"/>
                <a:gd name="T65" fmla="*/ 694 h 901"/>
                <a:gd name="T66" fmla="*/ 252 w 414"/>
                <a:gd name="T67" fmla="*/ 895 h 901"/>
                <a:gd name="T68" fmla="*/ 258 w 414"/>
                <a:gd name="T69" fmla="*/ 891 h 901"/>
                <a:gd name="T70" fmla="*/ 255 w 414"/>
                <a:gd name="T71" fmla="*/ 886 h 901"/>
                <a:gd name="T72" fmla="*/ 33 w 414"/>
                <a:gd name="T73" fmla="*/ 653 h 901"/>
                <a:gd name="T74" fmla="*/ 50 w 414"/>
                <a:gd name="T75" fmla="*/ 493 h 901"/>
                <a:gd name="T76" fmla="*/ 92 w 414"/>
                <a:gd name="T77" fmla="*/ 440 h 901"/>
                <a:gd name="T78" fmla="*/ 126 w 414"/>
                <a:gd name="T79" fmla="*/ 399 h 901"/>
                <a:gd name="T80" fmla="*/ 148 w 414"/>
                <a:gd name="T81" fmla="*/ 335 h 901"/>
                <a:gd name="T82" fmla="*/ 159 w 414"/>
                <a:gd name="T83" fmla="*/ 294 h 901"/>
                <a:gd name="T84" fmla="*/ 240 w 414"/>
                <a:gd name="T85" fmla="*/ 179 h 901"/>
                <a:gd name="T86" fmla="*/ 303 w 414"/>
                <a:gd name="T87" fmla="*/ 119 h 901"/>
                <a:gd name="T88" fmla="*/ 406 w 414"/>
                <a:gd name="T89" fmla="*/ 14 h 901"/>
                <a:gd name="T90" fmla="*/ 407 w 414"/>
                <a:gd name="T91" fmla="*/ 9 h 901"/>
                <a:gd name="T92" fmla="*/ 403 w 414"/>
                <a:gd name="T93" fmla="*/ 6 h 901"/>
                <a:gd name="T94" fmla="*/ 403 w 414"/>
                <a:gd name="T95" fmla="*/ 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4" h="901">
                  <a:moveTo>
                    <a:pt x="253" y="901"/>
                  </a:moveTo>
                  <a:cubicBezTo>
                    <a:pt x="252" y="901"/>
                    <a:pt x="252" y="900"/>
                    <a:pt x="251" y="900"/>
                  </a:cubicBezTo>
                  <a:cubicBezTo>
                    <a:pt x="157" y="875"/>
                    <a:pt x="71" y="795"/>
                    <a:pt x="32" y="696"/>
                  </a:cubicBezTo>
                  <a:cubicBezTo>
                    <a:pt x="0" y="615"/>
                    <a:pt x="5" y="535"/>
                    <a:pt x="46" y="470"/>
                  </a:cubicBezTo>
                  <a:cubicBezTo>
                    <a:pt x="58" y="450"/>
                    <a:pt x="73" y="434"/>
                    <a:pt x="88" y="419"/>
                  </a:cubicBezTo>
                  <a:cubicBezTo>
                    <a:pt x="115" y="391"/>
                    <a:pt x="126" y="361"/>
                    <a:pt x="136" y="324"/>
                  </a:cubicBezTo>
                  <a:cubicBezTo>
                    <a:pt x="146" y="283"/>
                    <a:pt x="161" y="251"/>
                    <a:pt x="185" y="219"/>
                  </a:cubicBezTo>
                  <a:cubicBezTo>
                    <a:pt x="217" y="177"/>
                    <a:pt x="256" y="142"/>
                    <a:pt x="294" y="107"/>
                  </a:cubicBezTo>
                  <a:cubicBezTo>
                    <a:pt x="329" y="75"/>
                    <a:pt x="366" y="42"/>
                    <a:pt x="396" y="4"/>
                  </a:cubicBezTo>
                  <a:cubicBezTo>
                    <a:pt x="398" y="1"/>
                    <a:pt x="401" y="0"/>
                    <a:pt x="404" y="0"/>
                  </a:cubicBezTo>
                  <a:cubicBezTo>
                    <a:pt x="407" y="1"/>
                    <a:pt x="411" y="4"/>
                    <a:pt x="412" y="7"/>
                  </a:cubicBezTo>
                  <a:cubicBezTo>
                    <a:pt x="414" y="11"/>
                    <a:pt x="413" y="15"/>
                    <a:pt x="411" y="18"/>
                  </a:cubicBezTo>
                  <a:cubicBezTo>
                    <a:pt x="380" y="57"/>
                    <a:pt x="343" y="91"/>
                    <a:pt x="307" y="123"/>
                  </a:cubicBezTo>
                  <a:cubicBezTo>
                    <a:pt x="286" y="143"/>
                    <a:pt x="264" y="162"/>
                    <a:pt x="244" y="183"/>
                  </a:cubicBezTo>
                  <a:cubicBezTo>
                    <a:pt x="214" y="214"/>
                    <a:pt x="181" y="251"/>
                    <a:pt x="164" y="296"/>
                  </a:cubicBezTo>
                  <a:cubicBezTo>
                    <a:pt x="160" y="309"/>
                    <a:pt x="157" y="323"/>
                    <a:pt x="154" y="337"/>
                  </a:cubicBezTo>
                  <a:cubicBezTo>
                    <a:pt x="149" y="359"/>
                    <a:pt x="143" y="382"/>
                    <a:pt x="130" y="402"/>
                  </a:cubicBezTo>
                  <a:cubicBezTo>
                    <a:pt x="120" y="418"/>
                    <a:pt x="108" y="431"/>
                    <a:pt x="96" y="443"/>
                  </a:cubicBezTo>
                  <a:cubicBezTo>
                    <a:pt x="81" y="459"/>
                    <a:pt x="65" y="475"/>
                    <a:pt x="55" y="495"/>
                  </a:cubicBezTo>
                  <a:cubicBezTo>
                    <a:pt x="30" y="542"/>
                    <a:pt x="24" y="598"/>
                    <a:pt x="38" y="652"/>
                  </a:cubicBezTo>
                  <a:cubicBezTo>
                    <a:pt x="67" y="760"/>
                    <a:pt x="157" y="854"/>
                    <a:pt x="256" y="880"/>
                  </a:cubicBezTo>
                  <a:cubicBezTo>
                    <a:pt x="262" y="882"/>
                    <a:pt x="264" y="888"/>
                    <a:pt x="263" y="893"/>
                  </a:cubicBezTo>
                  <a:cubicBezTo>
                    <a:pt x="262" y="895"/>
                    <a:pt x="261" y="898"/>
                    <a:pt x="259" y="899"/>
                  </a:cubicBezTo>
                  <a:cubicBezTo>
                    <a:pt x="257" y="900"/>
                    <a:pt x="255" y="901"/>
                    <a:pt x="253" y="901"/>
                  </a:cubicBezTo>
                  <a:close/>
                  <a:moveTo>
                    <a:pt x="403" y="6"/>
                  </a:moveTo>
                  <a:cubicBezTo>
                    <a:pt x="402" y="6"/>
                    <a:pt x="401" y="6"/>
                    <a:pt x="400" y="7"/>
                  </a:cubicBezTo>
                  <a:cubicBezTo>
                    <a:pt x="400" y="7"/>
                    <a:pt x="400" y="7"/>
                    <a:pt x="400" y="7"/>
                  </a:cubicBezTo>
                  <a:cubicBezTo>
                    <a:pt x="370" y="46"/>
                    <a:pt x="333" y="79"/>
                    <a:pt x="298" y="111"/>
                  </a:cubicBezTo>
                  <a:cubicBezTo>
                    <a:pt x="260" y="145"/>
                    <a:pt x="221" y="181"/>
                    <a:pt x="190" y="222"/>
                  </a:cubicBezTo>
                  <a:cubicBezTo>
                    <a:pt x="166" y="254"/>
                    <a:pt x="151" y="286"/>
                    <a:pt x="141" y="325"/>
                  </a:cubicBezTo>
                  <a:cubicBezTo>
                    <a:pt x="132" y="363"/>
                    <a:pt x="120" y="394"/>
                    <a:pt x="92" y="423"/>
                  </a:cubicBezTo>
                  <a:cubicBezTo>
                    <a:pt x="77" y="438"/>
                    <a:pt x="63" y="454"/>
                    <a:pt x="51" y="473"/>
                  </a:cubicBezTo>
                  <a:cubicBezTo>
                    <a:pt x="11" y="536"/>
                    <a:pt x="6" y="615"/>
                    <a:pt x="37" y="694"/>
                  </a:cubicBezTo>
                  <a:cubicBezTo>
                    <a:pt x="75" y="792"/>
                    <a:pt x="160" y="870"/>
                    <a:pt x="252" y="895"/>
                  </a:cubicBezTo>
                  <a:cubicBezTo>
                    <a:pt x="256" y="896"/>
                    <a:pt x="257" y="892"/>
                    <a:pt x="258" y="891"/>
                  </a:cubicBezTo>
                  <a:cubicBezTo>
                    <a:pt x="258" y="889"/>
                    <a:pt x="258" y="887"/>
                    <a:pt x="255" y="886"/>
                  </a:cubicBezTo>
                  <a:cubicBezTo>
                    <a:pt x="153" y="859"/>
                    <a:pt x="62" y="763"/>
                    <a:pt x="33" y="653"/>
                  </a:cubicBezTo>
                  <a:cubicBezTo>
                    <a:pt x="18" y="598"/>
                    <a:pt x="24" y="541"/>
                    <a:pt x="50" y="493"/>
                  </a:cubicBezTo>
                  <a:cubicBezTo>
                    <a:pt x="61" y="472"/>
                    <a:pt x="77" y="455"/>
                    <a:pt x="92" y="440"/>
                  </a:cubicBezTo>
                  <a:cubicBezTo>
                    <a:pt x="104" y="427"/>
                    <a:pt x="116" y="414"/>
                    <a:pt x="126" y="399"/>
                  </a:cubicBezTo>
                  <a:cubicBezTo>
                    <a:pt x="138" y="380"/>
                    <a:pt x="143" y="357"/>
                    <a:pt x="148" y="335"/>
                  </a:cubicBezTo>
                  <a:cubicBezTo>
                    <a:pt x="151" y="322"/>
                    <a:pt x="154" y="308"/>
                    <a:pt x="159" y="294"/>
                  </a:cubicBezTo>
                  <a:cubicBezTo>
                    <a:pt x="176" y="248"/>
                    <a:pt x="210" y="210"/>
                    <a:pt x="240" y="179"/>
                  </a:cubicBezTo>
                  <a:cubicBezTo>
                    <a:pt x="260" y="158"/>
                    <a:pt x="282" y="138"/>
                    <a:pt x="303" y="119"/>
                  </a:cubicBezTo>
                  <a:cubicBezTo>
                    <a:pt x="339" y="87"/>
                    <a:pt x="376" y="53"/>
                    <a:pt x="406" y="14"/>
                  </a:cubicBezTo>
                  <a:cubicBezTo>
                    <a:pt x="408" y="12"/>
                    <a:pt x="407" y="10"/>
                    <a:pt x="407" y="9"/>
                  </a:cubicBezTo>
                  <a:cubicBezTo>
                    <a:pt x="406" y="7"/>
                    <a:pt x="405" y="6"/>
                    <a:pt x="403" y="6"/>
                  </a:cubicBezTo>
                  <a:cubicBezTo>
                    <a:pt x="403" y="6"/>
                    <a:pt x="403" y="6"/>
                    <a:pt x="403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976" y="2123"/>
              <a:ext cx="113" cy="115"/>
            </a:xfrm>
            <a:custGeom>
              <a:avLst/>
              <a:gdLst>
                <a:gd name="T0" fmla="*/ 78 w 80"/>
                <a:gd name="T1" fmla="*/ 40 h 82"/>
                <a:gd name="T2" fmla="*/ 22 w 80"/>
                <a:gd name="T3" fmla="*/ 15 h 82"/>
                <a:gd name="T4" fmla="*/ 30 w 80"/>
                <a:gd name="T5" fmla="*/ 77 h 82"/>
                <a:gd name="T6" fmla="*/ 38 w 80"/>
                <a:gd name="T7" fmla="*/ 64 h 82"/>
                <a:gd name="T8" fmla="*/ 32 w 80"/>
                <a:gd name="T9" fmla="*/ 26 h 82"/>
                <a:gd name="T10" fmla="*/ 63 w 80"/>
                <a:gd name="T11" fmla="*/ 44 h 82"/>
                <a:gd name="T12" fmla="*/ 78 w 80"/>
                <a:gd name="T1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2">
                  <a:moveTo>
                    <a:pt x="78" y="40"/>
                  </a:moveTo>
                  <a:cubicBezTo>
                    <a:pt x="71" y="19"/>
                    <a:pt x="44" y="0"/>
                    <a:pt x="22" y="15"/>
                  </a:cubicBezTo>
                  <a:cubicBezTo>
                    <a:pt x="0" y="30"/>
                    <a:pt x="12" y="64"/>
                    <a:pt x="30" y="77"/>
                  </a:cubicBezTo>
                  <a:cubicBezTo>
                    <a:pt x="38" y="82"/>
                    <a:pt x="46" y="70"/>
                    <a:pt x="38" y="64"/>
                  </a:cubicBezTo>
                  <a:cubicBezTo>
                    <a:pt x="28" y="57"/>
                    <a:pt x="18" y="35"/>
                    <a:pt x="32" y="26"/>
                  </a:cubicBezTo>
                  <a:cubicBezTo>
                    <a:pt x="45" y="19"/>
                    <a:pt x="60" y="32"/>
                    <a:pt x="63" y="44"/>
                  </a:cubicBezTo>
                  <a:cubicBezTo>
                    <a:pt x="66" y="53"/>
                    <a:pt x="80" y="49"/>
                    <a:pt x="78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3986" y="2130"/>
              <a:ext cx="104" cy="107"/>
            </a:xfrm>
            <a:custGeom>
              <a:avLst/>
              <a:gdLst>
                <a:gd name="T0" fmla="*/ 27 w 74"/>
                <a:gd name="T1" fmla="*/ 76 h 76"/>
                <a:gd name="T2" fmla="*/ 22 w 74"/>
                <a:gd name="T3" fmla="*/ 74 h 76"/>
                <a:gd name="T4" fmla="*/ 1 w 74"/>
                <a:gd name="T5" fmla="*/ 33 h 76"/>
                <a:gd name="T6" fmla="*/ 14 w 74"/>
                <a:gd name="T7" fmla="*/ 7 h 76"/>
                <a:gd name="T8" fmla="*/ 44 w 74"/>
                <a:gd name="T9" fmla="*/ 4 h 76"/>
                <a:gd name="T10" fmla="*/ 73 w 74"/>
                <a:gd name="T11" fmla="*/ 34 h 76"/>
                <a:gd name="T12" fmla="*/ 73 w 74"/>
                <a:gd name="T13" fmla="*/ 34 h 76"/>
                <a:gd name="T14" fmla="*/ 71 w 74"/>
                <a:gd name="T15" fmla="*/ 44 h 76"/>
                <a:gd name="T16" fmla="*/ 61 w 74"/>
                <a:gd name="T17" fmla="*/ 47 h 76"/>
                <a:gd name="T18" fmla="*/ 54 w 74"/>
                <a:gd name="T19" fmla="*/ 40 h 76"/>
                <a:gd name="T20" fmla="*/ 39 w 74"/>
                <a:gd name="T21" fmla="*/ 23 h 76"/>
                <a:gd name="T22" fmla="*/ 26 w 74"/>
                <a:gd name="T23" fmla="*/ 24 h 76"/>
                <a:gd name="T24" fmla="*/ 21 w 74"/>
                <a:gd name="T25" fmla="*/ 34 h 76"/>
                <a:gd name="T26" fmla="*/ 32 w 74"/>
                <a:gd name="T27" fmla="*/ 57 h 76"/>
                <a:gd name="T28" fmla="*/ 35 w 74"/>
                <a:gd name="T29" fmla="*/ 72 h 76"/>
                <a:gd name="T30" fmla="*/ 27 w 74"/>
                <a:gd name="T31" fmla="*/ 76 h 76"/>
                <a:gd name="T32" fmla="*/ 32 w 74"/>
                <a:gd name="T33" fmla="*/ 7 h 76"/>
                <a:gd name="T34" fmla="*/ 17 w 74"/>
                <a:gd name="T35" fmla="*/ 12 h 76"/>
                <a:gd name="T36" fmla="*/ 6 w 74"/>
                <a:gd name="T37" fmla="*/ 33 h 76"/>
                <a:gd name="T38" fmla="*/ 25 w 74"/>
                <a:gd name="T39" fmla="*/ 70 h 76"/>
                <a:gd name="T40" fmla="*/ 30 w 74"/>
                <a:gd name="T41" fmla="*/ 69 h 76"/>
                <a:gd name="T42" fmla="*/ 29 w 74"/>
                <a:gd name="T43" fmla="*/ 61 h 76"/>
                <a:gd name="T44" fmla="*/ 15 w 74"/>
                <a:gd name="T45" fmla="*/ 33 h 76"/>
                <a:gd name="T46" fmla="*/ 24 w 74"/>
                <a:gd name="T47" fmla="*/ 19 h 76"/>
                <a:gd name="T48" fmla="*/ 41 w 74"/>
                <a:gd name="T49" fmla="*/ 18 h 76"/>
                <a:gd name="T50" fmla="*/ 59 w 74"/>
                <a:gd name="T51" fmla="*/ 38 h 76"/>
                <a:gd name="T52" fmla="*/ 62 w 74"/>
                <a:gd name="T53" fmla="*/ 41 h 76"/>
                <a:gd name="T54" fmla="*/ 67 w 74"/>
                <a:gd name="T55" fmla="*/ 40 h 76"/>
                <a:gd name="T56" fmla="*/ 68 w 74"/>
                <a:gd name="T57" fmla="*/ 36 h 76"/>
                <a:gd name="T58" fmla="*/ 68 w 74"/>
                <a:gd name="T59" fmla="*/ 36 h 76"/>
                <a:gd name="T60" fmla="*/ 42 w 74"/>
                <a:gd name="T61" fmla="*/ 9 h 76"/>
                <a:gd name="T62" fmla="*/ 32 w 74"/>
                <a:gd name="T63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76">
                  <a:moveTo>
                    <a:pt x="27" y="76"/>
                  </a:moveTo>
                  <a:cubicBezTo>
                    <a:pt x="25" y="76"/>
                    <a:pt x="23" y="75"/>
                    <a:pt x="22" y="74"/>
                  </a:cubicBezTo>
                  <a:cubicBezTo>
                    <a:pt x="9" y="65"/>
                    <a:pt x="0" y="48"/>
                    <a:pt x="1" y="33"/>
                  </a:cubicBezTo>
                  <a:cubicBezTo>
                    <a:pt x="1" y="22"/>
                    <a:pt x="5" y="13"/>
                    <a:pt x="14" y="7"/>
                  </a:cubicBezTo>
                  <a:cubicBezTo>
                    <a:pt x="23" y="1"/>
                    <a:pt x="33" y="0"/>
                    <a:pt x="44" y="4"/>
                  </a:cubicBezTo>
                  <a:cubicBezTo>
                    <a:pt x="58" y="9"/>
                    <a:pt x="69" y="21"/>
                    <a:pt x="73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4" y="38"/>
                    <a:pt x="74" y="41"/>
                    <a:pt x="71" y="44"/>
                  </a:cubicBezTo>
                  <a:cubicBezTo>
                    <a:pt x="69" y="47"/>
                    <a:pt x="64" y="48"/>
                    <a:pt x="61" y="47"/>
                  </a:cubicBezTo>
                  <a:cubicBezTo>
                    <a:pt x="57" y="46"/>
                    <a:pt x="55" y="43"/>
                    <a:pt x="54" y="40"/>
                  </a:cubicBezTo>
                  <a:cubicBezTo>
                    <a:pt x="52" y="33"/>
                    <a:pt x="45" y="26"/>
                    <a:pt x="39" y="23"/>
                  </a:cubicBezTo>
                  <a:cubicBezTo>
                    <a:pt x="34" y="21"/>
                    <a:pt x="30" y="22"/>
                    <a:pt x="26" y="24"/>
                  </a:cubicBezTo>
                  <a:cubicBezTo>
                    <a:pt x="23" y="26"/>
                    <a:pt x="21" y="29"/>
                    <a:pt x="21" y="34"/>
                  </a:cubicBezTo>
                  <a:cubicBezTo>
                    <a:pt x="20" y="42"/>
                    <a:pt x="27" y="53"/>
                    <a:pt x="32" y="57"/>
                  </a:cubicBezTo>
                  <a:cubicBezTo>
                    <a:pt x="38" y="61"/>
                    <a:pt x="38" y="67"/>
                    <a:pt x="35" y="72"/>
                  </a:cubicBezTo>
                  <a:cubicBezTo>
                    <a:pt x="33" y="75"/>
                    <a:pt x="30" y="76"/>
                    <a:pt x="27" y="76"/>
                  </a:cubicBezTo>
                  <a:close/>
                  <a:moveTo>
                    <a:pt x="32" y="7"/>
                  </a:moveTo>
                  <a:cubicBezTo>
                    <a:pt x="27" y="7"/>
                    <a:pt x="22" y="8"/>
                    <a:pt x="17" y="12"/>
                  </a:cubicBezTo>
                  <a:cubicBezTo>
                    <a:pt x="8" y="18"/>
                    <a:pt x="6" y="27"/>
                    <a:pt x="6" y="33"/>
                  </a:cubicBezTo>
                  <a:cubicBezTo>
                    <a:pt x="6" y="47"/>
                    <a:pt x="14" y="62"/>
                    <a:pt x="25" y="70"/>
                  </a:cubicBezTo>
                  <a:cubicBezTo>
                    <a:pt x="28" y="72"/>
                    <a:pt x="30" y="70"/>
                    <a:pt x="30" y="69"/>
                  </a:cubicBezTo>
                  <a:cubicBezTo>
                    <a:pt x="32" y="67"/>
                    <a:pt x="32" y="63"/>
                    <a:pt x="29" y="61"/>
                  </a:cubicBezTo>
                  <a:cubicBezTo>
                    <a:pt x="22" y="56"/>
                    <a:pt x="15" y="44"/>
                    <a:pt x="15" y="33"/>
                  </a:cubicBezTo>
                  <a:cubicBezTo>
                    <a:pt x="16" y="27"/>
                    <a:pt x="18" y="22"/>
                    <a:pt x="24" y="19"/>
                  </a:cubicBezTo>
                  <a:cubicBezTo>
                    <a:pt x="29" y="16"/>
                    <a:pt x="35" y="16"/>
                    <a:pt x="41" y="18"/>
                  </a:cubicBezTo>
                  <a:cubicBezTo>
                    <a:pt x="49" y="21"/>
                    <a:pt x="56" y="30"/>
                    <a:pt x="59" y="38"/>
                  </a:cubicBezTo>
                  <a:cubicBezTo>
                    <a:pt x="59" y="40"/>
                    <a:pt x="60" y="41"/>
                    <a:pt x="62" y="41"/>
                  </a:cubicBezTo>
                  <a:cubicBezTo>
                    <a:pt x="64" y="42"/>
                    <a:pt x="66" y="41"/>
                    <a:pt x="67" y="40"/>
                  </a:cubicBezTo>
                  <a:cubicBezTo>
                    <a:pt x="68" y="39"/>
                    <a:pt x="68" y="37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5" y="24"/>
                    <a:pt x="54" y="13"/>
                    <a:pt x="42" y="9"/>
                  </a:cubicBezTo>
                  <a:cubicBezTo>
                    <a:pt x="39" y="8"/>
                    <a:pt x="36" y="7"/>
                    <a:pt x="3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360" y="2054"/>
              <a:ext cx="84" cy="105"/>
            </a:xfrm>
            <a:custGeom>
              <a:avLst/>
              <a:gdLst>
                <a:gd name="T0" fmla="*/ 9 w 60"/>
                <a:gd name="T1" fmla="*/ 17 h 75"/>
                <a:gd name="T2" fmla="*/ 43 w 60"/>
                <a:gd name="T3" fmla="*/ 66 h 75"/>
                <a:gd name="T4" fmla="*/ 57 w 60"/>
                <a:gd name="T5" fmla="*/ 62 h 75"/>
                <a:gd name="T6" fmla="*/ 13 w 60"/>
                <a:gd name="T7" fmla="*/ 3 h 75"/>
                <a:gd name="T8" fmla="*/ 9 w 60"/>
                <a:gd name="T9" fmla="*/ 1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5">
                  <a:moveTo>
                    <a:pt x="9" y="17"/>
                  </a:moveTo>
                  <a:cubicBezTo>
                    <a:pt x="31" y="23"/>
                    <a:pt x="37" y="47"/>
                    <a:pt x="43" y="66"/>
                  </a:cubicBezTo>
                  <a:cubicBezTo>
                    <a:pt x="45" y="75"/>
                    <a:pt x="60" y="71"/>
                    <a:pt x="57" y="62"/>
                  </a:cubicBezTo>
                  <a:cubicBezTo>
                    <a:pt x="50" y="37"/>
                    <a:pt x="40" y="10"/>
                    <a:pt x="13" y="3"/>
                  </a:cubicBezTo>
                  <a:cubicBezTo>
                    <a:pt x="4" y="0"/>
                    <a:pt x="0" y="15"/>
                    <a:pt x="9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4360" y="2052"/>
              <a:ext cx="87" cy="106"/>
            </a:xfrm>
            <a:custGeom>
              <a:avLst/>
              <a:gdLst>
                <a:gd name="T0" fmla="*/ 50 w 62"/>
                <a:gd name="T1" fmla="*/ 75 h 75"/>
                <a:gd name="T2" fmla="*/ 40 w 62"/>
                <a:gd name="T3" fmla="*/ 68 h 75"/>
                <a:gd name="T4" fmla="*/ 8 w 62"/>
                <a:gd name="T5" fmla="*/ 21 h 75"/>
                <a:gd name="T6" fmla="*/ 8 w 62"/>
                <a:gd name="T7" fmla="*/ 21 h 75"/>
                <a:gd name="T8" fmla="*/ 1 w 62"/>
                <a:gd name="T9" fmla="*/ 9 h 75"/>
                <a:gd name="T10" fmla="*/ 14 w 62"/>
                <a:gd name="T11" fmla="*/ 1 h 75"/>
                <a:gd name="T12" fmla="*/ 60 w 62"/>
                <a:gd name="T13" fmla="*/ 62 h 75"/>
                <a:gd name="T14" fmla="*/ 53 w 62"/>
                <a:gd name="T15" fmla="*/ 75 h 75"/>
                <a:gd name="T16" fmla="*/ 50 w 62"/>
                <a:gd name="T17" fmla="*/ 75 h 75"/>
                <a:gd name="T18" fmla="*/ 11 w 62"/>
                <a:gd name="T19" fmla="*/ 6 h 75"/>
                <a:gd name="T20" fmla="*/ 7 w 62"/>
                <a:gd name="T21" fmla="*/ 10 h 75"/>
                <a:gd name="T22" fmla="*/ 10 w 62"/>
                <a:gd name="T23" fmla="*/ 16 h 75"/>
                <a:gd name="T24" fmla="*/ 10 w 62"/>
                <a:gd name="T25" fmla="*/ 16 h 75"/>
                <a:gd name="T26" fmla="*/ 46 w 62"/>
                <a:gd name="T27" fmla="*/ 66 h 75"/>
                <a:gd name="T28" fmla="*/ 51 w 62"/>
                <a:gd name="T29" fmla="*/ 69 h 75"/>
                <a:gd name="T30" fmla="*/ 55 w 62"/>
                <a:gd name="T31" fmla="*/ 64 h 75"/>
                <a:gd name="T32" fmla="*/ 12 w 62"/>
                <a:gd name="T33" fmla="*/ 7 h 75"/>
                <a:gd name="T34" fmla="*/ 11 w 62"/>
                <a:gd name="T35" fmla="*/ 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75">
                  <a:moveTo>
                    <a:pt x="50" y="75"/>
                  </a:moveTo>
                  <a:cubicBezTo>
                    <a:pt x="46" y="75"/>
                    <a:pt x="42" y="73"/>
                    <a:pt x="40" y="68"/>
                  </a:cubicBezTo>
                  <a:cubicBezTo>
                    <a:pt x="35" y="49"/>
                    <a:pt x="29" y="27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2" y="19"/>
                    <a:pt x="0" y="13"/>
                    <a:pt x="1" y="9"/>
                  </a:cubicBezTo>
                  <a:cubicBezTo>
                    <a:pt x="3" y="4"/>
                    <a:pt x="7" y="0"/>
                    <a:pt x="14" y="1"/>
                  </a:cubicBezTo>
                  <a:cubicBezTo>
                    <a:pt x="41" y="9"/>
                    <a:pt x="52" y="35"/>
                    <a:pt x="60" y="62"/>
                  </a:cubicBezTo>
                  <a:cubicBezTo>
                    <a:pt x="62" y="68"/>
                    <a:pt x="58" y="73"/>
                    <a:pt x="53" y="75"/>
                  </a:cubicBezTo>
                  <a:cubicBezTo>
                    <a:pt x="52" y="75"/>
                    <a:pt x="51" y="75"/>
                    <a:pt x="50" y="75"/>
                  </a:cubicBezTo>
                  <a:close/>
                  <a:moveTo>
                    <a:pt x="11" y="6"/>
                  </a:moveTo>
                  <a:cubicBezTo>
                    <a:pt x="8" y="6"/>
                    <a:pt x="7" y="10"/>
                    <a:pt x="7" y="10"/>
                  </a:cubicBezTo>
                  <a:cubicBezTo>
                    <a:pt x="6" y="10"/>
                    <a:pt x="5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3" y="22"/>
                    <a:pt x="40" y="47"/>
                    <a:pt x="46" y="66"/>
                  </a:cubicBezTo>
                  <a:cubicBezTo>
                    <a:pt x="47" y="70"/>
                    <a:pt x="51" y="69"/>
                    <a:pt x="51" y="69"/>
                  </a:cubicBezTo>
                  <a:cubicBezTo>
                    <a:pt x="53" y="69"/>
                    <a:pt x="55" y="67"/>
                    <a:pt x="55" y="64"/>
                  </a:cubicBezTo>
                  <a:cubicBezTo>
                    <a:pt x="48" y="40"/>
                    <a:pt x="38" y="14"/>
                    <a:pt x="12" y="7"/>
                  </a:cubicBezTo>
                  <a:cubicBezTo>
                    <a:pt x="12" y="6"/>
                    <a:pt x="11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992" y="1888"/>
              <a:ext cx="118" cy="83"/>
            </a:xfrm>
            <a:custGeom>
              <a:avLst/>
              <a:gdLst>
                <a:gd name="T0" fmla="*/ 82 w 84"/>
                <a:gd name="T1" fmla="*/ 46 h 59"/>
                <a:gd name="T2" fmla="*/ 9 w 84"/>
                <a:gd name="T3" fmla="*/ 2 h 59"/>
                <a:gd name="T4" fmla="*/ 9 w 84"/>
                <a:gd name="T5" fmla="*/ 16 h 59"/>
                <a:gd name="T6" fmla="*/ 68 w 84"/>
                <a:gd name="T7" fmla="*/ 50 h 59"/>
                <a:gd name="T8" fmla="*/ 82 w 84"/>
                <a:gd name="T9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9">
                  <a:moveTo>
                    <a:pt x="82" y="46"/>
                  </a:moveTo>
                  <a:cubicBezTo>
                    <a:pt x="76" y="12"/>
                    <a:pt x="40" y="0"/>
                    <a:pt x="9" y="2"/>
                  </a:cubicBezTo>
                  <a:cubicBezTo>
                    <a:pt x="0" y="2"/>
                    <a:pt x="0" y="17"/>
                    <a:pt x="9" y="16"/>
                  </a:cubicBezTo>
                  <a:cubicBezTo>
                    <a:pt x="34" y="16"/>
                    <a:pt x="63" y="22"/>
                    <a:pt x="68" y="50"/>
                  </a:cubicBezTo>
                  <a:cubicBezTo>
                    <a:pt x="70" y="59"/>
                    <a:pt x="84" y="55"/>
                    <a:pt x="82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3990" y="1887"/>
              <a:ext cx="122" cy="83"/>
            </a:xfrm>
            <a:custGeom>
              <a:avLst/>
              <a:gdLst>
                <a:gd name="T0" fmla="*/ 75 w 87"/>
                <a:gd name="T1" fmla="*/ 59 h 59"/>
                <a:gd name="T2" fmla="*/ 72 w 87"/>
                <a:gd name="T3" fmla="*/ 59 h 59"/>
                <a:gd name="T4" fmla="*/ 66 w 87"/>
                <a:gd name="T5" fmla="*/ 52 h 59"/>
                <a:gd name="T6" fmla="*/ 10 w 87"/>
                <a:gd name="T7" fmla="*/ 20 h 59"/>
                <a:gd name="T8" fmla="*/ 10 w 87"/>
                <a:gd name="T9" fmla="*/ 20 h 59"/>
                <a:gd name="T10" fmla="*/ 0 w 87"/>
                <a:gd name="T11" fmla="*/ 11 h 59"/>
                <a:gd name="T12" fmla="*/ 10 w 87"/>
                <a:gd name="T13" fmla="*/ 0 h 59"/>
                <a:gd name="T14" fmla="*/ 14 w 87"/>
                <a:gd name="T15" fmla="*/ 0 h 59"/>
                <a:gd name="T16" fmla="*/ 86 w 87"/>
                <a:gd name="T17" fmla="*/ 47 h 59"/>
                <a:gd name="T18" fmla="*/ 86 w 87"/>
                <a:gd name="T19" fmla="*/ 47 h 59"/>
                <a:gd name="T20" fmla="*/ 83 w 87"/>
                <a:gd name="T21" fmla="*/ 56 h 59"/>
                <a:gd name="T22" fmla="*/ 75 w 87"/>
                <a:gd name="T23" fmla="*/ 59 h 59"/>
                <a:gd name="T24" fmla="*/ 15 w 87"/>
                <a:gd name="T25" fmla="*/ 15 h 59"/>
                <a:gd name="T26" fmla="*/ 72 w 87"/>
                <a:gd name="T27" fmla="*/ 51 h 59"/>
                <a:gd name="T28" fmla="*/ 74 w 87"/>
                <a:gd name="T29" fmla="*/ 53 h 59"/>
                <a:gd name="T30" fmla="*/ 79 w 87"/>
                <a:gd name="T31" fmla="*/ 52 h 59"/>
                <a:gd name="T32" fmla="*/ 81 w 87"/>
                <a:gd name="T33" fmla="*/ 48 h 59"/>
                <a:gd name="T34" fmla="*/ 81 w 87"/>
                <a:gd name="T35" fmla="*/ 48 h 59"/>
                <a:gd name="T36" fmla="*/ 10 w 87"/>
                <a:gd name="T37" fmla="*/ 5 h 59"/>
                <a:gd name="T38" fmla="*/ 6 w 87"/>
                <a:gd name="T39" fmla="*/ 11 h 59"/>
                <a:gd name="T40" fmla="*/ 10 w 87"/>
                <a:gd name="T41" fmla="*/ 15 h 59"/>
                <a:gd name="T42" fmla="*/ 10 w 87"/>
                <a:gd name="T43" fmla="*/ 15 h 59"/>
                <a:gd name="T44" fmla="*/ 15 w 87"/>
                <a:gd name="T45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59">
                  <a:moveTo>
                    <a:pt x="75" y="59"/>
                  </a:moveTo>
                  <a:cubicBezTo>
                    <a:pt x="74" y="59"/>
                    <a:pt x="73" y="59"/>
                    <a:pt x="72" y="59"/>
                  </a:cubicBezTo>
                  <a:cubicBezTo>
                    <a:pt x="69" y="58"/>
                    <a:pt x="67" y="55"/>
                    <a:pt x="66" y="52"/>
                  </a:cubicBezTo>
                  <a:cubicBezTo>
                    <a:pt x="61" y="23"/>
                    <a:pt x="2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1"/>
                  </a:cubicBezTo>
                  <a:cubicBezTo>
                    <a:pt x="0" y="6"/>
                    <a:pt x="3" y="0"/>
                    <a:pt x="10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44" y="0"/>
                    <a:pt x="80" y="12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50"/>
                    <a:pt x="85" y="54"/>
                    <a:pt x="83" y="56"/>
                  </a:cubicBezTo>
                  <a:cubicBezTo>
                    <a:pt x="80" y="58"/>
                    <a:pt x="78" y="59"/>
                    <a:pt x="75" y="59"/>
                  </a:cubicBezTo>
                  <a:close/>
                  <a:moveTo>
                    <a:pt x="15" y="15"/>
                  </a:moveTo>
                  <a:cubicBezTo>
                    <a:pt x="47" y="15"/>
                    <a:pt x="67" y="28"/>
                    <a:pt x="72" y="51"/>
                  </a:cubicBezTo>
                  <a:cubicBezTo>
                    <a:pt x="72" y="52"/>
                    <a:pt x="73" y="53"/>
                    <a:pt x="74" y="53"/>
                  </a:cubicBezTo>
                  <a:cubicBezTo>
                    <a:pt x="75" y="54"/>
                    <a:pt x="77" y="54"/>
                    <a:pt x="79" y="52"/>
                  </a:cubicBezTo>
                  <a:cubicBezTo>
                    <a:pt x="80" y="51"/>
                    <a:pt x="81" y="50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4" y="15"/>
                    <a:pt x="40" y="4"/>
                    <a:pt x="10" y="5"/>
                  </a:cubicBezTo>
                  <a:cubicBezTo>
                    <a:pt x="7" y="6"/>
                    <a:pt x="6" y="9"/>
                    <a:pt x="6" y="11"/>
                  </a:cubicBezTo>
                  <a:cubicBezTo>
                    <a:pt x="6" y="11"/>
                    <a:pt x="6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3" y="15"/>
                    <a:pt x="1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148" y="1343"/>
              <a:ext cx="941" cy="1059"/>
            </a:xfrm>
            <a:custGeom>
              <a:avLst/>
              <a:gdLst>
                <a:gd name="T0" fmla="*/ 18 w 670"/>
                <a:gd name="T1" fmla="*/ 162 h 754"/>
                <a:gd name="T2" fmla="*/ 332 w 670"/>
                <a:gd name="T3" fmla="*/ 107 h 754"/>
                <a:gd name="T4" fmla="*/ 576 w 670"/>
                <a:gd name="T5" fmla="*/ 299 h 754"/>
                <a:gd name="T6" fmla="*/ 632 w 670"/>
                <a:gd name="T7" fmla="*/ 546 h 754"/>
                <a:gd name="T8" fmla="*/ 508 w 670"/>
                <a:gd name="T9" fmla="*/ 737 h 754"/>
                <a:gd name="T10" fmla="*/ 515 w 670"/>
                <a:gd name="T11" fmla="*/ 750 h 754"/>
                <a:gd name="T12" fmla="*/ 646 w 670"/>
                <a:gd name="T13" fmla="*/ 550 h 754"/>
                <a:gd name="T14" fmla="*/ 578 w 670"/>
                <a:gd name="T15" fmla="*/ 274 h 754"/>
                <a:gd name="T16" fmla="*/ 7 w 670"/>
                <a:gd name="T17" fmla="*/ 151 h 754"/>
                <a:gd name="T18" fmla="*/ 18 w 670"/>
                <a:gd name="T19" fmla="*/ 1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0" h="754">
                  <a:moveTo>
                    <a:pt x="18" y="162"/>
                  </a:moveTo>
                  <a:cubicBezTo>
                    <a:pt x="107" y="87"/>
                    <a:pt x="223" y="67"/>
                    <a:pt x="332" y="107"/>
                  </a:cubicBezTo>
                  <a:cubicBezTo>
                    <a:pt x="439" y="146"/>
                    <a:pt x="517" y="201"/>
                    <a:pt x="576" y="299"/>
                  </a:cubicBezTo>
                  <a:cubicBezTo>
                    <a:pt x="622" y="376"/>
                    <a:pt x="653" y="457"/>
                    <a:pt x="632" y="546"/>
                  </a:cubicBezTo>
                  <a:cubicBezTo>
                    <a:pt x="616" y="617"/>
                    <a:pt x="580" y="707"/>
                    <a:pt x="508" y="737"/>
                  </a:cubicBezTo>
                  <a:cubicBezTo>
                    <a:pt x="499" y="741"/>
                    <a:pt x="506" y="754"/>
                    <a:pt x="515" y="750"/>
                  </a:cubicBezTo>
                  <a:cubicBezTo>
                    <a:pt x="591" y="718"/>
                    <a:pt x="629" y="625"/>
                    <a:pt x="646" y="550"/>
                  </a:cubicBezTo>
                  <a:cubicBezTo>
                    <a:pt x="670" y="450"/>
                    <a:pt x="633" y="359"/>
                    <a:pt x="578" y="274"/>
                  </a:cubicBezTo>
                  <a:cubicBezTo>
                    <a:pt x="458" y="89"/>
                    <a:pt x="189" y="0"/>
                    <a:pt x="7" y="151"/>
                  </a:cubicBezTo>
                  <a:cubicBezTo>
                    <a:pt x="0" y="158"/>
                    <a:pt x="10" y="168"/>
                    <a:pt x="18" y="1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4149" y="1429"/>
              <a:ext cx="938" cy="973"/>
            </a:xfrm>
            <a:custGeom>
              <a:avLst/>
              <a:gdLst>
                <a:gd name="T0" fmla="*/ 511 w 668"/>
                <a:gd name="T1" fmla="*/ 693 h 693"/>
                <a:gd name="T2" fmla="*/ 501 w 668"/>
                <a:gd name="T3" fmla="*/ 686 h 693"/>
                <a:gd name="T4" fmla="*/ 506 w 668"/>
                <a:gd name="T5" fmla="*/ 674 h 693"/>
                <a:gd name="T6" fmla="*/ 628 w 668"/>
                <a:gd name="T7" fmla="*/ 485 h 693"/>
                <a:gd name="T8" fmla="*/ 572 w 668"/>
                <a:gd name="T9" fmla="*/ 239 h 693"/>
                <a:gd name="T10" fmla="*/ 330 w 668"/>
                <a:gd name="T11" fmla="*/ 49 h 693"/>
                <a:gd name="T12" fmla="*/ 18 w 668"/>
                <a:gd name="T13" fmla="*/ 103 h 693"/>
                <a:gd name="T14" fmla="*/ 18 w 668"/>
                <a:gd name="T15" fmla="*/ 103 h 693"/>
                <a:gd name="T16" fmla="*/ 3 w 668"/>
                <a:gd name="T17" fmla="*/ 101 h 693"/>
                <a:gd name="T18" fmla="*/ 4 w 668"/>
                <a:gd name="T19" fmla="*/ 88 h 693"/>
                <a:gd name="T20" fmla="*/ 277 w 668"/>
                <a:gd name="T21" fmla="*/ 15 h 693"/>
                <a:gd name="T22" fmla="*/ 579 w 668"/>
                <a:gd name="T23" fmla="*/ 212 h 693"/>
                <a:gd name="T24" fmla="*/ 648 w 668"/>
                <a:gd name="T25" fmla="*/ 490 h 693"/>
                <a:gd name="T26" fmla="*/ 515 w 668"/>
                <a:gd name="T27" fmla="*/ 692 h 693"/>
                <a:gd name="T28" fmla="*/ 511 w 668"/>
                <a:gd name="T29" fmla="*/ 693 h 693"/>
                <a:gd name="T30" fmla="*/ 220 w 668"/>
                <a:gd name="T31" fmla="*/ 24 h 693"/>
                <a:gd name="T32" fmla="*/ 332 w 668"/>
                <a:gd name="T33" fmla="*/ 43 h 693"/>
                <a:gd name="T34" fmla="*/ 577 w 668"/>
                <a:gd name="T35" fmla="*/ 236 h 693"/>
                <a:gd name="T36" fmla="*/ 634 w 668"/>
                <a:gd name="T37" fmla="*/ 486 h 693"/>
                <a:gd name="T38" fmla="*/ 508 w 668"/>
                <a:gd name="T39" fmla="*/ 679 h 693"/>
                <a:gd name="T40" fmla="*/ 506 w 668"/>
                <a:gd name="T41" fmla="*/ 683 h 693"/>
                <a:gd name="T42" fmla="*/ 513 w 668"/>
                <a:gd name="T43" fmla="*/ 687 h 693"/>
                <a:gd name="T44" fmla="*/ 643 w 668"/>
                <a:gd name="T45" fmla="*/ 489 h 693"/>
                <a:gd name="T46" fmla="*/ 574 w 668"/>
                <a:gd name="T47" fmla="*/ 215 h 693"/>
                <a:gd name="T48" fmla="*/ 276 w 668"/>
                <a:gd name="T49" fmla="*/ 20 h 693"/>
                <a:gd name="T50" fmla="*/ 8 w 668"/>
                <a:gd name="T51" fmla="*/ 93 h 693"/>
                <a:gd name="T52" fmla="*/ 7 w 668"/>
                <a:gd name="T53" fmla="*/ 98 h 693"/>
                <a:gd name="T54" fmla="*/ 15 w 668"/>
                <a:gd name="T55" fmla="*/ 99 h 693"/>
                <a:gd name="T56" fmla="*/ 15 w 668"/>
                <a:gd name="T57" fmla="*/ 99 h 693"/>
                <a:gd name="T58" fmla="*/ 220 w 668"/>
                <a:gd name="T59" fmla="*/ 24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693">
                  <a:moveTo>
                    <a:pt x="511" y="693"/>
                  </a:moveTo>
                  <a:cubicBezTo>
                    <a:pt x="506" y="693"/>
                    <a:pt x="502" y="689"/>
                    <a:pt x="501" y="686"/>
                  </a:cubicBezTo>
                  <a:cubicBezTo>
                    <a:pt x="499" y="681"/>
                    <a:pt x="501" y="676"/>
                    <a:pt x="506" y="674"/>
                  </a:cubicBezTo>
                  <a:cubicBezTo>
                    <a:pt x="582" y="642"/>
                    <a:pt x="615" y="542"/>
                    <a:pt x="628" y="485"/>
                  </a:cubicBezTo>
                  <a:cubicBezTo>
                    <a:pt x="646" y="408"/>
                    <a:pt x="629" y="333"/>
                    <a:pt x="572" y="239"/>
                  </a:cubicBezTo>
                  <a:cubicBezTo>
                    <a:pt x="517" y="148"/>
                    <a:pt x="443" y="90"/>
                    <a:pt x="330" y="49"/>
                  </a:cubicBezTo>
                  <a:cubicBezTo>
                    <a:pt x="222" y="10"/>
                    <a:pt x="106" y="30"/>
                    <a:pt x="18" y="103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3" y="107"/>
                    <a:pt x="7" y="106"/>
                    <a:pt x="3" y="101"/>
                  </a:cubicBezTo>
                  <a:cubicBezTo>
                    <a:pt x="0" y="97"/>
                    <a:pt x="0" y="92"/>
                    <a:pt x="4" y="88"/>
                  </a:cubicBezTo>
                  <a:cubicBezTo>
                    <a:pt x="79" y="26"/>
                    <a:pt x="176" y="0"/>
                    <a:pt x="277" y="15"/>
                  </a:cubicBezTo>
                  <a:cubicBezTo>
                    <a:pt x="396" y="33"/>
                    <a:pt x="512" y="108"/>
                    <a:pt x="579" y="212"/>
                  </a:cubicBezTo>
                  <a:cubicBezTo>
                    <a:pt x="647" y="317"/>
                    <a:pt x="668" y="403"/>
                    <a:pt x="648" y="490"/>
                  </a:cubicBezTo>
                  <a:cubicBezTo>
                    <a:pt x="634" y="550"/>
                    <a:pt x="599" y="657"/>
                    <a:pt x="515" y="692"/>
                  </a:cubicBezTo>
                  <a:cubicBezTo>
                    <a:pt x="514" y="692"/>
                    <a:pt x="512" y="693"/>
                    <a:pt x="511" y="693"/>
                  </a:cubicBezTo>
                  <a:close/>
                  <a:moveTo>
                    <a:pt x="220" y="24"/>
                  </a:moveTo>
                  <a:cubicBezTo>
                    <a:pt x="257" y="24"/>
                    <a:pt x="295" y="30"/>
                    <a:pt x="332" y="43"/>
                  </a:cubicBezTo>
                  <a:cubicBezTo>
                    <a:pt x="446" y="85"/>
                    <a:pt x="521" y="144"/>
                    <a:pt x="577" y="236"/>
                  </a:cubicBezTo>
                  <a:cubicBezTo>
                    <a:pt x="634" y="331"/>
                    <a:pt x="652" y="408"/>
                    <a:pt x="634" y="486"/>
                  </a:cubicBezTo>
                  <a:cubicBezTo>
                    <a:pt x="621" y="544"/>
                    <a:pt x="587" y="646"/>
                    <a:pt x="508" y="679"/>
                  </a:cubicBezTo>
                  <a:cubicBezTo>
                    <a:pt x="505" y="680"/>
                    <a:pt x="505" y="682"/>
                    <a:pt x="506" y="683"/>
                  </a:cubicBezTo>
                  <a:cubicBezTo>
                    <a:pt x="507" y="686"/>
                    <a:pt x="510" y="688"/>
                    <a:pt x="513" y="687"/>
                  </a:cubicBezTo>
                  <a:cubicBezTo>
                    <a:pt x="594" y="652"/>
                    <a:pt x="629" y="548"/>
                    <a:pt x="643" y="489"/>
                  </a:cubicBezTo>
                  <a:cubicBezTo>
                    <a:pt x="662" y="403"/>
                    <a:pt x="641" y="318"/>
                    <a:pt x="574" y="215"/>
                  </a:cubicBezTo>
                  <a:cubicBezTo>
                    <a:pt x="508" y="113"/>
                    <a:pt x="394" y="38"/>
                    <a:pt x="276" y="20"/>
                  </a:cubicBezTo>
                  <a:cubicBezTo>
                    <a:pt x="177" y="5"/>
                    <a:pt x="81" y="31"/>
                    <a:pt x="8" y="93"/>
                  </a:cubicBezTo>
                  <a:cubicBezTo>
                    <a:pt x="5" y="95"/>
                    <a:pt x="7" y="97"/>
                    <a:pt x="7" y="98"/>
                  </a:cubicBezTo>
                  <a:cubicBezTo>
                    <a:pt x="9" y="100"/>
                    <a:pt x="12" y="101"/>
                    <a:pt x="15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74" y="49"/>
                    <a:pt x="146" y="24"/>
                    <a:pt x="220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127" y="3211"/>
              <a:ext cx="882" cy="175"/>
            </a:xfrm>
            <a:custGeom>
              <a:avLst/>
              <a:gdLst>
                <a:gd name="T0" fmla="*/ 4 w 628"/>
                <a:gd name="T1" fmla="*/ 16 h 124"/>
                <a:gd name="T2" fmla="*/ 223 w 628"/>
                <a:gd name="T3" fmla="*/ 104 h 124"/>
                <a:gd name="T4" fmla="*/ 619 w 628"/>
                <a:gd name="T5" fmla="*/ 123 h 124"/>
                <a:gd name="T6" fmla="*/ 619 w 628"/>
                <a:gd name="T7" fmla="*/ 108 h 124"/>
                <a:gd name="T8" fmla="*/ 286 w 628"/>
                <a:gd name="T9" fmla="*/ 94 h 124"/>
                <a:gd name="T10" fmla="*/ 17 w 628"/>
                <a:gd name="T11" fmla="*/ 8 h 124"/>
                <a:gd name="T12" fmla="*/ 4 w 628"/>
                <a:gd name="T13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8" h="124">
                  <a:moveTo>
                    <a:pt x="4" y="16"/>
                  </a:moveTo>
                  <a:cubicBezTo>
                    <a:pt x="43" y="87"/>
                    <a:pt x="151" y="96"/>
                    <a:pt x="223" y="104"/>
                  </a:cubicBezTo>
                  <a:cubicBezTo>
                    <a:pt x="354" y="118"/>
                    <a:pt x="487" y="113"/>
                    <a:pt x="619" y="123"/>
                  </a:cubicBezTo>
                  <a:cubicBezTo>
                    <a:pt x="628" y="124"/>
                    <a:pt x="628" y="109"/>
                    <a:pt x="619" y="108"/>
                  </a:cubicBezTo>
                  <a:cubicBezTo>
                    <a:pt x="508" y="100"/>
                    <a:pt x="397" y="101"/>
                    <a:pt x="286" y="94"/>
                  </a:cubicBezTo>
                  <a:cubicBezTo>
                    <a:pt x="207" y="89"/>
                    <a:pt x="61" y="89"/>
                    <a:pt x="17" y="8"/>
                  </a:cubicBezTo>
                  <a:cubicBezTo>
                    <a:pt x="12" y="0"/>
                    <a:pt x="0" y="7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4125" y="3211"/>
              <a:ext cx="885" cy="178"/>
            </a:xfrm>
            <a:custGeom>
              <a:avLst/>
              <a:gdLst>
                <a:gd name="T0" fmla="*/ 621 w 630"/>
                <a:gd name="T1" fmla="*/ 126 h 126"/>
                <a:gd name="T2" fmla="*/ 620 w 630"/>
                <a:gd name="T3" fmla="*/ 126 h 126"/>
                <a:gd name="T4" fmla="*/ 444 w 630"/>
                <a:gd name="T5" fmla="*/ 118 h 126"/>
                <a:gd name="T6" fmla="*/ 224 w 630"/>
                <a:gd name="T7" fmla="*/ 106 h 126"/>
                <a:gd name="T8" fmla="*/ 216 w 630"/>
                <a:gd name="T9" fmla="*/ 106 h 126"/>
                <a:gd name="T10" fmla="*/ 3 w 630"/>
                <a:gd name="T11" fmla="*/ 17 h 126"/>
                <a:gd name="T12" fmla="*/ 3 w 630"/>
                <a:gd name="T13" fmla="*/ 17 h 126"/>
                <a:gd name="T14" fmla="*/ 7 w 630"/>
                <a:gd name="T15" fmla="*/ 3 h 126"/>
                <a:gd name="T16" fmla="*/ 21 w 630"/>
                <a:gd name="T17" fmla="*/ 7 h 126"/>
                <a:gd name="T18" fmla="*/ 264 w 630"/>
                <a:gd name="T19" fmla="*/ 90 h 126"/>
                <a:gd name="T20" fmla="*/ 287 w 630"/>
                <a:gd name="T21" fmla="*/ 91 h 126"/>
                <a:gd name="T22" fmla="*/ 441 w 630"/>
                <a:gd name="T23" fmla="*/ 98 h 126"/>
                <a:gd name="T24" fmla="*/ 620 w 630"/>
                <a:gd name="T25" fmla="*/ 106 h 126"/>
                <a:gd name="T26" fmla="*/ 630 w 630"/>
                <a:gd name="T27" fmla="*/ 117 h 126"/>
                <a:gd name="T28" fmla="*/ 621 w 630"/>
                <a:gd name="T29" fmla="*/ 126 h 126"/>
                <a:gd name="T30" fmla="*/ 8 w 630"/>
                <a:gd name="T31" fmla="*/ 14 h 126"/>
                <a:gd name="T32" fmla="*/ 216 w 630"/>
                <a:gd name="T33" fmla="*/ 100 h 126"/>
                <a:gd name="T34" fmla="*/ 224 w 630"/>
                <a:gd name="T35" fmla="*/ 101 h 126"/>
                <a:gd name="T36" fmla="*/ 444 w 630"/>
                <a:gd name="T37" fmla="*/ 113 h 126"/>
                <a:gd name="T38" fmla="*/ 620 w 630"/>
                <a:gd name="T39" fmla="*/ 120 h 126"/>
                <a:gd name="T40" fmla="*/ 621 w 630"/>
                <a:gd name="T41" fmla="*/ 120 h 126"/>
                <a:gd name="T42" fmla="*/ 624 w 630"/>
                <a:gd name="T43" fmla="*/ 117 h 126"/>
                <a:gd name="T44" fmla="*/ 620 w 630"/>
                <a:gd name="T45" fmla="*/ 111 h 126"/>
                <a:gd name="T46" fmla="*/ 441 w 630"/>
                <a:gd name="T47" fmla="*/ 103 h 126"/>
                <a:gd name="T48" fmla="*/ 287 w 630"/>
                <a:gd name="T49" fmla="*/ 97 h 126"/>
                <a:gd name="T50" fmla="*/ 264 w 630"/>
                <a:gd name="T51" fmla="*/ 96 h 126"/>
                <a:gd name="T52" fmla="*/ 16 w 630"/>
                <a:gd name="T53" fmla="*/ 9 h 126"/>
                <a:gd name="T54" fmla="*/ 10 w 630"/>
                <a:gd name="T55" fmla="*/ 8 h 126"/>
                <a:gd name="T56" fmla="*/ 8 w 630"/>
                <a:gd name="T57" fmla="*/ 1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0" h="126">
                  <a:moveTo>
                    <a:pt x="621" y="126"/>
                  </a:moveTo>
                  <a:cubicBezTo>
                    <a:pt x="620" y="126"/>
                    <a:pt x="620" y="126"/>
                    <a:pt x="620" y="126"/>
                  </a:cubicBezTo>
                  <a:cubicBezTo>
                    <a:pt x="561" y="121"/>
                    <a:pt x="502" y="120"/>
                    <a:pt x="444" y="118"/>
                  </a:cubicBezTo>
                  <a:cubicBezTo>
                    <a:pt x="372" y="116"/>
                    <a:pt x="297" y="114"/>
                    <a:pt x="224" y="106"/>
                  </a:cubicBezTo>
                  <a:cubicBezTo>
                    <a:pt x="216" y="106"/>
                    <a:pt x="216" y="106"/>
                    <a:pt x="216" y="106"/>
                  </a:cubicBezTo>
                  <a:cubicBezTo>
                    <a:pt x="142" y="98"/>
                    <a:pt x="41" y="8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1"/>
                    <a:pt x="3" y="5"/>
                    <a:pt x="7" y="3"/>
                  </a:cubicBezTo>
                  <a:cubicBezTo>
                    <a:pt x="11" y="0"/>
                    <a:pt x="17" y="1"/>
                    <a:pt x="21" y="7"/>
                  </a:cubicBezTo>
                  <a:cubicBezTo>
                    <a:pt x="60" y="79"/>
                    <a:pt x="183" y="86"/>
                    <a:pt x="264" y="90"/>
                  </a:cubicBezTo>
                  <a:cubicBezTo>
                    <a:pt x="272" y="90"/>
                    <a:pt x="280" y="91"/>
                    <a:pt x="287" y="91"/>
                  </a:cubicBezTo>
                  <a:cubicBezTo>
                    <a:pt x="338" y="95"/>
                    <a:pt x="390" y="96"/>
                    <a:pt x="441" y="98"/>
                  </a:cubicBezTo>
                  <a:cubicBezTo>
                    <a:pt x="500" y="99"/>
                    <a:pt x="560" y="101"/>
                    <a:pt x="620" y="106"/>
                  </a:cubicBezTo>
                  <a:cubicBezTo>
                    <a:pt x="627" y="106"/>
                    <a:pt x="630" y="112"/>
                    <a:pt x="630" y="117"/>
                  </a:cubicBezTo>
                  <a:cubicBezTo>
                    <a:pt x="629" y="123"/>
                    <a:pt x="626" y="126"/>
                    <a:pt x="621" y="126"/>
                  </a:cubicBezTo>
                  <a:close/>
                  <a:moveTo>
                    <a:pt x="8" y="14"/>
                  </a:moveTo>
                  <a:cubicBezTo>
                    <a:pt x="45" y="82"/>
                    <a:pt x="144" y="92"/>
                    <a:pt x="216" y="100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97" y="109"/>
                    <a:pt x="372" y="111"/>
                    <a:pt x="444" y="113"/>
                  </a:cubicBezTo>
                  <a:cubicBezTo>
                    <a:pt x="502" y="114"/>
                    <a:pt x="562" y="116"/>
                    <a:pt x="620" y="120"/>
                  </a:cubicBezTo>
                  <a:cubicBezTo>
                    <a:pt x="620" y="120"/>
                    <a:pt x="620" y="120"/>
                    <a:pt x="621" y="120"/>
                  </a:cubicBezTo>
                  <a:cubicBezTo>
                    <a:pt x="624" y="120"/>
                    <a:pt x="624" y="118"/>
                    <a:pt x="624" y="117"/>
                  </a:cubicBezTo>
                  <a:cubicBezTo>
                    <a:pt x="624" y="115"/>
                    <a:pt x="623" y="111"/>
                    <a:pt x="620" y="111"/>
                  </a:cubicBezTo>
                  <a:cubicBezTo>
                    <a:pt x="560" y="107"/>
                    <a:pt x="499" y="105"/>
                    <a:pt x="441" y="103"/>
                  </a:cubicBezTo>
                  <a:cubicBezTo>
                    <a:pt x="390" y="102"/>
                    <a:pt x="338" y="100"/>
                    <a:pt x="287" y="97"/>
                  </a:cubicBezTo>
                  <a:cubicBezTo>
                    <a:pt x="280" y="96"/>
                    <a:pt x="272" y="96"/>
                    <a:pt x="264" y="96"/>
                  </a:cubicBezTo>
                  <a:cubicBezTo>
                    <a:pt x="181" y="91"/>
                    <a:pt x="57" y="84"/>
                    <a:pt x="16" y="9"/>
                  </a:cubicBezTo>
                  <a:cubicBezTo>
                    <a:pt x="14" y="6"/>
                    <a:pt x="10" y="7"/>
                    <a:pt x="10" y="8"/>
                  </a:cubicBezTo>
                  <a:cubicBezTo>
                    <a:pt x="8" y="9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570" y="1565"/>
              <a:ext cx="1372" cy="2756"/>
            </a:xfrm>
            <a:custGeom>
              <a:avLst/>
              <a:gdLst>
                <a:gd name="T0" fmla="*/ 977 w 977"/>
                <a:gd name="T1" fmla="*/ 941 h 1962"/>
                <a:gd name="T2" fmla="*/ 620 w 977"/>
                <a:gd name="T3" fmla="*/ 326 h 1962"/>
                <a:gd name="T4" fmla="*/ 454 w 977"/>
                <a:gd name="T5" fmla="*/ 50 h 1962"/>
                <a:gd name="T6" fmla="*/ 255 w 977"/>
                <a:gd name="T7" fmla="*/ 37 h 1962"/>
                <a:gd name="T8" fmla="*/ 40 w 977"/>
                <a:gd name="T9" fmla="*/ 508 h 1962"/>
                <a:gd name="T10" fmla="*/ 266 w 977"/>
                <a:gd name="T11" fmla="*/ 1085 h 1962"/>
                <a:gd name="T12" fmla="*/ 393 w 977"/>
                <a:gd name="T13" fmla="*/ 1489 h 1962"/>
                <a:gd name="T14" fmla="*/ 387 w 977"/>
                <a:gd name="T15" fmla="*/ 1946 h 1962"/>
                <a:gd name="T16" fmla="*/ 400 w 977"/>
                <a:gd name="T17" fmla="*/ 1954 h 1962"/>
                <a:gd name="T18" fmla="*/ 432 w 977"/>
                <a:gd name="T19" fmla="*/ 1678 h 1962"/>
                <a:gd name="T20" fmla="*/ 382 w 977"/>
                <a:gd name="T21" fmla="*/ 1371 h 1962"/>
                <a:gd name="T22" fmla="*/ 147 w 977"/>
                <a:gd name="T23" fmla="*/ 810 h 1962"/>
                <a:gd name="T24" fmla="*/ 114 w 977"/>
                <a:gd name="T25" fmla="*/ 190 h 1962"/>
                <a:gd name="T26" fmla="*/ 393 w 977"/>
                <a:gd name="T27" fmla="*/ 36 h 1962"/>
                <a:gd name="T28" fmla="*/ 596 w 977"/>
                <a:gd name="T29" fmla="*/ 314 h 1962"/>
                <a:gd name="T30" fmla="*/ 968 w 977"/>
                <a:gd name="T31" fmla="*/ 955 h 1962"/>
                <a:gd name="T32" fmla="*/ 977 w 977"/>
                <a:gd name="T33" fmla="*/ 941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7" h="1962">
                  <a:moveTo>
                    <a:pt x="977" y="941"/>
                  </a:moveTo>
                  <a:cubicBezTo>
                    <a:pt x="865" y="732"/>
                    <a:pt x="732" y="535"/>
                    <a:pt x="620" y="326"/>
                  </a:cubicBezTo>
                  <a:cubicBezTo>
                    <a:pt x="572" y="238"/>
                    <a:pt x="538" y="112"/>
                    <a:pt x="454" y="50"/>
                  </a:cubicBezTo>
                  <a:cubicBezTo>
                    <a:pt x="395" y="6"/>
                    <a:pt x="321" y="6"/>
                    <a:pt x="255" y="37"/>
                  </a:cubicBezTo>
                  <a:cubicBezTo>
                    <a:pt x="81" y="117"/>
                    <a:pt x="19" y="331"/>
                    <a:pt x="40" y="508"/>
                  </a:cubicBezTo>
                  <a:cubicBezTo>
                    <a:pt x="65" y="719"/>
                    <a:pt x="179" y="896"/>
                    <a:pt x="266" y="1085"/>
                  </a:cubicBezTo>
                  <a:cubicBezTo>
                    <a:pt x="325" y="1214"/>
                    <a:pt x="367" y="1350"/>
                    <a:pt x="393" y="1489"/>
                  </a:cubicBezTo>
                  <a:cubicBezTo>
                    <a:pt x="419" y="1628"/>
                    <a:pt x="454" y="1815"/>
                    <a:pt x="387" y="1946"/>
                  </a:cubicBezTo>
                  <a:cubicBezTo>
                    <a:pt x="383" y="1955"/>
                    <a:pt x="396" y="1962"/>
                    <a:pt x="400" y="1954"/>
                  </a:cubicBezTo>
                  <a:cubicBezTo>
                    <a:pt x="444" y="1868"/>
                    <a:pt x="439" y="1771"/>
                    <a:pt x="432" y="1678"/>
                  </a:cubicBezTo>
                  <a:cubicBezTo>
                    <a:pt x="425" y="1574"/>
                    <a:pt x="408" y="1471"/>
                    <a:pt x="382" y="1371"/>
                  </a:cubicBezTo>
                  <a:cubicBezTo>
                    <a:pt x="331" y="1170"/>
                    <a:pt x="230" y="998"/>
                    <a:pt x="147" y="810"/>
                  </a:cubicBezTo>
                  <a:cubicBezTo>
                    <a:pt x="61" y="617"/>
                    <a:pt x="0" y="386"/>
                    <a:pt x="114" y="190"/>
                  </a:cubicBezTo>
                  <a:cubicBezTo>
                    <a:pt x="167" y="101"/>
                    <a:pt x="279" y="0"/>
                    <a:pt x="393" y="36"/>
                  </a:cubicBezTo>
                  <a:cubicBezTo>
                    <a:pt x="507" y="71"/>
                    <a:pt x="546" y="220"/>
                    <a:pt x="596" y="314"/>
                  </a:cubicBezTo>
                  <a:cubicBezTo>
                    <a:pt x="712" y="532"/>
                    <a:pt x="852" y="737"/>
                    <a:pt x="968" y="955"/>
                  </a:cubicBezTo>
                  <a:cubicBezTo>
                    <a:pt x="968" y="949"/>
                    <a:pt x="971" y="944"/>
                    <a:pt x="977" y="9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2593" y="1564"/>
              <a:ext cx="1352" cy="2755"/>
            </a:xfrm>
            <a:custGeom>
              <a:avLst/>
              <a:gdLst>
                <a:gd name="T0" fmla="*/ 954 w 963"/>
                <a:gd name="T1" fmla="*/ 955 h 1961"/>
                <a:gd name="T2" fmla="*/ 768 w 963"/>
                <a:gd name="T3" fmla="*/ 634 h 1961"/>
                <a:gd name="T4" fmla="*/ 583 w 963"/>
                <a:gd name="T5" fmla="*/ 314 h 1961"/>
                <a:gd name="T6" fmla="*/ 550 w 963"/>
                <a:gd name="T7" fmla="*/ 246 h 1961"/>
                <a:gd name="T8" fmla="*/ 378 w 963"/>
                <a:gd name="T9" fmla="*/ 34 h 1961"/>
                <a:gd name="T10" fmla="*/ 96 w 963"/>
                <a:gd name="T11" fmla="*/ 190 h 1961"/>
                <a:gd name="T12" fmla="*/ 128 w 963"/>
                <a:gd name="T13" fmla="*/ 813 h 1961"/>
                <a:gd name="T14" fmla="*/ 202 w 963"/>
                <a:gd name="T15" fmla="*/ 970 h 1961"/>
                <a:gd name="T16" fmla="*/ 364 w 963"/>
                <a:gd name="T17" fmla="*/ 1372 h 1961"/>
                <a:gd name="T18" fmla="*/ 413 w 963"/>
                <a:gd name="T19" fmla="*/ 1679 h 1961"/>
                <a:gd name="T20" fmla="*/ 382 w 963"/>
                <a:gd name="T21" fmla="*/ 1953 h 1961"/>
                <a:gd name="T22" fmla="*/ 379 w 963"/>
                <a:gd name="T23" fmla="*/ 1956 h 1961"/>
                <a:gd name="T24" fmla="*/ 374 w 963"/>
                <a:gd name="T25" fmla="*/ 1953 h 1961"/>
                <a:gd name="T26" fmla="*/ 374 w 963"/>
                <a:gd name="T27" fmla="*/ 1948 h 1961"/>
                <a:gd name="T28" fmla="*/ 380 w 963"/>
                <a:gd name="T29" fmla="*/ 1491 h 1961"/>
                <a:gd name="T30" fmla="*/ 380 w 963"/>
                <a:gd name="T31" fmla="*/ 1490 h 1961"/>
                <a:gd name="T32" fmla="*/ 252 w 963"/>
                <a:gd name="T33" fmla="*/ 1084 h 1961"/>
                <a:gd name="T34" fmla="*/ 187 w 963"/>
                <a:gd name="T35" fmla="*/ 951 h 1961"/>
                <a:gd name="T36" fmla="*/ 27 w 963"/>
                <a:gd name="T37" fmla="*/ 509 h 1961"/>
                <a:gd name="T38" fmla="*/ 241 w 963"/>
                <a:gd name="T39" fmla="*/ 40 h 1961"/>
                <a:gd name="T40" fmla="*/ 332 w 963"/>
                <a:gd name="T41" fmla="*/ 19 h 1961"/>
                <a:gd name="T42" fmla="*/ 437 w 963"/>
                <a:gd name="T43" fmla="*/ 53 h 1961"/>
                <a:gd name="T44" fmla="*/ 563 w 963"/>
                <a:gd name="T45" fmla="*/ 247 h 1961"/>
                <a:gd name="T46" fmla="*/ 601 w 963"/>
                <a:gd name="T47" fmla="*/ 328 h 1961"/>
                <a:gd name="T48" fmla="*/ 776 w 963"/>
                <a:gd name="T49" fmla="*/ 629 h 1961"/>
                <a:gd name="T50" fmla="*/ 959 w 963"/>
                <a:gd name="T51" fmla="*/ 944 h 1961"/>
                <a:gd name="T52" fmla="*/ 963 w 963"/>
                <a:gd name="T53" fmla="*/ 941 h 1961"/>
                <a:gd name="T54" fmla="*/ 781 w 963"/>
                <a:gd name="T55" fmla="*/ 626 h 1961"/>
                <a:gd name="T56" fmla="*/ 606 w 963"/>
                <a:gd name="T57" fmla="*/ 326 h 1961"/>
                <a:gd name="T58" fmla="*/ 568 w 963"/>
                <a:gd name="T59" fmla="*/ 245 h 1961"/>
                <a:gd name="T60" fmla="*/ 440 w 963"/>
                <a:gd name="T61" fmla="*/ 49 h 1961"/>
                <a:gd name="T62" fmla="*/ 238 w 963"/>
                <a:gd name="T63" fmla="*/ 35 h 1961"/>
                <a:gd name="T64" fmla="*/ 21 w 963"/>
                <a:gd name="T65" fmla="*/ 509 h 1961"/>
                <a:gd name="T66" fmla="*/ 182 w 963"/>
                <a:gd name="T67" fmla="*/ 954 h 1961"/>
                <a:gd name="T68" fmla="*/ 247 w 963"/>
                <a:gd name="T69" fmla="*/ 1087 h 1961"/>
                <a:gd name="T70" fmla="*/ 374 w 963"/>
                <a:gd name="T71" fmla="*/ 1491 h 1961"/>
                <a:gd name="T72" fmla="*/ 375 w 963"/>
                <a:gd name="T73" fmla="*/ 1492 h 1961"/>
                <a:gd name="T74" fmla="*/ 369 w 963"/>
                <a:gd name="T75" fmla="*/ 1946 h 1961"/>
                <a:gd name="T76" fmla="*/ 369 w 963"/>
                <a:gd name="T77" fmla="*/ 1956 h 1961"/>
                <a:gd name="T78" fmla="*/ 378 w 963"/>
                <a:gd name="T79" fmla="*/ 1961 h 1961"/>
                <a:gd name="T80" fmla="*/ 379 w 963"/>
                <a:gd name="T81" fmla="*/ 1961 h 1961"/>
                <a:gd name="T82" fmla="*/ 387 w 963"/>
                <a:gd name="T83" fmla="*/ 1956 h 1961"/>
                <a:gd name="T84" fmla="*/ 419 w 963"/>
                <a:gd name="T85" fmla="*/ 1679 h 1961"/>
                <a:gd name="T86" fmla="*/ 369 w 963"/>
                <a:gd name="T87" fmla="*/ 1371 h 1961"/>
                <a:gd name="T88" fmla="*/ 207 w 963"/>
                <a:gd name="T89" fmla="*/ 968 h 1961"/>
                <a:gd name="T90" fmla="*/ 133 w 963"/>
                <a:gd name="T91" fmla="*/ 810 h 1961"/>
                <a:gd name="T92" fmla="*/ 101 w 963"/>
                <a:gd name="T93" fmla="*/ 193 h 1961"/>
                <a:gd name="T94" fmla="*/ 376 w 963"/>
                <a:gd name="T95" fmla="*/ 39 h 1961"/>
                <a:gd name="T96" fmla="*/ 545 w 963"/>
                <a:gd name="T97" fmla="*/ 248 h 1961"/>
                <a:gd name="T98" fmla="*/ 578 w 963"/>
                <a:gd name="T99" fmla="*/ 317 h 1961"/>
                <a:gd name="T100" fmla="*/ 763 w 963"/>
                <a:gd name="T101" fmla="*/ 637 h 1961"/>
                <a:gd name="T102" fmla="*/ 951 w 963"/>
                <a:gd name="T103" fmla="*/ 961 h 1961"/>
                <a:gd name="T104" fmla="*/ 954 w 963"/>
                <a:gd name="T105" fmla="*/ 955 h 1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3" h="1961">
                  <a:moveTo>
                    <a:pt x="954" y="955"/>
                  </a:moveTo>
                  <a:cubicBezTo>
                    <a:pt x="896" y="845"/>
                    <a:pt x="831" y="738"/>
                    <a:pt x="768" y="634"/>
                  </a:cubicBezTo>
                  <a:cubicBezTo>
                    <a:pt x="706" y="530"/>
                    <a:pt x="641" y="423"/>
                    <a:pt x="583" y="314"/>
                  </a:cubicBezTo>
                  <a:cubicBezTo>
                    <a:pt x="572" y="293"/>
                    <a:pt x="561" y="270"/>
                    <a:pt x="550" y="246"/>
                  </a:cubicBezTo>
                  <a:cubicBezTo>
                    <a:pt x="512" y="159"/>
                    <a:pt x="468" y="62"/>
                    <a:pt x="378" y="34"/>
                  </a:cubicBezTo>
                  <a:cubicBezTo>
                    <a:pt x="267" y="0"/>
                    <a:pt x="154" y="91"/>
                    <a:pt x="96" y="190"/>
                  </a:cubicBezTo>
                  <a:cubicBezTo>
                    <a:pt x="2" y="349"/>
                    <a:pt x="13" y="553"/>
                    <a:pt x="128" y="813"/>
                  </a:cubicBezTo>
                  <a:cubicBezTo>
                    <a:pt x="152" y="866"/>
                    <a:pt x="177" y="919"/>
                    <a:pt x="202" y="970"/>
                  </a:cubicBezTo>
                  <a:cubicBezTo>
                    <a:pt x="266" y="1103"/>
                    <a:pt x="327" y="1229"/>
                    <a:pt x="364" y="1372"/>
                  </a:cubicBezTo>
                  <a:cubicBezTo>
                    <a:pt x="389" y="1472"/>
                    <a:pt x="406" y="1576"/>
                    <a:pt x="413" y="1679"/>
                  </a:cubicBezTo>
                  <a:cubicBezTo>
                    <a:pt x="420" y="1781"/>
                    <a:pt x="423" y="1872"/>
                    <a:pt x="382" y="1953"/>
                  </a:cubicBezTo>
                  <a:cubicBezTo>
                    <a:pt x="381" y="1955"/>
                    <a:pt x="380" y="1956"/>
                    <a:pt x="379" y="1956"/>
                  </a:cubicBezTo>
                  <a:cubicBezTo>
                    <a:pt x="377" y="1956"/>
                    <a:pt x="375" y="1955"/>
                    <a:pt x="374" y="1953"/>
                  </a:cubicBezTo>
                  <a:cubicBezTo>
                    <a:pt x="373" y="1952"/>
                    <a:pt x="373" y="1950"/>
                    <a:pt x="374" y="1948"/>
                  </a:cubicBezTo>
                  <a:cubicBezTo>
                    <a:pt x="440" y="1817"/>
                    <a:pt x="406" y="1628"/>
                    <a:pt x="380" y="1491"/>
                  </a:cubicBezTo>
                  <a:cubicBezTo>
                    <a:pt x="380" y="1490"/>
                    <a:pt x="380" y="1490"/>
                    <a:pt x="380" y="1490"/>
                  </a:cubicBezTo>
                  <a:cubicBezTo>
                    <a:pt x="354" y="1349"/>
                    <a:pt x="311" y="1213"/>
                    <a:pt x="252" y="1084"/>
                  </a:cubicBezTo>
                  <a:cubicBezTo>
                    <a:pt x="231" y="1040"/>
                    <a:pt x="209" y="995"/>
                    <a:pt x="187" y="951"/>
                  </a:cubicBezTo>
                  <a:cubicBezTo>
                    <a:pt x="118" y="812"/>
                    <a:pt x="46" y="669"/>
                    <a:pt x="27" y="509"/>
                  </a:cubicBezTo>
                  <a:cubicBezTo>
                    <a:pt x="7" y="340"/>
                    <a:pt x="65" y="121"/>
                    <a:pt x="241" y="40"/>
                  </a:cubicBezTo>
                  <a:cubicBezTo>
                    <a:pt x="271" y="26"/>
                    <a:pt x="302" y="19"/>
                    <a:pt x="332" y="19"/>
                  </a:cubicBezTo>
                  <a:cubicBezTo>
                    <a:pt x="370" y="19"/>
                    <a:pt x="406" y="30"/>
                    <a:pt x="437" y="53"/>
                  </a:cubicBezTo>
                  <a:cubicBezTo>
                    <a:pt x="496" y="97"/>
                    <a:pt x="530" y="174"/>
                    <a:pt x="563" y="247"/>
                  </a:cubicBezTo>
                  <a:cubicBezTo>
                    <a:pt x="576" y="276"/>
                    <a:pt x="588" y="304"/>
                    <a:pt x="601" y="328"/>
                  </a:cubicBezTo>
                  <a:cubicBezTo>
                    <a:pt x="656" y="430"/>
                    <a:pt x="717" y="531"/>
                    <a:pt x="776" y="629"/>
                  </a:cubicBezTo>
                  <a:cubicBezTo>
                    <a:pt x="838" y="731"/>
                    <a:pt x="902" y="837"/>
                    <a:pt x="959" y="944"/>
                  </a:cubicBezTo>
                  <a:cubicBezTo>
                    <a:pt x="960" y="943"/>
                    <a:pt x="962" y="941"/>
                    <a:pt x="963" y="941"/>
                  </a:cubicBezTo>
                  <a:cubicBezTo>
                    <a:pt x="906" y="833"/>
                    <a:pt x="843" y="728"/>
                    <a:pt x="781" y="626"/>
                  </a:cubicBezTo>
                  <a:cubicBezTo>
                    <a:pt x="722" y="528"/>
                    <a:pt x="661" y="428"/>
                    <a:pt x="606" y="326"/>
                  </a:cubicBezTo>
                  <a:cubicBezTo>
                    <a:pt x="593" y="301"/>
                    <a:pt x="581" y="274"/>
                    <a:pt x="568" y="245"/>
                  </a:cubicBezTo>
                  <a:cubicBezTo>
                    <a:pt x="535" y="171"/>
                    <a:pt x="501" y="94"/>
                    <a:pt x="440" y="49"/>
                  </a:cubicBezTo>
                  <a:cubicBezTo>
                    <a:pt x="383" y="7"/>
                    <a:pt x="310" y="2"/>
                    <a:pt x="238" y="35"/>
                  </a:cubicBezTo>
                  <a:cubicBezTo>
                    <a:pt x="59" y="118"/>
                    <a:pt x="0" y="333"/>
                    <a:pt x="21" y="509"/>
                  </a:cubicBezTo>
                  <a:cubicBezTo>
                    <a:pt x="41" y="671"/>
                    <a:pt x="113" y="815"/>
                    <a:pt x="182" y="954"/>
                  </a:cubicBezTo>
                  <a:cubicBezTo>
                    <a:pt x="204" y="997"/>
                    <a:pt x="226" y="1042"/>
                    <a:pt x="247" y="1087"/>
                  </a:cubicBezTo>
                  <a:cubicBezTo>
                    <a:pt x="306" y="1215"/>
                    <a:pt x="349" y="1351"/>
                    <a:pt x="374" y="1491"/>
                  </a:cubicBezTo>
                  <a:cubicBezTo>
                    <a:pt x="375" y="1492"/>
                    <a:pt x="375" y="1492"/>
                    <a:pt x="375" y="1492"/>
                  </a:cubicBezTo>
                  <a:cubicBezTo>
                    <a:pt x="400" y="1629"/>
                    <a:pt x="435" y="1816"/>
                    <a:pt x="369" y="1946"/>
                  </a:cubicBezTo>
                  <a:cubicBezTo>
                    <a:pt x="367" y="1949"/>
                    <a:pt x="367" y="1953"/>
                    <a:pt x="369" y="1956"/>
                  </a:cubicBezTo>
                  <a:cubicBezTo>
                    <a:pt x="371" y="1959"/>
                    <a:pt x="375" y="1961"/>
                    <a:pt x="378" y="1961"/>
                  </a:cubicBezTo>
                  <a:cubicBezTo>
                    <a:pt x="378" y="1961"/>
                    <a:pt x="379" y="1961"/>
                    <a:pt x="379" y="1961"/>
                  </a:cubicBezTo>
                  <a:cubicBezTo>
                    <a:pt x="382" y="1961"/>
                    <a:pt x="385" y="1959"/>
                    <a:pt x="387" y="1956"/>
                  </a:cubicBezTo>
                  <a:cubicBezTo>
                    <a:pt x="429" y="1873"/>
                    <a:pt x="426" y="1781"/>
                    <a:pt x="419" y="1679"/>
                  </a:cubicBezTo>
                  <a:cubicBezTo>
                    <a:pt x="411" y="1575"/>
                    <a:pt x="395" y="1471"/>
                    <a:pt x="369" y="1371"/>
                  </a:cubicBezTo>
                  <a:cubicBezTo>
                    <a:pt x="332" y="1227"/>
                    <a:pt x="269" y="1095"/>
                    <a:pt x="207" y="968"/>
                  </a:cubicBezTo>
                  <a:cubicBezTo>
                    <a:pt x="182" y="917"/>
                    <a:pt x="157" y="864"/>
                    <a:pt x="133" y="810"/>
                  </a:cubicBezTo>
                  <a:cubicBezTo>
                    <a:pt x="19" y="552"/>
                    <a:pt x="8" y="350"/>
                    <a:pt x="101" y="193"/>
                  </a:cubicBezTo>
                  <a:cubicBezTo>
                    <a:pt x="158" y="95"/>
                    <a:pt x="268" y="6"/>
                    <a:pt x="376" y="39"/>
                  </a:cubicBezTo>
                  <a:cubicBezTo>
                    <a:pt x="464" y="66"/>
                    <a:pt x="507" y="163"/>
                    <a:pt x="545" y="248"/>
                  </a:cubicBezTo>
                  <a:cubicBezTo>
                    <a:pt x="556" y="272"/>
                    <a:pt x="567" y="296"/>
                    <a:pt x="578" y="317"/>
                  </a:cubicBezTo>
                  <a:cubicBezTo>
                    <a:pt x="636" y="426"/>
                    <a:pt x="701" y="533"/>
                    <a:pt x="763" y="637"/>
                  </a:cubicBezTo>
                  <a:cubicBezTo>
                    <a:pt x="827" y="742"/>
                    <a:pt x="893" y="850"/>
                    <a:pt x="951" y="961"/>
                  </a:cubicBezTo>
                  <a:cubicBezTo>
                    <a:pt x="952" y="959"/>
                    <a:pt x="953" y="957"/>
                    <a:pt x="954" y="9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3309" y="3042"/>
              <a:ext cx="1711" cy="716"/>
            </a:xfrm>
            <a:custGeom>
              <a:avLst/>
              <a:gdLst>
                <a:gd name="T0" fmla="*/ 5 w 1218"/>
                <a:gd name="T1" fmla="*/ 16 h 510"/>
                <a:gd name="T2" fmla="*/ 234 w 1218"/>
                <a:gd name="T3" fmla="*/ 294 h 510"/>
                <a:gd name="T4" fmla="*/ 489 w 1218"/>
                <a:gd name="T5" fmla="*/ 485 h 510"/>
                <a:gd name="T6" fmla="*/ 1208 w 1218"/>
                <a:gd name="T7" fmla="*/ 445 h 510"/>
                <a:gd name="T8" fmla="*/ 1204 w 1218"/>
                <a:gd name="T9" fmla="*/ 430 h 510"/>
                <a:gd name="T10" fmla="*/ 554 w 1218"/>
                <a:gd name="T11" fmla="*/ 474 h 510"/>
                <a:gd name="T12" fmla="*/ 357 w 1218"/>
                <a:gd name="T13" fmla="*/ 410 h 510"/>
                <a:gd name="T14" fmla="*/ 245 w 1218"/>
                <a:gd name="T15" fmla="*/ 284 h 510"/>
                <a:gd name="T16" fmla="*/ 18 w 1218"/>
                <a:gd name="T17" fmla="*/ 9 h 510"/>
                <a:gd name="T18" fmla="*/ 5 w 1218"/>
                <a:gd name="T19" fmla="*/ 1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8" h="510">
                  <a:moveTo>
                    <a:pt x="5" y="16"/>
                  </a:moveTo>
                  <a:cubicBezTo>
                    <a:pt x="68" y="121"/>
                    <a:pt x="151" y="205"/>
                    <a:pt x="234" y="294"/>
                  </a:cubicBezTo>
                  <a:cubicBezTo>
                    <a:pt x="312" y="377"/>
                    <a:pt x="367" y="473"/>
                    <a:pt x="489" y="485"/>
                  </a:cubicBezTo>
                  <a:cubicBezTo>
                    <a:pt x="730" y="510"/>
                    <a:pt x="970" y="478"/>
                    <a:pt x="1208" y="445"/>
                  </a:cubicBezTo>
                  <a:cubicBezTo>
                    <a:pt x="1218" y="443"/>
                    <a:pt x="1214" y="429"/>
                    <a:pt x="1204" y="430"/>
                  </a:cubicBezTo>
                  <a:cubicBezTo>
                    <a:pt x="986" y="461"/>
                    <a:pt x="775" y="483"/>
                    <a:pt x="554" y="474"/>
                  </a:cubicBezTo>
                  <a:cubicBezTo>
                    <a:pt x="479" y="471"/>
                    <a:pt x="414" y="464"/>
                    <a:pt x="357" y="410"/>
                  </a:cubicBezTo>
                  <a:cubicBezTo>
                    <a:pt x="317" y="371"/>
                    <a:pt x="283" y="324"/>
                    <a:pt x="245" y="284"/>
                  </a:cubicBezTo>
                  <a:cubicBezTo>
                    <a:pt x="163" y="196"/>
                    <a:pt x="80" y="112"/>
                    <a:pt x="18" y="9"/>
                  </a:cubicBezTo>
                  <a:cubicBezTo>
                    <a:pt x="13" y="0"/>
                    <a:pt x="0" y="8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3309" y="3044"/>
              <a:ext cx="1709" cy="711"/>
            </a:xfrm>
            <a:custGeom>
              <a:avLst/>
              <a:gdLst>
                <a:gd name="T0" fmla="*/ 668 w 1217"/>
                <a:gd name="T1" fmla="*/ 495 h 506"/>
                <a:gd name="T2" fmla="*/ 489 w 1217"/>
                <a:gd name="T3" fmla="*/ 486 h 506"/>
                <a:gd name="T4" fmla="*/ 276 w 1217"/>
                <a:gd name="T5" fmla="*/ 343 h 506"/>
                <a:gd name="T6" fmla="*/ 232 w 1217"/>
                <a:gd name="T7" fmla="*/ 294 h 506"/>
                <a:gd name="T8" fmla="*/ 210 w 1217"/>
                <a:gd name="T9" fmla="*/ 270 h 506"/>
                <a:gd name="T10" fmla="*/ 2 w 1217"/>
                <a:gd name="T11" fmla="*/ 16 h 506"/>
                <a:gd name="T12" fmla="*/ 2 w 1217"/>
                <a:gd name="T13" fmla="*/ 16 h 506"/>
                <a:gd name="T14" fmla="*/ 2 w 1217"/>
                <a:gd name="T15" fmla="*/ 6 h 506"/>
                <a:gd name="T16" fmla="*/ 11 w 1217"/>
                <a:gd name="T17" fmla="*/ 0 h 506"/>
                <a:gd name="T18" fmla="*/ 12 w 1217"/>
                <a:gd name="T19" fmla="*/ 0 h 506"/>
                <a:gd name="T20" fmla="*/ 20 w 1217"/>
                <a:gd name="T21" fmla="*/ 5 h 506"/>
                <a:gd name="T22" fmla="*/ 223 w 1217"/>
                <a:gd name="T23" fmla="*/ 255 h 506"/>
                <a:gd name="T24" fmla="*/ 247 w 1217"/>
                <a:gd name="T25" fmla="*/ 280 h 506"/>
                <a:gd name="T26" fmla="*/ 293 w 1217"/>
                <a:gd name="T27" fmla="*/ 333 h 506"/>
                <a:gd name="T28" fmla="*/ 359 w 1217"/>
                <a:gd name="T29" fmla="*/ 406 h 506"/>
                <a:gd name="T30" fmla="*/ 554 w 1217"/>
                <a:gd name="T31" fmla="*/ 469 h 506"/>
                <a:gd name="T32" fmla="*/ 1204 w 1217"/>
                <a:gd name="T33" fmla="*/ 425 h 506"/>
                <a:gd name="T34" fmla="*/ 1216 w 1217"/>
                <a:gd name="T35" fmla="*/ 435 h 506"/>
                <a:gd name="T36" fmla="*/ 1209 w 1217"/>
                <a:gd name="T37" fmla="*/ 445 h 506"/>
                <a:gd name="T38" fmla="*/ 668 w 1217"/>
                <a:gd name="T39" fmla="*/ 495 h 506"/>
                <a:gd name="T40" fmla="*/ 12 w 1217"/>
                <a:gd name="T41" fmla="*/ 6 h 506"/>
                <a:gd name="T42" fmla="*/ 7 w 1217"/>
                <a:gd name="T43" fmla="*/ 9 h 506"/>
                <a:gd name="T44" fmla="*/ 7 w 1217"/>
                <a:gd name="T45" fmla="*/ 13 h 506"/>
                <a:gd name="T46" fmla="*/ 7 w 1217"/>
                <a:gd name="T47" fmla="*/ 13 h 506"/>
                <a:gd name="T48" fmla="*/ 214 w 1217"/>
                <a:gd name="T49" fmla="*/ 266 h 506"/>
                <a:gd name="T50" fmla="*/ 236 w 1217"/>
                <a:gd name="T51" fmla="*/ 290 h 506"/>
                <a:gd name="T52" fmla="*/ 280 w 1217"/>
                <a:gd name="T53" fmla="*/ 340 h 506"/>
                <a:gd name="T54" fmla="*/ 490 w 1217"/>
                <a:gd name="T55" fmla="*/ 481 h 506"/>
                <a:gd name="T56" fmla="*/ 1208 w 1217"/>
                <a:gd name="T57" fmla="*/ 440 h 506"/>
                <a:gd name="T58" fmla="*/ 1211 w 1217"/>
                <a:gd name="T59" fmla="*/ 436 h 506"/>
                <a:gd name="T60" fmla="*/ 1205 w 1217"/>
                <a:gd name="T61" fmla="*/ 431 h 506"/>
                <a:gd name="T62" fmla="*/ 1205 w 1217"/>
                <a:gd name="T63" fmla="*/ 431 h 506"/>
                <a:gd name="T64" fmla="*/ 554 w 1217"/>
                <a:gd name="T65" fmla="*/ 475 h 506"/>
                <a:gd name="T66" fmla="*/ 355 w 1217"/>
                <a:gd name="T67" fmla="*/ 410 h 506"/>
                <a:gd name="T68" fmla="*/ 289 w 1217"/>
                <a:gd name="T69" fmla="*/ 336 h 506"/>
                <a:gd name="T70" fmla="*/ 243 w 1217"/>
                <a:gd name="T71" fmla="*/ 283 h 506"/>
                <a:gd name="T72" fmla="*/ 219 w 1217"/>
                <a:gd name="T73" fmla="*/ 259 h 506"/>
                <a:gd name="T74" fmla="*/ 15 w 1217"/>
                <a:gd name="T75" fmla="*/ 8 h 506"/>
                <a:gd name="T76" fmla="*/ 12 w 1217"/>
                <a:gd name="T77" fmla="*/ 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7" h="506">
                  <a:moveTo>
                    <a:pt x="668" y="495"/>
                  </a:moveTo>
                  <a:cubicBezTo>
                    <a:pt x="609" y="495"/>
                    <a:pt x="549" y="492"/>
                    <a:pt x="489" y="486"/>
                  </a:cubicBezTo>
                  <a:cubicBezTo>
                    <a:pt x="390" y="476"/>
                    <a:pt x="334" y="412"/>
                    <a:pt x="276" y="343"/>
                  </a:cubicBezTo>
                  <a:cubicBezTo>
                    <a:pt x="262" y="327"/>
                    <a:pt x="247" y="310"/>
                    <a:pt x="232" y="294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133" y="188"/>
                    <a:pt x="60" y="1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2"/>
                    <a:pt x="0" y="9"/>
                    <a:pt x="2" y="6"/>
                  </a:cubicBezTo>
                  <a:cubicBezTo>
                    <a:pt x="4" y="3"/>
                    <a:pt x="8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76" y="99"/>
                    <a:pt x="148" y="175"/>
                    <a:pt x="223" y="255"/>
                  </a:cubicBezTo>
                  <a:cubicBezTo>
                    <a:pt x="231" y="263"/>
                    <a:pt x="239" y="271"/>
                    <a:pt x="247" y="280"/>
                  </a:cubicBezTo>
                  <a:cubicBezTo>
                    <a:pt x="263" y="297"/>
                    <a:pt x="278" y="315"/>
                    <a:pt x="293" y="333"/>
                  </a:cubicBezTo>
                  <a:cubicBezTo>
                    <a:pt x="314" y="358"/>
                    <a:pt x="335" y="383"/>
                    <a:pt x="359" y="406"/>
                  </a:cubicBezTo>
                  <a:cubicBezTo>
                    <a:pt x="415" y="460"/>
                    <a:pt x="478" y="466"/>
                    <a:pt x="554" y="469"/>
                  </a:cubicBezTo>
                  <a:cubicBezTo>
                    <a:pt x="787" y="479"/>
                    <a:pt x="1004" y="454"/>
                    <a:pt x="1204" y="425"/>
                  </a:cubicBezTo>
                  <a:cubicBezTo>
                    <a:pt x="1210" y="425"/>
                    <a:pt x="1215" y="430"/>
                    <a:pt x="1216" y="435"/>
                  </a:cubicBezTo>
                  <a:cubicBezTo>
                    <a:pt x="1217" y="440"/>
                    <a:pt x="1214" y="445"/>
                    <a:pt x="1209" y="445"/>
                  </a:cubicBezTo>
                  <a:cubicBezTo>
                    <a:pt x="1041" y="469"/>
                    <a:pt x="856" y="495"/>
                    <a:pt x="668" y="495"/>
                  </a:cubicBezTo>
                  <a:close/>
                  <a:moveTo>
                    <a:pt x="12" y="6"/>
                  </a:moveTo>
                  <a:cubicBezTo>
                    <a:pt x="10" y="6"/>
                    <a:pt x="8" y="7"/>
                    <a:pt x="7" y="9"/>
                  </a:cubicBezTo>
                  <a:cubicBezTo>
                    <a:pt x="6" y="10"/>
                    <a:pt x="6" y="11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4" y="108"/>
                    <a:pt x="137" y="185"/>
                    <a:pt x="214" y="266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51" y="306"/>
                    <a:pt x="266" y="323"/>
                    <a:pt x="280" y="340"/>
                  </a:cubicBezTo>
                  <a:cubicBezTo>
                    <a:pt x="338" y="407"/>
                    <a:pt x="392" y="471"/>
                    <a:pt x="490" y="481"/>
                  </a:cubicBezTo>
                  <a:cubicBezTo>
                    <a:pt x="737" y="506"/>
                    <a:pt x="987" y="471"/>
                    <a:pt x="1208" y="440"/>
                  </a:cubicBezTo>
                  <a:cubicBezTo>
                    <a:pt x="1211" y="439"/>
                    <a:pt x="1211" y="437"/>
                    <a:pt x="1211" y="436"/>
                  </a:cubicBezTo>
                  <a:cubicBezTo>
                    <a:pt x="1210" y="434"/>
                    <a:pt x="1209" y="431"/>
                    <a:pt x="1205" y="431"/>
                  </a:cubicBezTo>
                  <a:cubicBezTo>
                    <a:pt x="1205" y="431"/>
                    <a:pt x="1205" y="431"/>
                    <a:pt x="1205" y="431"/>
                  </a:cubicBezTo>
                  <a:cubicBezTo>
                    <a:pt x="1004" y="459"/>
                    <a:pt x="787" y="484"/>
                    <a:pt x="554" y="475"/>
                  </a:cubicBezTo>
                  <a:cubicBezTo>
                    <a:pt x="479" y="472"/>
                    <a:pt x="412" y="465"/>
                    <a:pt x="355" y="410"/>
                  </a:cubicBezTo>
                  <a:cubicBezTo>
                    <a:pt x="331" y="387"/>
                    <a:pt x="310" y="361"/>
                    <a:pt x="289" y="336"/>
                  </a:cubicBezTo>
                  <a:cubicBezTo>
                    <a:pt x="274" y="319"/>
                    <a:pt x="259" y="300"/>
                    <a:pt x="243" y="283"/>
                  </a:cubicBezTo>
                  <a:cubicBezTo>
                    <a:pt x="235" y="275"/>
                    <a:pt x="227" y="267"/>
                    <a:pt x="219" y="259"/>
                  </a:cubicBezTo>
                  <a:cubicBezTo>
                    <a:pt x="144" y="178"/>
                    <a:pt x="72" y="102"/>
                    <a:pt x="15" y="8"/>
                  </a:cubicBezTo>
                  <a:cubicBezTo>
                    <a:pt x="14" y="7"/>
                    <a:pt x="13" y="6"/>
                    <a:pt x="1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035" y="2541"/>
              <a:ext cx="143" cy="252"/>
            </a:xfrm>
            <a:custGeom>
              <a:avLst/>
              <a:gdLst>
                <a:gd name="T0" fmla="*/ 4 w 102"/>
                <a:gd name="T1" fmla="*/ 16 h 179"/>
                <a:gd name="T2" fmla="*/ 84 w 102"/>
                <a:gd name="T3" fmla="*/ 171 h 179"/>
                <a:gd name="T4" fmla="*/ 97 w 102"/>
                <a:gd name="T5" fmla="*/ 163 h 179"/>
                <a:gd name="T6" fmla="*/ 17 w 102"/>
                <a:gd name="T7" fmla="*/ 8 h 179"/>
                <a:gd name="T8" fmla="*/ 4 w 102"/>
                <a:gd name="T9" fmla="*/ 1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79">
                  <a:moveTo>
                    <a:pt x="4" y="16"/>
                  </a:moveTo>
                  <a:cubicBezTo>
                    <a:pt x="29" y="69"/>
                    <a:pt x="55" y="120"/>
                    <a:pt x="84" y="171"/>
                  </a:cubicBezTo>
                  <a:cubicBezTo>
                    <a:pt x="89" y="179"/>
                    <a:pt x="102" y="172"/>
                    <a:pt x="97" y="163"/>
                  </a:cubicBezTo>
                  <a:cubicBezTo>
                    <a:pt x="67" y="113"/>
                    <a:pt x="42" y="61"/>
                    <a:pt x="17" y="8"/>
                  </a:cubicBezTo>
                  <a:cubicBezTo>
                    <a:pt x="13" y="0"/>
                    <a:pt x="0" y="7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3032" y="2541"/>
              <a:ext cx="148" cy="249"/>
            </a:xfrm>
            <a:custGeom>
              <a:avLst/>
              <a:gdLst>
                <a:gd name="T0" fmla="*/ 92 w 105"/>
                <a:gd name="T1" fmla="*/ 177 h 177"/>
                <a:gd name="T2" fmla="*/ 84 w 105"/>
                <a:gd name="T3" fmla="*/ 172 h 177"/>
                <a:gd name="T4" fmla="*/ 3 w 105"/>
                <a:gd name="T5" fmla="*/ 17 h 177"/>
                <a:gd name="T6" fmla="*/ 9 w 105"/>
                <a:gd name="T7" fmla="*/ 3 h 177"/>
                <a:gd name="T8" fmla="*/ 21 w 105"/>
                <a:gd name="T9" fmla="*/ 7 h 177"/>
                <a:gd name="T10" fmla="*/ 102 w 105"/>
                <a:gd name="T11" fmla="*/ 162 h 177"/>
                <a:gd name="T12" fmla="*/ 98 w 105"/>
                <a:gd name="T13" fmla="*/ 176 h 177"/>
                <a:gd name="T14" fmla="*/ 92 w 105"/>
                <a:gd name="T15" fmla="*/ 177 h 177"/>
                <a:gd name="T16" fmla="*/ 13 w 105"/>
                <a:gd name="T17" fmla="*/ 7 h 177"/>
                <a:gd name="T18" fmla="*/ 11 w 105"/>
                <a:gd name="T19" fmla="*/ 8 h 177"/>
                <a:gd name="T20" fmla="*/ 8 w 105"/>
                <a:gd name="T21" fmla="*/ 15 h 177"/>
                <a:gd name="T22" fmla="*/ 8 w 105"/>
                <a:gd name="T23" fmla="*/ 15 h 177"/>
                <a:gd name="T24" fmla="*/ 89 w 105"/>
                <a:gd name="T25" fmla="*/ 169 h 177"/>
                <a:gd name="T26" fmla="*/ 95 w 105"/>
                <a:gd name="T27" fmla="*/ 171 h 177"/>
                <a:gd name="T28" fmla="*/ 97 w 105"/>
                <a:gd name="T29" fmla="*/ 165 h 177"/>
                <a:gd name="T30" fmla="*/ 16 w 105"/>
                <a:gd name="T31" fmla="*/ 10 h 177"/>
                <a:gd name="T32" fmla="*/ 13 w 105"/>
                <a:gd name="T33" fmla="*/ 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77">
                  <a:moveTo>
                    <a:pt x="92" y="177"/>
                  </a:moveTo>
                  <a:cubicBezTo>
                    <a:pt x="89" y="177"/>
                    <a:pt x="86" y="176"/>
                    <a:pt x="84" y="172"/>
                  </a:cubicBezTo>
                  <a:cubicBezTo>
                    <a:pt x="51" y="116"/>
                    <a:pt x="24" y="60"/>
                    <a:pt x="3" y="17"/>
                  </a:cubicBezTo>
                  <a:cubicBezTo>
                    <a:pt x="0" y="11"/>
                    <a:pt x="4" y="5"/>
                    <a:pt x="9" y="3"/>
                  </a:cubicBezTo>
                  <a:cubicBezTo>
                    <a:pt x="14" y="0"/>
                    <a:pt x="19" y="2"/>
                    <a:pt x="21" y="7"/>
                  </a:cubicBezTo>
                  <a:cubicBezTo>
                    <a:pt x="41" y="50"/>
                    <a:pt x="69" y="106"/>
                    <a:pt x="102" y="162"/>
                  </a:cubicBezTo>
                  <a:cubicBezTo>
                    <a:pt x="105" y="168"/>
                    <a:pt x="102" y="173"/>
                    <a:pt x="98" y="176"/>
                  </a:cubicBezTo>
                  <a:cubicBezTo>
                    <a:pt x="96" y="177"/>
                    <a:pt x="94" y="177"/>
                    <a:pt x="92" y="177"/>
                  </a:cubicBezTo>
                  <a:close/>
                  <a:moveTo>
                    <a:pt x="13" y="7"/>
                  </a:moveTo>
                  <a:cubicBezTo>
                    <a:pt x="12" y="7"/>
                    <a:pt x="11" y="8"/>
                    <a:pt x="11" y="8"/>
                  </a:cubicBezTo>
                  <a:cubicBezTo>
                    <a:pt x="9" y="9"/>
                    <a:pt x="7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8" y="57"/>
                    <a:pt x="56" y="113"/>
                    <a:pt x="89" y="169"/>
                  </a:cubicBezTo>
                  <a:cubicBezTo>
                    <a:pt x="91" y="173"/>
                    <a:pt x="95" y="171"/>
                    <a:pt x="95" y="171"/>
                  </a:cubicBezTo>
                  <a:cubicBezTo>
                    <a:pt x="97" y="170"/>
                    <a:pt x="98" y="168"/>
                    <a:pt x="97" y="165"/>
                  </a:cubicBezTo>
                  <a:cubicBezTo>
                    <a:pt x="64" y="109"/>
                    <a:pt x="36" y="52"/>
                    <a:pt x="16" y="10"/>
                  </a:cubicBezTo>
                  <a:cubicBezTo>
                    <a:pt x="15" y="8"/>
                    <a:pt x="14" y="7"/>
                    <a:pt x="13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4992" y="3226"/>
              <a:ext cx="239" cy="415"/>
            </a:xfrm>
            <a:custGeom>
              <a:avLst/>
              <a:gdLst>
                <a:gd name="T0" fmla="*/ 86 w 170"/>
                <a:gd name="T1" fmla="*/ 16 h 296"/>
                <a:gd name="T2" fmla="*/ 130 w 170"/>
                <a:gd name="T3" fmla="*/ 67 h 296"/>
                <a:gd name="T4" fmla="*/ 121 w 170"/>
                <a:gd name="T5" fmla="*/ 178 h 296"/>
                <a:gd name="T6" fmla="*/ 13 w 170"/>
                <a:gd name="T7" fmla="*/ 276 h 296"/>
                <a:gd name="T8" fmla="*/ 9 w 170"/>
                <a:gd name="T9" fmla="*/ 291 h 296"/>
                <a:gd name="T10" fmla="*/ 70 w 170"/>
                <a:gd name="T11" fmla="*/ 277 h 296"/>
                <a:gd name="T12" fmla="*/ 150 w 170"/>
                <a:gd name="T13" fmla="*/ 157 h 296"/>
                <a:gd name="T14" fmla="*/ 86 w 170"/>
                <a:gd name="T15" fmla="*/ 1 h 296"/>
                <a:gd name="T16" fmla="*/ 86 w 170"/>
                <a:gd name="T17" fmla="*/ 1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296">
                  <a:moveTo>
                    <a:pt x="86" y="16"/>
                  </a:moveTo>
                  <a:cubicBezTo>
                    <a:pt x="104" y="18"/>
                    <a:pt x="122" y="51"/>
                    <a:pt x="130" y="67"/>
                  </a:cubicBezTo>
                  <a:cubicBezTo>
                    <a:pt x="150" y="105"/>
                    <a:pt x="143" y="143"/>
                    <a:pt x="121" y="178"/>
                  </a:cubicBezTo>
                  <a:cubicBezTo>
                    <a:pt x="100" y="213"/>
                    <a:pt x="62" y="288"/>
                    <a:pt x="13" y="276"/>
                  </a:cubicBezTo>
                  <a:cubicBezTo>
                    <a:pt x="4" y="274"/>
                    <a:pt x="0" y="288"/>
                    <a:pt x="9" y="291"/>
                  </a:cubicBezTo>
                  <a:cubicBezTo>
                    <a:pt x="32" y="296"/>
                    <a:pt x="52" y="292"/>
                    <a:pt x="70" y="277"/>
                  </a:cubicBezTo>
                  <a:cubicBezTo>
                    <a:pt x="102" y="249"/>
                    <a:pt x="133" y="196"/>
                    <a:pt x="150" y="157"/>
                  </a:cubicBezTo>
                  <a:cubicBezTo>
                    <a:pt x="170" y="110"/>
                    <a:pt x="146" y="8"/>
                    <a:pt x="86" y="1"/>
                  </a:cubicBezTo>
                  <a:cubicBezTo>
                    <a:pt x="77" y="0"/>
                    <a:pt x="77" y="15"/>
                    <a:pt x="86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4993" y="3223"/>
              <a:ext cx="232" cy="418"/>
            </a:xfrm>
            <a:custGeom>
              <a:avLst/>
              <a:gdLst>
                <a:gd name="T0" fmla="*/ 27 w 165"/>
                <a:gd name="T1" fmla="*/ 298 h 298"/>
                <a:gd name="T2" fmla="*/ 8 w 165"/>
                <a:gd name="T3" fmla="*/ 295 h 298"/>
                <a:gd name="T4" fmla="*/ 1 w 165"/>
                <a:gd name="T5" fmla="*/ 291 h 298"/>
                <a:gd name="T6" fmla="*/ 1 w 165"/>
                <a:gd name="T7" fmla="*/ 283 h 298"/>
                <a:gd name="T8" fmla="*/ 5 w 165"/>
                <a:gd name="T9" fmla="*/ 277 h 298"/>
                <a:gd name="T10" fmla="*/ 13 w 165"/>
                <a:gd name="T11" fmla="*/ 276 h 298"/>
                <a:gd name="T12" fmla="*/ 110 w 165"/>
                <a:gd name="T13" fmla="*/ 193 h 298"/>
                <a:gd name="T14" fmla="*/ 118 w 165"/>
                <a:gd name="T15" fmla="*/ 179 h 298"/>
                <a:gd name="T16" fmla="*/ 127 w 165"/>
                <a:gd name="T17" fmla="*/ 70 h 298"/>
                <a:gd name="T18" fmla="*/ 85 w 165"/>
                <a:gd name="T19" fmla="*/ 21 h 298"/>
                <a:gd name="T20" fmla="*/ 85 w 165"/>
                <a:gd name="T21" fmla="*/ 21 h 298"/>
                <a:gd name="T22" fmla="*/ 75 w 165"/>
                <a:gd name="T23" fmla="*/ 8 h 298"/>
                <a:gd name="T24" fmla="*/ 85 w 165"/>
                <a:gd name="T25" fmla="*/ 0 h 298"/>
                <a:gd name="T26" fmla="*/ 138 w 165"/>
                <a:gd name="T27" fmla="*/ 40 h 298"/>
                <a:gd name="T28" fmla="*/ 152 w 165"/>
                <a:gd name="T29" fmla="*/ 160 h 298"/>
                <a:gd name="T30" fmla="*/ 70 w 165"/>
                <a:gd name="T31" fmla="*/ 281 h 298"/>
                <a:gd name="T32" fmla="*/ 27 w 165"/>
                <a:gd name="T33" fmla="*/ 298 h 298"/>
                <a:gd name="T34" fmla="*/ 10 w 165"/>
                <a:gd name="T35" fmla="*/ 281 h 298"/>
                <a:gd name="T36" fmla="*/ 8 w 165"/>
                <a:gd name="T37" fmla="*/ 282 h 298"/>
                <a:gd name="T38" fmla="*/ 6 w 165"/>
                <a:gd name="T39" fmla="*/ 285 h 298"/>
                <a:gd name="T40" fmla="*/ 6 w 165"/>
                <a:gd name="T41" fmla="*/ 288 h 298"/>
                <a:gd name="T42" fmla="*/ 9 w 165"/>
                <a:gd name="T43" fmla="*/ 290 h 298"/>
                <a:gd name="T44" fmla="*/ 67 w 165"/>
                <a:gd name="T45" fmla="*/ 277 h 298"/>
                <a:gd name="T46" fmla="*/ 146 w 165"/>
                <a:gd name="T47" fmla="*/ 158 h 298"/>
                <a:gd name="T48" fmla="*/ 133 w 165"/>
                <a:gd name="T49" fmla="*/ 43 h 298"/>
                <a:gd name="T50" fmla="*/ 85 w 165"/>
                <a:gd name="T51" fmla="*/ 6 h 298"/>
                <a:gd name="T52" fmla="*/ 84 w 165"/>
                <a:gd name="T53" fmla="*/ 6 h 298"/>
                <a:gd name="T54" fmla="*/ 81 w 165"/>
                <a:gd name="T55" fmla="*/ 9 h 298"/>
                <a:gd name="T56" fmla="*/ 85 w 165"/>
                <a:gd name="T57" fmla="*/ 15 h 298"/>
                <a:gd name="T58" fmla="*/ 85 w 165"/>
                <a:gd name="T59" fmla="*/ 15 h 298"/>
                <a:gd name="T60" fmla="*/ 132 w 165"/>
                <a:gd name="T61" fmla="*/ 67 h 298"/>
                <a:gd name="T62" fmla="*/ 123 w 165"/>
                <a:gd name="T63" fmla="*/ 182 h 298"/>
                <a:gd name="T64" fmla="*/ 114 w 165"/>
                <a:gd name="T65" fmla="*/ 195 h 298"/>
                <a:gd name="T66" fmla="*/ 12 w 165"/>
                <a:gd name="T67" fmla="*/ 281 h 298"/>
                <a:gd name="T68" fmla="*/ 10 w 165"/>
                <a:gd name="T69" fmla="*/ 28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298">
                  <a:moveTo>
                    <a:pt x="27" y="298"/>
                  </a:moveTo>
                  <a:cubicBezTo>
                    <a:pt x="21" y="298"/>
                    <a:pt x="14" y="297"/>
                    <a:pt x="8" y="295"/>
                  </a:cubicBezTo>
                  <a:cubicBezTo>
                    <a:pt x="5" y="295"/>
                    <a:pt x="2" y="293"/>
                    <a:pt x="1" y="291"/>
                  </a:cubicBezTo>
                  <a:cubicBezTo>
                    <a:pt x="0" y="288"/>
                    <a:pt x="0" y="286"/>
                    <a:pt x="1" y="283"/>
                  </a:cubicBezTo>
                  <a:cubicBezTo>
                    <a:pt x="1" y="281"/>
                    <a:pt x="3" y="279"/>
                    <a:pt x="5" y="277"/>
                  </a:cubicBezTo>
                  <a:cubicBezTo>
                    <a:pt x="7" y="275"/>
                    <a:pt x="10" y="275"/>
                    <a:pt x="13" y="276"/>
                  </a:cubicBezTo>
                  <a:cubicBezTo>
                    <a:pt x="54" y="286"/>
                    <a:pt x="88" y="230"/>
                    <a:pt x="110" y="193"/>
                  </a:cubicBezTo>
                  <a:cubicBezTo>
                    <a:pt x="113" y="188"/>
                    <a:pt x="115" y="183"/>
                    <a:pt x="118" y="179"/>
                  </a:cubicBezTo>
                  <a:cubicBezTo>
                    <a:pt x="141" y="141"/>
                    <a:pt x="144" y="105"/>
                    <a:pt x="127" y="70"/>
                  </a:cubicBezTo>
                  <a:cubicBezTo>
                    <a:pt x="111" y="40"/>
                    <a:pt x="96" y="22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78" y="20"/>
                    <a:pt x="75" y="14"/>
                    <a:pt x="75" y="8"/>
                  </a:cubicBezTo>
                  <a:cubicBezTo>
                    <a:pt x="76" y="3"/>
                    <a:pt x="80" y="0"/>
                    <a:pt x="85" y="0"/>
                  </a:cubicBezTo>
                  <a:cubicBezTo>
                    <a:pt x="106" y="3"/>
                    <a:pt x="125" y="17"/>
                    <a:pt x="138" y="40"/>
                  </a:cubicBezTo>
                  <a:cubicBezTo>
                    <a:pt x="159" y="76"/>
                    <a:pt x="165" y="129"/>
                    <a:pt x="152" y="160"/>
                  </a:cubicBezTo>
                  <a:cubicBezTo>
                    <a:pt x="136" y="198"/>
                    <a:pt x="105" y="252"/>
                    <a:pt x="70" y="281"/>
                  </a:cubicBezTo>
                  <a:cubicBezTo>
                    <a:pt x="57" y="292"/>
                    <a:pt x="43" y="298"/>
                    <a:pt x="27" y="298"/>
                  </a:cubicBezTo>
                  <a:close/>
                  <a:moveTo>
                    <a:pt x="10" y="281"/>
                  </a:moveTo>
                  <a:cubicBezTo>
                    <a:pt x="9" y="281"/>
                    <a:pt x="9" y="281"/>
                    <a:pt x="8" y="282"/>
                  </a:cubicBezTo>
                  <a:cubicBezTo>
                    <a:pt x="7" y="282"/>
                    <a:pt x="6" y="284"/>
                    <a:pt x="6" y="285"/>
                  </a:cubicBezTo>
                  <a:cubicBezTo>
                    <a:pt x="6" y="286"/>
                    <a:pt x="6" y="287"/>
                    <a:pt x="6" y="288"/>
                  </a:cubicBezTo>
                  <a:cubicBezTo>
                    <a:pt x="7" y="289"/>
                    <a:pt x="8" y="290"/>
                    <a:pt x="9" y="290"/>
                  </a:cubicBezTo>
                  <a:cubicBezTo>
                    <a:pt x="31" y="295"/>
                    <a:pt x="50" y="291"/>
                    <a:pt x="67" y="277"/>
                  </a:cubicBezTo>
                  <a:cubicBezTo>
                    <a:pt x="100" y="248"/>
                    <a:pt x="131" y="195"/>
                    <a:pt x="146" y="158"/>
                  </a:cubicBezTo>
                  <a:cubicBezTo>
                    <a:pt x="159" y="129"/>
                    <a:pt x="153" y="77"/>
                    <a:pt x="133" y="43"/>
                  </a:cubicBezTo>
                  <a:cubicBezTo>
                    <a:pt x="125" y="28"/>
                    <a:pt x="109" y="9"/>
                    <a:pt x="85" y="6"/>
                  </a:cubicBezTo>
                  <a:cubicBezTo>
                    <a:pt x="85" y="6"/>
                    <a:pt x="84" y="6"/>
                    <a:pt x="84" y="6"/>
                  </a:cubicBezTo>
                  <a:cubicBezTo>
                    <a:pt x="82" y="6"/>
                    <a:pt x="81" y="8"/>
                    <a:pt x="81" y="9"/>
                  </a:cubicBezTo>
                  <a:cubicBezTo>
                    <a:pt x="81" y="11"/>
                    <a:pt x="82" y="15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103" y="17"/>
                    <a:pt x="120" y="45"/>
                    <a:pt x="132" y="67"/>
                  </a:cubicBezTo>
                  <a:cubicBezTo>
                    <a:pt x="150" y="104"/>
                    <a:pt x="147" y="142"/>
                    <a:pt x="123" y="182"/>
                  </a:cubicBezTo>
                  <a:cubicBezTo>
                    <a:pt x="120" y="186"/>
                    <a:pt x="117" y="190"/>
                    <a:pt x="114" y="195"/>
                  </a:cubicBezTo>
                  <a:cubicBezTo>
                    <a:pt x="92" y="234"/>
                    <a:pt x="57" y="292"/>
                    <a:pt x="12" y="281"/>
                  </a:cubicBezTo>
                  <a:cubicBezTo>
                    <a:pt x="11" y="281"/>
                    <a:pt x="11" y="281"/>
                    <a:pt x="10" y="2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4990" y="3221"/>
              <a:ext cx="139" cy="218"/>
            </a:xfrm>
            <a:custGeom>
              <a:avLst/>
              <a:gdLst>
                <a:gd name="T0" fmla="*/ 16 w 99"/>
                <a:gd name="T1" fmla="*/ 149 h 155"/>
                <a:gd name="T2" fmla="*/ 69 w 99"/>
                <a:gd name="T3" fmla="*/ 95 h 155"/>
                <a:gd name="T4" fmla="*/ 84 w 99"/>
                <a:gd name="T5" fmla="*/ 62 h 155"/>
                <a:gd name="T6" fmla="*/ 92 w 99"/>
                <a:gd name="T7" fmla="*/ 17 h 155"/>
                <a:gd name="T8" fmla="*/ 82 w 99"/>
                <a:gd name="T9" fmla="*/ 6 h 155"/>
                <a:gd name="T10" fmla="*/ 75 w 99"/>
                <a:gd name="T11" fmla="*/ 22 h 155"/>
                <a:gd name="T12" fmla="*/ 67 w 99"/>
                <a:gd name="T13" fmla="*/ 65 h 155"/>
                <a:gd name="T14" fmla="*/ 8 w 99"/>
                <a:gd name="T15" fmla="*/ 137 h 155"/>
                <a:gd name="T16" fmla="*/ 16 w 99"/>
                <a:gd name="T17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55">
                  <a:moveTo>
                    <a:pt x="16" y="149"/>
                  </a:moveTo>
                  <a:cubicBezTo>
                    <a:pt x="37" y="136"/>
                    <a:pt x="56" y="118"/>
                    <a:pt x="69" y="95"/>
                  </a:cubicBezTo>
                  <a:cubicBezTo>
                    <a:pt x="75" y="85"/>
                    <a:pt x="80" y="74"/>
                    <a:pt x="84" y="62"/>
                  </a:cubicBezTo>
                  <a:cubicBezTo>
                    <a:pt x="86" y="54"/>
                    <a:pt x="87" y="21"/>
                    <a:pt x="92" y="17"/>
                  </a:cubicBezTo>
                  <a:cubicBezTo>
                    <a:pt x="99" y="10"/>
                    <a:pt x="89" y="0"/>
                    <a:pt x="82" y="6"/>
                  </a:cubicBezTo>
                  <a:cubicBezTo>
                    <a:pt x="77" y="11"/>
                    <a:pt x="77" y="15"/>
                    <a:pt x="75" y="22"/>
                  </a:cubicBezTo>
                  <a:cubicBezTo>
                    <a:pt x="73" y="37"/>
                    <a:pt x="72" y="51"/>
                    <a:pt x="67" y="65"/>
                  </a:cubicBezTo>
                  <a:cubicBezTo>
                    <a:pt x="56" y="95"/>
                    <a:pt x="35" y="120"/>
                    <a:pt x="8" y="137"/>
                  </a:cubicBezTo>
                  <a:cubicBezTo>
                    <a:pt x="0" y="142"/>
                    <a:pt x="7" y="155"/>
                    <a:pt x="16" y="1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4992" y="3221"/>
              <a:ext cx="137" cy="215"/>
            </a:xfrm>
            <a:custGeom>
              <a:avLst/>
              <a:gdLst>
                <a:gd name="T0" fmla="*/ 11 w 98"/>
                <a:gd name="T1" fmla="*/ 153 h 153"/>
                <a:gd name="T2" fmla="*/ 3 w 98"/>
                <a:gd name="T3" fmla="*/ 149 h 153"/>
                <a:gd name="T4" fmla="*/ 6 w 98"/>
                <a:gd name="T5" fmla="*/ 134 h 153"/>
                <a:gd name="T6" fmla="*/ 63 w 98"/>
                <a:gd name="T7" fmla="*/ 64 h 153"/>
                <a:gd name="T8" fmla="*/ 70 w 98"/>
                <a:gd name="T9" fmla="*/ 33 h 153"/>
                <a:gd name="T10" fmla="*/ 72 w 98"/>
                <a:gd name="T11" fmla="*/ 22 h 153"/>
                <a:gd name="T12" fmla="*/ 72 w 98"/>
                <a:gd name="T13" fmla="*/ 20 h 153"/>
                <a:gd name="T14" fmla="*/ 79 w 98"/>
                <a:gd name="T15" fmla="*/ 4 h 153"/>
                <a:gd name="T16" fmla="*/ 94 w 98"/>
                <a:gd name="T17" fmla="*/ 5 h 153"/>
                <a:gd name="T18" fmla="*/ 93 w 98"/>
                <a:gd name="T19" fmla="*/ 19 h 153"/>
                <a:gd name="T20" fmla="*/ 88 w 98"/>
                <a:gd name="T21" fmla="*/ 47 h 153"/>
                <a:gd name="T22" fmla="*/ 85 w 98"/>
                <a:gd name="T23" fmla="*/ 63 h 153"/>
                <a:gd name="T24" fmla="*/ 70 w 98"/>
                <a:gd name="T25" fmla="*/ 97 h 153"/>
                <a:gd name="T26" fmla="*/ 16 w 98"/>
                <a:gd name="T27" fmla="*/ 152 h 153"/>
                <a:gd name="T28" fmla="*/ 16 w 98"/>
                <a:gd name="T29" fmla="*/ 152 h 153"/>
                <a:gd name="T30" fmla="*/ 11 w 98"/>
                <a:gd name="T31" fmla="*/ 153 h 153"/>
                <a:gd name="T32" fmla="*/ 86 w 98"/>
                <a:gd name="T33" fmla="*/ 7 h 153"/>
                <a:gd name="T34" fmla="*/ 83 w 98"/>
                <a:gd name="T35" fmla="*/ 8 h 153"/>
                <a:gd name="T36" fmla="*/ 77 w 98"/>
                <a:gd name="T37" fmla="*/ 21 h 153"/>
                <a:gd name="T38" fmla="*/ 77 w 98"/>
                <a:gd name="T39" fmla="*/ 23 h 153"/>
                <a:gd name="T40" fmla="*/ 75 w 98"/>
                <a:gd name="T41" fmla="*/ 34 h 153"/>
                <a:gd name="T42" fmla="*/ 68 w 98"/>
                <a:gd name="T43" fmla="*/ 66 h 153"/>
                <a:gd name="T44" fmla="*/ 9 w 98"/>
                <a:gd name="T45" fmla="*/ 139 h 153"/>
                <a:gd name="T46" fmla="*/ 7 w 98"/>
                <a:gd name="T47" fmla="*/ 146 h 153"/>
                <a:gd name="T48" fmla="*/ 13 w 98"/>
                <a:gd name="T49" fmla="*/ 147 h 153"/>
                <a:gd name="T50" fmla="*/ 13 w 98"/>
                <a:gd name="T51" fmla="*/ 147 h 153"/>
                <a:gd name="T52" fmla="*/ 65 w 98"/>
                <a:gd name="T53" fmla="*/ 94 h 153"/>
                <a:gd name="T54" fmla="*/ 80 w 98"/>
                <a:gd name="T55" fmla="*/ 61 h 153"/>
                <a:gd name="T56" fmla="*/ 82 w 98"/>
                <a:gd name="T57" fmla="*/ 46 h 153"/>
                <a:gd name="T58" fmla="*/ 90 w 98"/>
                <a:gd name="T59" fmla="*/ 15 h 153"/>
                <a:gd name="T60" fmla="*/ 90 w 98"/>
                <a:gd name="T61" fmla="*/ 9 h 153"/>
                <a:gd name="T62" fmla="*/ 86 w 98"/>
                <a:gd name="T63" fmla="*/ 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3">
                  <a:moveTo>
                    <a:pt x="11" y="153"/>
                  </a:moveTo>
                  <a:cubicBezTo>
                    <a:pt x="7" y="153"/>
                    <a:pt x="4" y="151"/>
                    <a:pt x="3" y="149"/>
                  </a:cubicBezTo>
                  <a:cubicBezTo>
                    <a:pt x="0" y="144"/>
                    <a:pt x="0" y="138"/>
                    <a:pt x="6" y="134"/>
                  </a:cubicBezTo>
                  <a:cubicBezTo>
                    <a:pt x="33" y="117"/>
                    <a:pt x="53" y="93"/>
                    <a:pt x="63" y="64"/>
                  </a:cubicBezTo>
                  <a:cubicBezTo>
                    <a:pt x="67" y="54"/>
                    <a:pt x="68" y="44"/>
                    <a:pt x="70" y="33"/>
                  </a:cubicBezTo>
                  <a:cubicBezTo>
                    <a:pt x="70" y="30"/>
                    <a:pt x="71" y="26"/>
                    <a:pt x="72" y="22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3" y="14"/>
                    <a:pt x="74" y="9"/>
                    <a:pt x="79" y="4"/>
                  </a:cubicBezTo>
                  <a:cubicBezTo>
                    <a:pt x="84" y="0"/>
                    <a:pt x="90" y="1"/>
                    <a:pt x="94" y="5"/>
                  </a:cubicBezTo>
                  <a:cubicBezTo>
                    <a:pt x="97" y="9"/>
                    <a:pt x="98" y="15"/>
                    <a:pt x="93" y="19"/>
                  </a:cubicBezTo>
                  <a:cubicBezTo>
                    <a:pt x="91" y="21"/>
                    <a:pt x="89" y="38"/>
                    <a:pt x="88" y="47"/>
                  </a:cubicBezTo>
                  <a:cubicBezTo>
                    <a:pt x="87" y="54"/>
                    <a:pt x="86" y="60"/>
                    <a:pt x="85" y="63"/>
                  </a:cubicBezTo>
                  <a:cubicBezTo>
                    <a:pt x="82" y="75"/>
                    <a:pt x="76" y="86"/>
                    <a:pt x="70" y="97"/>
                  </a:cubicBezTo>
                  <a:cubicBezTo>
                    <a:pt x="57" y="119"/>
                    <a:pt x="39" y="137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53"/>
                    <a:pt x="12" y="153"/>
                    <a:pt x="11" y="153"/>
                  </a:cubicBezTo>
                  <a:close/>
                  <a:moveTo>
                    <a:pt x="86" y="7"/>
                  </a:moveTo>
                  <a:cubicBezTo>
                    <a:pt x="85" y="7"/>
                    <a:pt x="84" y="7"/>
                    <a:pt x="83" y="8"/>
                  </a:cubicBezTo>
                  <a:cubicBezTo>
                    <a:pt x="79" y="12"/>
                    <a:pt x="78" y="15"/>
                    <a:pt x="77" y="21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6" y="27"/>
                    <a:pt x="76" y="30"/>
                    <a:pt x="75" y="34"/>
                  </a:cubicBezTo>
                  <a:cubicBezTo>
                    <a:pt x="74" y="45"/>
                    <a:pt x="72" y="55"/>
                    <a:pt x="68" y="66"/>
                  </a:cubicBezTo>
                  <a:cubicBezTo>
                    <a:pt x="57" y="96"/>
                    <a:pt x="37" y="121"/>
                    <a:pt x="9" y="139"/>
                  </a:cubicBezTo>
                  <a:cubicBezTo>
                    <a:pt x="5" y="141"/>
                    <a:pt x="6" y="144"/>
                    <a:pt x="7" y="146"/>
                  </a:cubicBezTo>
                  <a:cubicBezTo>
                    <a:pt x="8" y="146"/>
                    <a:pt x="10" y="149"/>
                    <a:pt x="13" y="147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35" y="133"/>
                    <a:pt x="53" y="115"/>
                    <a:pt x="65" y="94"/>
                  </a:cubicBezTo>
                  <a:cubicBezTo>
                    <a:pt x="71" y="84"/>
                    <a:pt x="76" y="73"/>
                    <a:pt x="80" y="61"/>
                  </a:cubicBezTo>
                  <a:cubicBezTo>
                    <a:pt x="81" y="59"/>
                    <a:pt x="81" y="52"/>
                    <a:pt x="82" y="46"/>
                  </a:cubicBezTo>
                  <a:cubicBezTo>
                    <a:pt x="84" y="29"/>
                    <a:pt x="86" y="18"/>
                    <a:pt x="90" y="15"/>
                  </a:cubicBezTo>
                  <a:cubicBezTo>
                    <a:pt x="92" y="12"/>
                    <a:pt x="90" y="9"/>
                    <a:pt x="90" y="9"/>
                  </a:cubicBezTo>
                  <a:cubicBezTo>
                    <a:pt x="89" y="8"/>
                    <a:pt x="87" y="7"/>
                    <a:pt x="86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3487" y="1918"/>
              <a:ext cx="264" cy="382"/>
            </a:xfrm>
            <a:custGeom>
              <a:avLst/>
              <a:gdLst>
                <a:gd name="T0" fmla="*/ 2 w 188"/>
                <a:gd name="T1" fmla="*/ 13 h 272"/>
                <a:gd name="T2" fmla="*/ 176 w 188"/>
                <a:gd name="T3" fmla="*/ 269 h 272"/>
                <a:gd name="T4" fmla="*/ 180 w 188"/>
                <a:gd name="T5" fmla="*/ 254 h 272"/>
                <a:gd name="T6" fmla="*/ 17 w 188"/>
                <a:gd name="T7" fmla="*/ 9 h 272"/>
                <a:gd name="T8" fmla="*/ 2 w 188"/>
                <a:gd name="T9" fmla="*/ 1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72">
                  <a:moveTo>
                    <a:pt x="2" y="13"/>
                  </a:moveTo>
                  <a:cubicBezTo>
                    <a:pt x="30" y="106"/>
                    <a:pt x="76" y="231"/>
                    <a:pt x="176" y="269"/>
                  </a:cubicBezTo>
                  <a:cubicBezTo>
                    <a:pt x="185" y="272"/>
                    <a:pt x="188" y="258"/>
                    <a:pt x="180" y="254"/>
                  </a:cubicBezTo>
                  <a:cubicBezTo>
                    <a:pt x="86" y="219"/>
                    <a:pt x="42" y="96"/>
                    <a:pt x="17" y="9"/>
                  </a:cubicBezTo>
                  <a:cubicBezTo>
                    <a:pt x="14" y="0"/>
                    <a:pt x="0" y="4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3486" y="1919"/>
              <a:ext cx="265" cy="381"/>
            </a:xfrm>
            <a:custGeom>
              <a:avLst/>
              <a:gdLst>
                <a:gd name="T0" fmla="*/ 179 w 189"/>
                <a:gd name="T1" fmla="*/ 271 h 271"/>
                <a:gd name="T2" fmla="*/ 176 w 189"/>
                <a:gd name="T3" fmla="*/ 270 h 271"/>
                <a:gd name="T4" fmla="*/ 1 w 189"/>
                <a:gd name="T5" fmla="*/ 13 h 271"/>
                <a:gd name="T6" fmla="*/ 3 w 189"/>
                <a:gd name="T7" fmla="*/ 4 h 271"/>
                <a:gd name="T8" fmla="*/ 13 w 189"/>
                <a:gd name="T9" fmla="*/ 1 h 271"/>
                <a:gd name="T10" fmla="*/ 20 w 189"/>
                <a:gd name="T11" fmla="*/ 8 h 271"/>
                <a:gd name="T12" fmla="*/ 182 w 189"/>
                <a:gd name="T13" fmla="*/ 251 h 271"/>
                <a:gd name="T14" fmla="*/ 188 w 189"/>
                <a:gd name="T15" fmla="*/ 259 h 271"/>
                <a:gd name="T16" fmla="*/ 185 w 189"/>
                <a:gd name="T17" fmla="*/ 269 h 271"/>
                <a:gd name="T18" fmla="*/ 179 w 189"/>
                <a:gd name="T19" fmla="*/ 271 h 271"/>
                <a:gd name="T20" fmla="*/ 11 w 189"/>
                <a:gd name="T21" fmla="*/ 6 h 271"/>
                <a:gd name="T22" fmla="*/ 7 w 189"/>
                <a:gd name="T23" fmla="*/ 8 h 271"/>
                <a:gd name="T24" fmla="*/ 6 w 189"/>
                <a:gd name="T25" fmla="*/ 12 h 271"/>
                <a:gd name="T26" fmla="*/ 6 w 189"/>
                <a:gd name="T27" fmla="*/ 12 h 271"/>
                <a:gd name="T28" fmla="*/ 178 w 189"/>
                <a:gd name="T29" fmla="*/ 265 h 271"/>
                <a:gd name="T30" fmla="*/ 181 w 189"/>
                <a:gd name="T31" fmla="*/ 265 h 271"/>
                <a:gd name="T32" fmla="*/ 183 w 189"/>
                <a:gd name="T33" fmla="*/ 260 h 271"/>
                <a:gd name="T34" fmla="*/ 180 w 189"/>
                <a:gd name="T35" fmla="*/ 256 h 271"/>
                <a:gd name="T36" fmla="*/ 15 w 189"/>
                <a:gd name="T37" fmla="*/ 9 h 271"/>
                <a:gd name="T38" fmla="*/ 12 w 189"/>
                <a:gd name="T39" fmla="*/ 6 h 271"/>
                <a:gd name="T40" fmla="*/ 11 w 189"/>
                <a:gd name="T41" fmla="*/ 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271">
                  <a:moveTo>
                    <a:pt x="179" y="271"/>
                  </a:moveTo>
                  <a:cubicBezTo>
                    <a:pt x="178" y="271"/>
                    <a:pt x="177" y="271"/>
                    <a:pt x="176" y="270"/>
                  </a:cubicBezTo>
                  <a:cubicBezTo>
                    <a:pt x="77" y="233"/>
                    <a:pt x="30" y="114"/>
                    <a:pt x="1" y="13"/>
                  </a:cubicBezTo>
                  <a:cubicBezTo>
                    <a:pt x="0" y="10"/>
                    <a:pt x="0" y="6"/>
                    <a:pt x="3" y="4"/>
                  </a:cubicBezTo>
                  <a:cubicBezTo>
                    <a:pt x="5" y="1"/>
                    <a:pt x="10" y="0"/>
                    <a:pt x="13" y="1"/>
                  </a:cubicBezTo>
                  <a:cubicBezTo>
                    <a:pt x="17" y="2"/>
                    <a:pt x="19" y="4"/>
                    <a:pt x="20" y="8"/>
                  </a:cubicBezTo>
                  <a:cubicBezTo>
                    <a:pt x="49" y="103"/>
                    <a:pt x="93" y="217"/>
                    <a:pt x="182" y="251"/>
                  </a:cubicBezTo>
                  <a:cubicBezTo>
                    <a:pt x="185" y="252"/>
                    <a:pt x="188" y="255"/>
                    <a:pt x="188" y="259"/>
                  </a:cubicBezTo>
                  <a:cubicBezTo>
                    <a:pt x="189" y="263"/>
                    <a:pt x="187" y="267"/>
                    <a:pt x="185" y="269"/>
                  </a:cubicBezTo>
                  <a:cubicBezTo>
                    <a:pt x="183" y="270"/>
                    <a:pt x="181" y="271"/>
                    <a:pt x="179" y="271"/>
                  </a:cubicBezTo>
                  <a:close/>
                  <a:moveTo>
                    <a:pt x="11" y="6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6" y="9"/>
                    <a:pt x="5" y="10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5" y="111"/>
                    <a:pt x="82" y="229"/>
                    <a:pt x="178" y="265"/>
                  </a:cubicBezTo>
                  <a:cubicBezTo>
                    <a:pt x="179" y="265"/>
                    <a:pt x="180" y="265"/>
                    <a:pt x="181" y="265"/>
                  </a:cubicBezTo>
                  <a:cubicBezTo>
                    <a:pt x="182" y="264"/>
                    <a:pt x="183" y="262"/>
                    <a:pt x="183" y="260"/>
                  </a:cubicBezTo>
                  <a:cubicBezTo>
                    <a:pt x="183" y="258"/>
                    <a:pt x="182" y="257"/>
                    <a:pt x="180" y="256"/>
                  </a:cubicBezTo>
                  <a:cubicBezTo>
                    <a:pt x="89" y="222"/>
                    <a:pt x="44" y="106"/>
                    <a:pt x="15" y="9"/>
                  </a:cubicBezTo>
                  <a:cubicBezTo>
                    <a:pt x="14" y="8"/>
                    <a:pt x="13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3579" y="2294"/>
              <a:ext cx="189" cy="118"/>
            </a:xfrm>
            <a:custGeom>
              <a:avLst/>
              <a:gdLst>
                <a:gd name="T0" fmla="*/ 7 w 135"/>
                <a:gd name="T1" fmla="*/ 17 h 84"/>
                <a:gd name="T2" fmla="*/ 119 w 135"/>
                <a:gd name="T3" fmla="*/ 80 h 84"/>
                <a:gd name="T4" fmla="*/ 127 w 135"/>
                <a:gd name="T5" fmla="*/ 67 h 84"/>
                <a:gd name="T6" fmla="*/ 17 w 135"/>
                <a:gd name="T7" fmla="*/ 7 h 84"/>
                <a:gd name="T8" fmla="*/ 7 w 135"/>
                <a:gd name="T9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84">
                  <a:moveTo>
                    <a:pt x="7" y="17"/>
                  </a:moveTo>
                  <a:cubicBezTo>
                    <a:pt x="37" y="48"/>
                    <a:pt x="82" y="60"/>
                    <a:pt x="119" y="80"/>
                  </a:cubicBezTo>
                  <a:cubicBezTo>
                    <a:pt x="128" y="84"/>
                    <a:pt x="135" y="71"/>
                    <a:pt x="127" y="67"/>
                  </a:cubicBezTo>
                  <a:cubicBezTo>
                    <a:pt x="91" y="48"/>
                    <a:pt x="46" y="36"/>
                    <a:pt x="17" y="7"/>
                  </a:cubicBezTo>
                  <a:cubicBezTo>
                    <a:pt x="11" y="0"/>
                    <a:pt x="0" y="10"/>
                    <a:pt x="7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3580" y="2296"/>
              <a:ext cx="188" cy="116"/>
            </a:xfrm>
            <a:custGeom>
              <a:avLst/>
              <a:gdLst>
                <a:gd name="T0" fmla="*/ 122 w 134"/>
                <a:gd name="T1" fmla="*/ 83 h 83"/>
                <a:gd name="T2" fmla="*/ 117 w 134"/>
                <a:gd name="T3" fmla="*/ 81 h 83"/>
                <a:gd name="T4" fmla="*/ 84 w 134"/>
                <a:gd name="T5" fmla="*/ 66 h 83"/>
                <a:gd name="T6" fmla="*/ 4 w 134"/>
                <a:gd name="T7" fmla="*/ 18 h 83"/>
                <a:gd name="T8" fmla="*/ 4 w 134"/>
                <a:gd name="T9" fmla="*/ 18 h 83"/>
                <a:gd name="T10" fmla="*/ 1 w 134"/>
                <a:gd name="T11" fmla="*/ 8 h 83"/>
                <a:gd name="T12" fmla="*/ 9 w 134"/>
                <a:gd name="T13" fmla="*/ 1 h 83"/>
                <a:gd name="T14" fmla="*/ 18 w 134"/>
                <a:gd name="T15" fmla="*/ 4 h 83"/>
                <a:gd name="T16" fmla="*/ 94 w 134"/>
                <a:gd name="T17" fmla="*/ 48 h 83"/>
                <a:gd name="T18" fmla="*/ 127 w 134"/>
                <a:gd name="T19" fmla="*/ 64 h 83"/>
                <a:gd name="T20" fmla="*/ 131 w 134"/>
                <a:gd name="T21" fmla="*/ 77 h 83"/>
                <a:gd name="T22" fmla="*/ 122 w 134"/>
                <a:gd name="T23" fmla="*/ 83 h 83"/>
                <a:gd name="T24" fmla="*/ 11 w 134"/>
                <a:gd name="T25" fmla="*/ 6 h 83"/>
                <a:gd name="T26" fmla="*/ 10 w 134"/>
                <a:gd name="T27" fmla="*/ 6 h 83"/>
                <a:gd name="T28" fmla="*/ 7 w 134"/>
                <a:gd name="T29" fmla="*/ 10 h 83"/>
                <a:gd name="T30" fmla="*/ 8 w 134"/>
                <a:gd name="T31" fmla="*/ 14 h 83"/>
                <a:gd name="T32" fmla="*/ 8 w 134"/>
                <a:gd name="T33" fmla="*/ 14 h 83"/>
                <a:gd name="T34" fmla="*/ 86 w 134"/>
                <a:gd name="T35" fmla="*/ 61 h 83"/>
                <a:gd name="T36" fmla="*/ 120 w 134"/>
                <a:gd name="T37" fmla="*/ 76 h 83"/>
                <a:gd name="T38" fmla="*/ 126 w 134"/>
                <a:gd name="T39" fmla="*/ 74 h 83"/>
                <a:gd name="T40" fmla="*/ 125 w 134"/>
                <a:gd name="T41" fmla="*/ 68 h 83"/>
                <a:gd name="T42" fmla="*/ 92 w 134"/>
                <a:gd name="T43" fmla="*/ 53 h 83"/>
                <a:gd name="T44" fmla="*/ 14 w 134"/>
                <a:gd name="T45" fmla="*/ 8 h 83"/>
                <a:gd name="T46" fmla="*/ 11 w 134"/>
                <a:gd name="T47" fmla="*/ 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4" h="83">
                  <a:moveTo>
                    <a:pt x="122" y="83"/>
                  </a:moveTo>
                  <a:cubicBezTo>
                    <a:pt x="120" y="83"/>
                    <a:pt x="119" y="82"/>
                    <a:pt x="117" y="81"/>
                  </a:cubicBezTo>
                  <a:cubicBezTo>
                    <a:pt x="106" y="76"/>
                    <a:pt x="95" y="71"/>
                    <a:pt x="84" y="66"/>
                  </a:cubicBezTo>
                  <a:cubicBezTo>
                    <a:pt x="55" y="53"/>
                    <a:pt x="26" y="40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" y="15"/>
                    <a:pt x="0" y="12"/>
                    <a:pt x="1" y="8"/>
                  </a:cubicBezTo>
                  <a:cubicBezTo>
                    <a:pt x="2" y="5"/>
                    <a:pt x="5" y="2"/>
                    <a:pt x="9" y="1"/>
                  </a:cubicBezTo>
                  <a:cubicBezTo>
                    <a:pt x="12" y="0"/>
                    <a:pt x="16" y="1"/>
                    <a:pt x="18" y="4"/>
                  </a:cubicBezTo>
                  <a:cubicBezTo>
                    <a:pt x="39" y="24"/>
                    <a:pt x="67" y="36"/>
                    <a:pt x="94" y="48"/>
                  </a:cubicBezTo>
                  <a:cubicBezTo>
                    <a:pt x="105" y="53"/>
                    <a:pt x="117" y="58"/>
                    <a:pt x="127" y="64"/>
                  </a:cubicBezTo>
                  <a:cubicBezTo>
                    <a:pt x="133" y="66"/>
                    <a:pt x="134" y="72"/>
                    <a:pt x="131" y="77"/>
                  </a:cubicBezTo>
                  <a:cubicBezTo>
                    <a:pt x="130" y="80"/>
                    <a:pt x="126" y="83"/>
                    <a:pt x="122" y="83"/>
                  </a:cubicBezTo>
                  <a:close/>
                  <a:moveTo>
                    <a:pt x="11" y="6"/>
                  </a:moveTo>
                  <a:cubicBezTo>
                    <a:pt x="11" y="6"/>
                    <a:pt x="11" y="6"/>
                    <a:pt x="10" y="6"/>
                  </a:cubicBezTo>
                  <a:cubicBezTo>
                    <a:pt x="9" y="7"/>
                    <a:pt x="7" y="8"/>
                    <a:pt x="7" y="10"/>
                  </a:cubicBezTo>
                  <a:cubicBezTo>
                    <a:pt x="6" y="11"/>
                    <a:pt x="7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29" y="36"/>
                    <a:pt x="58" y="49"/>
                    <a:pt x="86" y="61"/>
                  </a:cubicBezTo>
                  <a:cubicBezTo>
                    <a:pt x="97" y="66"/>
                    <a:pt x="109" y="71"/>
                    <a:pt x="120" y="76"/>
                  </a:cubicBezTo>
                  <a:cubicBezTo>
                    <a:pt x="123" y="78"/>
                    <a:pt x="126" y="76"/>
                    <a:pt x="126" y="74"/>
                  </a:cubicBezTo>
                  <a:cubicBezTo>
                    <a:pt x="127" y="73"/>
                    <a:pt x="128" y="70"/>
                    <a:pt x="125" y="68"/>
                  </a:cubicBezTo>
                  <a:cubicBezTo>
                    <a:pt x="114" y="63"/>
                    <a:pt x="103" y="58"/>
                    <a:pt x="92" y="53"/>
                  </a:cubicBezTo>
                  <a:cubicBezTo>
                    <a:pt x="64" y="41"/>
                    <a:pt x="35" y="29"/>
                    <a:pt x="14" y="8"/>
                  </a:cubicBezTo>
                  <a:cubicBezTo>
                    <a:pt x="13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3917" y="2494"/>
              <a:ext cx="451" cy="720"/>
            </a:xfrm>
            <a:custGeom>
              <a:avLst/>
              <a:gdLst>
                <a:gd name="T0" fmla="*/ 17 w 321"/>
                <a:gd name="T1" fmla="*/ 294 h 513"/>
                <a:gd name="T2" fmla="*/ 122 w 321"/>
                <a:gd name="T3" fmla="*/ 143 h 513"/>
                <a:gd name="T4" fmla="*/ 289 w 321"/>
                <a:gd name="T5" fmla="*/ 212 h 513"/>
                <a:gd name="T6" fmla="*/ 236 w 321"/>
                <a:gd name="T7" fmla="*/ 370 h 513"/>
                <a:gd name="T8" fmla="*/ 134 w 321"/>
                <a:gd name="T9" fmla="*/ 496 h 513"/>
                <a:gd name="T10" fmla="*/ 144 w 321"/>
                <a:gd name="T11" fmla="*/ 506 h 513"/>
                <a:gd name="T12" fmla="*/ 292 w 321"/>
                <a:gd name="T13" fmla="*/ 315 h 513"/>
                <a:gd name="T14" fmla="*/ 277 w 321"/>
                <a:gd name="T15" fmla="*/ 146 h 513"/>
                <a:gd name="T16" fmla="*/ 4 w 321"/>
                <a:gd name="T17" fmla="*/ 287 h 513"/>
                <a:gd name="T18" fmla="*/ 17 w 321"/>
                <a:gd name="T19" fmla="*/ 29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513">
                  <a:moveTo>
                    <a:pt x="17" y="294"/>
                  </a:moveTo>
                  <a:cubicBezTo>
                    <a:pt x="44" y="243"/>
                    <a:pt x="77" y="181"/>
                    <a:pt x="122" y="143"/>
                  </a:cubicBezTo>
                  <a:cubicBezTo>
                    <a:pt x="193" y="82"/>
                    <a:pt x="269" y="127"/>
                    <a:pt x="289" y="212"/>
                  </a:cubicBezTo>
                  <a:cubicBezTo>
                    <a:pt x="305" y="278"/>
                    <a:pt x="272" y="320"/>
                    <a:pt x="236" y="370"/>
                  </a:cubicBezTo>
                  <a:cubicBezTo>
                    <a:pt x="205" y="414"/>
                    <a:pt x="173" y="458"/>
                    <a:pt x="134" y="496"/>
                  </a:cubicBezTo>
                  <a:cubicBezTo>
                    <a:pt x="127" y="502"/>
                    <a:pt x="137" y="513"/>
                    <a:pt x="144" y="506"/>
                  </a:cubicBezTo>
                  <a:cubicBezTo>
                    <a:pt x="200" y="452"/>
                    <a:pt x="255" y="383"/>
                    <a:pt x="292" y="315"/>
                  </a:cubicBezTo>
                  <a:cubicBezTo>
                    <a:pt x="321" y="263"/>
                    <a:pt x="312" y="194"/>
                    <a:pt x="277" y="146"/>
                  </a:cubicBezTo>
                  <a:cubicBezTo>
                    <a:pt x="173" y="0"/>
                    <a:pt x="50" y="199"/>
                    <a:pt x="4" y="287"/>
                  </a:cubicBezTo>
                  <a:cubicBezTo>
                    <a:pt x="0" y="295"/>
                    <a:pt x="13" y="303"/>
                    <a:pt x="17" y="2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3917" y="2623"/>
              <a:ext cx="453" cy="588"/>
            </a:xfrm>
            <a:custGeom>
              <a:avLst/>
              <a:gdLst>
                <a:gd name="T0" fmla="*/ 139 w 322"/>
                <a:gd name="T1" fmla="*/ 419 h 419"/>
                <a:gd name="T2" fmla="*/ 137 w 322"/>
                <a:gd name="T3" fmla="*/ 419 h 419"/>
                <a:gd name="T4" fmla="*/ 129 w 322"/>
                <a:gd name="T5" fmla="*/ 411 h 419"/>
                <a:gd name="T6" fmla="*/ 132 w 322"/>
                <a:gd name="T7" fmla="*/ 402 h 419"/>
                <a:gd name="T8" fmla="*/ 234 w 322"/>
                <a:gd name="T9" fmla="*/ 277 h 419"/>
                <a:gd name="T10" fmla="*/ 239 w 322"/>
                <a:gd name="T11" fmla="*/ 269 h 419"/>
                <a:gd name="T12" fmla="*/ 287 w 322"/>
                <a:gd name="T13" fmla="*/ 120 h 419"/>
                <a:gd name="T14" fmla="*/ 214 w 322"/>
                <a:gd name="T15" fmla="*/ 30 h 419"/>
                <a:gd name="T16" fmla="*/ 123 w 322"/>
                <a:gd name="T17" fmla="*/ 53 h 419"/>
                <a:gd name="T18" fmla="*/ 19 w 322"/>
                <a:gd name="T19" fmla="*/ 204 h 419"/>
                <a:gd name="T20" fmla="*/ 12 w 322"/>
                <a:gd name="T21" fmla="*/ 209 h 419"/>
                <a:gd name="T22" fmla="*/ 11 w 322"/>
                <a:gd name="T23" fmla="*/ 209 h 419"/>
                <a:gd name="T24" fmla="*/ 2 w 322"/>
                <a:gd name="T25" fmla="*/ 204 h 419"/>
                <a:gd name="T26" fmla="*/ 2 w 322"/>
                <a:gd name="T27" fmla="*/ 194 h 419"/>
                <a:gd name="T28" fmla="*/ 191 w 322"/>
                <a:gd name="T29" fmla="*/ 0 h 419"/>
                <a:gd name="T30" fmla="*/ 196 w 322"/>
                <a:gd name="T31" fmla="*/ 0 h 419"/>
                <a:gd name="T32" fmla="*/ 280 w 322"/>
                <a:gd name="T33" fmla="*/ 52 h 419"/>
                <a:gd name="T34" fmla="*/ 294 w 322"/>
                <a:gd name="T35" fmla="*/ 224 h 419"/>
                <a:gd name="T36" fmla="*/ 146 w 322"/>
                <a:gd name="T37" fmla="*/ 416 h 419"/>
                <a:gd name="T38" fmla="*/ 139 w 322"/>
                <a:gd name="T39" fmla="*/ 419 h 419"/>
                <a:gd name="T40" fmla="*/ 190 w 322"/>
                <a:gd name="T41" fmla="*/ 20 h 419"/>
                <a:gd name="T42" fmla="*/ 216 w 322"/>
                <a:gd name="T43" fmla="*/ 25 h 419"/>
                <a:gd name="T44" fmla="*/ 292 w 322"/>
                <a:gd name="T45" fmla="*/ 119 h 419"/>
                <a:gd name="T46" fmla="*/ 244 w 322"/>
                <a:gd name="T47" fmla="*/ 272 h 419"/>
                <a:gd name="T48" fmla="*/ 238 w 322"/>
                <a:gd name="T49" fmla="*/ 280 h 419"/>
                <a:gd name="T50" fmla="*/ 136 w 322"/>
                <a:gd name="T51" fmla="*/ 405 h 419"/>
                <a:gd name="T52" fmla="*/ 134 w 322"/>
                <a:gd name="T53" fmla="*/ 409 h 419"/>
                <a:gd name="T54" fmla="*/ 138 w 322"/>
                <a:gd name="T55" fmla="*/ 413 h 419"/>
                <a:gd name="T56" fmla="*/ 142 w 322"/>
                <a:gd name="T57" fmla="*/ 412 h 419"/>
                <a:gd name="T58" fmla="*/ 290 w 322"/>
                <a:gd name="T59" fmla="*/ 222 h 419"/>
                <a:gd name="T60" fmla="*/ 275 w 322"/>
                <a:gd name="T61" fmla="*/ 56 h 419"/>
                <a:gd name="T62" fmla="*/ 196 w 322"/>
                <a:gd name="T63" fmla="*/ 5 h 419"/>
                <a:gd name="T64" fmla="*/ 191 w 322"/>
                <a:gd name="T65" fmla="*/ 5 h 419"/>
                <a:gd name="T66" fmla="*/ 7 w 322"/>
                <a:gd name="T67" fmla="*/ 196 h 419"/>
                <a:gd name="T68" fmla="*/ 7 w 322"/>
                <a:gd name="T69" fmla="*/ 201 h 419"/>
                <a:gd name="T70" fmla="*/ 11 w 322"/>
                <a:gd name="T71" fmla="*/ 203 h 419"/>
                <a:gd name="T72" fmla="*/ 15 w 322"/>
                <a:gd name="T73" fmla="*/ 201 h 419"/>
                <a:gd name="T74" fmla="*/ 15 w 322"/>
                <a:gd name="T75" fmla="*/ 201 h 419"/>
                <a:gd name="T76" fmla="*/ 120 w 322"/>
                <a:gd name="T77" fmla="*/ 49 h 419"/>
                <a:gd name="T78" fmla="*/ 190 w 322"/>
                <a:gd name="T79" fmla="*/ 2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2" h="419">
                  <a:moveTo>
                    <a:pt x="139" y="419"/>
                  </a:moveTo>
                  <a:cubicBezTo>
                    <a:pt x="138" y="419"/>
                    <a:pt x="137" y="419"/>
                    <a:pt x="137" y="419"/>
                  </a:cubicBezTo>
                  <a:cubicBezTo>
                    <a:pt x="133" y="417"/>
                    <a:pt x="130" y="414"/>
                    <a:pt x="129" y="411"/>
                  </a:cubicBezTo>
                  <a:cubicBezTo>
                    <a:pt x="128" y="407"/>
                    <a:pt x="129" y="404"/>
                    <a:pt x="132" y="402"/>
                  </a:cubicBezTo>
                  <a:cubicBezTo>
                    <a:pt x="170" y="365"/>
                    <a:pt x="200" y="323"/>
                    <a:pt x="234" y="277"/>
                  </a:cubicBezTo>
                  <a:cubicBezTo>
                    <a:pt x="239" y="269"/>
                    <a:pt x="239" y="269"/>
                    <a:pt x="239" y="269"/>
                  </a:cubicBezTo>
                  <a:cubicBezTo>
                    <a:pt x="273" y="222"/>
                    <a:pt x="301" y="182"/>
                    <a:pt x="287" y="120"/>
                  </a:cubicBezTo>
                  <a:cubicBezTo>
                    <a:pt x="276" y="75"/>
                    <a:pt x="249" y="41"/>
                    <a:pt x="214" y="30"/>
                  </a:cubicBezTo>
                  <a:cubicBezTo>
                    <a:pt x="185" y="20"/>
                    <a:pt x="152" y="28"/>
                    <a:pt x="123" y="53"/>
                  </a:cubicBezTo>
                  <a:cubicBezTo>
                    <a:pt x="78" y="92"/>
                    <a:pt x="46" y="154"/>
                    <a:pt x="19" y="204"/>
                  </a:cubicBezTo>
                  <a:cubicBezTo>
                    <a:pt x="18" y="207"/>
                    <a:pt x="15" y="209"/>
                    <a:pt x="12" y="209"/>
                  </a:cubicBezTo>
                  <a:cubicBezTo>
                    <a:pt x="12" y="209"/>
                    <a:pt x="11" y="209"/>
                    <a:pt x="11" y="209"/>
                  </a:cubicBezTo>
                  <a:cubicBezTo>
                    <a:pt x="8" y="209"/>
                    <a:pt x="4" y="207"/>
                    <a:pt x="2" y="204"/>
                  </a:cubicBezTo>
                  <a:cubicBezTo>
                    <a:pt x="0" y="201"/>
                    <a:pt x="0" y="197"/>
                    <a:pt x="2" y="194"/>
                  </a:cubicBezTo>
                  <a:cubicBezTo>
                    <a:pt x="38" y="124"/>
                    <a:pt x="112" y="5"/>
                    <a:pt x="191" y="0"/>
                  </a:cubicBezTo>
                  <a:cubicBezTo>
                    <a:pt x="192" y="0"/>
                    <a:pt x="194" y="0"/>
                    <a:pt x="196" y="0"/>
                  </a:cubicBezTo>
                  <a:cubicBezTo>
                    <a:pt x="226" y="0"/>
                    <a:pt x="255" y="17"/>
                    <a:pt x="280" y="52"/>
                  </a:cubicBezTo>
                  <a:cubicBezTo>
                    <a:pt x="316" y="104"/>
                    <a:pt x="322" y="174"/>
                    <a:pt x="294" y="224"/>
                  </a:cubicBezTo>
                  <a:cubicBezTo>
                    <a:pt x="257" y="291"/>
                    <a:pt x="203" y="361"/>
                    <a:pt x="146" y="416"/>
                  </a:cubicBezTo>
                  <a:cubicBezTo>
                    <a:pt x="144" y="418"/>
                    <a:pt x="142" y="419"/>
                    <a:pt x="139" y="419"/>
                  </a:cubicBezTo>
                  <a:close/>
                  <a:moveTo>
                    <a:pt x="190" y="20"/>
                  </a:moveTo>
                  <a:cubicBezTo>
                    <a:pt x="199" y="20"/>
                    <a:pt x="207" y="22"/>
                    <a:pt x="216" y="25"/>
                  </a:cubicBezTo>
                  <a:cubicBezTo>
                    <a:pt x="253" y="36"/>
                    <a:pt x="281" y="72"/>
                    <a:pt x="292" y="119"/>
                  </a:cubicBezTo>
                  <a:cubicBezTo>
                    <a:pt x="307" y="183"/>
                    <a:pt x="278" y="224"/>
                    <a:pt x="244" y="272"/>
                  </a:cubicBezTo>
                  <a:cubicBezTo>
                    <a:pt x="238" y="280"/>
                    <a:pt x="238" y="280"/>
                    <a:pt x="238" y="280"/>
                  </a:cubicBezTo>
                  <a:cubicBezTo>
                    <a:pt x="205" y="327"/>
                    <a:pt x="174" y="369"/>
                    <a:pt x="136" y="405"/>
                  </a:cubicBezTo>
                  <a:cubicBezTo>
                    <a:pt x="134" y="407"/>
                    <a:pt x="134" y="408"/>
                    <a:pt x="134" y="409"/>
                  </a:cubicBezTo>
                  <a:cubicBezTo>
                    <a:pt x="135" y="411"/>
                    <a:pt x="136" y="413"/>
                    <a:pt x="138" y="413"/>
                  </a:cubicBezTo>
                  <a:cubicBezTo>
                    <a:pt x="140" y="414"/>
                    <a:pt x="141" y="413"/>
                    <a:pt x="142" y="412"/>
                  </a:cubicBezTo>
                  <a:cubicBezTo>
                    <a:pt x="199" y="357"/>
                    <a:pt x="253" y="288"/>
                    <a:pt x="290" y="222"/>
                  </a:cubicBezTo>
                  <a:cubicBezTo>
                    <a:pt x="316" y="173"/>
                    <a:pt x="310" y="105"/>
                    <a:pt x="275" y="56"/>
                  </a:cubicBezTo>
                  <a:cubicBezTo>
                    <a:pt x="251" y="22"/>
                    <a:pt x="224" y="5"/>
                    <a:pt x="196" y="5"/>
                  </a:cubicBezTo>
                  <a:cubicBezTo>
                    <a:pt x="194" y="5"/>
                    <a:pt x="193" y="5"/>
                    <a:pt x="191" y="5"/>
                  </a:cubicBezTo>
                  <a:cubicBezTo>
                    <a:pt x="112" y="11"/>
                    <a:pt x="36" y="141"/>
                    <a:pt x="7" y="196"/>
                  </a:cubicBezTo>
                  <a:cubicBezTo>
                    <a:pt x="6" y="198"/>
                    <a:pt x="6" y="200"/>
                    <a:pt x="7" y="201"/>
                  </a:cubicBezTo>
                  <a:cubicBezTo>
                    <a:pt x="8" y="202"/>
                    <a:pt x="10" y="204"/>
                    <a:pt x="11" y="203"/>
                  </a:cubicBezTo>
                  <a:cubicBezTo>
                    <a:pt x="13" y="203"/>
                    <a:pt x="14" y="203"/>
                    <a:pt x="15" y="201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41" y="151"/>
                    <a:pt x="74" y="88"/>
                    <a:pt x="120" y="49"/>
                  </a:cubicBezTo>
                  <a:cubicBezTo>
                    <a:pt x="142" y="30"/>
                    <a:pt x="166" y="20"/>
                    <a:pt x="190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4236" y="2473"/>
              <a:ext cx="888" cy="762"/>
            </a:xfrm>
            <a:custGeom>
              <a:avLst/>
              <a:gdLst>
                <a:gd name="T0" fmla="*/ 16 w 632"/>
                <a:gd name="T1" fmla="*/ 130 h 543"/>
                <a:gd name="T2" fmla="*/ 248 w 632"/>
                <a:gd name="T3" fmla="*/ 63 h 543"/>
                <a:gd name="T4" fmla="*/ 438 w 632"/>
                <a:gd name="T5" fmla="*/ 213 h 543"/>
                <a:gd name="T6" fmla="*/ 511 w 632"/>
                <a:gd name="T7" fmla="*/ 384 h 543"/>
                <a:gd name="T8" fmla="*/ 615 w 632"/>
                <a:gd name="T9" fmla="*/ 535 h 543"/>
                <a:gd name="T10" fmla="*/ 628 w 632"/>
                <a:gd name="T11" fmla="*/ 527 h 543"/>
                <a:gd name="T12" fmla="*/ 569 w 632"/>
                <a:gd name="T13" fmla="*/ 444 h 543"/>
                <a:gd name="T14" fmla="*/ 497 w 632"/>
                <a:gd name="T15" fmla="*/ 315 h 543"/>
                <a:gd name="T16" fmla="*/ 401 w 632"/>
                <a:gd name="T17" fmla="*/ 127 h 543"/>
                <a:gd name="T18" fmla="*/ 8 w 632"/>
                <a:gd name="T19" fmla="*/ 117 h 543"/>
                <a:gd name="T20" fmla="*/ 16 w 632"/>
                <a:gd name="T21" fmla="*/ 13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2" h="543">
                  <a:moveTo>
                    <a:pt x="16" y="130"/>
                  </a:moveTo>
                  <a:cubicBezTo>
                    <a:pt x="88" y="95"/>
                    <a:pt x="166" y="58"/>
                    <a:pt x="248" y="63"/>
                  </a:cubicBezTo>
                  <a:cubicBezTo>
                    <a:pt x="341" y="70"/>
                    <a:pt x="400" y="134"/>
                    <a:pt x="438" y="213"/>
                  </a:cubicBezTo>
                  <a:cubicBezTo>
                    <a:pt x="465" y="268"/>
                    <a:pt x="483" y="329"/>
                    <a:pt x="511" y="384"/>
                  </a:cubicBezTo>
                  <a:cubicBezTo>
                    <a:pt x="540" y="439"/>
                    <a:pt x="588" y="479"/>
                    <a:pt x="615" y="535"/>
                  </a:cubicBezTo>
                  <a:cubicBezTo>
                    <a:pt x="619" y="543"/>
                    <a:pt x="632" y="536"/>
                    <a:pt x="628" y="527"/>
                  </a:cubicBezTo>
                  <a:cubicBezTo>
                    <a:pt x="612" y="495"/>
                    <a:pt x="592" y="471"/>
                    <a:pt x="569" y="444"/>
                  </a:cubicBezTo>
                  <a:cubicBezTo>
                    <a:pt x="537" y="405"/>
                    <a:pt x="516" y="362"/>
                    <a:pt x="497" y="315"/>
                  </a:cubicBezTo>
                  <a:cubicBezTo>
                    <a:pt x="470" y="250"/>
                    <a:pt x="448" y="182"/>
                    <a:pt x="401" y="127"/>
                  </a:cubicBezTo>
                  <a:cubicBezTo>
                    <a:pt x="294" y="0"/>
                    <a:pt x="136" y="56"/>
                    <a:pt x="8" y="117"/>
                  </a:cubicBezTo>
                  <a:cubicBezTo>
                    <a:pt x="0" y="121"/>
                    <a:pt x="7" y="134"/>
                    <a:pt x="16" y="1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4236" y="2471"/>
              <a:ext cx="889" cy="762"/>
            </a:xfrm>
            <a:custGeom>
              <a:avLst/>
              <a:gdLst>
                <a:gd name="T0" fmla="*/ 621 w 633"/>
                <a:gd name="T1" fmla="*/ 542 h 542"/>
                <a:gd name="T2" fmla="*/ 612 w 633"/>
                <a:gd name="T3" fmla="*/ 537 h 542"/>
                <a:gd name="T4" fmla="*/ 560 w 633"/>
                <a:gd name="T5" fmla="*/ 460 h 542"/>
                <a:gd name="T6" fmla="*/ 509 w 633"/>
                <a:gd name="T7" fmla="*/ 386 h 542"/>
                <a:gd name="T8" fmla="*/ 469 w 633"/>
                <a:gd name="T9" fmla="*/ 295 h 542"/>
                <a:gd name="T10" fmla="*/ 435 w 633"/>
                <a:gd name="T11" fmla="*/ 215 h 542"/>
                <a:gd name="T12" fmla="*/ 248 w 633"/>
                <a:gd name="T13" fmla="*/ 67 h 542"/>
                <a:gd name="T14" fmla="*/ 18 w 633"/>
                <a:gd name="T15" fmla="*/ 133 h 542"/>
                <a:gd name="T16" fmla="*/ 17 w 633"/>
                <a:gd name="T17" fmla="*/ 133 h 542"/>
                <a:gd name="T18" fmla="*/ 3 w 633"/>
                <a:gd name="T19" fmla="*/ 128 h 542"/>
                <a:gd name="T20" fmla="*/ 7 w 633"/>
                <a:gd name="T21" fmla="*/ 115 h 542"/>
                <a:gd name="T22" fmla="*/ 404 w 633"/>
                <a:gd name="T23" fmla="*/ 126 h 542"/>
                <a:gd name="T24" fmla="*/ 486 w 633"/>
                <a:gd name="T25" fmla="*/ 283 h 542"/>
                <a:gd name="T26" fmla="*/ 499 w 633"/>
                <a:gd name="T27" fmla="*/ 315 h 542"/>
                <a:gd name="T28" fmla="*/ 571 w 633"/>
                <a:gd name="T29" fmla="*/ 443 h 542"/>
                <a:gd name="T30" fmla="*/ 575 w 633"/>
                <a:gd name="T31" fmla="*/ 448 h 542"/>
                <a:gd name="T32" fmla="*/ 630 w 633"/>
                <a:gd name="T33" fmla="*/ 527 h 542"/>
                <a:gd name="T34" fmla="*/ 625 w 633"/>
                <a:gd name="T35" fmla="*/ 541 h 542"/>
                <a:gd name="T36" fmla="*/ 621 w 633"/>
                <a:gd name="T37" fmla="*/ 542 h 542"/>
                <a:gd name="T38" fmla="*/ 231 w 633"/>
                <a:gd name="T39" fmla="*/ 61 h 542"/>
                <a:gd name="T40" fmla="*/ 248 w 633"/>
                <a:gd name="T41" fmla="*/ 62 h 542"/>
                <a:gd name="T42" fmla="*/ 440 w 633"/>
                <a:gd name="T43" fmla="*/ 212 h 542"/>
                <a:gd name="T44" fmla="*/ 475 w 633"/>
                <a:gd name="T45" fmla="*/ 293 h 542"/>
                <a:gd name="T46" fmla="*/ 514 w 633"/>
                <a:gd name="T47" fmla="*/ 384 h 542"/>
                <a:gd name="T48" fmla="*/ 564 w 633"/>
                <a:gd name="T49" fmla="*/ 456 h 542"/>
                <a:gd name="T50" fmla="*/ 617 w 633"/>
                <a:gd name="T51" fmla="*/ 535 h 542"/>
                <a:gd name="T52" fmla="*/ 623 w 633"/>
                <a:gd name="T53" fmla="*/ 536 h 542"/>
                <a:gd name="T54" fmla="*/ 625 w 633"/>
                <a:gd name="T55" fmla="*/ 530 h 542"/>
                <a:gd name="T56" fmla="*/ 571 w 633"/>
                <a:gd name="T57" fmla="*/ 451 h 542"/>
                <a:gd name="T58" fmla="*/ 567 w 633"/>
                <a:gd name="T59" fmla="*/ 447 h 542"/>
                <a:gd name="T60" fmla="*/ 494 w 633"/>
                <a:gd name="T61" fmla="*/ 317 h 542"/>
                <a:gd name="T62" fmla="*/ 481 w 633"/>
                <a:gd name="T63" fmla="*/ 285 h 542"/>
                <a:gd name="T64" fmla="*/ 399 w 633"/>
                <a:gd name="T65" fmla="*/ 130 h 542"/>
                <a:gd name="T66" fmla="*/ 10 w 633"/>
                <a:gd name="T67" fmla="*/ 120 h 542"/>
                <a:gd name="T68" fmla="*/ 8 w 633"/>
                <a:gd name="T69" fmla="*/ 125 h 542"/>
                <a:gd name="T70" fmla="*/ 15 w 633"/>
                <a:gd name="T71" fmla="*/ 128 h 542"/>
                <a:gd name="T72" fmla="*/ 16 w 633"/>
                <a:gd name="T73" fmla="*/ 128 h 542"/>
                <a:gd name="T74" fmla="*/ 231 w 633"/>
                <a:gd name="T75" fmla="*/ 61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542">
                  <a:moveTo>
                    <a:pt x="621" y="542"/>
                  </a:moveTo>
                  <a:cubicBezTo>
                    <a:pt x="617" y="542"/>
                    <a:pt x="614" y="541"/>
                    <a:pt x="612" y="537"/>
                  </a:cubicBezTo>
                  <a:cubicBezTo>
                    <a:pt x="599" y="509"/>
                    <a:pt x="579" y="484"/>
                    <a:pt x="560" y="460"/>
                  </a:cubicBezTo>
                  <a:cubicBezTo>
                    <a:pt x="542" y="437"/>
                    <a:pt x="523" y="413"/>
                    <a:pt x="509" y="386"/>
                  </a:cubicBezTo>
                  <a:cubicBezTo>
                    <a:pt x="493" y="357"/>
                    <a:pt x="481" y="325"/>
                    <a:pt x="469" y="295"/>
                  </a:cubicBezTo>
                  <a:cubicBezTo>
                    <a:pt x="459" y="268"/>
                    <a:pt x="448" y="241"/>
                    <a:pt x="435" y="215"/>
                  </a:cubicBezTo>
                  <a:cubicBezTo>
                    <a:pt x="390" y="122"/>
                    <a:pt x="327" y="73"/>
                    <a:pt x="248" y="67"/>
                  </a:cubicBezTo>
                  <a:cubicBezTo>
                    <a:pt x="167" y="61"/>
                    <a:pt x="91" y="98"/>
                    <a:pt x="18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1" y="136"/>
                    <a:pt x="5" y="133"/>
                    <a:pt x="3" y="128"/>
                  </a:cubicBezTo>
                  <a:cubicBezTo>
                    <a:pt x="0" y="123"/>
                    <a:pt x="2" y="118"/>
                    <a:pt x="7" y="115"/>
                  </a:cubicBezTo>
                  <a:cubicBezTo>
                    <a:pt x="143" y="50"/>
                    <a:pt x="297" y="0"/>
                    <a:pt x="404" y="126"/>
                  </a:cubicBezTo>
                  <a:cubicBezTo>
                    <a:pt x="443" y="172"/>
                    <a:pt x="465" y="229"/>
                    <a:pt x="486" y="283"/>
                  </a:cubicBezTo>
                  <a:cubicBezTo>
                    <a:pt x="491" y="294"/>
                    <a:pt x="495" y="304"/>
                    <a:pt x="499" y="315"/>
                  </a:cubicBezTo>
                  <a:cubicBezTo>
                    <a:pt x="515" y="355"/>
                    <a:pt x="537" y="401"/>
                    <a:pt x="571" y="443"/>
                  </a:cubicBezTo>
                  <a:cubicBezTo>
                    <a:pt x="575" y="448"/>
                    <a:pt x="575" y="448"/>
                    <a:pt x="575" y="448"/>
                  </a:cubicBezTo>
                  <a:cubicBezTo>
                    <a:pt x="597" y="474"/>
                    <a:pt x="615" y="496"/>
                    <a:pt x="630" y="527"/>
                  </a:cubicBezTo>
                  <a:cubicBezTo>
                    <a:pt x="633" y="533"/>
                    <a:pt x="630" y="539"/>
                    <a:pt x="625" y="541"/>
                  </a:cubicBezTo>
                  <a:cubicBezTo>
                    <a:pt x="624" y="542"/>
                    <a:pt x="622" y="542"/>
                    <a:pt x="621" y="542"/>
                  </a:cubicBezTo>
                  <a:close/>
                  <a:moveTo>
                    <a:pt x="231" y="61"/>
                  </a:moveTo>
                  <a:cubicBezTo>
                    <a:pt x="236" y="61"/>
                    <a:pt x="242" y="61"/>
                    <a:pt x="248" y="62"/>
                  </a:cubicBezTo>
                  <a:cubicBezTo>
                    <a:pt x="330" y="67"/>
                    <a:pt x="394" y="118"/>
                    <a:pt x="440" y="212"/>
                  </a:cubicBezTo>
                  <a:cubicBezTo>
                    <a:pt x="453" y="239"/>
                    <a:pt x="464" y="266"/>
                    <a:pt x="475" y="293"/>
                  </a:cubicBezTo>
                  <a:cubicBezTo>
                    <a:pt x="486" y="323"/>
                    <a:pt x="499" y="354"/>
                    <a:pt x="514" y="384"/>
                  </a:cubicBezTo>
                  <a:cubicBezTo>
                    <a:pt x="528" y="410"/>
                    <a:pt x="546" y="434"/>
                    <a:pt x="564" y="456"/>
                  </a:cubicBezTo>
                  <a:cubicBezTo>
                    <a:pt x="583" y="481"/>
                    <a:pt x="603" y="506"/>
                    <a:pt x="617" y="535"/>
                  </a:cubicBezTo>
                  <a:cubicBezTo>
                    <a:pt x="619" y="538"/>
                    <a:pt x="622" y="537"/>
                    <a:pt x="623" y="536"/>
                  </a:cubicBezTo>
                  <a:cubicBezTo>
                    <a:pt x="625" y="535"/>
                    <a:pt x="627" y="533"/>
                    <a:pt x="625" y="530"/>
                  </a:cubicBezTo>
                  <a:cubicBezTo>
                    <a:pt x="611" y="499"/>
                    <a:pt x="592" y="477"/>
                    <a:pt x="571" y="451"/>
                  </a:cubicBezTo>
                  <a:cubicBezTo>
                    <a:pt x="567" y="447"/>
                    <a:pt x="567" y="447"/>
                    <a:pt x="567" y="447"/>
                  </a:cubicBezTo>
                  <a:cubicBezTo>
                    <a:pt x="532" y="404"/>
                    <a:pt x="510" y="357"/>
                    <a:pt x="494" y="317"/>
                  </a:cubicBezTo>
                  <a:cubicBezTo>
                    <a:pt x="490" y="307"/>
                    <a:pt x="485" y="296"/>
                    <a:pt x="481" y="285"/>
                  </a:cubicBezTo>
                  <a:cubicBezTo>
                    <a:pt x="460" y="231"/>
                    <a:pt x="438" y="175"/>
                    <a:pt x="399" y="130"/>
                  </a:cubicBezTo>
                  <a:cubicBezTo>
                    <a:pt x="295" y="7"/>
                    <a:pt x="144" y="56"/>
                    <a:pt x="10" y="120"/>
                  </a:cubicBezTo>
                  <a:cubicBezTo>
                    <a:pt x="6" y="122"/>
                    <a:pt x="7" y="124"/>
                    <a:pt x="8" y="125"/>
                  </a:cubicBezTo>
                  <a:cubicBezTo>
                    <a:pt x="9" y="127"/>
                    <a:pt x="11" y="130"/>
                    <a:pt x="15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84" y="95"/>
                    <a:pt x="154" y="61"/>
                    <a:pt x="231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3832" y="976"/>
              <a:ext cx="175" cy="155"/>
            </a:xfrm>
            <a:custGeom>
              <a:avLst/>
              <a:gdLst>
                <a:gd name="T0" fmla="*/ 121 w 125"/>
                <a:gd name="T1" fmla="*/ 98 h 110"/>
                <a:gd name="T2" fmla="*/ 13 w 125"/>
                <a:gd name="T3" fmla="*/ 2 h 110"/>
                <a:gd name="T4" fmla="*/ 10 w 125"/>
                <a:gd name="T5" fmla="*/ 17 h 110"/>
                <a:gd name="T6" fmla="*/ 107 w 125"/>
                <a:gd name="T7" fmla="*/ 101 h 110"/>
                <a:gd name="T8" fmla="*/ 121 w 125"/>
                <a:gd name="T9" fmla="*/ 9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0">
                  <a:moveTo>
                    <a:pt x="121" y="98"/>
                  </a:moveTo>
                  <a:cubicBezTo>
                    <a:pt x="102" y="50"/>
                    <a:pt x="63" y="15"/>
                    <a:pt x="13" y="2"/>
                  </a:cubicBezTo>
                  <a:cubicBezTo>
                    <a:pt x="4" y="0"/>
                    <a:pt x="0" y="14"/>
                    <a:pt x="10" y="17"/>
                  </a:cubicBezTo>
                  <a:cubicBezTo>
                    <a:pt x="54" y="28"/>
                    <a:pt x="90" y="59"/>
                    <a:pt x="107" y="101"/>
                  </a:cubicBezTo>
                  <a:cubicBezTo>
                    <a:pt x="111" y="110"/>
                    <a:pt x="125" y="106"/>
                    <a:pt x="121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3833" y="974"/>
              <a:ext cx="176" cy="155"/>
            </a:xfrm>
            <a:custGeom>
              <a:avLst/>
              <a:gdLst>
                <a:gd name="T0" fmla="*/ 113 w 125"/>
                <a:gd name="T1" fmla="*/ 111 h 111"/>
                <a:gd name="T2" fmla="*/ 103 w 125"/>
                <a:gd name="T3" fmla="*/ 105 h 111"/>
                <a:gd name="T4" fmla="*/ 8 w 125"/>
                <a:gd name="T5" fmla="*/ 21 h 111"/>
                <a:gd name="T6" fmla="*/ 1 w 125"/>
                <a:gd name="T7" fmla="*/ 9 h 111"/>
                <a:gd name="T8" fmla="*/ 13 w 125"/>
                <a:gd name="T9" fmla="*/ 2 h 111"/>
                <a:gd name="T10" fmla="*/ 123 w 125"/>
                <a:gd name="T11" fmla="*/ 98 h 111"/>
                <a:gd name="T12" fmla="*/ 123 w 125"/>
                <a:gd name="T13" fmla="*/ 98 h 111"/>
                <a:gd name="T14" fmla="*/ 118 w 125"/>
                <a:gd name="T15" fmla="*/ 110 h 111"/>
                <a:gd name="T16" fmla="*/ 113 w 125"/>
                <a:gd name="T17" fmla="*/ 111 h 111"/>
                <a:gd name="T18" fmla="*/ 10 w 125"/>
                <a:gd name="T19" fmla="*/ 7 h 111"/>
                <a:gd name="T20" fmla="*/ 6 w 125"/>
                <a:gd name="T21" fmla="*/ 10 h 111"/>
                <a:gd name="T22" fmla="*/ 9 w 125"/>
                <a:gd name="T23" fmla="*/ 16 h 111"/>
                <a:gd name="T24" fmla="*/ 109 w 125"/>
                <a:gd name="T25" fmla="*/ 102 h 111"/>
                <a:gd name="T26" fmla="*/ 116 w 125"/>
                <a:gd name="T27" fmla="*/ 105 h 111"/>
                <a:gd name="T28" fmla="*/ 118 w 125"/>
                <a:gd name="T29" fmla="*/ 101 h 111"/>
                <a:gd name="T30" fmla="*/ 118 w 125"/>
                <a:gd name="T31" fmla="*/ 101 h 111"/>
                <a:gd name="T32" fmla="*/ 12 w 125"/>
                <a:gd name="T33" fmla="*/ 7 h 111"/>
                <a:gd name="T34" fmla="*/ 10 w 125"/>
                <a:gd name="T35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11">
                  <a:moveTo>
                    <a:pt x="113" y="111"/>
                  </a:moveTo>
                  <a:cubicBezTo>
                    <a:pt x="109" y="111"/>
                    <a:pt x="105" y="109"/>
                    <a:pt x="103" y="105"/>
                  </a:cubicBezTo>
                  <a:cubicBezTo>
                    <a:pt x="87" y="63"/>
                    <a:pt x="52" y="33"/>
                    <a:pt x="8" y="21"/>
                  </a:cubicBezTo>
                  <a:cubicBezTo>
                    <a:pt x="2" y="20"/>
                    <a:pt x="0" y="14"/>
                    <a:pt x="1" y="9"/>
                  </a:cubicBezTo>
                  <a:cubicBezTo>
                    <a:pt x="2" y="4"/>
                    <a:pt x="7" y="0"/>
                    <a:pt x="13" y="2"/>
                  </a:cubicBezTo>
                  <a:cubicBezTo>
                    <a:pt x="63" y="15"/>
                    <a:pt x="103" y="50"/>
                    <a:pt x="123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5" y="103"/>
                    <a:pt x="123" y="108"/>
                    <a:pt x="118" y="110"/>
                  </a:cubicBezTo>
                  <a:cubicBezTo>
                    <a:pt x="116" y="111"/>
                    <a:pt x="115" y="111"/>
                    <a:pt x="113" y="111"/>
                  </a:cubicBezTo>
                  <a:close/>
                  <a:moveTo>
                    <a:pt x="10" y="7"/>
                  </a:moveTo>
                  <a:cubicBezTo>
                    <a:pt x="7" y="7"/>
                    <a:pt x="6" y="10"/>
                    <a:pt x="6" y="10"/>
                  </a:cubicBezTo>
                  <a:cubicBezTo>
                    <a:pt x="6" y="12"/>
                    <a:pt x="6" y="15"/>
                    <a:pt x="9" y="16"/>
                  </a:cubicBezTo>
                  <a:cubicBezTo>
                    <a:pt x="55" y="28"/>
                    <a:pt x="91" y="59"/>
                    <a:pt x="109" y="102"/>
                  </a:cubicBezTo>
                  <a:cubicBezTo>
                    <a:pt x="110" y="106"/>
                    <a:pt x="114" y="106"/>
                    <a:pt x="116" y="105"/>
                  </a:cubicBezTo>
                  <a:cubicBezTo>
                    <a:pt x="117" y="105"/>
                    <a:pt x="119" y="103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99" y="54"/>
                    <a:pt x="60" y="20"/>
                    <a:pt x="12" y="7"/>
                  </a:cubicBezTo>
                  <a:cubicBezTo>
                    <a:pt x="11" y="7"/>
                    <a:pt x="11" y="7"/>
                    <a:pt x="10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4180" y="1375"/>
              <a:ext cx="135" cy="100"/>
            </a:xfrm>
            <a:custGeom>
              <a:avLst/>
              <a:gdLst>
                <a:gd name="T0" fmla="*/ 17 w 96"/>
                <a:gd name="T1" fmla="*/ 64 h 71"/>
                <a:gd name="T2" fmla="*/ 45 w 96"/>
                <a:gd name="T3" fmla="*/ 33 h 71"/>
                <a:gd name="T4" fmla="*/ 71 w 96"/>
                <a:gd name="T5" fmla="*/ 21 h 71"/>
                <a:gd name="T6" fmla="*/ 80 w 96"/>
                <a:gd name="T7" fmla="*/ 41 h 71"/>
                <a:gd name="T8" fmla="*/ 94 w 96"/>
                <a:gd name="T9" fmla="*/ 37 h 71"/>
                <a:gd name="T10" fmla="*/ 60 w 96"/>
                <a:gd name="T11" fmla="*/ 6 h 71"/>
                <a:gd name="T12" fmla="*/ 7 w 96"/>
                <a:gd name="T13" fmla="*/ 54 h 71"/>
                <a:gd name="T14" fmla="*/ 17 w 96"/>
                <a:gd name="T15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71">
                  <a:moveTo>
                    <a:pt x="17" y="64"/>
                  </a:moveTo>
                  <a:cubicBezTo>
                    <a:pt x="28" y="55"/>
                    <a:pt x="35" y="43"/>
                    <a:pt x="45" y="33"/>
                  </a:cubicBezTo>
                  <a:cubicBezTo>
                    <a:pt x="50" y="27"/>
                    <a:pt x="63" y="16"/>
                    <a:pt x="71" y="21"/>
                  </a:cubicBezTo>
                  <a:cubicBezTo>
                    <a:pt x="77" y="24"/>
                    <a:pt x="79" y="35"/>
                    <a:pt x="80" y="41"/>
                  </a:cubicBezTo>
                  <a:cubicBezTo>
                    <a:pt x="81" y="50"/>
                    <a:pt x="96" y="46"/>
                    <a:pt x="94" y="37"/>
                  </a:cubicBezTo>
                  <a:cubicBezTo>
                    <a:pt x="92" y="20"/>
                    <a:pt x="79" y="0"/>
                    <a:pt x="60" y="6"/>
                  </a:cubicBezTo>
                  <a:cubicBezTo>
                    <a:pt x="35" y="12"/>
                    <a:pt x="25" y="38"/>
                    <a:pt x="7" y="54"/>
                  </a:cubicBezTo>
                  <a:cubicBezTo>
                    <a:pt x="0" y="60"/>
                    <a:pt x="10" y="71"/>
                    <a:pt x="17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1"/>
            <p:cNvSpPr>
              <a:spLocks noEditPoints="1"/>
            </p:cNvSpPr>
            <p:nvPr/>
          </p:nvSpPr>
          <p:spPr bwMode="auto">
            <a:xfrm>
              <a:off x="4181" y="1377"/>
              <a:ext cx="137" cy="95"/>
            </a:xfrm>
            <a:custGeom>
              <a:avLst/>
              <a:gdLst>
                <a:gd name="T0" fmla="*/ 12 w 97"/>
                <a:gd name="T1" fmla="*/ 68 h 68"/>
                <a:gd name="T2" fmla="*/ 8 w 97"/>
                <a:gd name="T3" fmla="*/ 67 h 68"/>
                <a:gd name="T4" fmla="*/ 1 w 97"/>
                <a:gd name="T5" fmla="*/ 59 h 68"/>
                <a:gd name="T6" fmla="*/ 4 w 97"/>
                <a:gd name="T7" fmla="*/ 51 h 68"/>
                <a:gd name="T8" fmla="*/ 20 w 97"/>
                <a:gd name="T9" fmla="*/ 33 h 68"/>
                <a:gd name="T10" fmla="*/ 58 w 97"/>
                <a:gd name="T11" fmla="*/ 2 h 68"/>
                <a:gd name="T12" fmla="*/ 78 w 97"/>
                <a:gd name="T13" fmla="*/ 5 h 68"/>
                <a:gd name="T14" fmla="*/ 96 w 97"/>
                <a:gd name="T15" fmla="*/ 35 h 68"/>
                <a:gd name="T16" fmla="*/ 92 w 97"/>
                <a:gd name="T17" fmla="*/ 45 h 68"/>
                <a:gd name="T18" fmla="*/ 82 w 97"/>
                <a:gd name="T19" fmla="*/ 47 h 68"/>
                <a:gd name="T20" fmla="*/ 76 w 97"/>
                <a:gd name="T21" fmla="*/ 40 h 68"/>
                <a:gd name="T22" fmla="*/ 69 w 97"/>
                <a:gd name="T23" fmla="*/ 22 h 68"/>
                <a:gd name="T24" fmla="*/ 46 w 97"/>
                <a:gd name="T25" fmla="*/ 33 h 68"/>
                <a:gd name="T26" fmla="*/ 34 w 97"/>
                <a:gd name="T27" fmla="*/ 47 h 68"/>
                <a:gd name="T28" fmla="*/ 18 w 97"/>
                <a:gd name="T29" fmla="*/ 65 h 68"/>
                <a:gd name="T30" fmla="*/ 18 w 97"/>
                <a:gd name="T31" fmla="*/ 65 h 68"/>
                <a:gd name="T32" fmla="*/ 12 w 97"/>
                <a:gd name="T33" fmla="*/ 68 h 68"/>
                <a:gd name="T34" fmla="*/ 65 w 97"/>
                <a:gd name="T35" fmla="*/ 6 h 68"/>
                <a:gd name="T36" fmla="*/ 60 w 97"/>
                <a:gd name="T37" fmla="*/ 7 h 68"/>
                <a:gd name="T38" fmla="*/ 25 w 97"/>
                <a:gd name="T39" fmla="*/ 36 h 68"/>
                <a:gd name="T40" fmla="*/ 8 w 97"/>
                <a:gd name="T41" fmla="*/ 55 h 68"/>
                <a:gd name="T42" fmla="*/ 6 w 97"/>
                <a:gd name="T43" fmla="*/ 58 h 68"/>
                <a:gd name="T44" fmla="*/ 10 w 97"/>
                <a:gd name="T45" fmla="*/ 62 h 68"/>
                <a:gd name="T46" fmla="*/ 15 w 97"/>
                <a:gd name="T47" fmla="*/ 61 h 68"/>
                <a:gd name="T48" fmla="*/ 15 w 97"/>
                <a:gd name="T49" fmla="*/ 61 h 68"/>
                <a:gd name="T50" fmla="*/ 30 w 97"/>
                <a:gd name="T51" fmla="*/ 44 h 68"/>
                <a:gd name="T52" fmla="*/ 42 w 97"/>
                <a:gd name="T53" fmla="*/ 30 h 68"/>
                <a:gd name="T54" fmla="*/ 71 w 97"/>
                <a:gd name="T55" fmla="*/ 18 h 68"/>
                <a:gd name="T56" fmla="*/ 82 w 97"/>
                <a:gd name="T57" fmla="*/ 39 h 68"/>
                <a:gd name="T58" fmla="*/ 84 w 97"/>
                <a:gd name="T59" fmla="*/ 42 h 68"/>
                <a:gd name="T60" fmla="*/ 89 w 97"/>
                <a:gd name="T61" fmla="*/ 41 h 68"/>
                <a:gd name="T62" fmla="*/ 90 w 97"/>
                <a:gd name="T63" fmla="*/ 36 h 68"/>
                <a:gd name="T64" fmla="*/ 75 w 97"/>
                <a:gd name="T65" fmla="*/ 9 h 68"/>
                <a:gd name="T66" fmla="*/ 65 w 97"/>
                <a:gd name="T67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68">
                  <a:moveTo>
                    <a:pt x="12" y="68"/>
                  </a:moveTo>
                  <a:cubicBezTo>
                    <a:pt x="10" y="68"/>
                    <a:pt x="9" y="68"/>
                    <a:pt x="8" y="67"/>
                  </a:cubicBezTo>
                  <a:cubicBezTo>
                    <a:pt x="5" y="66"/>
                    <a:pt x="2" y="63"/>
                    <a:pt x="1" y="59"/>
                  </a:cubicBezTo>
                  <a:cubicBezTo>
                    <a:pt x="0" y="56"/>
                    <a:pt x="1" y="53"/>
                    <a:pt x="4" y="51"/>
                  </a:cubicBezTo>
                  <a:cubicBezTo>
                    <a:pt x="10" y="45"/>
                    <a:pt x="15" y="39"/>
                    <a:pt x="20" y="33"/>
                  </a:cubicBezTo>
                  <a:cubicBezTo>
                    <a:pt x="30" y="20"/>
                    <a:pt x="41" y="7"/>
                    <a:pt x="58" y="2"/>
                  </a:cubicBezTo>
                  <a:cubicBezTo>
                    <a:pt x="65" y="0"/>
                    <a:pt x="72" y="1"/>
                    <a:pt x="78" y="5"/>
                  </a:cubicBezTo>
                  <a:cubicBezTo>
                    <a:pt x="89" y="11"/>
                    <a:pt x="94" y="25"/>
                    <a:pt x="96" y="35"/>
                  </a:cubicBezTo>
                  <a:cubicBezTo>
                    <a:pt x="97" y="39"/>
                    <a:pt x="95" y="43"/>
                    <a:pt x="92" y="45"/>
                  </a:cubicBezTo>
                  <a:cubicBezTo>
                    <a:pt x="89" y="48"/>
                    <a:pt x="85" y="48"/>
                    <a:pt x="82" y="47"/>
                  </a:cubicBezTo>
                  <a:cubicBezTo>
                    <a:pt x="79" y="46"/>
                    <a:pt x="77" y="43"/>
                    <a:pt x="76" y="40"/>
                  </a:cubicBezTo>
                  <a:cubicBezTo>
                    <a:pt x="75" y="31"/>
                    <a:pt x="72" y="24"/>
                    <a:pt x="69" y="22"/>
                  </a:cubicBezTo>
                  <a:cubicBezTo>
                    <a:pt x="63" y="19"/>
                    <a:pt x="53" y="26"/>
                    <a:pt x="46" y="33"/>
                  </a:cubicBezTo>
                  <a:cubicBezTo>
                    <a:pt x="42" y="38"/>
                    <a:pt x="38" y="43"/>
                    <a:pt x="34" y="47"/>
                  </a:cubicBezTo>
                  <a:cubicBezTo>
                    <a:pt x="30" y="53"/>
                    <a:pt x="25" y="60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6" y="67"/>
                    <a:pt x="14" y="68"/>
                    <a:pt x="12" y="68"/>
                  </a:cubicBezTo>
                  <a:close/>
                  <a:moveTo>
                    <a:pt x="65" y="6"/>
                  </a:moveTo>
                  <a:cubicBezTo>
                    <a:pt x="63" y="6"/>
                    <a:pt x="62" y="7"/>
                    <a:pt x="60" y="7"/>
                  </a:cubicBezTo>
                  <a:cubicBezTo>
                    <a:pt x="44" y="12"/>
                    <a:pt x="35" y="23"/>
                    <a:pt x="25" y="36"/>
                  </a:cubicBezTo>
                  <a:cubicBezTo>
                    <a:pt x="19" y="43"/>
                    <a:pt x="14" y="49"/>
                    <a:pt x="8" y="55"/>
                  </a:cubicBezTo>
                  <a:cubicBezTo>
                    <a:pt x="7" y="56"/>
                    <a:pt x="6" y="57"/>
                    <a:pt x="6" y="58"/>
                  </a:cubicBezTo>
                  <a:cubicBezTo>
                    <a:pt x="7" y="60"/>
                    <a:pt x="8" y="62"/>
                    <a:pt x="10" y="62"/>
                  </a:cubicBezTo>
                  <a:cubicBezTo>
                    <a:pt x="11" y="63"/>
                    <a:pt x="13" y="63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20" y="56"/>
                    <a:pt x="25" y="50"/>
                    <a:pt x="30" y="44"/>
                  </a:cubicBezTo>
                  <a:cubicBezTo>
                    <a:pt x="34" y="39"/>
                    <a:pt x="38" y="34"/>
                    <a:pt x="42" y="30"/>
                  </a:cubicBezTo>
                  <a:cubicBezTo>
                    <a:pt x="47" y="24"/>
                    <a:pt x="61" y="12"/>
                    <a:pt x="71" y="18"/>
                  </a:cubicBezTo>
                  <a:cubicBezTo>
                    <a:pt x="76" y="21"/>
                    <a:pt x="80" y="28"/>
                    <a:pt x="82" y="39"/>
                  </a:cubicBezTo>
                  <a:cubicBezTo>
                    <a:pt x="82" y="41"/>
                    <a:pt x="82" y="42"/>
                    <a:pt x="84" y="42"/>
                  </a:cubicBezTo>
                  <a:cubicBezTo>
                    <a:pt x="85" y="42"/>
                    <a:pt x="87" y="42"/>
                    <a:pt x="89" y="41"/>
                  </a:cubicBezTo>
                  <a:cubicBezTo>
                    <a:pt x="90" y="40"/>
                    <a:pt x="91" y="38"/>
                    <a:pt x="90" y="36"/>
                  </a:cubicBezTo>
                  <a:cubicBezTo>
                    <a:pt x="89" y="25"/>
                    <a:pt x="83" y="14"/>
                    <a:pt x="75" y="9"/>
                  </a:cubicBezTo>
                  <a:cubicBezTo>
                    <a:pt x="72" y="7"/>
                    <a:pt x="69" y="6"/>
                    <a:pt x="65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270" y="1277"/>
              <a:ext cx="98" cy="45"/>
            </a:xfrm>
            <a:custGeom>
              <a:avLst/>
              <a:gdLst>
                <a:gd name="T0" fmla="*/ 10 w 70"/>
                <a:gd name="T1" fmla="*/ 15 h 32"/>
                <a:gd name="T2" fmla="*/ 54 w 70"/>
                <a:gd name="T3" fmla="*/ 28 h 32"/>
                <a:gd name="T4" fmla="*/ 62 w 70"/>
                <a:gd name="T5" fmla="*/ 15 h 32"/>
                <a:gd name="T6" fmla="*/ 10 w 70"/>
                <a:gd name="T7" fmla="*/ 0 h 32"/>
                <a:gd name="T8" fmla="*/ 10 w 70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2">
                  <a:moveTo>
                    <a:pt x="10" y="15"/>
                  </a:moveTo>
                  <a:cubicBezTo>
                    <a:pt x="26" y="16"/>
                    <a:pt x="40" y="20"/>
                    <a:pt x="54" y="28"/>
                  </a:cubicBezTo>
                  <a:cubicBezTo>
                    <a:pt x="62" y="32"/>
                    <a:pt x="70" y="20"/>
                    <a:pt x="62" y="15"/>
                  </a:cubicBezTo>
                  <a:cubicBezTo>
                    <a:pt x="46" y="6"/>
                    <a:pt x="28" y="1"/>
                    <a:pt x="10" y="0"/>
                  </a:cubicBezTo>
                  <a:cubicBezTo>
                    <a:pt x="0" y="0"/>
                    <a:pt x="0" y="15"/>
                    <a:pt x="1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4270" y="1274"/>
              <a:ext cx="95" cy="47"/>
            </a:xfrm>
            <a:custGeom>
              <a:avLst/>
              <a:gdLst>
                <a:gd name="T0" fmla="*/ 58 w 68"/>
                <a:gd name="T1" fmla="*/ 33 h 33"/>
                <a:gd name="T2" fmla="*/ 53 w 68"/>
                <a:gd name="T3" fmla="*/ 32 h 33"/>
                <a:gd name="T4" fmla="*/ 10 w 68"/>
                <a:gd name="T5" fmla="*/ 20 h 33"/>
                <a:gd name="T6" fmla="*/ 10 w 68"/>
                <a:gd name="T7" fmla="*/ 20 h 33"/>
                <a:gd name="T8" fmla="*/ 0 w 68"/>
                <a:gd name="T9" fmla="*/ 9 h 33"/>
                <a:gd name="T10" fmla="*/ 3 w 68"/>
                <a:gd name="T11" fmla="*/ 3 h 33"/>
                <a:gd name="T12" fmla="*/ 10 w 68"/>
                <a:gd name="T13" fmla="*/ 0 h 33"/>
                <a:gd name="T14" fmla="*/ 63 w 68"/>
                <a:gd name="T15" fmla="*/ 14 h 33"/>
                <a:gd name="T16" fmla="*/ 68 w 68"/>
                <a:gd name="T17" fmla="*/ 21 h 33"/>
                <a:gd name="T18" fmla="*/ 67 w 68"/>
                <a:gd name="T19" fmla="*/ 28 h 33"/>
                <a:gd name="T20" fmla="*/ 58 w 68"/>
                <a:gd name="T21" fmla="*/ 33 h 33"/>
                <a:gd name="T22" fmla="*/ 10 w 68"/>
                <a:gd name="T23" fmla="*/ 15 h 33"/>
                <a:gd name="T24" fmla="*/ 55 w 68"/>
                <a:gd name="T25" fmla="*/ 27 h 33"/>
                <a:gd name="T26" fmla="*/ 59 w 68"/>
                <a:gd name="T27" fmla="*/ 28 h 33"/>
                <a:gd name="T28" fmla="*/ 62 w 68"/>
                <a:gd name="T29" fmla="*/ 25 h 33"/>
                <a:gd name="T30" fmla="*/ 60 w 68"/>
                <a:gd name="T31" fmla="*/ 19 h 33"/>
                <a:gd name="T32" fmla="*/ 10 w 68"/>
                <a:gd name="T33" fmla="*/ 5 h 33"/>
                <a:gd name="T34" fmla="*/ 7 w 68"/>
                <a:gd name="T35" fmla="*/ 6 h 33"/>
                <a:gd name="T36" fmla="*/ 6 w 68"/>
                <a:gd name="T37" fmla="*/ 9 h 33"/>
                <a:gd name="T38" fmla="*/ 10 w 68"/>
                <a:gd name="T3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33">
                  <a:moveTo>
                    <a:pt x="58" y="33"/>
                  </a:moveTo>
                  <a:cubicBezTo>
                    <a:pt x="56" y="33"/>
                    <a:pt x="54" y="33"/>
                    <a:pt x="53" y="32"/>
                  </a:cubicBezTo>
                  <a:cubicBezTo>
                    <a:pt x="39" y="25"/>
                    <a:pt x="25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3" y="20"/>
                    <a:pt x="0" y="14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29" y="0"/>
                    <a:pt x="47" y="5"/>
                    <a:pt x="63" y="14"/>
                  </a:cubicBezTo>
                  <a:cubicBezTo>
                    <a:pt x="66" y="16"/>
                    <a:pt x="67" y="18"/>
                    <a:pt x="68" y="21"/>
                  </a:cubicBezTo>
                  <a:cubicBezTo>
                    <a:pt x="68" y="23"/>
                    <a:pt x="68" y="26"/>
                    <a:pt x="67" y="28"/>
                  </a:cubicBezTo>
                  <a:cubicBezTo>
                    <a:pt x="65" y="31"/>
                    <a:pt x="62" y="33"/>
                    <a:pt x="58" y="33"/>
                  </a:cubicBezTo>
                  <a:close/>
                  <a:moveTo>
                    <a:pt x="10" y="15"/>
                  </a:moveTo>
                  <a:cubicBezTo>
                    <a:pt x="26" y="15"/>
                    <a:pt x="41" y="19"/>
                    <a:pt x="55" y="27"/>
                  </a:cubicBezTo>
                  <a:cubicBezTo>
                    <a:pt x="57" y="28"/>
                    <a:pt x="58" y="28"/>
                    <a:pt x="59" y="28"/>
                  </a:cubicBezTo>
                  <a:cubicBezTo>
                    <a:pt x="60" y="27"/>
                    <a:pt x="61" y="26"/>
                    <a:pt x="62" y="25"/>
                  </a:cubicBezTo>
                  <a:cubicBezTo>
                    <a:pt x="63" y="23"/>
                    <a:pt x="63" y="21"/>
                    <a:pt x="60" y="19"/>
                  </a:cubicBezTo>
                  <a:cubicBezTo>
                    <a:pt x="45" y="10"/>
                    <a:pt x="28" y="6"/>
                    <a:pt x="10" y="5"/>
                  </a:cubicBezTo>
                  <a:cubicBezTo>
                    <a:pt x="9" y="5"/>
                    <a:pt x="7" y="6"/>
                    <a:pt x="7" y="6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1"/>
                    <a:pt x="6" y="14"/>
                    <a:pt x="1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3931" y="1509"/>
              <a:ext cx="110" cy="78"/>
            </a:xfrm>
            <a:custGeom>
              <a:avLst/>
              <a:gdLst>
                <a:gd name="T0" fmla="*/ 61 w 78"/>
                <a:gd name="T1" fmla="*/ 25 h 56"/>
                <a:gd name="T2" fmla="*/ 18 w 78"/>
                <a:gd name="T3" fmla="*/ 9 h 56"/>
                <a:gd name="T4" fmla="*/ 5 w 78"/>
                <a:gd name="T5" fmla="*/ 16 h 56"/>
                <a:gd name="T6" fmla="*/ 71 w 78"/>
                <a:gd name="T7" fmla="*/ 35 h 56"/>
                <a:gd name="T8" fmla="*/ 61 w 78"/>
                <a:gd name="T9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6">
                  <a:moveTo>
                    <a:pt x="61" y="25"/>
                  </a:moveTo>
                  <a:cubicBezTo>
                    <a:pt x="45" y="39"/>
                    <a:pt x="26" y="22"/>
                    <a:pt x="18" y="9"/>
                  </a:cubicBezTo>
                  <a:cubicBezTo>
                    <a:pt x="13" y="0"/>
                    <a:pt x="0" y="8"/>
                    <a:pt x="5" y="16"/>
                  </a:cubicBezTo>
                  <a:cubicBezTo>
                    <a:pt x="19" y="39"/>
                    <a:pt x="48" y="56"/>
                    <a:pt x="71" y="35"/>
                  </a:cubicBezTo>
                  <a:cubicBezTo>
                    <a:pt x="78" y="29"/>
                    <a:pt x="68" y="18"/>
                    <a:pt x="61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3931" y="1510"/>
              <a:ext cx="110" cy="66"/>
            </a:xfrm>
            <a:custGeom>
              <a:avLst/>
              <a:gdLst>
                <a:gd name="T0" fmla="*/ 48 w 78"/>
                <a:gd name="T1" fmla="*/ 47 h 47"/>
                <a:gd name="T2" fmla="*/ 43 w 78"/>
                <a:gd name="T3" fmla="*/ 46 h 47"/>
                <a:gd name="T4" fmla="*/ 3 w 78"/>
                <a:gd name="T5" fmla="*/ 17 h 47"/>
                <a:gd name="T6" fmla="*/ 6 w 78"/>
                <a:gd name="T7" fmla="*/ 3 h 47"/>
                <a:gd name="T8" fmla="*/ 20 w 78"/>
                <a:gd name="T9" fmla="*/ 6 h 47"/>
                <a:gd name="T10" fmla="*/ 45 w 78"/>
                <a:gd name="T11" fmla="*/ 26 h 47"/>
                <a:gd name="T12" fmla="*/ 59 w 78"/>
                <a:gd name="T13" fmla="*/ 22 h 47"/>
                <a:gd name="T14" fmla="*/ 59 w 78"/>
                <a:gd name="T15" fmla="*/ 22 h 47"/>
                <a:gd name="T16" fmla="*/ 74 w 78"/>
                <a:gd name="T17" fmla="*/ 23 h 47"/>
                <a:gd name="T18" fmla="*/ 73 w 78"/>
                <a:gd name="T19" fmla="*/ 36 h 47"/>
                <a:gd name="T20" fmla="*/ 48 w 78"/>
                <a:gd name="T21" fmla="*/ 47 h 47"/>
                <a:gd name="T22" fmla="*/ 12 w 78"/>
                <a:gd name="T23" fmla="*/ 7 h 47"/>
                <a:gd name="T24" fmla="*/ 9 w 78"/>
                <a:gd name="T25" fmla="*/ 8 h 47"/>
                <a:gd name="T26" fmla="*/ 8 w 78"/>
                <a:gd name="T27" fmla="*/ 14 h 47"/>
                <a:gd name="T28" fmla="*/ 44 w 78"/>
                <a:gd name="T29" fmla="*/ 41 h 47"/>
                <a:gd name="T30" fmla="*/ 69 w 78"/>
                <a:gd name="T31" fmla="*/ 32 h 47"/>
                <a:gd name="T32" fmla="*/ 70 w 78"/>
                <a:gd name="T33" fmla="*/ 26 h 47"/>
                <a:gd name="T34" fmla="*/ 63 w 78"/>
                <a:gd name="T35" fmla="*/ 26 h 47"/>
                <a:gd name="T36" fmla="*/ 63 w 78"/>
                <a:gd name="T37" fmla="*/ 26 h 47"/>
                <a:gd name="T38" fmla="*/ 44 w 78"/>
                <a:gd name="T39" fmla="*/ 32 h 47"/>
                <a:gd name="T40" fmla="*/ 16 w 78"/>
                <a:gd name="T41" fmla="*/ 9 h 47"/>
                <a:gd name="T42" fmla="*/ 12 w 78"/>
                <a:gd name="T4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47">
                  <a:moveTo>
                    <a:pt x="48" y="47"/>
                  </a:moveTo>
                  <a:cubicBezTo>
                    <a:pt x="46" y="47"/>
                    <a:pt x="45" y="46"/>
                    <a:pt x="43" y="46"/>
                  </a:cubicBezTo>
                  <a:cubicBezTo>
                    <a:pt x="28" y="44"/>
                    <a:pt x="13" y="33"/>
                    <a:pt x="3" y="17"/>
                  </a:cubicBezTo>
                  <a:cubicBezTo>
                    <a:pt x="0" y="11"/>
                    <a:pt x="2" y="5"/>
                    <a:pt x="6" y="3"/>
                  </a:cubicBezTo>
                  <a:cubicBezTo>
                    <a:pt x="11" y="0"/>
                    <a:pt x="17" y="1"/>
                    <a:pt x="20" y="6"/>
                  </a:cubicBezTo>
                  <a:cubicBezTo>
                    <a:pt x="26" y="15"/>
                    <a:pt x="35" y="25"/>
                    <a:pt x="45" y="26"/>
                  </a:cubicBezTo>
                  <a:cubicBezTo>
                    <a:pt x="50" y="27"/>
                    <a:pt x="55" y="25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4" y="17"/>
                    <a:pt x="70" y="19"/>
                    <a:pt x="74" y="23"/>
                  </a:cubicBezTo>
                  <a:cubicBezTo>
                    <a:pt x="77" y="26"/>
                    <a:pt x="78" y="32"/>
                    <a:pt x="73" y="36"/>
                  </a:cubicBezTo>
                  <a:cubicBezTo>
                    <a:pt x="66" y="43"/>
                    <a:pt x="57" y="47"/>
                    <a:pt x="48" y="47"/>
                  </a:cubicBezTo>
                  <a:close/>
                  <a:moveTo>
                    <a:pt x="12" y="7"/>
                  </a:moveTo>
                  <a:cubicBezTo>
                    <a:pt x="11" y="7"/>
                    <a:pt x="10" y="7"/>
                    <a:pt x="9" y="8"/>
                  </a:cubicBezTo>
                  <a:cubicBezTo>
                    <a:pt x="9" y="8"/>
                    <a:pt x="6" y="10"/>
                    <a:pt x="8" y="14"/>
                  </a:cubicBezTo>
                  <a:cubicBezTo>
                    <a:pt x="17" y="28"/>
                    <a:pt x="30" y="39"/>
                    <a:pt x="44" y="41"/>
                  </a:cubicBezTo>
                  <a:cubicBezTo>
                    <a:pt x="53" y="42"/>
                    <a:pt x="62" y="39"/>
                    <a:pt x="69" y="32"/>
                  </a:cubicBezTo>
                  <a:cubicBezTo>
                    <a:pt x="72" y="30"/>
                    <a:pt x="70" y="27"/>
                    <a:pt x="70" y="26"/>
                  </a:cubicBezTo>
                  <a:cubicBezTo>
                    <a:pt x="68" y="25"/>
                    <a:pt x="65" y="23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7" y="31"/>
                    <a:pt x="51" y="33"/>
                    <a:pt x="44" y="32"/>
                  </a:cubicBezTo>
                  <a:cubicBezTo>
                    <a:pt x="32" y="30"/>
                    <a:pt x="22" y="19"/>
                    <a:pt x="16" y="9"/>
                  </a:cubicBezTo>
                  <a:cubicBezTo>
                    <a:pt x="15" y="7"/>
                    <a:pt x="13" y="7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009" y="1356"/>
              <a:ext cx="102" cy="213"/>
            </a:xfrm>
            <a:custGeom>
              <a:avLst/>
              <a:gdLst>
                <a:gd name="T0" fmla="*/ 59 w 73"/>
                <a:gd name="T1" fmla="*/ 2 h 152"/>
                <a:gd name="T2" fmla="*/ 26 w 73"/>
                <a:gd name="T3" fmla="*/ 44 h 152"/>
                <a:gd name="T4" fmla="*/ 14 w 73"/>
                <a:gd name="T5" fmla="*/ 87 h 152"/>
                <a:gd name="T6" fmla="*/ 6 w 73"/>
                <a:gd name="T7" fmla="*/ 134 h 152"/>
                <a:gd name="T8" fmla="*/ 16 w 73"/>
                <a:gd name="T9" fmla="*/ 144 h 152"/>
                <a:gd name="T10" fmla="*/ 27 w 73"/>
                <a:gd name="T11" fmla="*/ 107 h 152"/>
                <a:gd name="T12" fmla="*/ 63 w 73"/>
                <a:gd name="T13" fmla="*/ 16 h 152"/>
                <a:gd name="T14" fmla="*/ 59 w 73"/>
                <a:gd name="T15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52">
                  <a:moveTo>
                    <a:pt x="59" y="2"/>
                  </a:moveTo>
                  <a:cubicBezTo>
                    <a:pt x="39" y="6"/>
                    <a:pt x="32" y="27"/>
                    <a:pt x="26" y="44"/>
                  </a:cubicBezTo>
                  <a:cubicBezTo>
                    <a:pt x="20" y="58"/>
                    <a:pt x="17" y="73"/>
                    <a:pt x="14" y="87"/>
                  </a:cubicBezTo>
                  <a:cubicBezTo>
                    <a:pt x="12" y="100"/>
                    <a:pt x="14" y="124"/>
                    <a:pt x="6" y="134"/>
                  </a:cubicBezTo>
                  <a:cubicBezTo>
                    <a:pt x="0" y="141"/>
                    <a:pt x="10" y="152"/>
                    <a:pt x="16" y="144"/>
                  </a:cubicBezTo>
                  <a:cubicBezTo>
                    <a:pt x="25" y="133"/>
                    <a:pt x="25" y="121"/>
                    <a:pt x="27" y="107"/>
                  </a:cubicBezTo>
                  <a:cubicBezTo>
                    <a:pt x="29" y="86"/>
                    <a:pt x="37" y="22"/>
                    <a:pt x="63" y="16"/>
                  </a:cubicBezTo>
                  <a:cubicBezTo>
                    <a:pt x="73" y="14"/>
                    <a:pt x="69" y="0"/>
                    <a:pt x="59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4010" y="1353"/>
              <a:ext cx="100" cy="213"/>
            </a:xfrm>
            <a:custGeom>
              <a:avLst/>
              <a:gdLst>
                <a:gd name="T0" fmla="*/ 11 w 71"/>
                <a:gd name="T1" fmla="*/ 152 h 152"/>
                <a:gd name="T2" fmla="*/ 9 w 71"/>
                <a:gd name="T3" fmla="*/ 151 h 152"/>
                <a:gd name="T4" fmla="*/ 1 w 71"/>
                <a:gd name="T5" fmla="*/ 144 h 152"/>
                <a:gd name="T6" fmla="*/ 3 w 71"/>
                <a:gd name="T7" fmla="*/ 134 h 152"/>
                <a:gd name="T8" fmla="*/ 9 w 71"/>
                <a:gd name="T9" fmla="*/ 103 h 152"/>
                <a:gd name="T10" fmla="*/ 10 w 71"/>
                <a:gd name="T11" fmla="*/ 89 h 152"/>
                <a:gd name="T12" fmla="*/ 22 w 71"/>
                <a:gd name="T13" fmla="*/ 45 h 152"/>
                <a:gd name="T14" fmla="*/ 23 w 71"/>
                <a:gd name="T15" fmla="*/ 43 h 152"/>
                <a:gd name="T16" fmla="*/ 58 w 71"/>
                <a:gd name="T17" fmla="*/ 1 h 152"/>
                <a:gd name="T18" fmla="*/ 58 w 71"/>
                <a:gd name="T19" fmla="*/ 4 h 152"/>
                <a:gd name="T20" fmla="*/ 58 w 71"/>
                <a:gd name="T21" fmla="*/ 1 h 152"/>
                <a:gd name="T22" fmla="*/ 68 w 71"/>
                <a:gd name="T23" fmla="*/ 4 h 152"/>
                <a:gd name="T24" fmla="*/ 70 w 71"/>
                <a:gd name="T25" fmla="*/ 14 h 152"/>
                <a:gd name="T26" fmla="*/ 63 w 71"/>
                <a:gd name="T27" fmla="*/ 21 h 152"/>
                <a:gd name="T28" fmla="*/ 28 w 71"/>
                <a:gd name="T29" fmla="*/ 109 h 152"/>
                <a:gd name="T30" fmla="*/ 28 w 71"/>
                <a:gd name="T31" fmla="*/ 114 h 152"/>
                <a:gd name="T32" fmla="*/ 17 w 71"/>
                <a:gd name="T33" fmla="*/ 148 h 152"/>
                <a:gd name="T34" fmla="*/ 11 w 71"/>
                <a:gd name="T35" fmla="*/ 152 h 152"/>
                <a:gd name="T36" fmla="*/ 60 w 71"/>
                <a:gd name="T37" fmla="*/ 6 h 152"/>
                <a:gd name="T38" fmla="*/ 59 w 71"/>
                <a:gd name="T39" fmla="*/ 6 h 152"/>
                <a:gd name="T40" fmla="*/ 28 w 71"/>
                <a:gd name="T41" fmla="*/ 45 h 152"/>
                <a:gd name="T42" fmla="*/ 27 w 71"/>
                <a:gd name="T43" fmla="*/ 47 h 152"/>
                <a:gd name="T44" fmla="*/ 16 w 71"/>
                <a:gd name="T45" fmla="*/ 90 h 152"/>
                <a:gd name="T46" fmla="*/ 15 w 71"/>
                <a:gd name="T47" fmla="*/ 103 h 152"/>
                <a:gd name="T48" fmla="*/ 7 w 71"/>
                <a:gd name="T49" fmla="*/ 137 h 152"/>
                <a:gd name="T50" fmla="*/ 6 w 71"/>
                <a:gd name="T51" fmla="*/ 142 h 152"/>
                <a:gd name="T52" fmla="*/ 10 w 71"/>
                <a:gd name="T53" fmla="*/ 146 h 152"/>
                <a:gd name="T54" fmla="*/ 13 w 71"/>
                <a:gd name="T55" fmla="*/ 144 h 152"/>
                <a:gd name="T56" fmla="*/ 22 w 71"/>
                <a:gd name="T57" fmla="*/ 114 h 152"/>
                <a:gd name="T58" fmla="*/ 23 w 71"/>
                <a:gd name="T59" fmla="*/ 109 h 152"/>
                <a:gd name="T60" fmla="*/ 62 w 71"/>
                <a:gd name="T61" fmla="*/ 15 h 152"/>
                <a:gd name="T62" fmla="*/ 65 w 71"/>
                <a:gd name="T63" fmla="*/ 13 h 152"/>
                <a:gd name="T64" fmla="*/ 63 w 71"/>
                <a:gd name="T65" fmla="*/ 8 h 152"/>
                <a:gd name="T66" fmla="*/ 60 w 71"/>
                <a:gd name="T67" fmla="*/ 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52">
                  <a:moveTo>
                    <a:pt x="11" y="152"/>
                  </a:moveTo>
                  <a:cubicBezTo>
                    <a:pt x="10" y="152"/>
                    <a:pt x="10" y="151"/>
                    <a:pt x="9" y="151"/>
                  </a:cubicBezTo>
                  <a:cubicBezTo>
                    <a:pt x="6" y="151"/>
                    <a:pt x="2" y="148"/>
                    <a:pt x="1" y="144"/>
                  </a:cubicBezTo>
                  <a:cubicBezTo>
                    <a:pt x="0" y="141"/>
                    <a:pt x="0" y="137"/>
                    <a:pt x="3" y="134"/>
                  </a:cubicBezTo>
                  <a:cubicBezTo>
                    <a:pt x="8" y="128"/>
                    <a:pt x="9" y="115"/>
                    <a:pt x="9" y="103"/>
                  </a:cubicBezTo>
                  <a:cubicBezTo>
                    <a:pt x="9" y="98"/>
                    <a:pt x="10" y="93"/>
                    <a:pt x="10" y="89"/>
                  </a:cubicBezTo>
                  <a:cubicBezTo>
                    <a:pt x="13" y="74"/>
                    <a:pt x="17" y="59"/>
                    <a:pt x="22" y="45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0" y="25"/>
                    <a:pt x="37" y="5"/>
                    <a:pt x="58" y="1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2" y="0"/>
                    <a:pt x="65" y="1"/>
                    <a:pt x="68" y="4"/>
                  </a:cubicBezTo>
                  <a:cubicBezTo>
                    <a:pt x="70" y="7"/>
                    <a:pt x="71" y="11"/>
                    <a:pt x="70" y="14"/>
                  </a:cubicBezTo>
                  <a:cubicBezTo>
                    <a:pt x="69" y="18"/>
                    <a:pt x="66" y="20"/>
                    <a:pt x="63" y="21"/>
                  </a:cubicBezTo>
                  <a:cubicBezTo>
                    <a:pt x="38" y="26"/>
                    <a:pt x="30" y="90"/>
                    <a:pt x="28" y="109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7" y="126"/>
                    <a:pt x="26" y="138"/>
                    <a:pt x="17" y="148"/>
                  </a:cubicBezTo>
                  <a:cubicBezTo>
                    <a:pt x="16" y="150"/>
                    <a:pt x="13" y="152"/>
                    <a:pt x="11" y="152"/>
                  </a:cubicBezTo>
                  <a:close/>
                  <a:moveTo>
                    <a:pt x="60" y="6"/>
                  </a:moveTo>
                  <a:cubicBezTo>
                    <a:pt x="60" y="6"/>
                    <a:pt x="59" y="6"/>
                    <a:pt x="59" y="6"/>
                  </a:cubicBezTo>
                  <a:cubicBezTo>
                    <a:pt x="41" y="10"/>
                    <a:pt x="35" y="28"/>
                    <a:pt x="28" y="45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2" y="61"/>
                    <a:pt x="18" y="75"/>
                    <a:pt x="16" y="90"/>
                  </a:cubicBezTo>
                  <a:cubicBezTo>
                    <a:pt x="15" y="94"/>
                    <a:pt x="15" y="98"/>
                    <a:pt x="15" y="103"/>
                  </a:cubicBezTo>
                  <a:cubicBezTo>
                    <a:pt x="14" y="116"/>
                    <a:pt x="13" y="130"/>
                    <a:pt x="7" y="137"/>
                  </a:cubicBezTo>
                  <a:cubicBezTo>
                    <a:pt x="5" y="139"/>
                    <a:pt x="6" y="141"/>
                    <a:pt x="6" y="142"/>
                  </a:cubicBezTo>
                  <a:cubicBezTo>
                    <a:pt x="7" y="144"/>
                    <a:pt x="8" y="146"/>
                    <a:pt x="10" y="146"/>
                  </a:cubicBezTo>
                  <a:cubicBezTo>
                    <a:pt x="11" y="146"/>
                    <a:pt x="12" y="146"/>
                    <a:pt x="13" y="144"/>
                  </a:cubicBezTo>
                  <a:cubicBezTo>
                    <a:pt x="21" y="135"/>
                    <a:pt x="21" y="125"/>
                    <a:pt x="22" y="114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6" y="76"/>
                    <a:pt x="35" y="21"/>
                    <a:pt x="62" y="15"/>
                  </a:cubicBezTo>
                  <a:cubicBezTo>
                    <a:pt x="63" y="15"/>
                    <a:pt x="64" y="14"/>
                    <a:pt x="65" y="13"/>
                  </a:cubicBezTo>
                  <a:cubicBezTo>
                    <a:pt x="65" y="11"/>
                    <a:pt x="65" y="9"/>
                    <a:pt x="63" y="8"/>
                  </a:cubicBezTo>
                  <a:cubicBezTo>
                    <a:pt x="63" y="7"/>
                    <a:pt x="62" y="6"/>
                    <a:pt x="6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686" y="1406"/>
              <a:ext cx="240" cy="269"/>
            </a:xfrm>
            <a:custGeom>
              <a:avLst/>
              <a:gdLst>
                <a:gd name="T0" fmla="*/ 17 w 171"/>
                <a:gd name="T1" fmla="*/ 181 h 191"/>
                <a:gd name="T2" fmla="*/ 162 w 171"/>
                <a:gd name="T3" fmla="*/ 18 h 191"/>
                <a:gd name="T4" fmla="*/ 158 w 171"/>
                <a:gd name="T5" fmla="*/ 3 h 191"/>
                <a:gd name="T6" fmla="*/ 3 w 171"/>
                <a:gd name="T7" fmla="*/ 177 h 191"/>
                <a:gd name="T8" fmla="*/ 17 w 171"/>
                <a:gd name="T9" fmla="*/ 18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91">
                  <a:moveTo>
                    <a:pt x="17" y="181"/>
                  </a:moveTo>
                  <a:cubicBezTo>
                    <a:pt x="37" y="107"/>
                    <a:pt x="90" y="47"/>
                    <a:pt x="162" y="18"/>
                  </a:cubicBezTo>
                  <a:cubicBezTo>
                    <a:pt x="171" y="14"/>
                    <a:pt x="167" y="0"/>
                    <a:pt x="158" y="3"/>
                  </a:cubicBezTo>
                  <a:cubicBezTo>
                    <a:pt x="81" y="35"/>
                    <a:pt x="24" y="98"/>
                    <a:pt x="3" y="177"/>
                  </a:cubicBezTo>
                  <a:cubicBezTo>
                    <a:pt x="0" y="187"/>
                    <a:pt x="14" y="191"/>
                    <a:pt x="17" y="1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9"/>
            <p:cNvSpPr>
              <a:spLocks noEditPoints="1"/>
            </p:cNvSpPr>
            <p:nvPr/>
          </p:nvSpPr>
          <p:spPr bwMode="auto">
            <a:xfrm>
              <a:off x="4684" y="1406"/>
              <a:ext cx="240" cy="266"/>
            </a:xfrm>
            <a:custGeom>
              <a:avLst/>
              <a:gdLst>
                <a:gd name="T0" fmla="*/ 11 w 171"/>
                <a:gd name="T1" fmla="*/ 189 h 189"/>
                <a:gd name="T2" fmla="*/ 3 w 171"/>
                <a:gd name="T3" fmla="*/ 186 h 189"/>
                <a:gd name="T4" fmla="*/ 1 w 171"/>
                <a:gd name="T5" fmla="*/ 177 h 189"/>
                <a:gd name="T6" fmla="*/ 158 w 171"/>
                <a:gd name="T7" fmla="*/ 1 h 189"/>
                <a:gd name="T8" fmla="*/ 167 w 171"/>
                <a:gd name="T9" fmla="*/ 2 h 189"/>
                <a:gd name="T10" fmla="*/ 171 w 171"/>
                <a:gd name="T11" fmla="*/ 12 h 189"/>
                <a:gd name="T12" fmla="*/ 164 w 171"/>
                <a:gd name="T13" fmla="*/ 20 h 189"/>
                <a:gd name="T14" fmla="*/ 21 w 171"/>
                <a:gd name="T15" fmla="*/ 182 h 189"/>
                <a:gd name="T16" fmla="*/ 21 w 171"/>
                <a:gd name="T17" fmla="*/ 182 h 189"/>
                <a:gd name="T18" fmla="*/ 14 w 171"/>
                <a:gd name="T19" fmla="*/ 189 h 189"/>
                <a:gd name="T20" fmla="*/ 11 w 171"/>
                <a:gd name="T21" fmla="*/ 189 h 189"/>
                <a:gd name="T22" fmla="*/ 162 w 171"/>
                <a:gd name="T23" fmla="*/ 6 h 189"/>
                <a:gd name="T24" fmla="*/ 160 w 171"/>
                <a:gd name="T25" fmla="*/ 6 h 189"/>
                <a:gd name="T26" fmla="*/ 6 w 171"/>
                <a:gd name="T27" fmla="*/ 178 h 189"/>
                <a:gd name="T28" fmla="*/ 7 w 171"/>
                <a:gd name="T29" fmla="*/ 182 h 189"/>
                <a:gd name="T30" fmla="*/ 12 w 171"/>
                <a:gd name="T31" fmla="*/ 184 h 189"/>
                <a:gd name="T32" fmla="*/ 15 w 171"/>
                <a:gd name="T33" fmla="*/ 181 h 189"/>
                <a:gd name="T34" fmla="*/ 15 w 171"/>
                <a:gd name="T35" fmla="*/ 181 h 189"/>
                <a:gd name="T36" fmla="*/ 162 w 171"/>
                <a:gd name="T37" fmla="*/ 15 h 189"/>
                <a:gd name="T38" fmla="*/ 165 w 171"/>
                <a:gd name="T39" fmla="*/ 11 h 189"/>
                <a:gd name="T40" fmla="*/ 163 w 171"/>
                <a:gd name="T41" fmla="*/ 6 h 189"/>
                <a:gd name="T42" fmla="*/ 162 w 171"/>
                <a:gd name="T43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189">
                  <a:moveTo>
                    <a:pt x="11" y="189"/>
                  </a:moveTo>
                  <a:cubicBezTo>
                    <a:pt x="8" y="189"/>
                    <a:pt x="5" y="188"/>
                    <a:pt x="3" y="186"/>
                  </a:cubicBezTo>
                  <a:cubicBezTo>
                    <a:pt x="1" y="184"/>
                    <a:pt x="0" y="180"/>
                    <a:pt x="1" y="177"/>
                  </a:cubicBezTo>
                  <a:cubicBezTo>
                    <a:pt x="23" y="97"/>
                    <a:pt x="80" y="32"/>
                    <a:pt x="158" y="1"/>
                  </a:cubicBezTo>
                  <a:cubicBezTo>
                    <a:pt x="161" y="0"/>
                    <a:pt x="164" y="0"/>
                    <a:pt x="167" y="2"/>
                  </a:cubicBezTo>
                  <a:cubicBezTo>
                    <a:pt x="170" y="4"/>
                    <a:pt x="171" y="8"/>
                    <a:pt x="171" y="12"/>
                  </a:cubicBezTo>
                  <a:cubicBezTo>
                    <a:pt x="170" y="16"/>
                    <a:pt x="168" y="19"/>
                    <a:pt x="164" y="20"/>
                  </a:cubicBezTo>
                  <a:cubicBezTo>
                    <a:pt x="93" y="49"/>
                    <a:pt x="41" y="108"/>
                    <a:pt x="21" y="182"/>
                  </a:cubicBezTo>
                  <a:cubicBezTo>
                    <a:pt x="21" y="182"/>
                    <a:pt x="21" y="182"/>
                    <a:pt x="21" y="182"/>
                  </a:cubicBezTo>
                  <a:cubicBezTo>
                    <a:pt x="20" y="186"/>
                    <a:pt x="17" y="188"/>
                    <a:pt x="14" y="189"/>
                  </a:cubicBezTo>
                  <a:cubicBezTo>
                    <a:pt x="13" y="189"/>
                    <a:pt x="12" y="189"/>
                    <a:pt x="11" y="189"/>
                  </a:cubicBezTo>
                  <a:close/>
                  <a:moveTo>
                    <a:pt x="162" y="6"/>
                  </a:moveTo>
                  <a:cubicBezTo>
                    <a:pt x="161" y="6"/>
                    <a:pt x="161" y="6"/>
                    <a:pt x="160" y="6"/>
                  </a:cubicBezTo>
                  <a:cubicBezTo>
                    <a:pt x="84" y="37"/>
                    <a:pt x="28" y="100"/>
                    <a:pt x="6" y="178"/>
                  </a:cubicBezTo>
                  <a:cubicBezTo>
                    <a:pt x="6" y="180"/>
                    <a:pt x="6" y="181"/>
                    <a:pt x="7" y="182"/>
                  </a:cubicBezTo>
                  <a:cubicBezTo>
                    <a:pt x="9" y="184"/>
                    <a:pt x="11" y="184"/>
                    <a:pt x="12" y="184"/>
                  </a:cubicBezTo>
                  <a:cubicBezTo>
                    <a:pt x="14" y="183"/>
                    <a:pt x="15" y="182"/>
                    <a:pt x="15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36" y="105"/>
                    <a:pt x="89" y="45"/>
                    <a:pt x="162" y="15"/>
                  </a:cubicBezTo>
                  <a:cubicBezTo>
                    <a:pt x="164" y="14"/>
                    <a:pt x="165" y="12"/>
                    <a:pt x="165" y="11"/>
                  </a:cubicBezTo>
                  <a:cubicBezTo>
                    <a:pt x="165" y="9"/>
                    <a:pt x="165" y="7"/>
                    <a:pt x="163" y="6"/>
                  </a:cubicBezTo>
                  <a:cubicBezTo>
                    <a:pt x="163" y="6"/>
                    <a:pt x="162" y="6"/>
                    <a:pt x="16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736" y="1586"/>
              <a:ext cx="222" cy="59"/>
            </a:xfrm>
            <a:custGeom>
              <a:avLst/>
              <a:gdLst>
                <a:gd name="T0" fmla="*/ 16 w 158"/>
                <a:gd name="T1" fmla="*/ 38 h 42"/>
                <a:gd name="T2" fmla="*/ 142 w 158"/>
                <a:gd name="T3" fmla="*/ 35 h 42"/>
                <a:gd name="T4" fmla="*/ 149 w 158"/>
                <a:gd name="T5" fmla="*/ 22 h 42"/>
                <a:gd name="T6" fmla="*/ 9 w 158"/>
                <a:gd name="T7" fmla="*/ 25 h 42"/>
                <a:gd name="T8" fmla="*/ 16 w 158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42">
                  <a:moveTo>
                    <a:pt x="16" y="38"/>
                  </a:moveTo>
                  <a:cubicBezTo>
                    <a:pt x="56" y="20"/>
                    <a:pt x="101" y="16"/>
                    <a:pt x="142" y="35"/>
                  </a:cubicBezTo>
                  <a:cubicBezTo>
                    <a:pt x="150" y="39"/>
                    <a:pt x="158" y="26"/>
                    <a:pt x="149" y="22"/>
                  </a:cubicBezTo>
                  <a:cubicBezTo>
                    <a:pt x="104" y="0"/>
                    <a:pt x="54" y="4"/>
                    <a:pt x="9" y="25"/>
                  </a:cubicBezTo>
                  <a:cubicBezTo>
                    <a:pt x="0" y="29"/>
                    <a:pt x="8" y="42"/>
                    <a:pt x="16" y="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1"/>
            <p:cNvSpPr>
              <a:spLocks noEditPoints="1"/>
            </p:cNvSpPr>
            <p:nvPr/>
          </p:nvSpPr>
          <p:spPr bwMode="auto">
            <a:xfrm>
              <a:off x="4739" y="1585"/>
              <a:ext cx="216" cy="59"/>
            </a:xfrm>
            <a:custGeom>
              <a:avLst/>
              <a:gdLst>
                <a:gd name="T0" fmla="*/ 11 w 154"/>
                <a:gd name="T1" fmla="*/ 42 h 42"/>
                <a:gd name="T2" fmla="*/ 5 w 154"/>
                <a:gd name="T3" fmla="*/ 40 h 42"/>
                <a:gd name="T4" fmla="*/ 0 w 154"/>
                <a:gd name="T5" fmla="*/ 31 h 42"/>
                <a:gd name="T6" fmla="*/ 6 w 154"/>
                <a:gd name="T7" fmla="*/ 23 h 42"/>
                <a:gd name="T8" fmla="*/ 148 w 154"/>
                <a:gd name="T9" fmla="*/ 20 h 42"/>
                <a:gd name="T10" fmla="*/ 154 w 154"/>
                <a:gd name="T11" fmla="*/ 28 h 42"/>
                <a:gd name="T12" fmla="*/ 149 w 154"/>
                <a:gd name="T13" fmla="*/ 38 h 42"/>
                <a:gd name="T14" fmla="*/ 138 w 154"/>
                <a:gd name="T15" fmla="*/ 38 h 42"/>
                <a:gd name="T16" fmla="*/ 15 w 154"/>
                <a:gd name="T17" fmla="*/ 41 h 42"/>
                <a:gd name="T18" fmla="*/ 15 w 154"/>
                <a:gd name="T19" fmla="*/ 41 h 42"/>
                <a:gd name="T20" fmla="*/ 11 w 154"/>
                <a:gd name="T21" fmla="*/ 42 h 42"/>
                <a:gd name="T22" fmla="*/ 83 w 154"/>
                <a:gd name="T23" fmla="*/ 11 h 42"/>
                <a:gd name="T24" fmla="*/ 8 w 154"/>
                <a:gd name="T25" fmla="*/ 29 h 42"/>
                <a:gd name="T26" fmla="*/ 6 w 154"/>
                <a:gd name="T27" fmla="*/ 31 h 42"/>
                <a:gd name="T28" fmla="*/ 8 w 154"/>
                <a:gd name="T29" fmla="*/ 36 h 42"/>
                <a:gd name="T30" fmla="*/ 13 w 154"/>
                <a:gd name="T31" fmla="*/ 36 h 42"/>
                <a:gd name="T32" fmla="*/ 13 w 154"/>
                <a:gd name="T33" fmla="*/ 36 h 42"/>
                <a:gd name="T34" fmla="*/ 141 w 154"/>
                <a:gd name="T35" fmla="*/ 33 h 42"/>
                <a:gd name="T36" fmla="*/ 146 w 154"/>
                <a:gd name="T37" fmla="*/ 33 h 42"/>
                <a:gd name="T38" fmla="*/ 148 w 154"/>
                <a:gd name="T39" fmla="*/ 28 h 42"/>
                <a:gd name="T40" fmla="*/ 146 w 154"/>
                <a:gd name="T41" fmla="*/ 26 h 42"/>
                <a:gd name="T42" fmla="*/ 83 w 154"/>
                <a:gd name="T4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42">
                  <a:moveTo>
                    <a:pt x="11" y="42"/>
                  </a:moveTo>
                  <a:cubicBezTo>
                    <a:pt x="9" y="42"/>
                    <a:pt x="7" y="42"/>
                    <a:pt x="5" y="40"/>
                  </a:cubicBezTo>
                  <a:cubicBezTo>
                    <a:pt x="2" y="38"/>
                    <a:pt x="0" y="34"/>
                    <a:pt x="0" y="31"/>
                  </a:cubicBezTo>
                  <a:cubicBezTo>
                    <a:pt x="0" y="28"/>
                    <a:pt x="2" y="25"/>
                    <a:pt x="6" y="23"/>
                  </a:cubicBezTo>
                  <a:cubicBezTo>
                    <a:pt x="55" y="1"/>
                    <a:pt x="105" y="0"/>
                    <a:pt x="148" y="20"/>
                  </a:cubicBezTo>
                  <a:cubicBezTo>
                    <a:pt x="151" y="22"/>
                    <a:pt x="153" y="25"/>
                    <a:pt x="154" y="28"/>
                  </a:cubicBezTo>
                  <a:cubicBezTo>
                    <a:pt x="154" y="32"/>
                    <a:pt x="152" y="35"/>
                    <a:pt x="149" y="38"/>
                  </a:cubicBezTo>
                  <a:cubicBezTo>
                    <a:pt x="146" y="40"/>
                    <a:pt x="142" y="40"/>
                    <a:pt x="138" y="38"/>
                  </a:cubicBezTo>
                  <a:cubicBezTo>
                    <a:pt x="102" y="21"/>
                    <a:pt x="58" y="22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2"/>
                    <a:pt x="12" y="42"/>
                    <a:pt x="11" y="42"/>
                  </a:cubicBezTo>
                  <a:close/>
                  <a:moveTo>
                    <a:pt x="83" y="11"/>
                  </a:moveTo>
                  <a:cubicBezTo>
                    <a:pt x="58" y="11"/>
                    <a:pt x="33" y="17"/>
                    <a:pt x="8" y="29"/>
                  </a:cubicBezTo>
                  <a:cubicBezTo>
                    <a:pt x="6" y="29"/>
                    <a:pt x="6" y="30"/>
                    <a:pt x="6" y="31"/>
                  </a:cubicBezTo>
                  <a:cubicBezTo>
                    <a:pt x="5" y="33"/>
                    <a:pt x="6" y="35"/>
                    <a:pt x="8" y="36"/>
                  </a:cubicBezTo>
                  <a:cubicBezTo>
                    <a:pt x="9" y="37"/>
                    <a:pt x="11" y="37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57" y="16"/>
                    <a:pt x="102" y="15"/>
                    <a:pt x="141" y="33"/>
                  </a:cubicBezTo>
                  <a:cubicBezTo>
                    <a:pt x="143" y="34"/>
                    <a:pt x="145" y="34"/>
                    <a:pt x="146" y="33"/>
                  </a:cubicBezTo>
                  <a:cubicBezTo>
                    <a:pt x="147" y="32"/>
                    <a:pt x="148" y="30"/>
                    <a:pt x="148" y="28"/>
                  </a:cubicBezTo>
                  <a:cubicBezTo>
                    <a:pt x="148" y="27"/>
                    <a:pt x="147" y="26"/>
                    <a:pt x="146" y="26"/>
                  </a:cubicBezTo>
                  <a:cubicBezTo>
                    <a:pt x="126" y="16"/>
                    <a:pt x="105" y="11"/>
                    <a:pt x="83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2727" y="1027"/>
              <a:ext cx="290" cy="759"/>
            </a:xfrm>
            <a:custGeom>
              <a:avLst/>
              <a:gdLst>
                <a:gd name="T0" fmla="*/ 187 w 206"/>
                <a:gd name="T1" fmla="*/ 9 h 540"/>
                <a:gd name="T2" fmla="*/ 53 w 206"/>
                <a:gd name="T3" fmla="*/ 281 h 540"/>
                <a:gd name="T4" fmla="*/ 19 w 206"/>
                <a:gd name="T5" fmla="*/ 527 h 540"/>
                <a:gd name="T6" fmla="*/ 33 w 206"/>
                <a:gd name="T7" fmla="*/ 531 h 540"/>
                <a:gd name="T8" fmla="*/ 35 w 206"/>
                <a:gd name="T9" fmla="*/ 389 h 540"/>
                <a:gd name="T10" fmla="*/ 113 w 206"/>
                <a:gd name="T11" fmla="*/ 230 h 540"/>
                <a:gd name="T12" fmla="*/ 202 w 206"/>
                <a:gd name="T13" fmla="*/ 9 h 540"/>
                <a:gd name="T14" fmla="*/ 187 w 206"/>
                <a:gd name="T15" fmla="*/ 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540">
                  <a:moveTo>
                    <a:pt x="187" y="9"/>
                  </a:moveTo>
                  <a:cubicBezTo>
                    <a:pt x="192" y="126"/>
                    <a:pt x="114" y="192"/>
                    <a:pt x="53" y="281"/>
                  </a:cubicBezTo>
                  <a:cubicBezTo>
                    <a:pt x="0" y="359"/>
                    <a:pt x="37" y="441"/>
                    <a:pt x="19" y="527"/>
                  </a:cubicBezTo>
                  <a:cubicBezTo>
                    <a:pt x="17" y="536"/>
                    <a:pt x="31" y="540"/>
                    <a:pt x="33" y="531"/>
                  </a:cubicBezTo>
                  <a:cubicBezTo>
                    <a:pt x="43" y="483"/>
                    <a:pt x="34" y="438"/>
                    <a:pt x="35" y="389"/>
                  </a:cubicBezTo>
                  <a:cubicBezTo>
                    <a:pt x="37" y="322"/>
                    <a:pt x="73" y="281"/>
                    <a:pt x="113" y="230"/>
                  </a:cubicBezTo>
                  <a:cubicBezTo>
                    <a:pt x="165" y="163"/>
                    <a:pt x="206" y="98"/>
                    <a:pt x="202" y="9"/>
                  </a:cubicBezTo>
                  <a:cubicBezTo>
                    <a:pt x="202" y="0"/>
                    <a:pt x="187" y="0"/>
                    <a:pt x="187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3"/>
            <p:cNvSpPr>
              <a:spLocks noEditPoints="1"/>
            </p:cNvSpPr>
            <p:nvPr/>
          </p:nvSpPr>
          <p:spPr bwMode="auto">
            <a:xfrm>
              <a:off x="2750" y="1025"/>
              <a:ext cx="271" cy="759"/>
            </a:xfrm>
            <a:custGeom>
              <a:avLst/>
              <a:gdLst>
                <a:gd name="T0" fmla="*/ 11 w 193"/>
                <a:gd name="T1" fmla="*/ 540 h 540"/>
                <a:gd name="T2" fmla="*/ 3 w 193"/>
                <a:gd name="T3" fmla="*/ 537 h 540"/>
                <a:gd name="T4" fmla="*/ 0 w 193"/>
                <a:gd name="T5" fmla="*/ 527 h 540"/>
                <a:gd name="T6" fmla="*/ 5 w 193"/>
                <a:gd name="T7" fmla="*/ 432 h 540"/>
                <a:gd name="T8" fmla="*/ 35 w 193"/>
                <a:gd name="T9" fmla="*/ 281 h 540"/>
                <a:gd name="T10" fmla="*/ 78 w 193"/>
                <a:gd name="T11" fmla="*/ 224 h 540"/>
                <a:gd name="T12" fmla="*/ 168 w 193"/>
                <a:gd name="T13" fmla="*/ 10 h 540"/>
                <a:gd name="T14" fmla="*/ 168 w 193"/>
                <a:gd name="T15" fmla="*/ 10 h 540"/>
                <a:gd name="T16" fmla="*/ 178 w 193"/>
                <a:gd name="T17" fmla="*/ 0 h 540"/>
                <a:gd name="T18" fmla="*/ 178 w 193"/>
                <a:gd name="T19" fmla="*/ 0 h 540"/>
                <a:gd name="T20" fmla="*/ 189 w 193"/>
                <a:gd name="T21" fmla="*/ 10 h 540"/>
                <a:gd name="T22" fmla="*/ 99 w 193"/>
                <a:gd name="T23" fmla="*/ 233 h 540"/>
                <a:gd name="T24" fmla="*/ 91 w 193"/>
                <a:gd name="T25" fmla="*/ 243 h 540"/>
                <a:gd name="T26" fmla="*/ 22 w 193"/>
                <a:gd name="T27" fmla="*/ 390 h 540"/>
                <a:gd name="T28" fmla="*/ 23 w 193"/>
                <a:gd name="T29" fmla="*/ 442 h 540"/>
                <a:gd name="T30" fmla="*/ 20 w 193"/>
                <a:gd name="T31" fmla="*/ 532 h 540"/>
                <a:gd name="T32" fmla="*/ 14 w 193"/>
                <a:gd name="T33" fmla="*/ 540 h 540"/>
                <a:gd name="T34" fmla="*/ 11 w 193"/>
                <a:gd name="T35" fmla="*/ 540 h 540"/>
                <a:gd name="T36" fmla="*/ 174 w 193"/>
                <a:gd name="T37" fmla="*/ 10 h 540"/>
                <a:gd name="T38" fmla="*/ 82 w 193"/>
                <a:gd name="T39" fmla="*/ 227 h 540"/>
                <a:gd name="T40" fmla="*/ 40 w 193"/>
                <a:gd name="T41" fmla="*/ 284 h 540"/>
                <a:gd name="T42" fmla="*/ 11 w 193"/>
                <a:gd name="T43" fmla="*/ 432 h 540"/>
                <a:gd name="T44" fmla="*/ 6 w 193"/>
                <a:gd name="T45" fmla="*/ 529 h 540"/>
                <a:gd name="T46" fmla="*/ 7 w 193"/>
                <a:gd name="T47" fmla="*/ 533 h 540"/>
                <a:gd name="T48" fmla="*/ 12 w 193"/>
                <a:gd name="T49" fmla="*/ 534 h 540"/>
                <a:gd name="T50" fmla="*/ 15 w 193"/>
                <a:gd name="T51" fmla="*/ 531 h 540"/>
                <a:gd name="T52" fmla="*/ 18 w 193"/>
                <a:gd name="T53" fmla="*/ 442 h 540"/>
                <a:gd name="T54" fmla="*/ 16 w 193"/>
                <a:gd name="T55" fmla="*/ 390 h 540"/>
                <a:gd name="T56" fmla="*/ 87 w 193"/>
                <a:gd name="T57" fmla="*/ 239 h 540"/>
                <a:gd name="T58" fmla="*/ 94 w 193"/>
                <a:gd name="T59" fmla="*/ 230 h 540"/>
                <a:gd name="T60" fmla="*/ 183 w 193"/>
                <a:gd name="T61" fmla="*/ 10 h 540"/>
                <a:gd name="T62" fmla="*/ 178 w 193"/>
                <a:gd name="T63" fmla="*/ 6 h 540"/>
                <a:gd name="T64" fmla="*/ 174 w 193"/>
                <a:gd name="T65" fmla="*/ 1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40">
                  <a:moveTo>
                    <a:pt x="11" y="540"/>
                  </a:moveTo>
                  <a:cubicBezTo>
                    <a:pt x="8" y="540"/>
                    <a:pt x="6" y="539"/>
                    <a:pt x="3" y="537"/>
                  </a:cubicBezTo>
                  <a:cubicBezTo>
                    <a:pt x="1" y="535"/>
                    <a:pt x="0" y="531"/>
                    <a:pt x="0" y="527"/>
                  </a:cubicBezTo>
                  <a:cubicBezTo>
                    <a:pt x="7" y="495"/>
                    <a:pt x="6" y="463"/>
                    <a:pt x="5" y="432"/>
                  </a:cubicBezTo>
                  <a:cubicBezTo>
                    <a:pt x="3" y="379"/>
                    <a:pt x="2" y="330"/>
                    <a:pt x="35" y="281"/>
                  </a:cubicBezTo>
                  <a:cubicBezTo>
                    <a:pt x="49" y="261"/>
                    <a:pt x="63" y="242"/>
                    <a:pt x="78" y="224"/>
                  </a:cubicBezTo>
                  <a:cubicBezTo>
                    <a:pt x="126" y="160"/>
                    <a:pt x="172" y="100"/>
                    <a:pt x="168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4"/>
                    <a:pt x="173" y="1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3" y="0"/>
                    <a:pt x="188" y="4"/>
                    <a:pt x="189" y="10"/>
                  </a:cubicBezTo>
                  <a:cubicBezTo>
                    <a:pt x="193" y="95"/>
                    <a:pt x="157" y="158"/>
                    <a:pt x="99" y="233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55" y="289"/>
                    <a:pt x="23" y="329"/>
                    <a:pt x="22" y="390"/>
                  </a:cubicBezTo>
                  <a:cubicBezTo>
                    <a:pt x="21" y="408"/>
                    <a:pt x="22" y="425"/>
                    <a:pt x="23" y="442"/>
                  </a:cubicBezTo>
                  <a:cubicBezTo>
                    <a:pt x="25" y="471"/>
                    <a:pt x="27" y="502"/>
                    <a:pt x="20" y="532"/>
                  </a:cubicBezTo>
                  <a:cubicBezTo>
                    <a:pt x="19" y="536"/>
                    <a:pt x="17" y="539"/>
                    <a:pt x="14" y="540"/>
                  </a:cubicBezTo>
                  <a:cubicBezTo>
                    <a:pt x="13" y="540"/>
                    <a:pt x="12" y="540"/>
                    <a:pt x="11" y="540"/>
                  </a:cubicBezTo>
                  <a:close/>
                  <a:moveTo>
                    <a:pt x="174" y="10"/>
                  </a:moveTo>
                  <a:cubicBezTo>
                    <a:pt x="178" y="102"/>
                    <a:pt x="131" y="163"/>
                    <a:pt x="82" y="227"/>
                  </a:cubicBezTo>
                  <a:cubicBezTo>
                    <a:pt x="68" y="245"/>
                    <a:pt x="53" y="264"/>
                    <a:pt x="40" y="284"/>
                  </a:cubicBezTo>
                  <a:cubicBezTo>
                    <a:pt x="7" y="332"/>
                    <a:pt x="9" y="380"/>
                    <a:pt x="11" y="432"/>
                  </a:cubicBezTo>
                  <a:cubicBezTo>
                    <a:pt x="12" y="463"/>
                    <a:pt x="13" y="495"/>
                    <a:pt x="6" y="529"/>
                  </a:cubicBezTo>
                  <a:cubicBezTo>
                    <a:pt x="5" y="531"/>
                    <a:pt x="6" y="532"/>
                    <a:pt x="7" y="533"/>
                  </a:cubicBezTo>
                  <a:cubicBezTo>
                    <a:pt x="9" y="534"/>
                    <a:pt x="11" y="535"/>
                    <a:pt x="12" y="534"/>
                  </a:cubicBezTo>
                  <a:cubicBezTo>
                    <a:pt x="14" y="534"/>
                    <a:pt x="14" y="533"/>
                    <a:pt x="15" y="531"/>
                  </a:cubicBezTo>
                  <a:cubicBezTo>
                    <a:pt x="21" y="501"/>
                    <a:pt x="19" y="473"/>
                    <a:pt x="18" y="442"/>
                  </a:cubicBezTo>
                  <a:cubicBezTo>
                    <a:pt x="17" y="425"/>
                    <a:pt x="16" y="408"/>
                    <a:pt x="16" y="390"/>
                  </a:cubicBezTo>
                  <a:cubicBezTo>
                    <a:pt x="18" y="327"/>
                    <a:pt x="50" y="286"/>
                    <a:pt x="87" y="239"/>
                  </a:cubicBezTo>
                  <a:cubicBezTo>
                    <a:pt x="94" y="230"/>
                    <a:pt x="94" y="230"/>
                    <a:pt x="94" y="230"/>
                  </a:cubicBezTo>
                  <a:cubicBezTo>
                    <a:pt x="152" y="156"/>
                    <a:pt x="187" y="94"/>
                    <a:pt x="183" y="10"/>
                  </a:cubicBezTo>
                  <a:cubicBezTo>
                    <a:pt x="183" y="7"/>
                    <a:pt x="180" y="5"/>
                    <a:pt x="178" y="6"/>
                  </a:cubicBezTo>
                  <a:cubicBezTo>
                    <a:pt x="177" y="6"/>
                    <a:pt x="174" y="6"/>
                    <a:pt x="174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2941" y="1211"/>
              <a:ext cx="97" cy="399"/>
            </a:xfrm>
            <a:custGeom>
              <a:avLst/>
              <a:gdLst>
                <a:gd name="T0" fmla="*/ 10 w 69"/>
                <a:gd name="T1" fmla="*/ 10 h 284"/>
                <a:gd name="T2" fmla="*/ 9 w 69"/>
                <a:gd name="T3" fmla="*/ 129 h 284"/>
                <a:gd name="T4" fmla="*/ 32 w 69"/>
                <a:gd name="T5" fmla="*/ 178 h 284"/>
                <a:gd name="T6" fmla="*/ 39 w 69"/>
                <a:gd name="T7" fmla="*/ 271 h 284"/>
                <a:gd name="T8" fmla="*/ 54 w 69"/>
                <a:gd name="T9" fmla="*/ 274 h 284"/>
                <a:gd name="T10" fmla="*/ 53 w 69"/>
                <a:gd name="T11" fmla="*/ 186 h 284"/>
                <a:gd name="T12" fmla="*/ 21 w 69"/>
                <a:gd name="T13" fmla="*/ 82 h 284"/>
                <a:gd name="T14" fmla="*/ 25 w 69"/>
                <a:gd name="T15" fmla="*/ 10 h 284"/>
                <a:gd name="T16" fmla="*/ 10 w 69"/>
                <a:gd name="T17" fmla="*/ 1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284">
                  <a:moveTo>
                    <a:pt x="10" y="10"/>
                  </a:moveTo>
                  <a:cubicBezTo>
                    <a:pt x="8" y="48"/>
                    <a:pt x="0" y="91"/>
                    <a:pt x="9" y="129"/>
                  </a:cubicBezTo>
                  <a:cubicBezTo>
                    <a:pt x="14" y="146"/>
                    <a:pt x="24" y="161"/>
                    <a:pt x="32" y="178"/>
                  </a:cubicBezTo>
                  <a:cubicBezTo>
                    <a:pt x="50" y="215"/>
                    <a:pt x="48" y="233"/>
                    <a:pt x="39" y="271"/>
                  </a:cubicBezTo>
                  <a:cubicBezTo>
                    <a:pt x="37" y="280"/>
                    <a:pt x="52" y="284"/>
                    <a:pt x="54" y="274"/>
                  </a:cubicBezTo>
                  <a:cubicBezTo>
                    <a:pt x="61" y="240"/>
                    <a:pt x="69" y="219"/>
                    <a:pt x="53" y="186"/>
                  </a:cubicBezTo>
                  <a:cubicBezTo>
                    <a:pt x="36" y="151"/>
                    <a:pt x="20" y="123"/>
                    <a:pt x="21" y="82"/>
                  </a:cubicBezTo>
                  <a:cubicBezTo>
                    <a:pt x="21" y="58"/>
                    <a:pt x="24" y="34"/>
                    <a:pt x="25" y="10"/>
                  </a:cubicBezTo>
                  <a:cubicBezTo>
                    <a:pt x="25" y="0"/>
                    <a:pt x="11" y="0"/>
                    <a:pt x="1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5"/>
            <p:cNvSpPr>
              <a:spLocks noEditPoints="1"/>
            </p:cNvSpPr>
            <p:nvPr/>
          </p:nvSpPr>
          <p:spPr bwMode="auto">
            <a:xfrm>
              <a:off x="2940" y="1211"/>
              <a:ext cx="99" cy="398"/>
            </a:xfrm>
            <a:custGeom>
              <a:avLst/>
              <a:gdLst>
                <a:gd name="T0" fmla="*/ 48 w 71"/>
                <a:gd name="T1" fmla="*/ 283 h 283"/>
                <a:gd name="T2" fmla="*/ 41 w 71"/>
                <a:gd name="T3" fmla="*/ 280 h 283"/>
                <a:gd name="T4" fmla="*/ 38 w 71"/>
                <a:gd name="T5" fmla="*/ 270 h 283"/>
                <a:gd name="T6" fmla="*/ 30 w 71"/>
                <a:gd name="T7" fmla="*/ 179 h 283"/>
                <a:gd name="T8" fmla="*/ 23 w 71"/>
                <a:gd name="T9" fmla="*/ 165 h 283"/>
                <a:gd name="T10" fmla="*/ 8 w 71"/>
                <a:gd name="T11" fmla="*/ 129 h 283"/>
                <a:gd name="T12" fmla="*/ 6 w 71"/>
                <a:gd name="T13" fmla="*/ 39 h 283"/>
                <a:gd name="T14" fmla="*/ 8 w 71"/>
                <a:gd name="T15" fmla="*/ 10 h 283"/>
                <a:gd name="T16" fmla="*/ 8 w 71"/>
                <a:gd name="T17" fmla="*/ 10 h 283"/>
                <a:gd name="T18" fmla="*/ 20 w 71"/>
                <a:gd name="T19" fmla="*/ 0 h 283"/>
                <a:gd name="T20" fmla="*/ 29 w 71"/>
                <a:gd name="T21" fmla="*/ 10 h 283"/>
                <a:gd name="T22" fmla="*/ 27 w 71"/>
                <a:gd name="T23" fmla="*/ 36 h 283"/>
                <a:gd name="T24" fmla="*/ 25 w 71"/>
                <a:gd name="T25" fmla="*/ 82 h 283"/>
                <a:gd name="T26" fmla="*/ 52 w 71"/>
                <a:gd name="T27" fmla="*/ 175 h 283"/>
                <a:gd name="T28" fmla="*/ 57 w 71"/>
                <a:gd name="T29" fmla="*/ 184 h 283"/>
                <a:gd name="T30" fmla="*/ 60 w 71"/>
                <a:gd name="T31" fmla="*/ 263 h 283"/>
                <a:gd name="T32" fmla="*/ 58 w 71"/>
                <a:gd name="T33" fmla="*/ 275 h 283"/>
                <a:gd name="T34" fmla="*/ 51 w 71"/>
                <a:gd name="T35" fmla="*/ 282 h 283"/>
                <a:gd name="T36" fmla="*/ 48 w 71"/>
                <a:gd name="T37" fmla="*/ 283 h 283"/>
                <a:gd name="T38" fmla="*/ 14 w 71"/>
                <a:gd name="T39" fmla="*/ 10 h 283"/>
                <a:gd name="T40" fmla="*/ 11 w 71"/>
                <a:gd name="T41" fmla="*/ 40 h 283"/>
                <a:gd name="T42" fmla="*/ 13 w 71"/>
                <a:gd name="T43" fmla="*/ 128 h 283"/>
                <a:gd name="T44" fmla="*/ 28 w 71"/>
                <a:gd name="T45" fmla="*/ 163 h 283"/>
                <a:gd name="T46" fmla="*/ 35 w 71"/>
                <a:gd name="T47" fmla="*/ 177 h 283"/>
                <a:gd name="T48" fmla="*/ 43 w 71"/>
                <a:gd name="T49" fmla="*/ 271 h 283"/>
                <a:gd name="T50" fmla="*/ 45 w 71"/>
                <a:gd name="T51" fmla="*/ 276 h 283"/>
                <a:gd name="T52" fmla="*/ 50 w 71"/>
                <a:gd name="T53" fmla="*/ 277 h 283"/>
                <a:gd name="T54" fmla="*/ 52 w 71"/>
                <a:gd name="T55" fmla="*/ 274 h 283"/>
                <a:gd name="T56" fmla="*/ 55 w 71"/>
                <a:gd name="T57" fmla="*/ 262 h 283"/>
                <a:gd name="T58" fmla="*/ 52 w 71"/>
                <a:gd name="T59" fmla="*/ 187 h 283"/>
                <a:gd name="T60" fmla="*/ 47 w 71"/>
                <a:gd name="T61" fmla="*/ 177 h 283"/>
                <a:gd name="T62" fmla="*/ 19 w 71"/>
                <a:gd name="T63" fmla="*/ 82 h 283"/>
                <a:gd name="T64" fmla="*/ 21 w 71"/>
                <a:gd name="T65" fmla="*/ 36 h 283"/>
                <a:gd name="T66" fmla="*/ 23 w 71"/>
                <a:gd name="T67" fmla="*/ 10 h 283"/>
                <a:gd name="T68" fmla="*/ 19 w 71"/>
                <a:gd name="T69" fmla="*/ 5 h 283"/>
                <a:gd name="T70" fmla="*/ 14 w 71"/>
                <a:gd name="T71" fmla="*/ 1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283">
                  <a:moveTo>
                    <a:pt x="48" y="283"/>
                  </a:moveTo>
                  <a:cubicBezTo>
                    <a:pt x="46" y="283"/>
                    <a:pt x="43" y="282"/>
                    <a:pt x="41" y="280"/>
                  </a:cubicBezTo>
                  <a:cubicBezTo>
                    <a:pt x="38" y="277"/>
                    <a:pt x="37" y="274"/>
                    <a:pt x="38" y="270"/>
                  </a:cubicBezTo>
                  <a:cubicBezTo>
                    <a:pt x="46" y="233"/>
                    <a:pt x="48" y="216"/>
                    <a:pt x="30" y="179"/>
                  </a:cubicBezTo>
                  <a:cubicBezTo>
                    <a:pt x="28" y="174"/>
                    <a:pt x="26" y="170"/>
                    <a:pt x="23" y="165"/>
                  </a:cubicBezTo>
                  <a:cubicBezTo>
                    <a:pt x="17" y="154"/>
                    <a:pt x="11" y="142"/>
                    <a:pt x="8" y="129"/>
                  </a:cubicBezTo>
                  <a:cubicBezTo>
                    <a:pt x="0" y="101"/>
                    <a:pt x="3" y="70"/>
                    <a:pt x="6" y="39"/>
                  </a:cubicBezTo>
                  <a:cubicBezTo>
                    <a:pt x="7" y="29"/>
                    <a:pt x="8" y="19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3"/>
                    <a:pt x="14" y="0"/>
                    <a:pt x="20" y="0"/>
                  </a:cubicBezTo>
                  <a:cubicBezTo>
                    <a:pt x="24" y="0"/>
                    <a:pt x="29" y="4"/>
                    <a:pt x="29" y="10"/>
                  </a:cubicBezTo>
                  <a:cubicBezTo>
                    <a:pt x="28" y="19"/>
                    <a:pt x="28" y="28"/>
                    <a:pt x="27" y="36"/>
                  </a:cubicBezTo>
                  <a:cubicBezTo>
                    <a:pt x="26" y="51"/>
                    <a:pt x="25" y="67"/>
                    <a:pt x="25" y="82"/>
                  </a:cubicBezTo>
                  <a:cubicBezTo>
                    <a:pt x="24" y="118"/>
                    <a:pt x="37" y="144"/>
                    <a:pt x="52" y="175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71" y="215"/>
                    <a:pt x="67" y="235"/>
                    <a:pt x="60" y="263"/>
                  </a:cubicBezTo>
                  <a:cubicBezTo>
                    <a:pt x="59" y="267"/>
                    <a:pt x="58" y="271"/>
                    <a:pt x="58" y="275"/>
                  </a:cubicBezTo>
                  <a:cubicBezTo>
                    <a:pt x="57" y="279"/>
                    <a:pt x="55" y="281"/>
                    <a:pt x="51" y="282"/>
                  </a:cubicBezTo>
                  <a:cubicBezTo>
                    <a:pt x="50" y="282"/>
                    <a:pt x="49" y="283"/>
                    <a:pt x="48" y="283"/>
                  </a:cubicBezTo>
                  <a:close/>
                  <a:moveTo>
                    <a:pt x="14" y="10"/>
                  </a:moveTo>
                  <a:cubicBezTo>
                    <a:pt x="13" y="20"/>
                    <a:pt x="12" y="30"/>
                    <a:pt x="11" y="40"/>
                  </a:cubicBezTo>
                  <a:cubicBezTo>
                    <a:pt x="9" y="70"/>
                    <a:pt x="6" y="100"/>
                    <a:pt x="13" y="128"/>
                  </a:cubicBezTo>
                  <a:cubicBezTo>
                    <a:pt x="16" y="140"/>
                    <a:pt x="22" y="151"/>
                    <a:pt x="28" y="163"/>
                  </a:cubicBezTo>
                  <a:cubicBezTo>
                    <a:pt x="31" y="167"/>
                    <a:pt x="33" y="172"/>
                    <a:pt x="35" y="177"/>
                  </a:cubicBezTo>
                  <a:cubicBezTo>
                    <a:pt x="54" y="215"/>
                    <a:pt x="51" y="234"/>
                    <a:pt x="43" y="271"/>
                  </a:cubicBezTo>
                  <a:cubicBezTo>
                    <a:pt x="43" y="273"/>
                    <a:pt x="44" y="275"/>
                    <a:pt x="45" y="276"/>
                  </a:cubicBezTo>
                  <a:cubicBezTo>
                    <a:pt x="46" y="277"/>
                    <a:pt x="48" y="277"/>
                    <a:pt x="50" y="277"/>
                  </a:cubicBezTo>
                  <a:cubicBezTo>
                    <a:pt x="51" y="276"/>
                    <a:pt x="52" y="275"/>
                    <a:pt x="52" y="274"/>
                  </a:cubicBezTo>
                  <a:cubicBezTo>
                    <a:pt x="53" y="270"/>
                    <a:pt x="54" y="266"/>
                    <a:pt x="55" y="262"/>
                  </a:cubicBezTo>
                  <a:cubicBezTo>
                    <a:pt x="61" y="234"/>
                    <a:pt x="65" y="215"/>
                    <a:pt x="52" y="187"/>
                  </a:cubicBezTo>
                  <a:cubicBezTo>
                    <a:pt x="47" y="177"/>
                    <a:pt x="47" y="177"/>
                    <a:pt x="47" y="177"/>
                  </a:cubicBezTo>
                  <a:cubicBezTo>
                    <a:pt x="32" y="146"/>
                    <a:pt x="19" y="120"/>
                    <a:pt x="19" y="82"/>
                  </a:cubicBezTo>
                  <a:cubicBezTo>
                    <a:pt x="19" y="67"/>
                    <a:pt x="20" y="51"/>
                    <a:pt x="21" y="36"/>
                  </a:cubicBezTo>
                  <a:cubicBezTo>
                    <a:pt x="22" y="27"/>
                    <a:pt x="23" y="18"/>
                    <a:pt x="23" y="10"/>
                  </a:cubicBezTo>
                  <a:cubicBezTo>
                    <a:pt x="23" y="6"/>
                    <a:pt x="20" y="5"/>
                    <a:pt x="19" y="5"/>
                  </a:cubicBezTo>
                  <a:cubicBezTo>
                    <a:pt x="17" y="5"/>
                    <a:pt x="14" y="6"/>
                    <a:pt x="14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3187" y="381"/>
              <a:ext cx="1247" cy="380"/>
            </a:xfrm>
            <a:custGeom>
              <a:avLst/>
              <a:gdLst>
                <a:gd name="T0" fmla="*/ 870 w 888"/>
                <a:gd name="T1" fmla="*/ 8 h 271"/>
                <a:gd name="T2" fmla="*/ 440 w 888"/>
                <a:gd name="T3" fmla="*/ 223 h 271"/>
                <a:gd name="T4" fmla="*/ 181 w 888"/>
                <a:gd name="T5" fmla="*/ 221 h 271"/>
                <a:gd name="T6" fmla="*/ 8 w 888"/>
                <a:gd name="T7" fmla="*/ 253 h 271"/>
                <a:gd name="T8" fmla="*/ 16 w 888"/>
                <a:gd name="T9" fmla="*/ 265 h 271"/>
                <a:gd name="T10" fmla="*/ 295 w 888"/>
                <a:gd name="T11" fmla="*/ 237 h 271"/>
                <a:gd name="T12" fmla="*/ 552 w 888"/>
                <a:gd name="T13" fmla="*/ 231 h 271"/>
                <a:gd name="T14" fmla="*/ 882 w 888"/>
                <a:gd name="T15" fmla="*/ 15 h 271"/>
                <a:gd name="T16" fmla="*/ 870 w 888"/>
                <a:gd name="T17" fmla="*/ 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271">
                  <a:moveTo>
                    <a:pt x="870" y="8"/>
                  </a:moveTo>
                  <a:cubicBezTo>
                    <a:pt x="768" y="155"/>
                    <a:pt x="616" y="222"/>
                    <a:pt x="440" y="223"/>
                  </a:cubicBezTo>
                  <a:cubicBezTo>
                    <a:pt x="354" y="223"/>
                    <a:pt x="267" y="221"/>
                    <a:pt x="181" y="221"/>
                  </a:cubicBezTo>
                  <a:cubicBezTo>
                    <a:pt x="119" y="220"/>
                    <a:pt x="61" y="215"/>
                    <a:pt x="8" y="253"/>
                  </a:cubicBezTo>
                  <a:cubicBezTo>
                    <a:pt x="0" y="258"/>
                    <a:pt x="8" y="271"/>
                    <a:pt x="16" y="265"/>
                  </a:cubicBezTo>
                  <a:cubicBezTo>
                    <a:pt x="89" y="212"/>
                    <a:pt x="209" y="236"/>
                    <a:pt x="295" y="237"/>
                  </a:cubicBezTo>
                  <a:cubicBezTo>
                    <a:pt x="380" y="237"/>
                    <a:pt x="468" y="244"/>
                    <a:pt x="552" y="231"/>
                  </a:cubicBezTo>
                  <a:cubicBezTo>
                    <a:pt x="688" y="211"/>
                    <a:pt x="806" y="126"/>
                    <a:pt x="882" y="15"/>
                  </a:cubicBezTo>
                  <a:cubicBezTo>
                    <a:pt x="888" y="7"/>
                    <a:pt x="875" y="0"/>
                    <a:pt x="87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7"/>
            <p:cNvSpPr>
              <a:spLocks noEditPoints="1"/>
            </p:cNvSpPr>
            <p:nvPr/>
          </p:nvSpPr>
          <p:spPr bwMode="auto">
            <a:xfrm>
              <a:off x="3190" y="382"/>
              <a:ext cx="1243" cy="378"/>
            </a:xfrm>
            <a:custGeom>
              <a:avLst/>
              <a:gdLst>
                <a:gd name="T0" fmla="*/ 10 w 885"/>
                <a:gd name="T1" fmla="*/ 269 h 269"/>
                <a:gd name="T2" fmla="*/ 6 w 885"/>
                <a:gd name="T3" fmla="*/ 268 h 269"/>
                <a:gd name="T4" fmla="*/ 0 w 885"/>
                <a:gd name="T5" fmla="*/ 259 h 269"/>
                <a:gd name="T6" fmla="*/ 4 w 885"/>
                <a:gd name="T7" fmla="*/ 249 h 269"/>
                <a:gd name="T8" fmla="*/ 159 w 885"/>
                <a:gd name="T9" fmla="*/ 217 h 269"/>
                <a:gd name="T10" fmla="*/ 179 w 885"/>
                <a:gd name="T11" fmla="*/ 217 h 269"/>
                <a:gd name="T12" fmla="*/ 261 w 885"/>
                <a:gd name="T13" fmla="*/ 218 h 269"/>
                <a:gd name="T14" fmla="*/ 438 w 885"/>
                <a:gd name="T15" fmla="*/ 219 h 269"/>
                <a:gd name="T16" fmla="*/ 865 w 885"/>
                <a:gd name="T17" fmla="*/ 5 h 269"/>
                <a:gd name="T18" fmla="*/ 865 w 885"/>
                <a:gd name="T19" fmla="*/ 5 h 269"/>
                <a:gd name="T20" fmla="*/ 875 w 885"/>
                <a:gd name="T21" fmla="*/ 0 h 269"/>
                <a:gd name="T22" fmla="*/ 884 w 885"/>
                <a:gd name="T23" fmla="*/ 6 h 269"/>
                <a:gd name="T24" fmla="*/ 883 w 885"/>
                <a:gd name="T25" fmla="*/ 16 h 269"/>
                <a:gd name="T26" fmla="*/ 551 w 885"/>
                <a:gd name="T27" fmla="*/ 233 h 269"/>
                <a:gd name="T28" fmla="*/ 354 w 885"/>
                <a:gd name="T29" fmla="*/ 239 h 269"/>
                <a:gd name="T30" fmla="*/ 293 w 885"/>
                <a:gd name="T31" fmla="*/ 238 h 269"/>
                <a:gd name="T32" fmla="*/ 232 w 885"/>
                <a:gd name="T33" fmla="*/ 236 h 269"/>
                <a:gd name="T34" fmla="*/ 15 w 885"/>
                <a:gd name="T35" fmla="*/ 267 h 269"/>
                <a:gd name="T36" fmla="*/ 10 w 885"/>
                <a:gd name="T37" fmla="*/ 269 h 269"/>
                <a:gd name="T38" fmla="*/ 133 w 885"/>
                <a:gd name="T39" fmla="*/ 222 h 269"/>
                <a:gd name="T40" fmla="*/ 8 w 885"/>
                <a:gd name="T41" fmla="*/ 254 h 269"/>
                <a:gd name="T42" fmla="*/ 6 w 885"/>
                <a:gd name="T43" fmla="*/ 258 h 269"/>
                <a:gd name="T44" fmla="*/ 8 w 885"/>
                <a:gd name="T45" fmla="*/ 263 h 269"/>
                <a:gd name="T46" fmla="*/ 12 w 885"/>
                <a:gd name="T47" fmla="*/ 262 h 269"/>
                <a:gd name="T48" fmla="*/ 233 w 885"/>
                <a:gd name="T49" fmla="*/ 230 h 269"/>
                <a:gd name="T50" fmla="*/ 293 w 885"/>
                <a:gd name="T51" fmla="*/ 233 h 269"/>
                <a:gd name="T52" fmla="*/ 354 w 885"/>
                <a:gd name="T53" fmla="*/ 234 h 269"/>
                <a:gd name="T54" fmla="*/ 550 w 885"/>
                <a:gd name="T55" fmla="*/ 227 h 269"/>
                <a:gd name="T56" fmla="*/ 878 w 885"/>
                <a:gd name="T57" fmla="*/ 12 h 269"/>
                <a:gd name="T58" fmla="*/ 879 w 885"/>
                <a:gd name="T59" fmla="*/ 9 h 269"/>
                <a:gd name="T60" fmla="*/ 874 w 885"/>
                <a:gd name="T61" fmla="*/ 6 h 269"/>
                <a:gd name="T62" fmla="*/ 870 w 885"/>
                <a:gd name="T63" fmla="*/ 8 h 269"/>
                <a:gd name="T64" fmla="*/ 870 w 885"/>
                <a:gd name="T65" fmla="*/ 8 h 269"/>
                <a:gd name="T66" fmla="*/ 438 w 885"/>
                <a:gd name="T67" fmla="*/ 224 h 269"/>
                <a:gd name="T68" fmla="*/ 261 w 885"/>
                <a:gd name="T69" fmla="*/ 223 h 269"/>
                <a:gd name="T70" fmla="*/ 179 w 885"/>
                <a:gd name="T71" fmla="*/ 223 h 269"/>
                <a:gd name="T72" fmla="*/ 159 w 885"/>
                <a:gd name="T73" fmla="*/ 222 h 269"/>
                <a:gd name="T74" fmla="*/ 133 w 885"/>
                <a:gd name="T75" fmla="*/ 22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5" h="269">
                  <a:moveTo>
                    <a:pt x="10" y="269"/>
                  </a:moveTo>
                  <a:cubicBezTo>
                    <a:pt x="8" y="269"/>
                    <a:pt x="7" y="268"/>
                    <a:pt x="6" y="268"/>
                  </a:cubicBezTo>
                  <a:cubicBezTo>
                    <a:pt x="3" y="266"/>
                    <a:pt x="0" y="263"/>
                    <a:pt x="0" y="259"/>
                  </a:cubicBezTo>
                  <a:cubicBezTo>
                    <a:pt x="0" y="255"/>
                    <a:pt x="1" y="252"/>
                    <a:pt x="4" y="249"/>
                  </a:cubicBezTo>
                  <a:cubicBezTo>
                    <a:pt x="52" y="215"/>
                    <a:pt x="104" y="216"/>
                    <a:pt x="159" y="217"/>
                  </a:cubicBezTo>
                  <a:cubicBezTo>
                    <a:pt x="166" y="217"/>
                    <a:pt x="173" y="217"/>
                    <a:pt x="179" y="217"/>
                  </a:cubicBezTo>
                  <a:cubicBezTo>
                    <a:pt x="206" y="217"/>
                    <a:pt x="233" y="218"/>
                    <a:pt x="261" y="218"/>
                  </a:cubicBezTo>
                  <a:cubicBezTo>
                    <a:pt x="319" y="218"/>
                    <a:pt x="379" y="219"/>
                    <a:pt x="438" y="219"/>
                  </a:cubicBezTo>
                  <a:cubicBezTo>
                    <a:pt x="621" y="219"/>
                    <a:pt x="769" y="145"/>
                    <a:pt x="865" y="5"/>
                  </a:cubicBezTo>
                  <a:cubicBezTo>
                    <a:pt x="865" y="5"/>
                    <a:pt x="865" y="5"/>
                    <a:pt x="865" y="5"/>
                  </a:cubicBezTo>
                  <a:cubicBezTo>
                    <a:pt x="867" y="2"/>
                    <a:pt x="871" y="0"/>
                    <a:pt x="875" y="0"/>
                  </a:cubicBezTo>
                  <a:cubicBezTo>
                    <a:pt x="878" y="1"/>
                    <a:pt x="882" y="3"/>
                    <a:pt x="884" y="6"/>
                  </a:cubicBezTo>
                  <a:cubicBezTo>
                    <a:pt x="885" y="9"/>
                    <a:pt x="885" y="13"/>
                    <a:pt x="883" y="16"/>
                  </a:cubicBezTo>
                  <a:cubicBezTo>
                    <a:pt x="801" y="134"/>
                    <a:pt x="680" y="213"/>
                    <a:pt x="551" y="233"/>
                  </a:cubicBezTo>
                  <a:cubicBezTo>
                    <a:pt x="486" y="243"/>
                    <a:pt x="419" y="241"/>
                    <a:pt x="354" y="239"/>
                  </a:cubicBezTo>
                  <a:cubicBezTo>
                    <a:pt x="334" y="239"/>
                    <a:pt x="313" y="238"/>
                    <a:pt x="293" y="238"/>
                  </a:cubicBezTo>
                  <a:cubicBezTo>
                    <a:pt x="274" y="238"/>
                    <a:pt x="254" y="237"/>
                    <a:pt x="232" y="236"/>
                  </a:cubicBezTo>
                  <a:cubicBezTo>
                    <a:pt x="157" y="231"/>
                    <a:pt x="72" y="226"/>
                    <a:pt x="15" y="267"/>
                  </a:cubicBezTo>
                  <a:cubicBezTo>
                    <a:pt x="13" y="268"/>
                    <a:pt x="12" y="269"/>
                    <a:pt x="10" y="269"/>
                  </a:cubicBezTo>
                  <a:close/>
                  <a:moveTo>
                    <a:pt x="133" y="222"/>
                  </a:moveTo>
                  <a:cubicBezTo>
                    <a:pt x="89" y="222"/>
                    <a:pt x="46" y="226"/>
                    <a:pt x="8" y="254"/>
                  </a:cubicBezTo>
                  <a:cubicBezTo>
                    <a:pt x="6" y="255"/>
                    <a:pt x="5" y="257"/>
                    <a:pt x="6" y="258"/>
                  </a:cubicBezTo>
                  <a:cubicBezTo>
                    <a:pt x="6" y="260"/>
                    <a:pt x="7" y="262"/>
                    <a:pt x="8" y="263"/>
                  </a:cubicBezTo>
                  <a:cubicBezTo>
                    <a:pt x="10" y="263"/>
                    <a:pt x="11" y="263"/>
                    <a:pt x="12" y="262"/>
                  </a:cubicBezTo>
                  <a:cubicBezTo>
                    <a:pt x="70" y="220"/>
                    <a:pt x="157" y="225"/>
                    <a:pt x="233" y="230"/>
                  </a:cubicBezTo>
                  <a:cubicBezTo>
                    <a:pt x="254" y="231"/>
                    <a:pt x="275" y="233"/>
                    <a:pt x="293" y="233"/>
                  </a:cubicBezTo>
                  <a:cubicBezTo>
                    <a:pt x="313" y="233"/>
                    <a:pt x="334" y="233"/>
                    <a:pt x="354" y="234"/>
                  </a:cubicBezTo>
                  <a:cubicBezTo>
                    <a:pt x="419" y="235"/>
                    <a:pt x="486" y="237"/>
                    <a:pt x="550" y="227"/>
                  </a:cubicBezTo>
                  <a:cubicBezTo>
                    <a:pt x="678" y="208"/>
                    <a:pt x="797" y="130"/>
                    <a:pt x="878" y="12"/>
                  </a:cubicBezTo>
                  <a:cubicBezTo>
                    <a:pt x="879" y="11"/>
                    <a:pt x="879" y="10"/>
                    <a:pt x="879" y="9"/>
                  </a:cubicBezTo>
                  <a:cubicBezTo>
                    <a:pt x="878" y="7"/>
                    <a:pt x="876" y="6"/>
                    <a:pt x="874" y="6"/>
                  </a:cubicBezTo>
                  <a:cubicBezTo>
                    <a:pt x="873" y="6"/>
                    <a:pt x="871" y="6"/>
                    <a:pt x="870" y="8"/>
                  </a:cubicBezTo>
                  <a:cubicBezTo>
                    <a:pt x="870" y="8"/>
                    <a:pt x="870" y="8"/>
                    <a:pt x="870" y="8"/>
                  </a:cubicBezTo>
                  <a:cubicBezTo>
                    <a:pt x="773" y="149"/>
                    <a:pt x="623" y="224"/>
                    <a:pt x="438" y="224"/>
                  </a:cubicBezTo>
                  <a:cubicBezTo>
                    <a:pt x="379" y="224"/>
                    <a:pt x="319" y="224"/>
                    <a:pt x="261" y="223"/>
                  </a:cubicBezTo>
                  <a:cubicBezTo>
                    <a:pt x="233" y="223"/>
                    <a:pt x="206" y="223"/>
                    <a:pt x="179" y="223"/>
                  </a:cubicBezTo>
                  <a:cubicBezTo>
                    <a:pt x="173" y="223"/>
                    <a:pt x="166" y="222"/>
                    <a:pt x="159" y="222"/>
                  </a:cubicBezTo>
                  <a:cubicBezTo>
                    <a:pt x="151" y="222"/>
                    <a:pt x="142" y="222"/>
                    <a:pt x="133" y="2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2659" y="313"/>
              <a:ext cx="1777" cy="1381"/>
            </a:xfrm>
            <a:custGeom>
              <a:avLst/>
              <a:gdLst>
                <a:gd name="T0" fmla="*/ 1255 w 1265"/>
                <a:gd name="T1" fmla="*/ 45 h 983"/>
                <a:gd name="T2" fmla="*/ 317 w 1265"/>
                <a:gd name="T3" fmla="*/ 198 h 983"/>
                <a:gd name="T4" fmla="*/ 93 w 1265"/>
                <a:gd name="T5" fmla="*/ 510 h 983"/>
                <a:gd name="T6" fmla="*/ 3 w 1265"/>
                <a:gd name="T7" fmla="*/ 970 h 983"/>
                <a:gd name="T8" fmla="*/ 18 w 1265"/>
                <a:gd name="T9" fmla="*/ 974 h 983"/>
                <a:gd name="T10" fmla="*/ 93 w 1265"/>
                <a:gd name="T11" fmla="*/ 579 h 983"/>
                <a:gd name="T12" fmla="*/ 325 w 1265"/>
                <a:gd name="T13" fmla="*/ 211 h 983"/>
                <a:gd name="T14" fmla="*/ 1251 w 1265"/>
                <a:gd name="T15" fmla="*/ 60 h 983"/>
                <a:gd name="T16" fmla="*/ 1255 w 1265"/>
                <a:gd name="T17" fmla="*/ 45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5" h="983">
                  <a:moveTo>
                    <a:pt x="1255" y="45"/>
                  </a:moveTo>
                  <a:cubicBezTo>
                    <a:pt x="953" y="0"/>
                    <a:pt x="575" y="15"/>
                    <a:pt x="317" y="198"/>
                  </a:cubicBezTo>
                  <a:cubicBezTo>
                    <a:pt x="209" y="275"/>
                    <a:pt x="128" y="382"/>
                    <a:pt x="93" y="510"/>
                  </a:cubicBezTo>
                  <a:cubicBezTo>
                    <a:pt x="53" y="662"/>
                    <a:pt x="62" y="823"/>
                    <a:pt x="3" y="970"/>
                  </a:cubicBezTo>
                  <a:cubicBezTo>
                    <a:pt x="0" y="979"/>
                    <a:pt x="14" y="983"/>
                    <a:pt x="18" y="974"/>
                  </a:cubicBezTo>
                  <a:cubicBezTo>
                    <a:pt x="68" y="848"/>
                    <a:pt x="69" y="711"/>
                    <a:pt x="93" y="579"/>
                  </a:cubicBezTo>
                  <a:cubicBezTo>
                    <a:pt x="121" y="427"/>
                    <a:pt x="198" y="301"/>
                    <a:pt x="325" y="211"/>
                  </a:cubicBezTo>
                  <a:cubicBezTo>
                    <a:pt x="579" y="30"/>
                    <a:pt x="953" y="15"/>
                    <a:pt x="1251" y="60"/>
                  </a:cubicBezTo>
                  <a:cubicBezTo>
                    <a:pt x="1261" y="61"/>
                    <a:pt x="1265" y="47"/>
                    <a:pt x="1255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9"/>
            <p:cNvSpPr>
              <a:spLocks noEditPoints="1"/>
            </p:cNvSpPr>
            <p:nvPr/>
          </p:nvSpPr>
          <p:spPr bwMode="auto">
            <a:xfrm>
              <a:off x="2657" y="279"/>
              <a:ext cx="1777" cy="1414"/>
            </a:xfrm>
            <a:custGeom>
              <a:avLst/>
              <a:gdLst>
                <a:gd name="T0" fmla="*/ 11 w 1265"/>
                <a:gd name="T1" fmla="*/ 1006 h 1006"/>
                <a:gd name="T2" fmla="*/ 7 w 1265"/>
                <a:gd name="T3" fmla="*/ 1005 h 1006"/>
                <a:gd name="T4" fmla="*/ 2 w 1265"/>
                <a:gd name="T5" fmla="*/ 993 h 1006"/>
                <a:gd name="T6" fmla="*/ 58 w 1265"/>
                <a:gd name="T7" fmla="*/ 729 h 1006"/>
                <a:gd name="T8" fmla="*/ 92 w 1265"/>
                <a:gd name="T9" fmla="*/ 533 h 1006"/>
                <a:gd name="T10" fmla="*/ 317 w 1265"/>
                <a:gd name="T11" fmla="*/ 220 h 1006"/>
                <a:gd name="T12" fmla="*/ 1257 w 1265"/>
                <a:gd name="T13" fmla="*/ 66 h 1006"/>
                <a:gd name="T14" fmla="*/ 1264 w 1265"/>
                <a:gd name="T15" fmla="*/ 72 h 1006"/>
                <a:gd name="T16" fmla="*/ 1262 w 1265"/>
                <a:gd name="T17" fmla="*/ 82 h 1006"/>
                <a:gd name="T18" fmla="*/ 1252 w 1265"/>
                <a:gd name="T19" fmla="*/ 86 h 1006"/>
                <a:gd name="T20" fmla="*/ 327 w 1265"/>
                <a:gd name="T21" fmla="*/ 237 h 1006"/>
                <a:gd name="T22" fmla="*/ 97 w 1265"/>
                <a:gd name="T23" fmla="*/ 603 h 1006"/>
                <a:gd name="T24" fmla="*/ 78 w 1265"/>
                <a:gd name="T25" fmla="*/ 732 h 1006"/>
                <a:gd name="T26" fmla="*/ 21 w 1265"/>
                <a:gd name="T27" fmla="*/ 999 h 1006"/>
                <a:gd name="T28" fmla="*/ 11 w 1265"/>
                <a:gd name="T29" fmla="*/ 1006 h 1006"/>
                <a:gd name="T30" fmla="*/ 972 w 1265"/>
                <a:gd name="T31" fmla="*/ 51 h 1006"/>
                <a:gd name="T32" fmla="*/ 320 w 1265"/>
                <a:gd name="T33" fmla="*/ 224 h 1006"/>
                <a:gd name="T34" fmla="*/ 97 w 1265"/>
                <a:gd name="T35" fmla="*/ 535 h 1006"/>
                <a:gd name="T36" fmla="*/ 64 w 1265"/>
                <a:gd name="T37" fmla="*/ 729 h 1006"/>
                <a:gd name="T38" fmla="*/ 7 w 1265"/>
                <a:gd name="T39" fmla="*/ 995 h 1006"/>
                <a:gd name="T40" fmla="*/ 9 w 1265"/>
                <a:gd name="T41" fmla="*/ 1000 h 1006"/>
                <a:gd name="T42" fmla="*/ 16 w 1265"/>
                <a:gd name="T43" fmla="*/ 997 h 1006"/>
                <a:gd name="T44" fmla="*/ 73 w 1265"/>
                <a:gd name="T45" fmla="*/ 731 h 1006"/>
                <a:gd name="T46" fmla="*/ 92 w 1265"/>
                <a:gd name="T47" fmla="*/ 602 h 1006"/>
                <a:gd name="T48" fmla="*/ 324 w 1265"/>
                <a:gd name="T49" fmla="*/ 233 h 1006"/>
                <a:gd name="T50" fmla="*/ 1253 w 1265"/>
                <a:gd name="T51" fmla="*/ 81 h 1006"/>
                <a:gd name="T52" fmla="*/ 1258 w 1265"/>
                <a:gd name="T53" fmla="*/ 79 h 1006"/>
                <a:gd name="T54" fmla="*/ 1259 w 1265"/>
                <a:gd name="T55" fmla="*/ 74 h 1006"/>
                <a:gd name="T56" fmla="*/ 1256 w 1265"/>
                <a:gd name="T57" fmla="*/ 72 h 1006"/>
                <a:gd name="T58" fmla="*/ 1256 w 1265"/>
                <a:gd name="T59" fmla="*/ 72 h 1006"/>
                <a:gd name="T60" fmla="*/ 972 w 1265"/>
                <a:gd name="T61" fmla="*/ 51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65" h="1006">
                  <a:moveTo>
                    <a:pt x="11" y="1006"/>
                  </a:moveTo>
                  <a:cubicBezTo>
                    <a:pt x="10" y="1006"/>
                    <a:pt x="8" y="1006"/>
                    <a:pt x="7" y="1005"/>
                  </a:cubicBezTo>
                  <a:cubicBezTo>
                    <a:pt x="2" y="1003"/>
                    <a:pt x="0" y="998"/>
                    <a:pt x="2" y="993"/>
                  </a:cubicBezTo>
                  <a:cubicBezTo>
                    <a:pt x="36" y="908"/>
                    <a:pt x="47" y="817"/>
                    <a:pt x="58" y="729"/>
                  </a:cubicBezTo>
                  <a:cubicBezTo>
                    <a:pt x="66" y="664"/>
                    <a:pt x="75" y="597"/>
                    <a:pt x="92" y="533"/>
                  </a:cubicBezTo>
                  <a:cubicBezTo>
                    <a:pt x="125" y="410"/>
                    <a:pt x="202" y="301"/>
                    <a:pt x="317" y="220"/>
                  </a:cubicBezTo>
                  <a:cubicBezTo>
                    <a:pt x="625" y="0"/>
                    <a:pt x="1077" y="39"/>
                    <a:pt x="1257" y="66"/>
                  </a:cubicBezTo>
                  <a:cubicBezTo>
                    <a:pt x="1260" y="67"/>
                    <a:pt x="1263" y="69"/>
                    <a:pt x="1264" y="72"/>
                  </a:cubicBezTo>
                  <a:cubicBezTo>
                    <a:pt x="1265" y="75"/>
                    <a:pt x="1264" y="79"/>
                    <a:pt x="1262" y="82"/>
                  </a:cubicBezTo>
                  <a:cubicBezTo>
                    <a:pt x="1259" y="85"/>
                    <a:pt x="1256" y="87"/>
                    <a:pt x="1252" y="86"/>
                  </a:cubicBezTo>
                  <a:cubicBezTo>
                    <a:pt x="1075" y="60"/>
                    <a:pt x="630" y="21"/>
                    <a:pt x="327" y="237"/>
                  </a:cubicBezTo>
                  <a:cubicBezTo>
                    <a:pt x="203" y="326"/>
                    <a:pt x="126" y="449"/>
                    <a:pt x="97" y="603"/>
                  </a:cubicBezTo>
                  <a:cubicBezTo>
                    <a:pt x="89" y="646"/>
                    <a:pt x="84" y="689"/>
                    <a:pt x="78" y="732"/>
                  </a:cubicBezTo>
                  <a:cubicBezTo>
                    <a:pt x="67" y="821"/>
                    <a:pt x="56" y="913"/>
                    <a:pt x="21" y="999"/>
                  </a:cubicBezTo>
                  <a:cubicBezTo>
                    <a:pt x="19" y="1004"/>
                    <a:pt x="15" y="1006"/>
                    <a:pt x="11" y="1006"/>
                  </a:cubicBezTo>
                  <a:close/>
                  <a:moveTo>
                    <a:pt x="972" y="51"/>
                  </a:moveTo>
                  <a:cubicBezTo>
                    <a:pt x="768" y="51"/>
                    <a:pt x="515" y="86"/>
                    <a:pt x="320" y="224"/>
                  </a:cubicBezTo>
                  <a:cubicBezTo>
                    <a:pt x="207" y="305"/>
                    <a:pt x="130" y="412"/>
                    <a:pt x="97" y="535"/>
                  </a:cubicBezTo>
                  <a:cubicBezTo>
                    <a:pt x="80" y="599"/>
                    <a:pt x="72" y="665"/>
                    <a:pt x="64" y="729"/>
                  </a:cubicBezTo>
                  <a:cubicBezTo>
                    <a:pt x="53" y="818"/>
                    <a:pt x="41" y="910"/>
                    <a:pt x="7" y="995"/>
                  </a:cubicBezTo>
                  <a:cubicBezTo>
                    <a:pt x="6" y="998"/>
                    <a:pt x="8" y="1000"/>
                    <a:pt x="9" y="1000"/>
                  </a:cubicBezTo>
                  <a:cubicBezTo>
                    <a:pt x="11" y="1001"/>
                    <a:pt x="15" y="1001"/>
                    <a:pt x="16" y="997"/>
                  </a:cubicBezTo>
                  <a:cubicBezTo>
                    <a:pt x="50" y="912"/>
                    <a:pt x="62" y="820"/>
                    <a:pt x="73" y="731"/>
                  </a:cubicBezTo>
                  <a:cubicBezTo>
                    <a:pt x="78" y="689"/>
                    <a:pt x="84" y="645"/>
                    <a:pt x="92" y="602"/>
                  </a:cubicBezTo>
                  <a:cubicBezTo>
                    <a:pt x="120" y="447"/>
                    <a:pt x="199" y="322"/>
                    <a:pt x="324" y="233"/>
                  </a:cubicBezTo>
                  <a:cubicBezTo>
                    <a:pt x="628" y="15"/>
                    <a:pt x="1075" y="54"/>
                    <a:pt x="1253" y="81"/>
                  </a:cubicBezTo>
                  <a:cubicBezTo>
                    <a:pt x="1255" y="81"/>
                    <a:pt x="1257" y="80"/>
                    <a:pt x="1258" y="79"/>
                  </a:cubicBezTo>
                  <a:cubicBezTo>
                    <a:pt x="1259" y="77"/>
                    <a:pt x="1259" y="75"/>
                    <a:pt x="1259" y="74"/>
                  </a:cubicBezTo>
                  <a:cubicBezTo>
                    <a:pt x="1258" y="73"/>
                    <a:pt x="1257" y="72"/>
                    <a:pt x="1256" y="72"/>
                  </a:cubicBezTo>
                  <a:cubicBezTo>
                    <a:pt x="1256" y="72"/>
                    <a:pt x="1256" y="72"/>
                    <a:pt x="1256" y="72"/>
                  </a:cubicBezTo>
                  <a:cubicBezTo>
                    <a:pt x="1191" y="62"/>
                    <a:pt x="1089" y="51"/>
                    <a:pt x="972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2586" y="173"/>
              <a:ext cx="1695" cy="1673"/>
            </a:xfrm>
            <a:custGeom>
              <a:avLst/>
              <a:gdLst>
                <a:gd name="T0" fmla="*/ 1197 w 1207"/>
                <a:gd name="T1" fmla="*/ 18 h 1191"/>
                <a:gd name="T2" fmla="*/ 965 w 1207"/>
                <a:gd name="T3" fmla="*/ 23 h 1191"/>
                <a:gd name="T4" fmla="*/ 687 w 1207"/>
                <a:gd name="T5" fmla="*/ 118 h 1191"/>
                <a:gd name="T6" fmla="*/ 251 w 1207"/>
                <a:gd name="T7" fmla="*/ 344 h 1191"/>
                <a:gd name="T8" fmla="*/ 19 w 1207"/>
                <a:gd name="T9" fmla="*/ 721 h 1191"/>
                <a:gd name="T10" fmla="*/ 12 w 1207"/>
                <a:gd name="T11" fmla="*/ 944 h 1191"/>
                <a:gd name="T12" fmla="*/ 43 w 1207"/>
                <a:gd name="T13" fmla="*/ 1060 h 1191"/>
                <a:gd name="T14" fmla="*/ 86 w 1207"/>
                <a:gd name="T15" fmla="*/ 1182 h 1191"/>
                <a:gd name="T16" fmla="*/ 100 w 1207"/>
                <a:gd name="T17" fmla="*/ 1182 h 1191"/>
                <a:gd name="T18" fmla="*/ 42 w 1207"/>
                <a:gd name="T19" fmla="*/ 1009 h 1191"/>
                <a:gd name="T20" fmla="*/ 30 w 1207"/>
                <a:gd name="T21" fmla="*/ 745 h 1191"/>
                <a:gd name="T22" fmla="*/ 262 w 1207"/>
                <a:gd name="T23" fmla="*/ 355 h 1191"/>
                <a:gd name="T24" fmla="*/ 712 w 1207"/>
                <a:gd name="T25" fmla="*/ 125 h 1191"/>
                <a:gd name="T26" fmla="*/ 948 w 1207"/>
                <a:gd name="T27" fmla="*/ 44 h 1191"/>
                <a:gd name="T28" fmla="*/ 1087 w 1207"/>
                <a:gd name="T29" fmla="*/ 25 h 1191"/>
                <a:gd name="T30" fmla="*/ 1197 w 1207"/>
                <a:gd name="T31" fmla="*/ 33 h 1191"/>
                <a:gd name="T32" fmla="*/ 1197 w 1207"/>
                <a:gd name="T33" fmla="*/ 18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7" h="1191">
                  <a:moveTo>
                    <a:pt x="1197" y="18"/>
                  </a:moveTo>
                  <a:cubicBezTo>
                    <a:pt x="1116" y="21"/>
                    <a:pt x="1045" y="0"/>
                    <a:pt x="965" y="23"/>
                  </a:cubicBezTo>
                  <a:cubicBezTo>
                    <a:pt x="871" y="50"/>
                    <a:pt x="778" y="85"/>
                    <a:pt x="687" y="118"/>
                  </a:cubicBezTo>
                  <a:cubicBezTo>
                    <a:pt x="532" y="175"/>
                    <a:pt x="377" y="235"/>
                    <a:pt x="251" y="344"/>
                  </a:cubicBezTo>
                  <a:cubicBezTo>
                    <a:pt x="138" y="443"/>
                    <a:pt x="51" y="574"/>
                    <a:pt x="19" y="721"/>
                  </a:cubicBezTo>
                  <a:cubicBezTo>
                    <a:pt x="4" y="794"/>
                    <a:pt x="0" y="870"/>
                    <a:pt x="12" y="944"/>
                  </a:cubicBezTo>
                  <a:cubicBezTo>
                    <a:pt x="18" y="984"/>
                    <a:pt x="28" y="1023"/>
                    <a:pt x="43" y="1060"/>
                  </a:cubicBezTo>
                  <a:cubicBezTo>
                    <a:pt x="60" y="1101"/>
                    <a:pt x="83" y="1136"/>
                    <a:pt x="86" y="1182"/>
                  </a:cubicBezTo>
                  <a:cubicBezTo>
                    <a:pt x="86" y="1191"/>
                    <a:pt x="101" y="1191"/>
                    <a:pt x="100" y="1182"/>
                  </a:cubicBezTo>
                  <a:cubicBezTo>
                    <a:pt x="97" y="1119"/>
                    <a:pt x="59" y="1068"/>
                    <a:pt x="42" y="1009"/>
                  </a:cubicBezTo>
                  <a:cubicBezTo>
                    <a:pt x="17" y="923"/>
                    <a:pt x="14" y="832"/>
                    <a:pt x="30" y="745"/>
                  </a:cubicBezTo>
                  <a:cubicBezTo>
                    <a:pt x="58" y="592"/>
                    <a:pt x="145" y="456"/>
                    <a:pt x="262" y="355"/>
                  </a:cubicBezTo>
                  <a:cubicBezTo>
                    <a:pt x="391" y="243"/>
                    <a:pt x="553" y="182"/>
                    <a:pt x="712" y="125"/>
                  </a:cubicBezTo>
                  <a:cubicBezTo>
                    <a:pt x="790" y="97"/>
                    <a:pt x="869" y="69"/>
                    <a:pt x="948" y="44"/>
                  </a:cubicBezTo>
                  <a:cubicBezTo>
                    <a:pt x="994" y="30"/>
                    <a:pt x="1039" y="21"/>
                    <a:pt x="1087" y="25"/>
                  </a:cubicBezTo>
                  <a:cubicBezTo>
                    <a:pt x="1124" y="28"/>
                    <a:pt x="1160" y="34"/>
                    <a:pt x="1197" y="33"/>
                  </a:cubicBezTo>
                  <a:cubicBezTo>
                    <a:pt x="1207" y="32"/>
                    <a:pt x="1207" y="17"/>
                    <a:pt x="1197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1"/>
            <p:cNvSpPr>
              <a:spLocks noEditPoints="1"/>
            </p:cNvSpPr>
            <p:nvPr/>
          </p:nvSpPr>
          <p:spPr bwMode="auto">
            <a:xfrm>
              <a:off x="2583" y="181"/>
              <a:ext cx="1699" cy="1666"/>
            </a:xfrm>
            <a:custGeom>
              <a:avLst/>
              <a:gdLst>
                <a:gd name="T0" fmla="*/ 95 w 1210"/>
                <a:gd name="T1" fmla="*/ 1186 h 1186"/>
                <a:gd name="T2" fmla="*/ 90 w 1210"/>
                <a:gd name="T3" fmla="*/ 1184 h 1186"/>
                <a:gd name="T4" fmla="*/ 85 w 1210"/>
                <a:gd name="T5" fmla="*/ 1176 h 1186"/>
                <a:gd name="T6" fmla="*/ 57 w 1210"/>
                <a:gd name="T7" fmla="*/ 1087 h 1186"/>
                <a:gd name="T8" fmla="*/ 43 w 1210"/>
                <a:gd name="T9" fmla="*/ 1055 h 1186"/>
                <a:gd name="T10" fmla="*/ 11 w 1210"/>
                <a:gd name="T11" fmla="*/ 939 h 1186"/>
                <a:gd name="T12" fmla="*/ 19 w 1210"/>
                <a:gd name="T13" fmla="*/ 715 h 1186"/>
                <a:gd name="T14" fmla="*/ 251 w 1210"/>
                <a:gd name="T15" fmla="*/ 336 h 1186"/>
                <a:gd name="T16" fmla="*/ 688 w 1210"/>
                <a:gd name="T17" fmla="*/ 110 h 1186"/>
                <a:gd name="T18" fmla="*/ 717 w 1210"/>
                <a:gd name="T19" fmla="*/ 99 h 1186"/>
                <a:gd name="T20" fmla="*/ 966 w 1210"/>
                <a:gd name="T21" fmla="*/ 14 h 1186"/>
                <a:gd name="T22" fmla="*/ 1116 w 1210"/>
                <a:gd name="T23" fmla="*/ 6 h 1186"/>
                <a:gd name="T24" fmla="*/ 1199 w 1210"/>
                <a:gd name="T25" fmla="*/ 9 h 1186"/>
                <a:gd name="T26" fmla="*/ 1199 w 1210"/>
                <a:gd name="T27" fmla="*/ 9 h 1186"/>
                <a:gd name="T28" fmla="*/ 1200 w 1210"/>
                <a:gd name="T29" fmla="*/ 9 h 1186"/>
                <a:gd name="T30" fmla="*/ 1208 w 1210"/>
                <a:gd name="T31" fmla="*/ 13 h 1186"/>
                <a:gd name="T32" fmla="*/ 1208 w 1210"/>
                <a:gd name="T33" fmla="*/ 24 h 1186"/>
                <a:gd name="T34" fmla="*/ 1199 w 1210"/>
                <a:gd name="T35" fmla="*/ 29 h 1186"/>
                <a:gd name="T36" fmla="*/ 1121 w 1210"/>
                <a:gd name="T37" fmla="*/ 25 h 1186"/>
                <a:gd name="T38" fmla="*/ 1089 w 1210"/>
                <a:gd name="T39" fmla="*/ 22 h 1186"/>
                <a:gd name="T40" fmla="*/ 951 w 1210"/>
                <a:gd name="T41" fmla="*/ 41 h 1186"/>
                <a:gd name="T42" fmla="*/ 715 w 1210"/>
                <a:gd name="T43" fmla="*/ 121 h 1186"/>
                <a:gd name="T44" fmla="*/ 265 w 1210"/>
                <a:gd name="T45" fmla="*/ 351 h 1186"/>
                <a:gd name="T46" fmla="*/ 35 w 1210"/>
                <a:gd name="T47" fmla="*/ 739 h 1186"/>
                <a:gd name="T48" fmla="*/ 46 w 1210"/>
                <a:gd name="T49" fmla="*/ 1002 h 1186"/>
                <a:gd name="T50" fmla="*/ 72 w 1210"/>
                <a:gd name="T51" fmla="*/ 1067 h 1186"/>
                <a:gd name="T52" fmla="*/ 105 w 1210"/>
                <a:gd name="T53" fmla="*/ 1176 h 1186"/>
                <a:gd name="T54" fmla="*/ 101 w 1210"/>
                <a:gd name="T55" fmla="*/ 1184 h 1186"/>
                <a:gd name="T56" fmla="*/ 95 w 1210"/>
                <a:gd name="T57" fmla="*/ 1186 h 1186"/>
                <a:gd name="T58" fmla="*/ 1053 w 1210"/>
                <a:gd name="T59" fmla="*/ 9 h 1186"/>
                <a:gd name="T60" fmla="*/ 968 w 1210"/>
                <a:gd name="T61" fmla="*/ 20 h 1186"/>
                <a:gd name="T62" fmla="*/ 719 w 1210"/>
                <a:gd name="T63" fmla="*/ 104 h 1186"/>
                <a:gd name="T64" fmla="*/ 690 w 1210"/>
                <a:gd name="T65" fmla="*/ 115 h 1186"/>
                <a:gd name="T66" fmla="*/ 255 w 1210"/>
                <a:gd name="T67" fmla="*/ 340 h 1186"/>
                <a:gd name="T68" fmla="*/ 24 w 1210"/>
                <a:gd name="T69" fmla="*/ 716 h 1186"/>
                <a:gd name="T70" fmla="*/ 17 w 1210"/>
                <a:gd name="T71" fmla="*/ 938 h 1186"/>
                <a:gd name="T72" fmla="*/ 48 w 1210"/>
                <a:gd name="T73" fmla="*/ 1053 h 1186"/>
                <a:gd name="T74" fmla="*/ 62 w 1210"/>
                <a:gd name="T75" fmla="*/ 1085 h 1186"/>
                <a:gd name="T76" fmla="*/ 90 w 1210"/>
                <a:gd name="T77" fmla="*/ 1176 h 1186"/>
                <a:gd name="T78" fmla="*/ 93 w 1210"/>
                <a:gd name="T79" fmla="*/ 1179 h 1186"/>
                <a:gd name="T80" fmla="*/ 98 w 1210"/>
                <a:gd name="T81" fmla="*/ 1179 h 1186"/>
                <a:gd name="T82" fmla="*/ 100 w 1210"/>
                <a:gd name="T83" fmla="*/ 1176 h 1186"/>
                <a:gd name="T84" fmla="*/ 67 w 1210"/>
                <a:gd name="T85" fmla="*/ 1069 h 1186"/>
                <a:gd name="T86" fmla="*/ 41 w 1210"/>
                <a:gd name="T87" fmla="*/ 1003 h 1186"/>
                <a:gd name="T88" fmla="*/ 29 w 1210"/>
                <a:gd name="T89" fmla="*/ 738 h 1186"/>
                <a:gd name="T90" fmla="*/ 262 w 1210"/>
                <a:gd name="T91" fmla="*/ 347 h 1186"/>
                <a:gd name="T92" fmla="*/ 713 w 1210"/>
                <a:gd name="T93" fmla="*/ 116 h 1186"/>
                <a:gd name="T94" fmla="*/ 949 w 1210"/>
                <a:gd name="T95" fmla="*/ 35 h 1186"/>
                <a:gd name="T96" fmla="*/ 1089 w 1210"/>
                <a:gd name="T97" fmla="*/ 16 h 1186"/>
                <a:gd name="T98" fmla="*/ 1121 w 1210"/>
                <a:gd name="T99" fmla="*/ 19 h 1186"/>
                <a:gd name="T100" fmla="*/ 1199 w 1210"/>
                <a:gd name="T101" fmla="*/ 24 h 1186"/>
                <a:gd name="T102" fmla="*/ 1203 w 1210"/>
                <a:gd name="T103" fmla="*/ 21 h 1186"/>
                <a:gd name="T104" fmla="*/ 1203 w 1210"/>
                <a:gd name="T105" fmla="*/ 16 h 1186"/>
                <a:gd name="T106" fmla="*/ 1199 w 1210"/>
                <a:gd name="T107" fmla="*/ 14 h 1186"/>
                <a:gd name="T108" fmla="*/ 1199 w 1210"/>
                <a:gd name="T109" fmla="*/ 14 h 1186"/>
                <a:gd name="T110" fmla="*/ 1115 w 1210"/>
                <a:gd name="T111" fmla="*/ 12 h 1186"/>
                <a:gd name="T112" fmla="*/ 1053 w 1210"/>
                <a:gd name="T113" fmla="*/ 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0" h="1186">
                  <a:moveTo>
                    <a:pt x="95" y="1186"/>
                  </a:moveTo>
                  <a:cubicBezTo>
                    <a:pt x="94" y="1186"/>
                    <a:pt x="92" y="1185"/>
                    <a:pt x="90" y="1184"/>
                  </a:cubicBezTo>
                  <a:cubicBezTo>
                    <a:pt x="87" y="1183"/>
                    <a:pt x="85" y="1180"/>
                    <a:pt x="85" y="1176"/>
                  </a:cubicBezTo>
                  <a:cubicBezTo>
                    <a:pt x="83" y="1143"/>
                    <a:pt x="70" y="1116"/>
                    <a:pt x="57" y="1087"/>
                  </a:cubicBezTo>
                  <a:cubicBezTo>
                    <a:pt x="52" y="1077"/>
                    <a:pt x="47" y="1066"/>
                    <a:pt x="43" y="1055"/>
                  </a:cubicBezTo>
                  <a:cubicBezTo>
                    <a:pt x="28" y="1019"/>
                    <a:pt x="18" y="980"/>
                    <a:pt x="11" y="939"/>
                  </a:cubicBezTo>
                  <a:cubicBezTo>
                    <a:pt x="0" y="866"/>
                    <a:pt x="2" y="791"/>
                    <a:pt x="19" y="715"/>
                  </a:cubicBezTo>
                  <a:cubicBezTo>
                    <a:pt x="49" y="574"/>
                    <a:pt x="132" y="440"/>
                    <a:pt x="251" y="336"/>
                  </a:cubicBezTo>
                  <a:cubicBezTo>
                    <a:pt x="374" y="229"/>
                    <a:pt x="528" y="168"/>
                    <a:pt x="688" y="110"/>
                  </a:cubicBezTo>
                  <a:cubicBezTo>
                    <a:pt x="717" y="99"/>
                    <a:pt x="717" y="99"/>
                    <a:pt x="717" y="99"/>
                  </a:cubicBezTo>
                  <a:cubicBezTo>
                    <a:pt x="798" y="69"/>
                    <a:pt x="882" y="38"/>
                    <a:pt x="966" y="14"/>
                  </a:cubicBezTo>
                  <a:cubicBezTo>
                    <a:pt x="1018" y="0"/>
                    <a:pt x="1066" y="3"/>
                    <a:pt x="1116" y="6"/>
                  </a:cubicBezTo>
                  <a:cubicBezTo>
                    <a:pt x="1143" y="8"/>
                    <a:pt x="1170" y="10"/>
                    <a:pt x="1199" y="9"/>
                  </a:cubicBezTo>
                  <a:cubicBezTo>
                    <a:pt x="1199" y="9"/>
                    <a:pt x="1199" y="9"/>
                    <a:pt x="1199" y="9"/>
                  </a:cubicBezTo>
                  <a:cubicBezTo>
                    <a:pt x="1199" y="9"/>
                    <a:pt x="1199" y="9"/>
                    <a:pt x="1200" y="9"/>
                  </a:cubicBezTo>
                  <a:cubicBezTo>
                    <a:pt x="1203" y="9"/>
                    <a:pt x="1206" y="10"/>
                    <a:pt x="1208" y="13"/>
                  </a:cubicBezTo>
                  <a:cubicBezTo>
                    <a:pt x="1210" y="16"/>
                    <a:pt x="1210" y="21"/>
                    <a:pt x="1208" y="24"/>
                  </a:cubicBezTo>
                  <a:cubicBezTo>
                    <a:pt x="1206" y="27"/>
                    <a:pt x="1203" y="29"/>
                    <a:pt x="1199" y="29"/>
                  </a:cubicBezTo>
                  <a:cubicBezTo>
                    <a:pt x="1173" y="30"/>
                    <a:pt x="1146" y="27"/>
                    <a:pt x="1121" y="25"/>
                  </a:cubicBezTo>
                  <a:cubicBezTo>
                    <a:pt x="1110" y="24"/>
                    <a:pt x="1100" y="22"/>
                    <a:pt x="1089" y="22"/>
                  </a:cubicBezTo>
                  <a:cubicBezTo>
                    <a:pt x="1047" y="18"/>
                    <a:pt x="1004" y="24"/>
                    <a:pt x="951" y="41"/>
                  </a:cubicBezTo>
                  <a:cubicBezTo>
                    <a:pt x="871" y="66"/>
                    <a:pt x="790" y="94"/>
                    <a:pt x="715" y="121"/>
                  </a:cubicBezTo>
                  <a:cubicBezTo>
                    <a:pt x="567" y="175"/>
                    <a:pt x="398" y="236"/>
                    <a:pt x="265" y="351"/>
                  </a:cubicBezTo>
                  <a:cubicBezTo>
                    <a:pt x="143" y="457"/>
                    <a:pt x="61" y="595"/>
                    <a:pt x="35" y="739"/>
                  </a:cubicBezTo>
                  <a:cubicBezTo>
                    <a:pt x="18" y="829"/>
                    <a:pt x="22" y="919"/>
                    <a:pt x="46" y="1002"/>
                  </a:cubicBezTo>
                  <a:cubicBezTo>
                    <a:pt x="53" y="1024"/>
                    <a:pt x="63" y="1046"/>
                    <a:pt x="72" y="1067"/>
                  </a:cubicBezTo>
                  <a:cubicBezTo>
                    <a:pt x="87" y="1101"/>
                    <a:pt x="103" y="1136"/>
                    <a:pt x="105" y="1176"/>
                  </a:cubicBezTo>
                  <a:cubicBezTo>
                    <a:pt x="105" y="1179"/>
                    <a:pt x="104" y="1182"/>
                    <a:pt x="101" y="1184"/>
                  </a:cubicBezTo>
                  <a:cubicBezTo>
                    <a:pt x="99" y="1185"/>
                    <a:pt x="97" y="1186"/>
                    <a:pt x="95" y="1186"/>
                  </a:cubicBezTo>
                  <a:close/>
                  <a:moveTo>
                    <a:pt x="1053" y="9"/>
                  </a:moveTo>
                  <a:cubicBezTo>
                    <a:pt x="1025" y="9"/>
                    <a:pt x="997" y="12"/>
                    <a:pt x="968" y="20"/>
                  </a:cubicBezTo>
                  <a:cubicBezTo>
                    <a:pt x="884" y="44"/>
                    <a:pt x="800" y="74"/>
                    <a:pt x="719" y="104"/>
                  </a:cubicBezTo>
                  <a:cubicBezTo>
                    <a:pt x="690" y="115"/>
                    <a:pt x="690" y="115"/>
                    <a:pt x="690" y="115"/>
                  </a:cubicBezTo>
                  <a:cubicBezTo>
                    <a:pt x="530" y="173"/>
                    <a:pt x="377" y="234"/>
                    <a:pt x="255" y="340"/>
                  </a:cubicBezTo>
                  <a:cubicBezTo>
                    <a:pt x="136" y="443"/>
                    <a:pt x="54" y="577"/>
                    <a:pt x="24" y="716"/>
                  </a:cubicBezTo>
                  <a:cubicBezTo>
                    <a:pt x="8" y="791"/>
                    <a:pt x="5" y="866"/>
                    <a:pt x="17" y="938"/>
                  </a:cubicBezTo>
                  <a:cubicBezTo>
                    <a:pt x="23" y="979"/>
                    <a:pt x="34" y="1018"/>
                    <a:pt x="48" y="1053"/>
                  </a:cubicBezTo>
                  <a:cubicBezTo>
                    <a:pt x="52" y="1064"/>
                    <a:pt x="57" y="1074"/>
                    <a:pt x="62" y="1085"/>
                  </a:cubicBezTo>
                  <a:cubicBezTo>
                    <a:pt x="76" y="1114"/>
                    <a:pt x="89" y="1141"/>
                    <a:pt x="90" y="1176"/>
                  </a:cubicBezTo>
                  <a:cubicBezTo>
                    <a:pt x="90" y="1178"/>
                    <a:pt x="92" y="1179"/>
                    <a:pt x="93" y="1179"/>
                  </a:cubicBezTo>
                  <a:cubicBezTo>
                    <a:pt x="94" y="1180"/>
                    <a:pt x="97" y="1180"/>
                    <a:pt x="98" y="1179"/>
                  </a:cubicBezTo>
                  <a:cubicBezTo>
                    <a:pt x="99" y="1179"/>
                    <a:pt x="100" y="1177"/>
                    <a:pt x="100" y="1176"/>
                  </a:cubicBezTo>
                  <a:cubicBezTo>
                    <a:pt x="98" y="1137"/>
                    <a:pt x="83" y="1104"/>
                    <a:pt x="67" y="1069"/>
                  </a:cubicBezTo>
                  <a:cubicBezTo>
                    <a:pt x="57" y="1048"/>
                    <a:pt x="48" y="1026"/>
                    <a:pt x="41" y="1003"/>
                  </a:cubicBezTo>
                  <a:cubicBezTo>
                    <a:pt x="17" y="920"/>
                    <a:pt x="13" y="828"/>
                    <a:pt x="29" y="738"/>
                  </a:cubicBezTo>
                  <a:cubicBezTo>
                    <a:pt x="56" y="593"/>
                    <a:pt x="138" y="454"/>
                    <a:pt x="262" y="347"/>
                  </a:cubicBezTo>
                  <a:cubicBezTo>
                    <a:pt x="395" y="231"/>
                    <a:pt x="564" y="170"/>
                    <a:pt x="713" y="116"/>
                  </a:cubicBezTo>
                  <a:cubicBezTo>
                    <a:pt x="788" y="89"/>
                    <a:pt x="869" y="61"/>
                    <a:pt x="949" y="35"/>
                  </a:cubicBezTo>
                  <a:cubicBezTo>
                    <a:pt x="1003" y="18"/>
                    <a:pt x="1046" y="12"/>
                    <a:pt x="1089" y="16"/>
                  </a:cubicBezTo>
                  <a:cubicBezTo>
                    <a:pt x="1100" y="17"/>
                    <a:pt x="1111" y="18"/>
                    <a:pt x="1121" y="19"/>
                  </a:cubicBezTo>
                  <a:cubicBezTo>
                    <a:pt x="1147" y="22"/>
                    <a:pt x="1173" y="25"/>
                    <a:pt x="1199" y="24"/>
                  </a:cubicBezTo>
                  <a:cubicBezTo>
                    <a:pt x="1201" y="24"/>
                    <a:pt x="1202" y="22"/>
                    <a:pt x="1203" y="21"/>
                  </a:cubicBezTo>
                  <a:cubicBezTo>
                    <a:pt x="1204" y="20"/>
                    <a:pt x="1204" y="18"/>
                    <a:pt x="1203" y="16"/>
                  </a:cubicBezTo>
                  <a:cubicBezTo>
                    <a:pt x="1202" y="15"/>
                    <a:pt x="1201" y="15"/>
                    <a:pt x="1199" y="14"/>
                  </a:cubicBezTo>
                  <a:cubicBezTo>
                    <a:pt x="1199" y="14"/>
                    <a:pt x="1199" y="14"/>
                    <a:pt x="1199" y="14"/>
                  </a:cubicBezTo>
                  <a:cubicBezTo>
                    <a:pt x="1170" y="16"/>
                    <a:pt x="1142" y="14"/>
                    <a:pt x="1115" y="12"/>
                  </a:cubicBezTo>
                  <a:cubicBezTo>
                    <a:pt x="1094" y="10"/>
                    <a:pt x="1073" y="9"/>
                    <a:pt x="1053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507" y="3"/>
              <a:ext cx="1225" cy="1226"/>
            </a:xfrm>
            <a:custGeom>
              <a:avLst/>
              <a:gdLst>
                <a:gd name="T0" fmla="*/ 857 w 872"/>
                <a:gd name="T1" fmla="*/ 6 h 873"/>
                <a:gd name="T2" fmla="*/ 639 w 872"/>
                <a:gd name="T3" fmla="*/ 67 h 873"/>
                <a:gd name="T4" fmla="*/ 463 w 872"/>
                <a:gd name="T5" fmla="*/ 159 h 873"/>
                <a:gd name="T6" fmla="*/ 200 w 872"/>
                <a:gd name="T7" fmla="*/ 439 h 873"/>
                <a:gd name="T8" fmla="*/ 53 w 872"/>
                <a:gd name="T9" fmla="*/ 567 h 873"/>
                <a:gd name="T10" fmla="*/ 9 w 872"/>
                <a:gd name="T11" fmla="*/ 650 h 873"/>
                <a:gd name="T12" fmla="*/ 67 w 872"/>
                <a:gd name="T13" fmla="*/ 867 h 873"/>
                <a:gd name="T14" fmla="*/ 78 w 872"/>
                <a:gd name="T15" fmla="*/ 856 h 873"/>
                <a:gd name="T16" fmla="*/ 31 w 872"/>
                <a:gd name="T17" fmla="*/ 617 h 873"/>
                <a:gd name="T18" fmla="*/ 151 w 872"/>
                <a:gd name="T19" fmla="*/ 508 h 873"/>
                <a:gd name="T20" fmla="*/ 273 w 872"/>
                <a:gd name="T21" fmla="*/ 380 h 873"/>
                <a:gd name="T22" fmla="*/ 527 w 872"/>
                <a:gd name="T23" fmla="*/ 134 h 873"/>
                <a:gd name="T24" fmla="*/ 710 w 872"/>
                <a:gd name="T25" fmla="*/ 65 h 873"/>
                <a:gd name="T26" fmla="*/ 864 w 872"/>
                <a:gd name="T27" fmla="*/ 18 h 873"/>
                <a:gd name="T28" fmla="*/ 857 w 872"/>
                <a:gd name="T29" fmla="*/ 6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2" h="873">
                  <a:moveTo>
                    <a:pt x="857" y="6"/>
                  </a:moveTo>
                  <a:cubicBezTo>
                    <a:pt x="791" y="47"/>
                    <a:pt x="711" y="45"/>
                    <a:pt x="639" y="67"/>
                  </a:cubicBezTo>
                  <a:cubicBezTo>
                    <a:pt x="575" y="87"/>
                    <a:pt x="515" y="119"/>
                    <a:pt x="463" y="159"/>
                  </a:cubicBezTo>
                  <a:cubicBezTo>
                    <a:pt x="360" y="238"/>
                    <a:pt x="288" y="346"/>
                    <a:pt x="200" y="439"/>
                  </a:cubicBezTo>
                  <a:cubicBezTo>
                    <a:pt x="155" y="487"/>
                    <a:pt x="102" y="523"/>
                    <a:pt x="53" y="567"/>
                  </a:cubicBezTo>
                  <a:cubicBezTo>
                    <a:pt x="24" y="593"/>
                    <a:pt x="14" y="613"/>
                    <a:pt x="9" y="650"/>
                  </a:cubicBezTo>
                  <a:cubicBezTo>
                    <a:pt x="0" y="722"/>
                    <a:pt x="6" y="818"/>
                    <a:pt x="67" y="867"/>
                  </a:cubicBezTo>
                  <a:cubicBezTo>
                    <a:pt x="75" y="873"/>
                    <a:pt x="85" y="862"/>
                    <a:pt x="78" y="856"/>
                  </a:cubicBezTo>
                  <a:cubicBezTo>
                    <a:pt x="19" y="809"/>
                    <a:pt x="3" y="686"/>
                    <a:pt x="31" y="617"/>
                  </a:cubicBezTo>
                  <a:cubicBezTo>
                    <a:pt x="51" y="570"/>
                    <a:pt x="113" y="542"/>
                    <a:pt x="151" y="508"/>
                  </a:cubicBezTo>
                  <a:cubicBezTo>
                    <a:pt x="195" y="469"/>
                    <a:pt x="234" y="425"/>
                    <a:pt x="273" y="380"/>
                  </a:cubicBezTo>
                  <a:cubicBezTo>
                    <a:pt x="349" y="290"/>
                    <a:pt x="424" y="195"/>
                    <a:pt x="527" y="134"/>
                  </a:cubicBezTo>
                  <a:cubicBezTo>
                    <a:pt x="584" y="100"/>
                    <a:pt x="646" y="77"/>
                    <a:pt x="710" y="65"/>
                  </a:cubicBezTo>
                  <a:cubicBezTo>
                    <a:pt x="765" y="55"/>
                    <a:pt x="817" y="48"/>
                    <a:pt x="864" y="18"/>
                  </a:cubicBezTo>
                  <a:cubicBezTo>
                    <a:pt x="872" y="13"/>
                    <a:pt x="865" y="0"/>
                    <a:pt x="85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3"/>
            <p:cNvSpPr>
              <a:spLocks noEditPoints="1"/>
            </p:cNvSpPr>
            <p:nvPr/>
          </p:nvSpPr>
          <p:spPr bwMode="auto">
            <a:xfrm>
              <a:off x="2494" y="3"/>
              <a:ext cx="1238" cy="1223"/>
            </a:xfrm>
            <a:custGeom>
              <a:avLst/>
              <a:gdLst>
                <a:gd name="T0" fmla="*/ 81 w 881"/>
                <a:gd name="T1" fmla="*/ 871 h 871"/>
                <a:gd name="T2" fmla="*/ 75 w 881"/>
                <a:gd name="T3" fmla="*/ 869 h 871"/>
                <a:gd name="T4" fmla="*/ 16 w 881"/>
                <a:gd name="T5" fmla="*/ 650 h 871"/>
                <a:gd name="T6" fmla="*/ 60 w 881"/>
                <a:gd name="T7" fmla="*/ 565 h 871"/>
                <a:gd name="T8" fmla="*/ 117 w 881"/>
                <a:gd name="T9" fmla="*/ 517 h 871"/>
                <a:gd name="T10" fmla="*/ 207 w 881"/>
                <a:gd name="T11" fmla="*/ 438 h 871"/>
                <a:gd name="T12" fmla="*/ 293 w 881"/>
                <a:gd name="T13" fmla="*/ 339 h 871"/>
                <a:gd name="T14" fmla="*/ 470 w 881"/>
                <a:gd name="T15" fmla="*/ 157 h 871"/>
                <a:gd name="T16" fmla="*/ 647 w 881"/>
                <a:gd name="T17" fmla="*/ 65 h 871"/>
                <a:gd name="T18" fmla="*/ 728 w 881"/>
                <a:gd name="T19" fmla="*/ 47 h 871"/>
                <a:gd name="T20" fmla="*/ 864 w 881"/>
                <a:gd name="T21" fmla="*/ 3 h 871"/>
                <a:gd name="T22" fmla="*/ 864 w 881"/>
                <a:gd name="T23" fmla="*/ 3 h 871"/>
                <a:gd name="T24" fmla="*/ 878 w 881"/>
                <a:gd name="T25" fmla="*/ 6 h 871"/>
                <a:gd name="T26" fmla="*/ 875 w 881"/>
                <a:gd name="T27" fmla="*/ 21 h 871"/>
                <a:gd name="T28" fmla="*/ 740 w 881"/>
                <a:gd name="T29" fmla="*/ 64 h 871"/>
                <a:gd name="T30" fmla="*/ 720 w 881"/>
                <a:gd name="T31" fmla="*/ 68 h 871"/>
                <a:gd name="T32" fmla="*/ 537 w 881"/>
                <a:gd name="T33" fmla="*/ 136 h 871"/>
                <a:gd name="T34" fmla="*/ 307 w 881"/>
                <a:gd name="T35" fmla="*/ 354 h 871"/>
                <a:gd name="T36" fmla="*/ 284 w 881"/>
                <a:gd name="T37" fmla="*/ 382 h 871"/>
                <a:gd name="T38" fmla="*/ 162 w 881"/>
                <a:gd name="T39" fmla="*/ 510 h 871"/>
                <a:gd name="T40" fmla="*/ 122 w 881"/>
                <a:gd name="T41" fmla="*/ 540 h 871"/>
                <a:gd name="T42" fmla="*/ 43 w 881"/>
                <a:gd name="T43" fmla="*/ 618 h 871"/>
                <a:gd name="T44" fmla="*/ 89 w 881"/>
                <a:gd name="T45" fmla="*/ 854 h 871"/>
                <a:gd name="T46" fmla="*/ 92 w 881"/>
                <a:gd name="T47" fmla="*/ 862 h 871"/>
                <a:gd name="T48" fmla="*/ 85 w 881"/>
                <a:gd name="T49" fmla="*/ 870 h 871"/>
                <a:gd name="T50" fmla="*/ 81 w 881"/>
                <a:gd name="T51" fmla="*/ 871 h 871"/>
                <a:gd name="T52" fmla="*/ 867 w 881"/>
                <a:gd name="T53" fmla="*/ 8 h 871"/>
                <a:gd name="T54" fmla="*/ 729 w 881"/>
                <a:gd name="T55" fmla="*/ 52 h 871"/>
                <a:gd name="T56" fmla="*/ 649 w 881"/>
                <a:gd name="T57" fmla="*/ 70 h 871"/>
                <a:gd name="T58" fmla="*/ 473 w 881"/>
                <a:gd name="T59" fmla="*/ 162 h 871"/>
                <a:gd name="T60" fmla="*/ 297 w 881"/>
                <a:gd name="T61" fmla="*/ 343 h 871"/>
                <a:gd name="T62" fmla="*/ 211 w 881"/>
                <a:gd name="T63" fmla="*/ 441 h 871"/>
                <a:gd name="T64" fmla="*/ 121 w 881"/>
                <a:gd name="T65" fmla="*/ 521 h 871"/>
                <a:gd name="T66" fmla="*/ 64 w 881"/>
                <a:gd name="T67" fmla="*/ 569 h 871"/>
                <a:gd name="T68" fmla="*/ 21 w 881"/>
                <a:gd name="T69" fmla="*/ 651 h 871"/>
                <a:gd name="T70" fmla="*/ 78 w 881"/>
                <a:gd name="T71" fmla="*/ 864 h 871"/>
                <a:gd name="T72" fmla="*/ 83 w 881"/>
                <a:gd name="T73" fmla="*/ 865 h 871"/>
                <a:gd name="T74" fmla="*/ 87 w 881"/>
                <a:gd name="T75" fmla="*/ 861 h 871"/>
                <a:gd name="T76" fmla="*/ 85 w 881"/>
                <a:gd name="T77" fmla="*/ 858 h 871"/>
                <a:gd name="T78" fmla="*/ 38 w 881"/>
                <a:gd name="T79" fmla="*/ 616 h 871"/>
                <a:gd name="T80" fmla="*/ 118 w 881"/>
                <a:gd name="T81" fmla="*/ 536 h 871"/>
                <a:gd name="T82" fmla="*/ 158 w 881"/>
                <a:gd name="T83" fmla="*/ 506 h 871"/>
                <a:gd name="T84" fmla="*/ 280 w 881"/>
                <a:gd name="T85" fmla="*/ 378 h 871"/>
                <a:gd name="T86" fmla="*/ 303 w 881"/>
                <a:gd name="T87" fmla="*/ 351 h 871"/>
                <a:gd name="T88" fmla="*/ 534 w 881"/>
                <a:gd name="T89" fmla="*/ 131 h 871"/>
                <a:gd name="T90" fmla="*/ 719 w 881"/>
                <a:gd name="T91" fmla="*/ 62 h 871"/>
                <a:gd name="T92" fmla="*/ 739 w 881"/>
                <a:gd name="T93" fmla="*/ 59 h 871"/>
                <a:gd name="T94" fmla="*/ 872 w 881"/>
                <a:gd name="T95" fmla="*/ 16 h 871"/>
                <a:gd name="T96" fmla="*/ 873 w 881"/>
                <a:gd name="T97" fmla="*/ 9 h 871"/>
                <a:gd name="T98" fmla="*/ 867 w 881"/>
                <a:gd name="T99" fmla="*/ 8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1" h="871">
                  <a:moveTo>
                    <a:pt x="81" y="871"/>
                  </a:moveTo>
                  <a:cubicBezTo>
                    <a:pt x="79" y="871"/>
                    <a:pt x="77" y="870"/>
                    <a:pt x="75" y="869"/>
                  </a:cubicBezTo>
                  <a:cubicBezTo>
                    <a:pt x="0" y="810"/>
                    <a:pt x="11" y="686"/>
                    <a:pt x="16" y="650"/>
                  </a:cubicBezTo>
                  <a:cubicBezTo>
                    <a:pt x="21" y="611"/>
                    <a:pt x="31" y="591"/>
                    <a:pt x="60" y="565"/>
                  </a:cubicBezTo>
                  <a:cubicBezTo>
                    <a:pt x="79" y="548"/>
                    <a:pt x="98" y="532"/>
                    <a:pt x="117" y="517"/>
                  </a:cubicBezTo>
                  <a:cubicBezTo>
                    <a:pt x="148" y="492"/>
                    <a:pt x="179" y="467"/>
                    <a:pt x="207" y="438"/>
                  </a:cubicBezTo>
                  <a:cubicBezTo>
                    <a:pt x="237" y="406"/>
                    <a:pt x="265" y="372"/>
                    <a:pt x="293" y="339"/>
                  </a:cubicBezTo>
                  <a:cubicBezTo>
                    <a:pt x="347" y="275"/>
                    <a:pt x="402" y="209"/>
                    <a:pt x="470" y="157"/>
                  </a:cubicBezTo>
                  <a:cubicBezTo>
                    <a:pt x="524" y="116"/>
                    <a:pt x="583" y="85"/>
                    <a:pt x="647" y="65"/>
                  </a:cubicBezTo>
                  <a:cubicBezTo>
                    <a:pt x="674" y="56"/>
                    <a:pt x="701" y="51"/>
                    <a:pt x="728" y="47"/>
                  </a:cubicBezTo>
                  <a:cubicBezTo>
                    <a:pt x="775" y="38"/>
                    <a:pt x="823" y="29"/>
                    <a:pt x="864" y="3"/>
                  </a:cubicBezTo>
                  <a:cubicBezTo>
                    <a:pt x="864" y="3"/>
                    <a:pt x="864" y="3"/>
                    <a:pt x="864" y="3"/>
                  </a:cubicBezTo>
                  <a:cubicBezTo>
                    <a:pt x="870" y="0"/>
                    <a:pt x="875" y="2"/>
                    <a:pt x="878" y="6"/>
                  </a:cubicBezTo>
                  <a:cubicBezTo>
                    <a:pt x="881" y="11"/>
                    <a:pt x="880" y="17"/>
                    <a:pt x="875" y="21"/>
                  </a:cubicBezTo>
                  <a:cubicBezTo>
                    <a:pt x="833" y="47"/>
                    <a:pt x="788" y="55"/>
                    <a:pt x="740" y="64"/>
                  </a:cubicBezTo>
                  <a:cubicBezTo>
                    <a:pt x="734" y="65"/>
                    <a:pt x="727" y="66"/>
                    <a:pt x="720" y="68"/>
                  </a:cubicBezTo>
                  <a:cubicBezTo>
                    <a:pt x="654" y="80"/>
                    <a:pt x="592" y="103"/>
                    <a:pt x="537" y="136"/>
                  </a:cubicBezTo>
                  <a:cubicBezTo>
                    <a:pt x="445" y="191"/>
                    <a:pt x="375" y="274"/>
                    <a:pt x="307" y="354"/>
                  </a:cubicBezTo>
                  <a:cubicBezTo>
                    <a:pt x="299" y="364"/>
                    <a:pt x="292" y="373"/>
                    <a:pt x="284" y="382"/>
                  </a:cubicBezTo>
                  <a:cubicBezTo>
                    <a:pt x="249" y="423"/>
                    <a:pt x="208" y="470"/>
                    <a:pt x="162" y="510"/>
                  </a:cubicBezTo>
                  <a:cubicBezTo>
                    <a:pt x="150" y="521"/>
                    <a:pt x="136" y="530"/>
                    <a:pt x="122" y="540"/>
                  </a:cubicBezTo>
                  <a:cubicBezTo>
                    <a:pt x="90" y="563"/>
                    <a:pt x="57" y="586"/>
                    <a:pt x="43" y="618"/>
                  </a:cubicBezTo>
                  <a:cubicBezTo>
                    <a:pt x="15" y="685"/>
                    <a:pt x="30" y="807"/>
                    <a:pt x="89" y="854"/>
                  </a:cubicBezTo>
                  <a:cubicBezTo>
                    <a:pt x="91" y="856"/>
                    <a:pt x="93" y="859"/>
                    <a:pt x="92" y="862"/>
                  </a:cubicBezTo>
                  <a:cubicBezTo>
                    <a:pt x="92" y="866"/>
                    <a:pt x="89" y="869"/>
                    <a:pt x="85" y="870"/>
                  </a:cubicBezTo>
                  <a:cubicBezTo>
                    <a:pt x="84" y="871"/>
                    <a:pt x="83" y="871"/>
                    <a:pt x="81" y="871"/>
                  </a:cubicBezTo>
                  <a:close/>
                  <a:moveTo>
                    <a:pt x="867" y="8"/>
                  </a:moveTo>
                  <a:cubicBezTo>
                    <a:pt x="825" y="35"/>
                    <a:pt x="776" y="43"/>
                    <a:pt x="729" y="52"/>
                  </a:cubicBezTo>
                  <a:cubicBezTo>
                    <a:pt x="702" y="57"/>
                    <a:pt x="675" y="62"/>
                    <a:pt x="649" y="70"/>
                  </a:cubicBezTo>
                  <a:cubicBezTo>
                    <a:pt x="586" y="90"/>
                    <a:pt x="527" y="120"/>
                    <a:pt x="473" y="162"/>
                  </a:cubicBezTo>
                  <a:cubicBezTo>
                    <a:pt x="406" y="213"/>
                    <a:pt x="351" y="279"/>
                    <a:pt x="297" y="343"/>
                  </a:cubicBezTo>
                  <a:cubicBezTo>
                    <a:pt x="270" y="376"/>
                    <a:pt x="241" y="410"/>
                    <a:pt x="211" y="441"/>
                  </a:cubicBezTo>
                  <a:cubicBezTo>
                    <a:pt x="183" y="471"/>
                    <a:pt x="151" y="497"/>
                    <a:pt x="121" y="521"/>
                  </a:cubicBezTo>
                  <a:cubicBezTo>
                    <a:pt x="102" y="537"/>
                    <a:pt x="82" y="552"/>
                    <a:pt x="64" y="569"/>
                  </a:cubicBezTo>
                  <a:cubicBezTo>
                    <a:pt x="36" y="594"/>
                    <a:pt x="26" y="613"/>
                    <a:pt x="21" y="651"/>
                  </a:cubicBezTo>
                  <a:cubicBezTo>
                    <a:pt x="16" y="686"/>
                    <a:pt x="6" y="807"/>
                    <a:pt x="78" y="864"/>
                  </a:cubicBezTo>
                  <a:cubicBezTo>
                    <a:pt x="80" y="866"/>
                    <a:pt x="82" y="866"/>
                    <a:pt x="83" y="865"/>
                  </a:cubicBezTo>
                  <a:cubicBezTo>
                    <a:pt x="85" y="865"/>
                    <a:pt x="86" y="863"/>
                    <a:pt x="87" y="861"/>
                  </a:cubicBezTo>
                  <a:cubicBezTo>
                    <a:pt x="87" y="860"/>
                    <a:pt x="86" y="859"/>
                    <a:pt x="85" y="858"/>
                  </a:cubicBezTo>
                  <a:cubicBezTo>
                    <a:pt x="25" y="810"/>
                    <a:pt x="9" y="685"/>
                    <a:pt x="38" y="616"/>
                  </a:cubicBezTo>
                  <a:cubicBezTo>
                    <a:pt x="52" y="582"/>
                    <a:pt x="86" y="559"/>
                    <a:pt x="118" y="536"/>
                  </a:cubicBezTo>
                  <a:cubicBezTo>
                    <a:pt x="133" y="526"/>
                    <a:pt x="146" y="516"/>
                    <a:pt x="158" y="506"/>
                  </a:cubicBezTo>
                  <a:cubicBezTo>
                    <a:pt x="204" y="466"/>
                    <a:pt x="245" y="419"/>
                    <a:pt x="280" y="378"/>
                  </a:cubicBezTo>
                  <a:cubicBezTo>
                    <a:pt x="287" y="369"/>
                    <a:pt x="295" y="360"/>
                    <a:pt x="303" y="351"/>
                  </a:cubicBezTo>
                  <a:cubicBezTo>
                    <a:pt x="371" y="270"/>
                    <a:pt x="441" y="187"/>
                    <a:pt x="534" y="131"/>
                  </a:cubicBezTo>
                  <a:cubicBezTo>
                    <a:pt x="590" y="98"/>
                    <a:pt x="652" y="75"/>
                    <a:pt x="719" y="62"/>
                  </a:cubicBezTo>
                  <a:cubicBezTo>
                    <a:pt x="726" y="61"/>
                    <a:pt x="733" y="60"/>
                    <a:pt x="739" y="59"/>
                  </a:cubicBezTo>
                  <a:cubicBezTo>
                    <a:pt x="786" y="50"/>
                    <a:pt x="831" y="42"/>
                    <a:pt x="872" y="16"/>
                  </a:cubicBezTo>
                  <a:cubicBezTo>
                    <a:pt x="875" y="14"/>
                    <a:pt x="874" y="11"/>
                    <a:pt x="873" y="9"/>
                  </a:cubicBezTo>
                  <a:cubicBezTo>
                    <a:pt x="873" y="9"/>
                    <a:pt x="871" y="6"/>
                    <a:pt x="867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2917" y="3577"/>
              <a:ext cx="267" cy="614"/>
            </a:xfrm>
            <a:custGeom>
              <a:avLst/>
              <a:gdLst>
                <a:gd name="T0" fmla="*/ 14 w 190"/>
                <a:gd name="T1" fmla="*/ 9 h 437"/>
                <a:gd name="T2" fmla="*/ 32 w 190"/>
                <a:gd name="T3" fmla="*/ 188 h 437"/>
                <a:gd name="T4" fmla="*/ 90 w 190"/>
                <a:gd name="T5" fmla="*/ 294 h 437"/>
                <a:gd name="T6" fmla="*/ 112 w 190"/>
                <a:gd name="T7" fmla="*/ 427 h 437"/>
                <a:gd name="T8" fmla="*/ 126 w 190"/>
                <a:gd name="T9" fmla="*/ 428 h 437"/>
                <a:gd name="T10" fmla="*/ 186 w 190"/>
                <a:gd name="T11" fmla="*/ 230 h 437"/>
                <a:gd name="T12" fmla="*/ 172 w 190"/>
                <a:gd name="T13" fmla="*/ 226 h 437"/>
                <a:gd name="T14" fmla="*/ 112 w 190"/>
                <a:gd name="T15" fmla="*/ 425 h 437"/>
                <a:gd name="T16" fmla="*/ 127 w 190"/>
                <a:gd name="T17" fmla="*/ 427 h 437"/>
                <a:gd name="T18" fmla="*/ 86 w 190"/>
                <a:gd name="T19" fmla="*/ 244 h 437"/>
                <a:gd name="T20" fmla="*/ 28 w 190"/>
                <a:gd name="T21" fmla="*/ 139 h 437"/>
                <a:gd name="T22" fmla="*/ 29 w 190"/>
                <a:gd name="T23" fmla="*/ 9 h 437"/>
                <a:gd name="T24" fmla="*/ 14 w 190"/>
                <a:gd name="T25" fmla="*/ 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437">
                  <a:moveTo>
                    <a:pt x="14" y="9"/>
                  </a:moveTo>
                  <a:cubicBezTo>
                    <a:pt x="6" y="70"/>
                    <a:pt x="0" y="133"/>
                    <a:pt x="32" y="188"/>
                  </a:cubicBezTo>
                  <a:cubicBezTo>
                    <a:pt x="53" y="223"/>
                    <a:pt x="77" y="253"/>
                    <a:pt x="90" y="294"/>
                  </a:cubicBezTo>
                  <a:cubicBezTo>
                    <a:pt x="103" y="337"/>
                    <a:pt x="107" y="382"/>
                    <a:pt x="112" y="427"/>
                  </a:cubicBezTo>
                  <a:cubicBezTo>
                    <a:pt x="113" y="434"/>
                    <a:pt x="125" y="437"/>
                    <a:pt x="126" y="428"/>
                  </a:cubicBezTo>
                  <a:cubicBezTo>
                    <a:pt x="140" y="360"/>
                    <a:pt x="159" y="295"/>
                    <a:pt x="186" y="230"/>
                  </a:cubicBezTo>
                  <a:cubicBezTo>
                    <a:pt x="190" y="221"/>
                    <a:pt x="175" y="217"/>
                    <a:pt x="172" y="226"/>
                  </a:cubicBezTo>
                  <a:cubicBezTo>
                    <a:pt x="145" y="291"/>
                    <a:pt x="125" y="356"/>
                    <a:pt x="112" y="425"/>
                  </a:cubicBezTo>
                  <a:cubicBezTo>
                    <a:pt x="117" y="425"/>
                    <a:pt x="122" y="426"/>
                    <a:pt x="127" y="427"/>
                  </a:cubicBezTo>
                  <a:cubicBezTo>
                    <a:pt x="121" y="364"/>
                    <a:pt x="114" y="300"/>
                    <a:pt x="86" y="244"/>
                  </a:cubicBezTo>
                  <a:cubicBezTo>
                    <a:pt x="68" y="208"/>
                    <a:pt x="38" y="179"/>
                    <a:pt x="28" y="139"/>
                  </a:cubicBezTo>
                  <a:cubicBezTo>
                    <a:pt x="17" y="97"/>
                    <a:pt x="23" y="52"/>
                    <a:pt x="29" y="9"/>
                  </a:cubicBezTo>
                  <a:cubicBezTo>
                    <a:pt x="30" y="0"/>
                    <a:pt x="15" y="0"/>
                    <a:pt x="14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5"/>
            <p:cNvSpPr>
              <a:spLocks noEditPoints="1"/>
            </p:cNvSpPr>
            <p:nvPr/>
          </p:nvSpPr>
          <p:spPr bwMode="auto">
            <a:xfrm>
              <a:off x="2914" y="3575"/>
              <a:ext cx="271" cy="616"/>
            </a:xfrm>
            <a:custGeom>
              <a:avLst/>
              <a:gdLst>
                <a:gd name="T0" fmla="*/ 122 w 193"/>
                <a:gd name="T1" fmla="*/ 438 h 438"/>
                <a:gd name="T2" fmla="*/ 122 w 193"/>
                <a:gd name="T3" fmla="*/ 438 h 438"/>
                <a:gd name="T4" fmla="*/ 111 w 193"/>
                <a:gd name="T5" fmla="*/ 428 h 438"/>
                <a:gd name="T6" fmla="*/ 111 w 193"/>
                <a:gd name="T7" fmla="*/ 428 h 438"/>
                <a:gd name="T8" fmla="*/ 111 w 193"/>
                <a:gd name="T9" fmla="*/ 427 h 438"/>
                <a:gd name="T10" fmla="*/ 111 w 193"/>
                <a:gd name="T11" fmla="*/ 423 h 438"/>
                <a:gd name="T12" fmla="*/ 89 w 193"/>
                <a:gd name="T13" fmla="*/ 296 h 438"/>
                <a:gd name="T14" fmla="*/ 48 w 193"/>
                <a:gd name="T15" fmla="*/ 217 h 438"/>
                <a:gd name="T16" fmla="*/ 32 w 193"/>
                <a:gd name="T17" fmla="*/ 190 h 438"/>
                <a:gd name="T18" fmla="*/ 13 w 193"/>
                <a:gd name="T19" fmla="*/ 10 h 438"/>
                <a:gd name="T20" fmla="*/ 13 w 193"/>
                <a:gd name="T21" fmla="*/ 10 h 438"/>
                <a:gd name="T22" fmla="*/ 20 w 193"/>
                <a:gd name="T23" fmla="*/ 1 h 438"/>
                <a:gd name="T24" fmla="*/ 30 w 193"/>
                <a:gd name="T25" fmla="*/ 3 h 438"/>
                <a:gd name="T26" fmla="*/ 34 w 193"/>
                <a:gd name="T27" fmla="*/ 11 h 438"/>
                <a:gd name="T28" fmla="*/ 33 w 193"/>
                <a:gd name="T29" fmla="*/ 16 h 438"/>
                <a:gd name="T30" fmla="*/ 32 w 193"/>
                <a:gd name="T31" fmla="*/ 140 h 438"/>
                <a:gd name="T32" fmla="*/ 66 w 193"/>
                <a:gd name="T33" fmla="*/ 204 h 438"/>
                <a:gd name="T34" fmla="*/ 90 w 193"/>
                <a:gd name="T35" fmla="*/ 244 h 438"/>
                <a:gd name="T36" fmla="*/ 124 w 193"/>
                <a:gd name="T37" fmla="*/ 366 h 438"/>
                <a:gd name="T38" fmla="*/ 171 w 193"/>
                <a:gd name="T39" fmla="*/ 226 h 438"/>
                <a:gd name="T40" fmla="*/ 186 w 193"/>
                <a:gd name="T41" fmla="*/ 220 h 438"/>
                <a:gd name="T42" fmla="*/ 191 w 193"/>
                <a:gd name="T43" fmla="*/ 232 h 438"/>
                <a:gd name="T44" fmla="*/ 132 w 193"/>
                <a:gd name="T45" fmla="*/ 428 h 438"/>
                <a:gd name="T46" fmla="*/ 132 w 193"/>
                <a:gd name="T47" fmla="*/ 431 h 438"/>
                <a:gd name="T48" fmla="*/ 131 w 193"/>
                <a:gd name="T49" fmla="*/ 431 h 438"/>
                <a:gd name="T50" fmla="*/ 122 w 193"/>
                <a:gd name="T51" fmla="*/ 438 h 438"/>
                <a:gd name="T52" fmla="*/ 117 w 193"/>
                <a:gd name="T53" fmla="*/ 429 h 438"/>
                <a:gd name="T54" fmla="*/ 122 w 193"/>
                <a:gd name="T55" fmla="*/ 432 h 438"/>
                <a:gd name="T56" fmla="*/ 125 w 193"/>
                <a:gd name="T57" fmla="*/ 430 h 438"/>
                <a:gd name="T58" fmla="*/ 117 w 193"/>
                <a:gd name="T59" fmla="*/ 429 h 438"/>
                <a:gd name="T60" fmla="*/ 117 w 193"/>
                <a:gd name="T61" fmla="*/ 423 h 438"/>
                <a:gd name="T62" fmla="*/ 126 w 193"/>
                <a:gd name="T63" fmla="*/ 424 h 438"/>
                <a:gd name="T64" fmla="*/ 123 w 193"/>
                <a:gd name="T65" fmla="*/ 397 h 438"/>
                <a:gd name="T66" fmla="*/ 117 w 193"/>
                <a:gd name="T67" fmla="*/ 423 h 438"/>
                <a:gd name="T68" fmla="*/ 127 w 193"/>
                <a:gd name="T69" fmla="*/ 381 h 438"/>
                <a:gd name="T70" fmla="*/ 130 w 193"/>
                <a:gd name="T71" fmla="*/ 409 h 438"/>
                <a:gd name="T72" fmla="*/ 185 w 193"/>
                <a:gd name="T73" fmla="*/ 230 h 438"/>
                <a:gd name="T74" fmla="*/ 183 w 193"/>
                <a:gd name="T75" fmla="*/ 225 h 438"/>
                <a:gd name="T76" fmla="*/ 176 w 193"/>
                <a:gd name="T77" fmla="*/ 228 h 438"/>
                <a:gd name="T78" fmla="*/ 127 w 193"/>
                <a:gd name="T79" fmla="*/ 381 h 438"/>
                <a:gd name="T80" fmla="*/ 19 w 193"/>
                <a:gd name="T81" fmla="*/ 11 h 438"/>
                <a:gd name="T82" fmla="*/ 19 w 193"/>
                <a:gd name="T83" fmla="*/ 11 h 438"/>
                <a:gd name="T84" fmla="*/ 37 w 193"/>
                <a:gd name="T85" fmla="*/ 187 h 438"/>
                <a:gd name="T86" fmla="*/ 53 w 193"/>
                <a:gd name="T87" fmla="*/ 214 h 438"/>
                <a:gd name="T88" fmla="*/ 94 w 193"/>
                <a:gd name="T89" fmla="*/ 294 h 438"/>
                <a:gd name="T90" fmla="*/ 115 w 193"/>
                <a:gd name="T91" fmla="*/ 408 h 438"/>
                <a:gd name="T92" fmla="*/ 121 w 193"/>
                <a:gd name="T93" fmla="*/ 381 h 438"/>
                <a:gd name="T94" fmla="*/ 85 w 193"/>
                <a:gd name="T95" fmla="*/ 246 h 438"/>
                <a:gd name="T96" fmla="*/ 61 w 193"/>
                <a:gd name="T97" fmla="*/ 207 h 438"/>
                <a:gd name="T98" fmla="*/ 27 w 193"/>
                <a:gd name="T99" fmla="*/ 141 h 438"/>
                <a:gd name="T100" fmla="*/ 27 w 193"/>
                <a:gd name="T101" fmla="*/ 15 h 438"/>
                <a:gd name="T102" fmla="*/ 28 w 193"/>
                <a:gd name="T103" fmla="*/ 10 h 438"/>
                <a:gd name="T104" fmla="*/ 27 w 193"/>
                <a:gd name="T105" fmla="*/ 7 h 438"/>
                <a:gd name="T106" fmla="*/ 22 w 193"/>
                <a:gd name="T107" fmla="*/ 7 h 438"/>
                <a:gd name="T108" fmla="*/ 19 w 193"/>
                <a:gd name="T109" fmla="*/ 1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438">
                  <a:moveTo>
                    <a:pt x="122" y="438"/>
                  </a:moveTo>
                  <a:cubicBezTo>
                    <a:pt x="122" y="438"/>
                    <a:pt x="122" y="438"/>
                    <a:pt x="122" y="438"/>
                  </a:cubicBezTo>
                  <a:cubicBezTo>
                    <a:pt x="117" y="437"/>
                    <a:pt x="112" y="434"/>
                    <a:pt x="111" y="428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1" y="427"/>
                    <a:pt x="111" y="427"/>
                    <a:pt x="111" y="427"/>
                  </a:cubicBezTo>
                  <a:cubicBezTo>
                    <a:pt x="111" y="423"/>
                    <a:pt x="111" y="423"/>
                    <a:pt x="111" y="423"/>
                  </a:cubicBezTo>
                  <a:cubicBezTo>
                    <a:pt x="106" y="381"/>
                    <a:pt x="102" y="337"/>
                    <a:pt x="89" y="296"/>
                  </a:cubicBezTo>
                  <a:cubicBezTo>
                    <a:pt x="79" y="266"/>
                    <a:pt x="64" y="242"/>
                    <a:pt x="48" y="217"/>
                  </a:cubicBezTo>
                  <a:cubicBezTo>
                    <a:pt x="43" y="208"/>
                    <a:pt x="37" y="199"/>
                    <a:pt x="32" y="190"/>
                  </a:cubicBezTo>
                  <a:cubicBezTo>
                    <a:pt x="0" y="136"/>
                    <a:pt x="5" y="76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6"/>
                    <a:pt x="16" y="3"/>
                    <a:pt x="20" y="1"/>
                  </a:cubicBezTo>
                  <a:cubicBezTo>
                    <a:pt x="23" y="0"/>
                    <a:pt x="28" y="0"/>
                    <a:pt x="30" y="3"/>
                  </a:cubicBezTo>
                  <a:cubicBezTo>
                    <a:pt x="33" y="4"/>
                    <a:pt x="34" y="7"/>
                    <a:pt x="34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57"/>
                    <a:pt x="22" y="100"/>
                    <a:pt x="32" y="140"/>
                  </a:cubicBezTo>
                  <a:cubicBezTo>
                    <a:pt x="39" y="164"/>
                    <a:pt x="52" y="183"/>
                    <a:pt x="66" y="204"/>
                  </a:cubicBezTo>
                  <a:cubicBezTo>
                    <a:pt x="74" y="217"/>
                    <a:pt x="83" y="230"/>
                    <a:pt x="90" y="244"/>
                  </a:cubicBezTo>
                  <a:cubicBezTo>
                    <a:pt x="109" y="282"/>
                    <a:pt x="119" y="325"/>
                    <a:pt x="124" y="366"/>
                  </a:cubicBezTo>
                  <a:cubicBezTo>
                    <a:pt x="137" y="319"/>
                    <a:pt x="152" y="272"/>
                    <a:pt x="171" y="226"/>
                  </a:cubicBezTo>
                  <a:cubicBezTo>
                    <a:pt x="174" y="220"/>
                    <a:pt x="180" y="218"/>
                    <a:pt x="186" y="220"/>
                  </a:cubicBezTo>
                  <a:cubicBezTo>
                    <a:pt x="191" y="222"/>
                    <a:pt x="193" y="227"/>
                    <a:pt x="191" y="232"/>
                  </a:cubicBezTo>
                  <a:cubicBezTo>
                    <a:pt x="164" y="296"/>
                    <a:pt x="145" y="361"/>
                    <a:pt x="132" y="428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31" y="431"/>
                    <a:pt x="131" y="431"/>
                    <a:pt x="131" y="431"/>
                  </a:cubicBezTo>
                  <a:cubicBezTo>
                    <a:pt x="130" y="435"/>
                    <a:pt x="127" y="438"/>
                    <a:pt x="122" y="438"/>
                  </a:cubicBezTo>
                  <a:close/>
                  <a:moveTo>
                    <a:pt x="117" y="429"/>
                  </a:moveTo>
                  <a:cubicBezTo>
                    <a:pt x="118" y="431"/>
                    <a:pt x="120" y="432"/>
                    <a:pt x="122" y="432"/>
                  </a:cubicBezTo>
                  <a:cubicBezTo>
                    <a:pt x="124" y="432"/>
                    <a:pt x="125" y="431"/>
                    <a:pt x="125" y="430"/>
                  </a:cubicBezTo>
                  <a:cubicBezTo>
                    <a:pt x="123" y="429"/>
                    <a:pt x="120" y="429"/>
                    <a:pt x="117" y="429"/>
                  </a:cubicBezTo>
                  <a:close/>
                  <a:moveTo>
                    <a:pt x="117" y="423"/>
                  </a:moveTo>
                  <a:cubicBezTo>
                    <a:pt x="120" y="424"/>
                    <a:pt x="123" y="424"/>
                    <a:pt x="126" y="424"/>
                  </a:cubicBezTo>
                  <a:cubicBezTo>
                    <a:pt x="125" y="415"/>
                    <a:pt x="124" y="406"/>
                    <a:pt x="123" y="397"/>
                  </a:cubicBezTo>
                  <a:cubicBezTo>
                    <a:pt x="121" y="406"/>
                    <a:pt x="119" y="414"/>
                    <a:pt x="117" y="423"/>
                  </a:cubicBezTo>
                  <a:close/>
                  <a:moveTo>
                    <a:pt x="127" y="381"/>
                  </a:moveTo>
                  <a:cubicBezTo>
                    <a:pt x="128" y="391"/>
                    <a:pt x="129" y="400"/>
                    <a:pt x="130" y="409"/>
                  </a:cubicBezTo>
                  <a:cubicBezTo>
                    <a:pt x="143" y="348"/>
                    <a:pt x="161" y="289"/>
                    <a:pt x="185" y="230"/>
                  </a:cubicBezTo>
                  <a:cubicBezTo>
                    <a:pt x="187" y="227"/>
                    <a:pt x="185" y="226"/>
                    <a:pt x="183" y="225"/>
                  </a:cubicBezTo>
                  <a:cubicBezTo>
                    <a:pt x="181" y="224"/>
                    <a:pt x="178" y="225"/>
                    <a:pt x="176" y="228"/>
                  </a:cubicBezTo>
                  <a:cubicBezTo>
                    <a:pt x="155" y="279"/>
                    <a:pt x="139" y="329"/>
                    <a:pt x="127" y="38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0" y="76"/>
                    <a:pt x="6" y="134"/>
                    <a:pt x="37" y="187"/>
                  </a:cubicBezTo>
                  <a:cubicBezTo>
                    <a:pt x="42" y="196"/>
                    <a:pt x="48" y="205"/>
                    <a:pt x="53" y="214"/>
                  </a:cubicBezTo>
                  <a:cubicBezTo>
                    <a:pt x="69" y="239"/>
                    <a:pt x="84" y="264"/>
                    <a:pt x="94" y="294"/>
                  </a:cubicBezTo>
                  <a:cubicBezTo>
                    <a:pt x="106" y="331"/>
                    <a:pt x="111" y="370"/>
                    <a:pt x="115" y="408"/>
                  </a:cubicBezTo>
                  <a:cubicBezTo>
                    <a:pt x="117" y="399"/>
                    <a:pt x="119" y="390"/>
                    <a:pt x="121" y="381"/>
                  </a:cubicBezTo>
                  <a:cubicBezTo>
                    <a:pt x="115" y="335"/>
                    <a:pt x="106" y="288"/>
                    <a:pt x="85" y="246"/>
                  </a:cubicBezTo>
                  <a:cubicBezTo>
                    <a:pt x="78" y="232"/>
                    <a:pt x="70" y="219"/>
                    <a:pt x="61" y="207"/>
                  </a:cubicBezTo>
                  <a:cubicBezTo>
                    <a:pt x="48" y="187"/>
                    <a:pt x="34" y="166"/>
                    <a:pt x="27" y="141"/>
                  </a:cubicBezTo>
                  <a:cubicBezTo>
                    <a:pt x="16" y="100"/>
                    <a:pt x="22" y="57"/>
                    <a:pt x="27" y="15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6"/>
                    <a:pt x="24" y="6"/>
                    <a:pt x="22" y="7"/>
                  </a:cubicBezTo>
                  <a:cubicBezTo>
                    <a:pt x="21" y="7"/>
                    <a:pt x="19" y="8"/>
                    <a:pt x="19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3046" y="3497"/>
              <a:ext cx="106" cy="552"/>
            </a:xfrm>
            <a:custGeom>
              <a:avLst/>
              <a:gdLst>
                <a:gd name="T0" fmla="*/ 36 w 75"/>
                <a:gd name="T1" fmla="*/ 6 h 393"/>
                <a:gd name="T2" fmla="*/ 9 w 75"/>
                <a:gd name="T3" fmla="*/ 126 h 393"/>
                <a:gd name="T4" fmla="*/ 31 w 75"/>
                <a:gd name="T5" fmla="*/ 201 h 393"/>
                <a:gd name="T6" fmla="*/ 45 w 75"/>
                <a:gd name="T7" fmla="*/ 379 h 393"/>
                <a:gd name="T8" fmla="*/ 59 w 75"/>
                <a:gd name="T9" fmla="*/ 383 h 393"/>
                <a:gd name="T10" fmla="*/ 59 w 75"/>
                <a:gd name="T11" fmla="*/ 230 h 393"/>
                <a:gd name="T12" fmla="*/ 30 w 75"/>
                <a:gd name="T13" fmla="*/ 161 h 393"/>
                <a:gd name="T14" fmla="*/ 43 w 75"/>
                <a:gd name="T15" fmla="*/ 19 h 393"/>
                <a:gd name="T16" fmla="*/ 36 w 75"/>
                <a:gd name="T17" fmla="*/ 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93">
                  <a:moveTo>
                    <a:pt x="36" y="6"/>
                  </a:moveTo>
                  <a:cubicBezTo>
                    <a:pt x="0" y="31"/>
                    <a:pt x="4" y="86"/>
                    <a:pt x="9" y="126"/>
                  </a:cubicBezTo>
                  <a:cubicBezTo>
                    <a:pt x="11" y="153"/>
                    <a:pt x="21" y="176"/>
                    <a:pt x="31" y="201"/>
                  </a:cubicBezTo>
                  <a:cubicBezTo>
                    <a:pt x="57" y="262"/>
                    <a:pt x="55" y="315"/>
                    <a:pt x="45" y="379"/>
                  </a:cubicBezTo>
                  <a:cubicBezTo>
                    <a:pt x="43" y="389"/>
                    <a:pt x="58" y="393"/>
                    <a:pt x="59" y="383"/>
                  </a:cubicBezTo>
                  <a:cubicBezTo>
                    <a:pt x="67" y="333"/>
                    <a:pt x="75" y="280"/>
                    <a:pt x="59" y="230"/>
                  </a:cubicBezTo>
                  <a:cubicBezTo>
                    <a:pt x="52" y="206"/>
                    <a:pt x="38" y="185"/>
                    <a:pt x="30" y="161"/>
                  </a:cubicBezTo>
                  <a:cubicBezTo>
                    <a:pt x="21" y="131"/>
                    <a:pt x="11" y="42"/>
                    <a:pt x="43" y="19"/>
                  </a:cubicBezTo>
                  <a:cubicBezTo>
                    <a:pt x="51" y="13"/>
                    <a:pt x="44" y="0"/>
                    <a:pt x="36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7"/>
            <p:cNvSpPr>
              <a:spLocks noEditPoints="1"/>
            </p:cNvSpPr>
            <p:nvPr/>
          </p:nvSpPr>
          <p:spPr bwMode="auto">
            <a:xfrm>
              <a:off x="3041" y="3498"/>
              <a:ext cx="116" cy="548"/>
            </a:xfrm>
            <a:custGeom>
              <a:avLst/>
              <a:gdLst>
                <a:gd name="T0" fmla="*/ 57 w 83"/>
                <a:gd name="T1" fmla="*/ 390 h 390"/>
                <a:gd name="T2" fmla="*/ 50 w 83"/>
                <a:gd name="T3" fmla="*/ 388 h 390"/>
                <a:gd name="T4" fmla="*/ 46 w 83"/>
                <a:gd name="T5" fmla="*/ 378 h 390"/>
                <a:gd name="T6" fmla="*/ 33 w 83"/>
                <a:gd name="T7" fmla="*/ 201 h 390"/>
                <a:gd name="T8" fmla="*/ 10 w 83"/>
                <a:gd name="T9" fmla="*/ 125 h 390"/>
                <a:gd name="T10" fmla="*/ 38 w 83"/>
                <a:gd name="T11" fmla="*/ 3 h 390"/>
                <a:gd name="T12" fmla="*/ 38 w 83"/>
                <a:gd name="T13" fmla="*/ 3 h 390"/>
                <a:gd name="T14" fmla="*/ 51 w 83"/>
                <a:gd name="T15" fmla="*/ 5 h 390"/>
                <a:gd name="T16" fmla="*/ 49 w 83"/>
                <a:gd name="T17" fmla="*/ 20 h 390"/>
                <a:gd name="T18" fmla="*/ 37 w 83"/>
                <a:gd name="T19" fmla="*/ 159 h 390"/>
                <a:gd name="T20" fmla="*/ 52 w 83"/>
                <a:gd name="T21" fmla="*/ 194 h 390"/>
                <a:gd name="T22" fmla="*/ 66 w 83"/>
                <a:gd name="T23" fmla="*/ 228 h 390"/>
                <a:gd name="T24" fmla="*/ 66 w 83"/>
                <a:gd name="T25" fmla="*/ 383 h 390"/>
                <a:gd name="T26" fmla="*/ 60 w 83"/>
                <a:gd name="T27" fmla="*/ 390 h 390"/>
                <a:gd name="T28" fmla="*/ 57 w 83"/>
                <a:gd name="T29" fmla="*/ 390 h 390"/>
                <a:gd name="T30" fmla="*/ 41 w 83"/>
                <a:gd name="T31" fmla="*/ 7 h 390"/>
                <a:gd name="T32" fmla="*/ 41 w 83"/>
                <a:gd name="T33" fmla="*/ 7 h 390"/>
                <a:gd name="T34" fmla="*/ 15 w 83"/>
                <a:gd name="T35" fmla="*/ 124 h 390"/>
                <a:gd name="T36" fmla="*/ 38 w 83"/>
                <a:gd name="T37" fmla="*/ 199 h 390"/>
                <a:gd name="T38" fmla="*/ 52 w 83"/>
                <a:gd name="T39" fmla="*/ 379 h 390"/>
                <a:gd name="T40" fmla="*/ 53 w 83"/>
                <a:gd name="T41" fmla="*/ 383 h 390"/>
                <a:gd name="T42" fmla="*/ 58 w 83"/>
                <a:gd name="T43" fmla="*/ 385 h 390"/>
                <a:gd name="T44" fmla="*/ 60 w 83"/>
                <a:gd name="T45" fmla="*/ 382 h 390"/>
                <a:gd name="T46" fmla="*/ 61 w 83"/>
                <a:gd name="T47" fmla="*/ 230 h 390"/>
                <a:gd name="T48" fmla="*/ 47 w 83"/>
                <a:gd name="T49" fmla="*/ 196 h 390"/>
                <a:gd name="T50" fmla="*/ 32 w 83"/>
                <a:gd name="T51" fmla="*/ 160 h 390"/>
                <a:gd name="T52" fmla="*/ 46 w 83"/>
                <a:gd name="T53" fmla="*/ 16 h 390"/>
                <a:gd name="T54" fmla="*/ 47 w 83"/>
                <a:gd name="T55" fmla="*/ 8 h 390"/>
                <a:gd name="T56" fmla="*/ 41 w 83"/>
                <a:gd name="T57" fmla="*/ 7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390">
                  <a:moveTo>
                    <a:pt x="57" y="390"/>
                  </a:moveTo>
                  <a:cubicBezTo>
                    <a:pt x="54" y="390"/>
                    <a:pt x="52" y="389"/>
                    <a:pt x="50" y="388"/>
                  </a:cubicBezTo>
                  <a:cubicBezTo>
                    <a:pt x="47" y="385"/>
                    <a:pt x="45" y="382"/>
                    <a:pt x="46" y="378"/>
                  </a:cubicBezTo>
                  <a:cubicBezTo>
                    <a:pt x="57" y="313"/>
                    <a:pt x="58" y="261"/>
                    <a:pt x="33" y="201"/>
                  </a:cubicBezTo>
                  <a:cubicBezTo>
                    <a:pt x="21" y="175"/>
                    <a:pt x="13" y="152"/>
                    <a:pt x="10" y="125"/>
                  </a:cubicBezTo>
                  <a:cubicBezTo>
                    <a:pt x="6" y="89"/>
                    <a:pt x="0" y="30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3" y="0"/>
                    <a:pt x="48" y="0"/>
                    <a:pt x="51" y="5"/>
                  </a:cubicBezTo>
                  <a:cubicBezTo>
                    <a:pt x="54" y="9"/>
                    <a:pt x="54" y="16"/>
                    <a:pt x="49" y="20"/>
                  </a:cubicBezTo>
                  <a:cubicBezTo>
                    <a:pt x="18" y="42"/>
                    <a:pt x="28" y="129"/>
                    <a:pt x="37" y="159"/>
                  </a:cubicBezTo>
                  <a:cubicBezTo>
                    <a:pt x="41" y="171"/>
                    <a:pt x="46" y="183"/>
                    <a:pt x="52" y="194"/>
                  </a:cubicBezTo>
                  <a:cubicBezTo>
                    <a:pt x="57" y="205"/>
                    <a:pt x="62" y="216"/>
                    <a:pt x="66" y="228"/>
                  </a:cubicBezTo>
                  <a:cubicBezTo>
                    <a:pt x="83" y="280"/>
                    <a:pt x="74" y="335"/>
                    <a:pt x="66" y="383"/>
                  </a:cubicBezTo>
                  <a:cubicBezTo>
                    <a:pt x="65" y="386"/>
                    <a:pt x="63" y="389"/>
                    <a:pt x="60" y="390"/>
                  </a:cubicBezTo>
                  <a:cubicBezTo>
                    <a:pt x="59" y="390"/>
                    <a:pt x="58" y="390"/>
                    <a:pt x="57" y="390"/>
                  </a:cubicBezTo>
                  <a:close/>
                  <a:moveTo>
                    <a:pt x="41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6" y="33"/>
                    <a:pt x="12" y="90"/>
                    <a:pt x="15" y="124"/>
                  </a:cubicBezTo>
                  <a:cubicBezTo>
                    <a:pt x="18" y="151"/>
                    <a:pt x="27" y="173"/>
                    <a:pt x="38" y="199"/>
                  </a:cubicBezTo>
                  <a:cubicBezTo>
                    <a:pt x="64" y="261"/>
                    <a:pt x="62" y="313"/>
                    <a:pt x="52" y="379"/>
                  </a:cubicBezTo>
                  <a:cubicBezTo>
                    <a:pt x="51" y="381"/>
                    <a:pt x="52" y="383"/>
                    <a:pt x="53" y="383"/>
                  </a:cubicBezTo>
                  <a:cubicBezTo>
                    <a:pt x="55" y="385"/>
                    <a:pt x="57" y="385"/>
                    <a:pt x="58" y="385"/>
                  </a:cubicBezTo>
                  <a:cubicBezTo>
                    <a:pt x="59" y="384"/>
                    <a:pt x="60" y="383"/>
                    <a:pt x="60" y="382"/>
                  </a:cubicBezTo>
                  <a:cubicBezTo>
                    <a:pt x="68" y="334"/>
                    <a:pt x="77" y="281"/>
                    <a:pt x="61" y="230"/>
                  </a:cubicBezTo>
                  <a:cubicBezTo>
                    <a:pt x="57" y="219"/>
                    <a:pt x="52" y="207"/>
                    <a:pt x="47" y="196"/>
                  </a:cubicBezTo>
                  <a:cubicBezTo>
                    <a:pt x="41" y="185"/>
                    <a:pt x="35" y="173"/>
                    <a:pt x="32" y="160"/>
                  </a:cubicBezTo>
                  <a:cubicBezTo>
                    <a:pt x="22" y="129"/>
                    <a:pt x="12" y="39"/>
                    <a:pt x="46" y="16"/>
                  </a:cubicBezTo>
                  <a:cubicBezTo>
                    <a:pt x="49" y="13"/>
                    <a:pt x="48" y="10"/>
                    <a:pt x="47" y="8"/>
                  </a:cubicBezTo>
                  <a:cubicBezTo>
                    <a:pt x="46" y="7"/>
                    <a:pt x="44" y="5"/>
                    <a:pt x="4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2493" y="2037"/>
              <a:ext cx="258" cy="776"/>
            </a:xfrm>
            <a:custGeom>
              <a:avLst/>
              <a:gdLst>
                <a:gd name="T0" fmla="*/ 4 w 184"/>
                <a:gd name="T1" fmla="*/ 16 h 552"/>
                <a:gd name="T2" fmla="*/ 166 w 184"/>
                <a:gd name="T3" fmla="*/ 546 h 552"/>
                <a:gd name="T4" fmla="*/ 177 w 184"/>
                <a:gd name="T5" fmla="*/ 536 h 552"/>
                <a:gd name="T6" fmla="*/ 17 w 184"/>
                <a:gd name="T7" fmla="*/ 9 h 552"/>
                <a:gd name="T8" fmla="*/ 4 w 184"/>
                <a:gd name="T9" fmla="*/ 1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52">
                  <a:moveTo>
                    <a:pt x="4" y="16"/>
                  </a:moveTo>
                  <a:cubicBezTo>
                    <a:pt x="80" y="183"/>
                    <a:pt x="5" y="418"/>
                    <a:pt x="166" y="546"/>
                  </a:cubicBezTo>
                  <a:cubicBezTo>
                    <a:pt x="174" y="552"/>
                    <a:pt x="184" y="542"/>
                    <a:pt x="177" y="536"/>
                  </a:cubicBezTo>
                  <a:cubicBezTo>
                    <a:pt x="18" y="410"/>
                    <a:pt x="93" y="174"/>
                    <a:pt x="17" y="9"/>
                  </a:cubicBezTo>
                  <a:cubicBezTo>
                    <a:pt x="13" y="0"/>
                    <a:pt x="0" y="8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9"/>
            <p:cNvSpPr>
              <a:spLocks noEditPoints="1"/>
            </p:cNvSpPr>
            <p:nvPr/>
          </p:nvSpPr>
          <p:spPr bwMode="auto">
            <a:xfrm>
              <a:off x="2491" y="2038"/>
              <a:ext cx="259" cy="773"/>
            </a:xfrm>
            <a:custGeom>
              <a:avLst/>
              <a:gdLst>
                <a:gd name="T0" fmla="*/ 172 w 184"/>
                <a:gd name="T1" fmla="*/ 550 h 550"/>
                <a:gd name="T2" fmla="*/ 165 w 184"/>
                <a:gd name="T3" fmla="*/ 547 h 550"/>
                <a:gd name="T4" fmla="*/ 45 w 184"/>
                <a:gd name="T5" fmla="*/ 232 h 550"/>
                <a:gd name="T6" fmla="*/ 3 w 184"/>
                <a:gd name="T7" fmla="*/ 16 h 550"/>
                <a:gd name="T8" fmla="*/ 3 w 184"/>
                <a:gd name="T9" fmla="*/ 16 h 550"/>
                <a:gd name="T10" fmla="*/ 8 w 184"/>
                <a:gd name="T11" fmla="*/ 2 h 550"/>
                <a:gd name="T12" fmla="*/ 21 w 184"/>
                <a:gd name="T13" fmla="*/ 7 h 550"/>
                <a:gd name="T14" fmla="*/ 64 w 184"/>
                <a:gd name="T15" fmla="*/ 224 h 550"/>
                <a:gd name="T16" fmla="*/ 179 w 184"/>
                <a:gd name="T17" fmla="*/ 532 h 550"/>
                <a:gd name="T18" fmla="*/ 181 w 184"/>
                <a:gd name="T19" fmla="*/ 545 h 550"/>
                <a:gd name="T20" fmla="*/ 172 w 184"/>
                <a:gd name="T21" fmla="*/ 550 h 550"/>
                <a:gd name="T22" fmla="*/ 8 w 184"/>
                <a:gd name="T23" fmla="*/ 14 h 550"/>
                <a:gd name="T24" fmla="*/ 51 w 184"/>
                <a:gd name="T25" fmla="*/ 231 h 550"/>
                <a:gd name="T26" fmla="*/ 169 w 184"/>
                <a:gd name="T27" fmla="*/ 543 h 550"/>
                <a:gd name="T28" fmla="*/ 177 w 184"/>
                <a:gd name="T29" fmla="*/ 542 h 550"/>
                <a:gd name="T30" fmla="*/ 176 w 184"/>
                <a:gd name="T31" fmla="*/ 537 h 550"/>
                <a:gd name="T32" fmla="*/ 58 w 184"/>
                <a:gd name="T33" fmla="*/ 224 h 550"/>
                <a:gd name="T34" fmla="*/ 15 w 184"/>
                <a:gd name="T35" fmla="*/ 9 h 550"/>
                <a:gd name="T36" fmla="*/ 11 w 184"/>
                <a:gd name="T37" fmla="*/ 7 h 550"/>
                <a:gd name="T38" fmla="*/ 8 w 184"/>
                <a:gd name="T39" fmla="*/ 1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550">
                  <a:moveTo>
                    <a:pt x="172" y="550"/>
                  </a:moveTo>
                  <a:cubicBezTo>
                    <a:pt x="170" y="550"/>
                    <a:pt x="168" y="549"/>
                    <a:pt x="165" y="547"/>
                  </a:cubicBezTo>
                  <a:cubicBezTo>
                    <a:pt x="66" y="469"/>
                    <a:pt x="56" y="348"/>
                    <a:pt x="45" y="232"/>
                  </a:cubicBezTo>
                  <a:cubicBezTo>
                    <a:pt x="39" y="157"/>
                    <a:pt x="32" y="81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8" y="2"/>
                    <a:pt x="21" y="7"/>
                  </a:cubicBezTo>
                  <a:cubicBezTo>
                    <a:pt x="50" y="72"/>
                    <a:pt x="57" y="149"/>
                    <a:pt x="64" y="224"/>
                  </a:cubicBezTo>
                  <a:cubicBezTo>
                    <a:pt x="74" y="338"/>
                    <a:pt x="84" y="457"/>
                    <a:pt x="179" y="532"/>
                  </a:cubicBezTo>
                  <a:cubicBezTo>
                    <a:pt x="184" y="536"/>
                    <a:pt x="184" y="541"/>
                    <a:pt x="181" y="545"/>
                  </a:cubicBezTo>
                  <a:cubicBezTo>
                    <a:pt x="179" y="548"/>
                    <a:pt x="176" y="550"/>
                    <a:pt x="172" y="550"/>
                  </a:cubicBezTo>
                  <a:close/>
                  <a:moveTo>
                    <a:pt x="8" y="14"/>
                  </a:moveTo>
                  <a:cubicBezTo>
                    <a:pt x="38" y="79"/>
                    <a:pt x="44" y="157"/>
                    <a:pt x="51" y="231"/>
                  </a:cubicBezTo>
                  <a:cubicBezTo>
                    <a:pt x="61" y="346"/>
                    <a:pt x="72" y="466"/>
                    <a:pt x="169" y="543"/>
                  </a:cubicBezTo>
                  <a:cubicBezTo>
                    <a:pt x="172" y="545"/>
                    <a:pt x="175" y="544"/>
                    <a:pt x="177" y="542"/>
                  </a:cubicBezTo>
                  <a:cubicBezTo>
                    <a:pt x="177" y="541"/>
                    <a:pt x="178" y="539"/>
                    <a:pt x="176" y="537"/>
                  </a:cubicBezTo>
                  <a:cubicBezTo>
                    <a:pt x="78" y="460"/>
                    <a:pt x="68" y="340"/>
                    <a:pt x="58" y="224"/>
                  </a:cubicBezTo>
                  <a:cubicBezTo>
                    <a:pt x="52" y="150"/>
                    <a:pt x="45" y="73"/>
                    <a:pt x="15" y="9"/>
                  </a:cubicBezTo>
                  <a:cubicBezTo>
                    <a:pt x="14" y="6"/>
                    <a:pt x="12" y="6"/>
                    <a:pt x="11" y="7"/>
                  </a:cubicBezTo>
                  <a:cubicBezTo>
                    <a:pt x="9" y="8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3664" y="1131"/>
              <a:ext cx="217" cy="142"/>
            </a:xfrm>
            <a:custGeom>
              <a:avLst/>
              <a:gdLst>
                <a:gd name="T0" fmla="*/ 145 w 154"/>
                <a:gd name="T1" fmla="*/ 2 h 101"/>
                <a:gd name="T2" fmla="*/ 64 w 154"/>
                <a:gd name="T3" fmla="*/ 44 h 101"/>
                <a:gd name="T4" fmla="*/ 49 w 154"/>
                <a:gd name="T5" fmla="*/ 66 h 101"/>
                <a:gd name="T6" fmla="*/ 40 w 154"/>
                <a:gd name="T7" fmla="*/ 82 h 101"/>
                <a:gd name="T8" fmla="*/ 39 w 154"/>
                <a:gd name="T9" fmla="*/ 77 h 101"/>
                <a:gd name="T10" fmla="*/ 17 w 154"/>
                <a:gd name="T11" fmla="*/ 42 h 101"/>
                <a:gd name="T12" fmla="*/ 5 w 154"/>
                <a:gd name="T13" fmla="*/ 50 h 101"/>
                <a:gd name="T14" fmla="*/ 43 w 154"/>
                <a:gd name="T15" fmla="*/ 98 h 101"/>
                <a:gd name="T16" fmla="*/ 66 w 154"/>
                <a:gd name="T17" fmla="*/ 66 h 101"/>
                <a:gd name="T18" fmla="*/ 145 w 154"/>
                <a:gd name="T19" fmla="*/ 17 h 101"/>
                <a:gd name="T20" fmla="*/ 145 w 154"/>
                <a:gd name="T21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01">
                  <a:moveTo>
                    <a:pt x="145" y="2"/>
                  </a:moveTo>
                  <a:cubicBezTo>
                    <a:pt x="111" y="0"/>
                    <a:pt x="84" y="18"/>
                    <a:pt x="64" y="44"/>
                  </a:cubicBezTo>
                  <a:cubicBezTo>
                    <a:pt x="58" y="51"/>
                    <a:pt x="54" y="59"/>
                    <a:pt x="49" y="66"/>
                  </a:cubicBezTo>
                  <a:cubicBezTo>
                    <a:pt x="46" y="72"/>
                    <a:pt x="43" y="77"/>
                    <a:pt x="40" y="82"/>
                  </a:cubicBezTo>
                  <a:cubicBezTo>
                    <a:pt x="42" y="81"/>
                    <a:pt x="42" y="80"/>
                    <a:pt x="39" y="77"/>
                  </a:cubicBezTo>
                  <a:cubicBezTo>
                    <a:pt x="30" y="69"/>
                    <a:pt x="23" y="53"/>
                    <a:pt x="17" y="42"/>
                  </a:cubicBezTo>
                  <a:cubicBezTo>
                    <a:pt x="13" y="34"/>
                    <a:pt x="0" y="41"/>
                    <a:pt x="5" y="50"/>
                  </a:cubicBezTo>
                  <a:cubicBezTo>
                    <a:pt x="10" y="61"/>
                    <a:pt x="27" y="101"/>
                    <a:pt x="43" y="98"/>
                  </a:cubicBezTo>
                  <a:cubicBezTo>
                    <a:pt x="55" y="95"/>
                    <a:pt x="61" y="75"/>
                    <a:pt x="66" y="66"/>
                  </a:cubicBezTo>
                  <a:cubicBezTo>
                    <a:pt x="85" y="38"/>
                    <a:pt x="109" y="15"/>
                    <a:pt x="145" y="17"/>
                  </a:cubicBezTo>
                  <a:cubicBezTo>
                    <a:pt x="154" y="17"/>
                    <a:pt x="154" y="3"/>
                    <a:pt x="145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1"/>
            <p:cNvSpPr>
              <a:spLocks noEditPoints="1"/>
            </p:cNvSpPr>
            <p:nvPr/>
          </p:nvSpPr>
          <p:spPr bwMode="auto">
            <a:xfrm>
              <a:off x="3664" y="1129"/>
              <a:ext cx="218" cy="144"/>
            </a:xfrm>
            <a:custGeom>
              <a:avLst/>
              <a:gdLst>
                <a:gd name="T0" fmla="*/ 41 w 155"/>
                <a:gd name="T1" fmla="*/ 102 h 102"/>
                <a:gd name="T2" fmla="*/ 4 w 155"/>
                <a:gd name="T3" fmla="*/ 57 h 102"/>
                <a:gd name="T4" fmla="*/ 2 w 155"/>
                <a:gd name="T5" fmla="*/ 52 h 102"/>
                <a:gd name="T6" fmla="*/ 3 w 155"/>
                <a:gd name="T7" fmla="*/ 42 h 102"/>
                <a:gd name="T8" fmla="*/ 12 w 155"/>
                <a:gd name="T9" fmla="*/ 37 h 102"/>
                <a:gd name="T10" fmla="*/ 12 w 155"/>
                <a:gd name="T11" fmla="*/ 37 h 102"/>
                <a:gd name="T12" fmla="*/ 20 w 155"/>
                <a:gd name="T13" fmla="*/ 42 h 102"/>
                <a:gd name="T14" fmla="*/ 21 w 155"/>
                <a:gd name="T15" fmla="*/ 44 h 102"/>
                <a:gd name="T16" fmla="*/ 41 w 155"/>
                <a:gd name="T17" fmla="*/ 76 h 102"/>
                <a:gd name="T18" fmla="*/ 46 w 155"/>
                <a:gd name="T19" fmla="*/ 66 h 102"/>
                <a:gd name="T20" fmla="*/ 62 w 155"/>
                <a:gd name="T21" fmla="*/ 43 h 102"/>
                <a:gd name="T22" fmla="*/ 140 w 155"/>
                <a:gd name="T23" fmla="*/ 0 h 102"/>
                <a:gd name="T24" fmla="*/ 145 w 155"/>
                <a:gd name="T25" fmla="*/ 0 h 102"/>
                <a:gd name="T26" fmla="*/ 145 w 155"/>
                <a:gd name="T27" fmla="*/ 0 h 102"/>
                <a:gd name="T28" fmla="*/ 155 w 155"/>
                <a:gd name="T29" fmla="*/ 11 h 102"/>
                <a:gd name="T30" fmla="*/ 145 w 155"/>
                <a:gd name="T31" fmla="*/ 21 h 102"/>
                <a:gd name="T32" fmla="*/ 69 w 155"/>
                <a:gd name="T33" fmla="*/ 69 h 102"/>
                <a:gd name="T34" fmla="*/ 64 w 155"/>
                <a:gd name="T35" fmla="*/ 77 h 102"/>
                <a:gd name="T36" fmla="*/ 44 w 155"/>
                <a:gd name="T37" fmla="*/ 101 h 102"/>
                <a:gd name="T38" fmla="*/ 41 w 155"/>
                <a:gd name="T39" fmla="*/ 102 h 102"/>
                <a:gd name="T40" fmla="*/ 12 w 155"/>
                <a:gd name="T41" fmla="*/ 42 h 102"/>
                <a:gd name="T42" fmla="*/ 7 w 155"/>
                <a:gd name="T43" fmla="*/ 45 h 102"/>
                <a:gd name="T44" fmla="*/ 7 w 155"/>
                <a:gd name="T45" fmla="*/ 49 h 102"/>
                <a:gd name="T46" fmla="*/ 9 w 155"/>
                <a:gd name="T47" fmla="*/ 54 h 102"/>
                <a:gd name="T48" fmla="*/ 41 w 155"/>
                <a:gd name="T49" fmla="*/ 96 h 102"/>
                <a:gd name="T50" fmla="*/ 43 w 155"/>
                <a:gd name="T51" fmla="*/ 96 h 102"/>
                <a:gd name="T52" fmla="*/ 59 w 155"/>
                <a:gd name="T53" fmla="*/ 75 h 102"/>
                <a:gd name="T54" fmla="*/ 64 w 155"/>
                <a:gd name="T55" fmla="*/ 66 h 102"/>
                <a:gd name="T56" fmla="*/ 141 w 155"/>
                <a:gd name="T57" fmla="*/ 15 h 102"/>
                <a:gd name="T58" fmla="*/ 145 w 155"/>
                <a:gd name="T59" fmla="*/ 15 h 102"/>
                <a:gd name="T60" fmla="*/ 145 w 155"/>
                <a:gd name="T61" fmla="*/ 15 h 102"/>
                <a:gd name="T62" fmla="*/ 149 w 155"/>
                <a:gd name="T63" fmla="*/ 11 h 102"/>
                <a:gd name="T64" fmla="*/ 145 w 155"/>
                <a:gd name="T65" fmla="*/ 6 h 102"/>
                <a:gd name="T66" fmla="*/ 145 w 155"/>
                <a:gd name="T67" fmla="*/ 6 h 102"/>
                <a:gd name="T68" fmla="*/ 140 w 155"/>
                <a:gd name="T69" fmla="*/ 6 h 102"/>
                <a:gd name="T70" fmla="*/ 66 w 155"/>
                <a:gd name="T71" fmla="*/ 47 h 102"/>
                <a:gd name="T72" fmla="*/ 51 w 155"/>
                <a:gd name="T73" fmla="*/ 69 h 102"/>
                <a:gd name="T74" fmla="*/ 44 w 155"/>
                <a:gd name="T75" fmla="*/ 81 h 102"/>
                <a:gd name="T76" fmla="*/ 44 w 155"/>
                <a:gd name="T77" fmla="*/ 82 h 102"/>
                <a:gd name="T78" fmla="*/ 41 w 155"/>
                <a:gd name="T79" fmla="*/ 86 h 102"/>
                <a:gd name="T80" fmla="*/ 34 w 155"/>
                <a:gd name="T81" fmla="*/ 88 h 102"/>
                <a:gd name="T82" fmla="*/ 37 w 155"/>
                <a:gd name="T83" fmla="*/ 82 h 102"/>
                <a:gd name="T84" fmla="*/ 38 w 155"/>
                <a:gd name="T85" fmla="*/ 81 h 102"/>
                <a:gd name="T86" fmla="*/ 37 w 155"/>
                <a:gd name="T87" fmla="*/ 80 h 102"/>
                <a:gd name="T88" fmla="*/ 16 w 155"/>
                <a:gd name="T89" fmla="*/ 47 h 102"/>
                <a:gd name="T90" fmla="*/ 15 w 155"/>
                <a:gd name="T91" fmla="*/ 44 h 102"/>
                <a:gd name="T92" fmla="*/ 12 w 155"/>
                <a:gd name="T93" fmla="*/ 42 h 102"/>
                <a:gd name="T94" fmla="*/ 12 w 155"/>
                <a:gd name="T95" fmla="*/ 4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102">
                  <a:moveTo>
                    <a:pt x="41" y="102"/>
                  </a:moveTo>
                  <a:cubicBezTo>
                    <a:pt x="26" y="102"/>
                    <a:pt x="12" y="73"/>
                    <a:pt x="4" y="57"/>
                  </a:cubicBezTo>
                  <a:cubicBezTo>
                    <a:pt x="3" y="55"/>
                    <a:pt x="3" y="53"/>
                    <a:pt x="2" y="52"/>
                  </a:cubicBezTo>
                  <a:cubicBezTo>
                    <a:pt x="0" y="48"/>
                    <a:pt x="0" y="45"/>
                    <a:pt x="3" y="42"/>
                  </a:cubicBezTo>
                  <a:cubicBezTo>
                    <a:pt x="5" y="39"/>
                    <a:pt x="8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5" y="37"/>
                    <a:pt x="18" y="39"/>
                    <a:pt x="20" y="42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6" y="55"/>
                    <a:pt x="33" y="68"/>
                    <a:pt x="41" y="76"/>
                  </a:cubicBezTo>
                  <a:cubicBezTo>
                    <a:pt x="43" y="73"/>
                    <a:pt x="44" y="69"/>
                    <a:pt x="46" y="66"/>
                  </a:cubicBezTo>
                  <a:cubicBezTo>
                    <a:pt x="51" y="59"/>
                    <a:pt x="56" y="51"/>
                    <a:pt x="62" y="43"/>
                  </a:cubicBezTo>
                  <a:cubicBezTo>
                    <a:pt x="84" y="15"/>
                    <a:pt x="111" y="0"/>
                    <a:pt x="140" y="0"/>
                  </a:cubicBezTo>
                  <a:cubicBezTo>
                    <a:pt x="142" y="0"/>
                    <a:pt x="143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52" y="1"/>
                    <a:pt x="155" y="6"/>
                    <a:pt x="155" y="11"/>
                  </a:cubicBezTo>
                  <a:cubicBezTo>
                    <a:pt x="155" y="16"/>
                    <a:pt x="151" y="21"/>
                    <a:pt x="145" y="21"/>
                  </a:cubicBezTo>
                  <a:cubicBezTo>
                    <a:pt x="116" y="19"/>
                    <a:pt x="91" y="34"/>
                    <a:pt x="69" y="69"/>
                  </a:cubicBezTo>
                  <a:cubicBezTo>
                    <a:pt x="67" y="71"/>
                    <a:pt x="66" y="74"/>
                    <a:pt x="64" y="77"/>
                  </a:cubicBezTo>
                  <a:cubicBezTo>
                    <a:pt x="60" y="87"/>
                    <a:pt x="54" y="99"/>
                    <a:pt x="44" y="101"/>
                  </a:cubicBezTo>
                  <a:cubicBezTo>
                    <a:pt x="43" y="101"/>
                    <a:pt x="42" y="102"/>
                    <a:pt x="41" y="102"/>
                  </a:cubicBezTo>
                  <a:close/>
                  <a:moveTo>
                    <a:pt x="12" y="42"/>
                  </a:moveTo>
                  <a:cubicBezTo>
                    <a:pt x="10" y="42"/>
                    <a:pt x="8" y="43"/>
                    <a:pt x="7" y="45"/>
                  </a:cubicBezTo>
                  <a:cubicBezTo>
                    <a:pt x="7" y="46"/>
                    <a:pt x="6" y="47"/>
                    <a:pt x="7" y="49"/>
                  </a:cubicBezTo>
                  <a:cubicBezTo>
                    <a:pt x="8" y="51"/>
                    <a:pt x="8" y="52"/>
                    <a:pt x="9" y="54"/>
                  </a:cubicBezTo>
                  <a:cubicBezTo>
                    <a:pt x="15" y="66"/>
                    <a:pt x="29" y="96"/>
                    <a:pt x="41" y="96"/>
                  </a:cubicBezTo>
                  <a:cubicBezTo>
                    <a:pt x="42" y="96"/>
                    <a:pt x="42" y="96"/>
                    <a:pt x="43" y="96"/>
                  </a:cubicBezTo>
                  <a:cubicBezTo>
                    <a:pt x="50" y="94"/>
                    <a:pt x="55" y="84"/>
                    <a:pt x="59" y="75"/>
                  </a:cubicBezTo>
                  <a:cubicBezTo>
                    <a:pt x="61" y="72"/>
                    <a:pt x="63" y="68"/>
                    <a:pt x="64" y="66"/>
                  </a:cubicBezTo>
                  <a:cubicBezTo>
                    <a:pt x="79" y="44"/>
                    <a:pt x="102" y="15"/>
                    <a:pt x="141" y="15"/>
                  </a:cubicBezTo>
                  <a:cubicBezTo>
                    <a:pt x="142" y="15"/>
                    <a:pt x="144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9" y="15"/>
                    <a:pt x="149" y="12"/>
                    <a:pt x="149" y="11"/>
                  </a:cubicBezTo>
                  <a:cubicBezTo>
                    <a:pt x="149" y="9"/>
                    <a:pt x="149" y="6"/>
                    <a:pt x="145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3" y="6"/>
                    <a:pt x="142" y="6"/>
                    <a:pt x="140" y="6"/>
                  </a:cubicBezTo>
                  <a:cubicBezTo>
                    <a:pt x="105" y="6"/>
                    <a:pt x="81" y="28"/>
                    <a:pt x="66" y="47"/>
                  </a:cubicBezTo>
                  <a:cubicBezTo>
                    <a:pt x="60" y="54"/>
                    <a:pt x="55" y="62"/>
                    <a:pt x="51" y="69"/>
                  </a:cubicBezTo>
                  <a:cubicBezTo>
                    <a:pt x="49" y="73"/>
                    <a:pt x="47" y="77"/>
                    <a:pt x="44" y="81"/>
                  </a:cubicBezTo>
                  <a:cubicBezTo>
                    <a:pt x="44" y="81"/>
                    <a:pt x="44" y="82"/>
                    <a:pt x="44" y="82"/>
                  </a:cubicBezTo>
                  <a:cubicBezTo>
                    <a:pt x="44" y="83"/>
                    <a:pt x="43" y="85"/>
                    <a:pt x="41" y="86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1"/>
                    <a:pt x="38" y="81"/>
                    <a:pt x="38" y="81"/>
                  </a:cubicBezTo>
                  <a:cubicBezTo>
                    <a:pt x="38" y="81"/>
                    <a:pt x="38" y="81"/>
                    <a:pt x="37" y="80"/>
                  </a:cubicBezTo>
                  <a:cubicBezTo>
                    <a:pt x="29" y="72"/>
                    <a:pt x="22" y="58"/>
                    <a:pt x="16" y="4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3819" y="1132"/>
              <a:ext cx="154" cy="205"/>
            </a:xfrm>
            <a:custGeom>
              <a:avLst/>
              <a:gdLst>
                <a:gd name="T0" fmla="*/ 17 w 110"/>
                <a:gd name="T1" fmla="*/ 139 h 146"/>
                <a:gd name="T2" fmla="*/ 37 w 110"/>
                <a:gd name="T3" fmla="*/ 1 h 146"/>
                <a:gd name="T4" fmla="*/ 33 w 110"/>
                <a:gd name="T5" fmla="*/ 16 h 146"/>
                <a:gd name="T6" fmla="*/ 7 w 110"/>
                <a:gd name="T7" fmla="*/ 128 h 146"/>
                <a:gd name="T8" fmla="*/ 17 w 110"/>
                <a:gd name="T9" fmla="*/ 13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46">
                  <a:moveTo>
                    <a:pt x="17" y="139"/>
                  </a:moveTo>
                  <a:cubicBezTo>
                    <a:pt x="43" y="110"/>
                    <a:pt x="110" y="15"/>
                    <a:pt x="37" y="1"/>
                  </a:cubicBezTo>
                  <a:cubicBezTo>
                    <a:pt x="28" y="0"/>
                    <a:pt x="24" y="14"/>
                    <a:pt x="33" y="16"/>
                  </a:cubicBezTo>
                  <a:cubicBezTo>
                    <a:pt x="89" y="26"/>
                    <a:pt x="23" y="110"/>
                    <a:pt x="7" y="128"/>
                  </a:cubicBezTo>
                  <a:cubicBezTo>
                    <a:pt x="0" y="135"/>
                    <a:pt x="11" y="146"/>
                    <a:pt x="17" y="1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3"/>
            <p:cNvSpPr>
              <a:spLocks noEditPoints="1"/>
            </p:cNvSpPr>
            <p:nvPr/>
          </p:nvSpPr>
          <p:spPr bwMode="auto">
            <a:xfrm>
              <a:off x="3819" y="1128"/>
              <a:ext cx="116" cy="207"/>
            </a:xfrm>
            <a:custGeom>
              <a:avLst/>
              <a:gdLst>
                <a:gd name="T0" fmla="*/ 12 w 83"/>
                <a:gd name="T1" fmla="*/ 147 h 147"/>
                <a:gd name="T2" fmla="*/ 6 w 83"/>
                <a:gd name="T3" fmla="*/ 144 h 147"/>
                <a:gd name="T4" fmla="*/ 5 w 83"/>
                <a:gd name="T5" fmla="*/ 129 h 147"/>
                <a:gd name="T6" fmla="*/ 51 w 83"/>
                <a:gd name="T7" fmla="*/ 35 h 147"/>
                <a:gd name="T8" fmla="*/ 32 w 83"/>
                <a:gd name="T9" fmla="*/ 21 h 147"/>
                <a:gd name="T10" fmla="*/ 25 w 83"/>
                <a:gd name="T11" fmla="*/ 10 h 147"/>
                <a:gd name="T12" fmla="*/ 37 w 83"/>
                <a:gd name="T13" fmla="*/ 2 h 147"/>
                <a:gd name="T14" fmla="*/ 70 w 83"/>
                <a:gd name="T15" fmla="*/ 26 h 147"/>
                <a:gd name="T16" fmla="*/ 19 w 83"/>
                <a:gd name="T17" fmla="*/ 144 h 147"/>
                <a:gd name="T18" fmla="*/ 12 w 83"/>
                <a:gd name="T19" fmla="*/ 147 h 147"/>
                <a:gd name="T20" fmla="*/ 35 w 83"/>
                <a:gd name="T21" fmla="*/ 7 h 147"/>
                <a:gd name="T22" fmla="*/ 30 w 83"/>
                <a:gd name="T23" fmla="*/ 11 h 147"/>
                <a:gd name="T24" fmla="*/ 33 w 83"/>
                <a:gd name="T25" fmla="*/ 16 h 147"/>
                <a:gd name="T26" fmla="*/ 56 w 83"/>
                <a:gd name="T27" fmla="*/ 33 h 147"/>
                <a:gd name="T28" fmla="*/ 9 w 83"/>
                <a:gd name="T29" fmla="*/ 133 h 147"/>
                <a:gd name="T30" fmla="*/ 9 w 83"/>
                <a:gd name="T31" fmla="*/ 140 h 147"/>
                <a:gd name="T32" fmla="*/ 15 w 83"/>
                <a:gd name="T33" fmla="*/ 140 h 147"/>
                <a:gd name="T34" fmla="*/ 65 w 83"/>
                <a:gd name="T35" fmla="*/ 28 h 147"/>
                <a:gd name="T36" fmla="*/ 36 w 83"/>
                <a:gd name="T37" fmla="*/ 7 h 147"/>
                <a:gd name="T38" fmla="*/ 35 w 83"/>
                <a:gd name="T39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" h="147">
                  <a:moveTo>
                    <a:pt x="12" y="147"/>
                  </a:moveTo>
                  <a:cubicBezTo>
                    <a:pt x="10" y="147"/>
                    <a:pt x="8" y="146"/>
                    <a:pt x="6" y="144"/>
                  </a:cubicBezTo>
                  <a:cubicBezTo>
                    <a:pt x="2" y="141"/>
                    <a:pt x="0" y="135"/>
                    <a:pt x="5" y="129"/>
                  </a:cubicBezTo>
                  <a:cubicBezTo>
                    <a:pt x="19" y="113"/>
                    <a:pt x="59" y="60"/>
                    <a:pt x="51" y="35"/>
                  </a:cubicBezTo>
                  <a:cubicBezTo>
                    <a:pt x="48" y="28"/>
                    <a:pt x="42" y="23"/>
                    <a:pt x="32" y="21"/>
                  </a:cubicBezTo>
                  <a:cubicBezTo>
                    <a:pt x="27" y="20"/>
                    <a:pt x="24" y="16"/>
                    <a:pt x="25" y="10"/>
                  </a:cubicBezTo>
                  <a:cubicBezTo>
                    <a:pt x="26" y="5"/>
                    <a:pt x="31" y="0"/>
                    <a:pt x="37" y="2"/>
                  </a:cubicBezTo>
                  <a:cubicBezTo>
                    <a:pt x="55" y="5"/>
                    <a:pt x="66" y="13"/>
                    <a:pt x="70" y="26"/>
                  </a:cubicBezTo>
                  <a:cubicBezTo>
                    <a:pt x="83" y="61"/>
                    <a:pt x="38" y="123"/>
                    <a:pt x="19" y="144"/>
                  </a:cubicBezTo>
                  <a:cubicBezTo>
                    <a:pt x="17" y="146"/>
                    <a:pt x="15" y="147"/>
                    <a:pt x="12" y="147"/>
                  </a:cubicBezTo>
                  <a:close/>
                  <a:moveTo>
                    <a:pt x="35" y="7"/>
                  </a:moveTo>
                  <a:cubicBezTo>
                    <a:pt x="32" y="7"/>
                    <a:pt x="31" y="9"/>
                    <a:pt x="30" y="11"/>
                  </a:cubicBezTo>
                  <a:cubicBezTo>
                    <a:pt x="30" y="13"/>
                    <a:pt x="30" y="15"/>
                    <a:pt x="33" y="16"/>
                  </a:cubicBezTo>
                  <a:cubicBezTo>
                    <a:pt x="45" y="18"/>
                    <a:pt x="53" y="24"/>
                    <a:pt x="56" y="33"/>
                  </a:cubicBezTo>
                  <a:cubicBezTo>
                    <a:pt x="68" y="66"/>
                    <a:pt x="9" y="133"/>
                    <a:pt x="9" y="133"/>
                  </a:cubicBezTo>
                  <a:cubicBezTo>
                    <a:pt x="6" y="136"/>
                    <a:pt x="8" y="139"/>
                    <a:pt x="9" y="140"/>
                  </a:cubicBezTo>
                  <a:cubicBezTo>
                    <a:pt x="10" y="141"/>
                    <a:pt x="13" y="143"/>
                    <a:pt x="15" y="140"/>
                  </a:cubicBezTo>
                  <a:cubicBezTo>
                    <a:pt x="40" y="112"/>
                    <a:pt x="75" y="57"/>
                    <a:pt x="65" y="28"/>
                  </a:cubicBezTo>
                  <a:cubicBezTo>
                    <a:pt x="62" y="17"/>
                    <a:pt x="52" y="10"/>
                    <a:pt x="36" y="7"/>
                  </a:cubicBezTo>
                  <a:cubicBezTo>
                    <a:pt x="36" y="7"/>
                    <a:pt x="36" y="7"/>
                    <a:pt x="35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3697" y="1159"/>
              <a:ext cx="56" cy="97"/>
            </a:xfrm>
            <a:custGeom>
              <a:avLst/>
              <a:gdLst>
                <a:gd name="T0" fmla="*/ 32 w 40"/>
                <a:gd name="T1" fmla="*/ 52 h 69"/>
                <a:gd name="T2" fmla="*/ 16 w 40"/>
                <a:gd name="T3" fmla="*/ 9 h 69"/>
                <a:gd name="T4" fmla="*/ 1 w 40"/>
                <a:gd name="T5" fmla="*/ 13 h 69"/>
                <a:gd name="T6" fmla="*/ 22 w 40"/>
                <a:gd name="T7" fmla="*/ 62 h 69"/>
                <a:gd name="T8" fmla="*/ 32 w 40"/>
                <a:gd name="T9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9">
                  <a:moveTo>
                    <a:pt x="32" y="52"/>
                  </a:moveTo>
                  <a:cubicBezTo>
                    <a:pt x="21" y="41"/>
                    <a:pt x="18" y="25"/>
                    <a:pt x="16" y="9"/>
                  </a:cubicBezTo>
                  <a:cubicBezTo>
                    <a:pt x="14" y="0"/>
                    <a:pt x="0" y="4"/>
                    <a:pt x="1" y="13"/>
                  </a:cubicBezTo>
                  <a:cubicBezTo>
                    <a:pt x="4" y="31"/>
                    <a:pt x="8" y="50"/>
                    <a:pt x="22" y="62"/>
                  </a:cubicBezTo>
                  <a:cubicBezTo>
                    <a:pt x="29" y="69"/>
                    <a:pt x="40" y="58"/>
                    <a:pt x="3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5"/>
            <p:cNvSpPr>
              <a:spLocks noEditPoints="1"/>
            </p:cNvSpPr>
            <p:nvPr/>
          </p:nvSpPr>
          <p:spPr bwMode="auto">
            <a:xfrm>
              <a:off x="3694" y="1160"/>
              <a:ext cx="57" cy="93"/>
            </a:xfrm>
            <a:custGeom>
              <a:avLst/>
              <a:gdLst>
                <a:gd name="T0" fmla="*/ 29 w 41"/>
                <a:gd name="T1" fmla="*/ 66 h 66"/>
                <a:gd name="T2" fmla="*/ 22 w 41"/>
                <a:gd name="T3" fmla="*/ 63 h 66"/>
                <a:gd name="T4" fmla="*/ 1 w 41"/>
                <a:gd name="T5" fmla="*/ 13 h 66"/>
                <a:gd name="T6" fmla="*/ 5 w 41"/>
                <a:gd name="T7" fmla="*/ 3 h 66"/>
                <a:gd name="T8" fmla="*/ 15 w 41"/>
                <a:gd name="T9" fmla="*/ 1 h 66"/>
                <a:gd name="T10" fmla="*/ 21 w 41"/>
                <a:gd name="T11" fmla="*/ 8 h 66"/>
                <a:gd name="T12" fmla="*/ 36 w 41"/>
                <a:gd name="T13" fmla="*/ 49 h 66"/>
                <a:gd name="T14" fmla="*/ 36 w 41"/>
                <a:gd name="T15" fmla="*/ 49 h 66"/>
                <a:gd name="T16" fmla="*/ 37 w 41"/>
                <a:gd name="T17" fmla="*/ 63 h 66"/>
                <a:gd name="T18" fmla="*/ 29 w 41"/>
                <a:gd name="T19" fmla="*/ 66 h 66"/>
                <a:gd name="T20" fmla="*/ 12 w 41"/>
                <a:gd name="T21" fmla="*/ 6 h 66"/>
                <a:gd name="T22" fmla="*/ 8 w 41"/>
                <a:gd name="T23" fmla="*/ 7 h 66"/>
                <a:gd name="T24" fmla="*/ 6 w 41"/>
                <a:gd name="T25" fmla="*/ 12 h 66"/>
                <a:gd name="T26" fmla="*/ 26 w 41"/>
                <a:gd name="T27" fmla="*/ 59 h 66"/>
                <a:gd name="T28" fmla="*/ 33 w 41"/>
                <a:gd name="T29" fmla="*/ 59 h 66"/>
                <a:gd name="T30" fmla="*/ 33 w 41"/>
                <a:gd name="T31" fmla="*/ 53 h 66"/>
                <a:gd name="T32" fmla="*/ 33 w 41"/>
                <a:gd name="T33" fmla="*/ 53 h 66"/>
                <a:gd name="T34" fmla="*/ 15 w 41"/>
                <a:gd name="T35" fmla="*/ 9 h 66"/>
                <a:gd name="T36" fmla="*/ 13 w 41"/>
                <a:gd name="T37" fmla="*/ 6 h 66"/>
                <a:gd name="T38" fmla="*/ 12 w 41"/>
                <a:gd name="T3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66">
                  <a:moveTo>
                    <a:pt x="29" y="66"/>
                  </a:moveTo>
                  <a:cubicBezTo>
                    <a:pt x="27" y="66"/>
                    <a:pt x="24" y="65"/>
                    <a:pt x="22" y="63"/>
                  </a:cubicBezTo>
                  <a:cubicBezTo>
                    <a:pt x="7" y="50"/>
                    <a:pt x="3" y="31"/>
                    <a:pt x="1" y="13"/>
                  </a:cubicBezTo>
                  <a:cubicBezTo>
                    <a:pt x="0" y="9"/>
                    <a:pt x="2" y="5"/>
                    <a:pt x="5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8" y="2"/>
                    <a:pt x="20" y="5"/>
                    <a:pt x="21" y="8"/>
                  </a:cubicBezTo>
                  <a:cubicBezTo>
                    <a:pt x="23" y="23"/>
                    <a:pt x="25" y="3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41" y="53"/>
                    <a:pt x="40" y="59"/>
                    <a:pt x="37" y="63"/>
                  </a:cubicBezTo>
                  <a:cubicBezTo>
                    <a:pt x="35" y="65"/>
                    <a:pt x="32" y="66"/>
                    <a:pt x="29" y="66"/>
                  </a:cubicBezTo>
                  <a:close/>
                  <a:moveTo>
                    <a:pt x="12" y="6"/>
                  </a:moveTo>
                  <a:cubicBezTo>
                    <a:pt x="11" y="6"/>
                    <a:pt x="9" y="6"/>
                    <a:pt x="8" y="7"/>
                  </a:cubicBezTo>
                  <a:cubicBezTo>
                    <a:pt x="7" y="8"/>
                    <a:pt x="6" y="9"/>
                    <a:pt x="6" y="12"/>
                  </a:cubicBezTo>
                  <a:cubicBezTo>
                    <a:pt x="9" y="29"/>
                    <a:pt x="12" y="47"/>
                    <a:pt x="26" y="59"/>
                  </a:cubicBezTo>
                  <a:cubicBezTo>
                    <a:pt x="29" y="62"/>
                    <a:pt x="32" y="60"/>
                    <a:pt x="33" y="59"/>
                  </a:cubicBezTo>
                  <a:cubicBezTo>
                    <a:pt x="33" y="58"/>
                    <a:pt x="35" y="56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0" y="41"/>
                    <a:pt x="17" y="24"/>
                    <a:pt x="15" y="9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3881" y="993"/>
              <a:ext cx="140" cy="142"/>
            </a:xfrm>
            <a:custGeom>
              <a:avLst/>
              <a:gdLst>
                <a:gd name="T0" fmla="*/ 86 w 100"/>
                <a:gd name="T1" fmla="*/ 93 h 101"/>
                <a:gd name="T2" fmla="*/ 72 w 100"/>
                <a:gd name="T3" fmla="*/ 41 h 101"/>
                <a:gd name="T4" fmla="*/ 13 w 100"/>
                <a:gd name="T5" fmla="*/ 3 h 101"/>
                <a:gd name="T6" fmla="*/ 9 w 100"/>
                <a:gd name="T7" fmla="*/ 17 h 101"/>
                <a:gd name="T8" fmla="*/ 51 w 100"/>
                <a:gd name="T9" fmla="*/ 41 h 101"/>
                <a:gd name="T10" fmla="*/ 73 w 100"/>
                <a:gd name="T11" fmla="*/ 86 h 101"/>
                <a:gd name="T12" fmla="*/ 86 w 100"/>
                <a:gd name="T13" fmla="*/ 9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01">
                  <a:moveTo>
                    <a:pt x="86" y="93"/>
                  </a:moveTo>
                  <a:cubicBezTo>
                    <a:pt x="100" y="75"/>
                    <a:pt x="85" y="55"/>
                    <a:pt x="72" y="41"/>
                  </a:cubicBezTo>
                  <a:cubicBezTo>
                    <a:pt x="55" y="24"/>
                    <a:pt x="36" y="10"/>
                    <a:pt x="13" y="3"/>
                  </a:cubicBezTo>
                  <a:cubicBezTo>
                    <a:pt x="4" y="0"/>
                    <a:pt x="0" y="14"/>
                    <a:pt x="9" y="17"/>
                  </a:cubicBezTo>
                  <a:cubicBezTo>
                    <a:pt x="25" y="22"/>
                    <a:pt x="39" y="30"/>
                    <a:pt x="51" y="41"/>
                  </a:cubicBezTo>
                  <a:cubicBezTo>
                    <a:pt x="62" y="51"/>
                    <a:pt x="84" y="70"/>
                    <a:pt x="73" y="86"/>
                  </a:cubicBezTo>
                  <a:cubicBezTo>
                    <a:pt x="68" y="94"/>
                    <a:pt x="80" y="101"/>
                    <a:pt x="86" y="9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7"/>
            <p:cNvSpPr>
              <a:spLocks noEditPoints="1"/>
            </p:cNvSpPr>
            <p:nvPr/>
          </p:nvSpPr>
          <p:spPr bwMode="auto">
            <a:xfrm>
              <a:off x="3882" y="992"/>
              <a:ext cx="143" cy="140"/>
            </a:xfrm>
            <a:custGeom>
              <a:avLst/>
              <a:gdLst>
                <a:gd name="T0" fmla="*/ 79 w 102"/>
                <a:gd name="T1" fmla="*/ 100 h 100"/>
                <a:gd name="T2" fmla="*/ 78 w 102"/>
                <a:gd name="T3" fmla="*/ 100 h 100"/>
                <a:gd name="T4" fmla="*/ 69 w 102"/>
                <a:gd name="T5" fmla="*/ 94 h 100"/>
                <a:gd name="T6" fmla="*/ 70 w 102"/>
                <a:gd name="T7" fmla="*/ 85 h 100"/>
                <a:gd name="T8" fmla="*/ 50 w 102"/>
                <a:gd name="T9" fmla="*/ 46 h 100"/>
                <a:gd name="T10" fmla="*/ 48 w 102"/>
                <a:gd name="T11" fmla="*/ 44 h 100"/>
                <a:gd name="T12" fmla="*/ 8 w 102"/>
                <a:gd name="T13" fmla="*/ 21 h 100"/>
                <a:gd name="T14" fmla="*/ 1 w 102"/>
                <a:gd name="T15" fmla="*/ 13 h 100"/>
                <a:gd name="T16" fmla="*/ 4 w 102"/>
                <a:gd name="T17" fmla="*/ 3 h 100"/>
                <a:gd name="T18" fmla="*/ 13 w 102"/>
                <a:gd name="T19" fmla="*/ 1 h 100"/>
                <a:gd name="T20" fmla="*/ 73 w 102"/>
                <a:gd name="T21" fmla="*/ 40 h 100"/>
                <a:gd name="T22" fmla="*/ 87 w 102"/>
                <a:gd name="T23" fmla="*/ 96 h 100"/>
                <a:gd name="T24" fmla="*/ 79 w 102"/>
                <a:gd name="T25" fmla="*/ 100 h 100"/>
                <a:gd name="T26" fmla="*/ 10 w 102"/>
                <a:gd name="T27" fmla="*/ 6 h 100"/>
                <a:gd name="T28" fmla="*/ 8 w 102"/>
                <a:gd name="T29" fmla="*/ 7 h 100"/>
                <a:gd name="T30" fmla="*/ 6 w 102"/>
                <a:gd name="T31" fmla="*/ 12 h 100"/>
                <a:gd name="T32" fmla="*/ 9 w 102"/>
                <a:gd name="T33" fmla="*/ 15 h 100"/>
                <a:gd name="T34" fmla="*/ 51 w 102"/>
                <a:gd name="T35" fmla="*/ 40 h 100"/>
                <a:gd name="T36" fmla="*/ 53 w 102"/>
                <a:gd name="T37" fmla="*/ 42 h 100"/>
                <a:gd name="T38" fmla="*/ 74 w 102"/>
                <a:gd name="T39" fmla="*/ 88 h 100"/>
                <a:gd name="T40" fmla="*/ 74 w 102"/>
                <a:gd name="T41" fmla="*/ 92 h 100"/>
                <a:gd name="T42" fmla="*/ 78 w 102"/>
                <a:gd name="T43" fmla="*/ 95 h 100"/>
                <a:gd name="T44" fmla="*/ 83 w 102"/>
                <a:gd name="T45" fmla="*/ 93 h 100"/>
                <a:gd name="T46" fmla="*/ 83 w 102"/>
                <a:gd name="T47" fmla="*/ 93 h 100"/>
                <a:gd name="T48" fmla="*/ 69 w 102"/>
                <a:gd name="T49" fmla="*/ 44 h 100"/>
                <a:gd name="T50" fmla="*/ 12 w 102"/>
                <a:gd name="T51" fmla="*/ 6 h 100"/>
                <a:gd name="T52" fmla="*/ 10 w 102"/>
                <a:gd name="T53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00">
                  <a:moveTo>
                    <a:pt x="79" y="100"/>
                  </a:moveTo>
                  <a:cubicBezTo>
                    <a:pt x="78" y="100"/>
                    <a:pt x="78" y="100"/>
                    <a:pt x="78" y="100"/>
                  </a:cubicBezTo>
                  <a:cubicBezTo>
                    <a:pt x="74" y="100"/>
                    <a:pt x="70" y="98"/>
                    <a:pt x="69" y="94"/>
                  </a:cubicBezTo>
                  <a:cubicBezTo>
                    <a:pt x="67" y="91"/>
                    <a:pt x="68" y="88"/>
                    <a:pt x="70" y="85"/>
                  </a:cubicBezTo>
                  <a:cubicBezTo>
                    <a:pt x="79" y="73"/>
                    <a:pt x="61" y="56"/>
                    <a:pt x="50" y="4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35" y="33"/>
                    <a:pt x="22" y="25"/>
                    <a:pt x="8" y="21"/>
                  </a:cubicBezTo>
                  <a:cubicBezTo>
                    <a:pt x="4" y="19"/>
                    <a:pt x="2" y="17"/>
                    <a:pt x="1" y="13"/>
                  </a:cubicBezTo>
                  <a:cubicBezTo>
                    <a:pt x="0" y="9"/>
                    <a:pt x="1" y="5"/>
                    <a:pt x="4" y="3"/>
                  </a:cubicBezTo>
                  <a:cubicBezTo>
                    <a:pt x="6" y="1"/>
                    <a:pt x="10" y="0"/>
                    <a:pt x="13" y="1"/>
                  </a:cubicBezTo>
                  <a:cubicBezTo>
                    <a:pt x="35" y="8"/>
                    <a:pt x="54" y="21"/>
                    <a:pt x="73" y="40"/>
                  </a:cubicBezTo>
                  <a:cubicBezTo>
                    <a:pt x="87" y="56"/>
                    <a:pt x="102" y="76"/>
                    <a:pt x="87" y="96"/>
                  </a:cubicBezTo>
                  <a:cubicBezTo>
                    <a:pt x="85" y="99"/>
                    <a:pt x="82" y="100"/>
                    <a:pt x="79" y="100"/>
                  </a:cubicBezTo>
                  <a:close/>
                  <a:moveTo>
                    <a:pt x="10" y="6"/>
                  </a:moveTo>
                  <a:cubicBezTo>
                    <a:pt x="9" y="6"/>
                    <a:pt x="8" y="6"/>
                    <a:pt x="8" y="7"/>
                  </a:cubicBezTo>
                  <a:cubicBezTo>
                    <a:pt x="6" y="8"/>
                    <a:pt x="6" y="10"/>
                    <a:pt x="6" y="12"/>
                  </a:cubicBezTo>
                  <a:cubicBezTo>
                    <a:pt x="6" y="13"/>
                    <a:pt x="7" y="15"/>
                    <a:pt x="9" y="15"/>
                  </a:cubicBezTo>
                  <a:cubicBezTo>
                    <a:pt x="24" y="20"/>
                    <a:pt x="38" y="28"/>
                    <a:pt x="51" y="4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65" y="52"/>
                    <a:pt x="87" y="72"/>
                    <a:pt x="74" y="88"/>
                  </a:cubicBezTo>
                  <a:cubicBezTo>
                    <a:pt x="74" y="90"/>
                    <a:pt x="73" y="91"/>
                    <a:pt x="74" y="92"/>
                  </a:cubicBezTo>
                  <a:cubicBezTo>
                    <a:pt x="74" y="93"/>
                    <a:pt x="76" y="95"/>
                    <a:pt x="78" y="95"/>
                  </a:cubicBezTo>
                  <a:cubicBezTo>
                    <a:pt x="79" y="95"/>
                    <a:pt x="81" y="95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95" y="76"/>
                    <a:pt x="83" y="59"/>
                    <a:pt x="69" y="44"/>
                  </a:cubicBezTo>
                  <a:cubicBezTo>
                    <a:pt x="51" y="25"/>
                    <a:pt x="32" y="13"/>
                    <a:pt x="12" y="6"/>
                  </a:cubicBezTo>
                  <a:cubicBezTo>
                    <a:pt x="11" y="6"/>
                    <a:pt x="11" y="6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4264" y="1247"/>
              <a:ext cx="114" cy="92"/>
            </a:xfrm>
            <a:custGeom>
              <a:avLst/>
              <a:gdLst>
                <a:gd name="T0" fmla="*/ 19 w 81"/>
                <a:gd name="T1" fmla="*/ 21 h 65"/>
                <a:gd name="T2" fmla="*/ 36 w 81"/>
                <a:gd name="T3" fmla="*/ 23 h 65"/>
                <a:gd name="T4" fmla="*/ 48 w 81"/>
                <a:gd name="T5" fmla="*/ 32 h 65"/>
                <a:gd name="T6" fmla="*/ 64 w 81"/>
                <a:gd name="T7" fmla="*/ 56 h 65"/>
                <a:gd name="T8" fmla="*/ 79 w 81"/>
                <a:gd name="T9" fmla="*/ 52 h 65"/>
                <a:gd name="T10" fmla="*/ 38 w 81"/>
                <a:gd name="T11" fmla="*/ 7 h 65"/>
                <a:gd name="T12" fmla="*/ 5 w 81"/>
                <a:gd name="T13" fmla="*/ 25 h 65"/>
                <a:gd name="T14" fmla="*/ 19 w 81"/>
                <a:gd name="T15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65">
                  <a:moveTo>
                    <a:pt x="19" y="21"/>
                  </a:moveTo>
                  <a:cubicBezTo>
                    <a:pt x="17" y="13"/>
                    <a:pt x="35" y="22"/>
                    <a:pt x="36" y="23"/>
                  </a:cubicBezTo>
                  <a:cubicBezTo>
                    <a:pt x="40" y="26"/>
                    <a:pt x="44" y="29"/>
                    <a:pt x="48" y="32"/>
                  </a:cubicBezTo>
                  <a:cubicBezTo>
                    <a:pt x="55" y="38"/>
                    <a:pt x="62" y="45"/>
                    <a:pt x="64" y="56"/>
                  </a:cubicBezTo>
                  <a:cubicBezTo>
                    <a:pt x="66" y="65"/>
                    <a:pt x="81" y="61"/>
                    <a:pt x="79" y="52"/>
                  </a:cubicBezTo>
                  <a:cubicBezTo>
                    <a:pt x="74" y="32"/>
                    <a:pt x="55" y="15"/>
                    <a:pt x="38" y="7"/>
                  </a:cubicBezTo>
                  <a:cubicBezTo>
                    <a:pt x="23" y="0"/>
                    <a:pt x="0" y="5"/>
                    <a:pt x="5" y="25"/>
                  </a:cubicBezTo>
                  <a:cubicBezTo>
                    <a:pt x="7" y="34"/>
                    <a:pt x="21" y="30"/>
                    <a:pt x="19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9"/>
            <p:cNvSpPr>
              <a:spLocks noEditPoints="1"/>
            </p:cNvSpPr>
            <p:nvPr/>
          </p:nvSpPr>
          <p:spPr bwMode="auto">
            <a:xfrm>
              <a:off x="4264" y="1246"/>
              <a:ext cx="117" cy="91"/>
            </a:xfrm>
            <a:custGeom>
              <a:avLst/>
              <a:gdLst>
                <a:gd name="T0" fmla="*/ 71 w 83"/>
                <a:gd name="T1" fmla="*/ 65 h 65"/>
                <a:gd name="T2" fmla="*/ 61 w 83"/>
                <a:gd name="T3" fmla="*/ 57 h 65"/>
                <a:gd name="T4" fmla="*/ 46 w 83"/>
                <a:gd name="T5" fmla="*/ 35 h 65"/>
                <a:gd name="T6" fmla="*/ 35 w 83"/>
                <a:gd name="T7" fmla="*/ 26 h 65"/>
                <a:gd name="T8" fmla="*/ 22 w 83"/>
                <a:gd name="T9" fmla="*/ 22 h 65"/>
                <a:gd name="T10" fmla="*/ 19 w 83"/>
                <a:gd name="T11" fmla="*/ 31 h 65"/>
                <a:gd name="T12" fmla="*/ 8 w 83"/>
                <a:gd name="T13" fmla="*/ 34 h 65"/>
                <a:gd name="T14" fmla="*/ 2 w 83"/>
                <a:gd name="T15" fmla="*/ 27 h 65"/>
                <a:gd name="T16" fmla="*/ 8 w 83"/>
                <a:gd name="T17" fmla="*/ 7 h 65"/>
                <a:gd name="T18" fmla="*/ 39 w 83"/>
                <a:gd name="T19" fmla="*/ 5 h 65"/>
                <a:gd name="T20" fmla="*/ 81 w 83"/>
                <a:gd name="T21" fmla="*/ 52 h 65"/>
                <a:gd name="T22" fmla="*/ 73 w 83"/>
                <a:gd name="T23" fmla="*/ 64 h 65"/>
                <a:gd name="T24" fmla="*/ 71 w 83"/>
                <a:gd name="T25" fmla="*/ 65 h 65"/>
                <a:gd name="T26" fmla="*/ 22 w 83"/>
                <a:gd name="T27" fmla="*/ 16 h 65"/>
                <a:gd name="T28" fmla="*/ 38 w 83"/>
                <a:gd name="T29" fmla="*/ 22 h 65"/>
                <a:gd name="T30" fmla="*/ 49 w 83"/>
                <a:gd name="T31" fmla="*/ 31 h 65"/>
                <a:gd name="T32" fmla="*/ 67 w 83"/>
                <a:gd name="T33" fmla="*/ 56 h 65"/>
                <a:gd name="T34" fmla="*/ 72 w 83"/>
                <a:gd name="T35" fmla="*/ 59 h 65"/>
                <a:gd name="T36" fmla="*/ 76 w 83"/>
                <a:gd name="T37" fmla="*/ 53 h 65"/>
                <a:gd name="T38" fmla="*/ 36 w 83"/>
                <a:gd name="T39" fmla="*/ 10 h 65"/>
                <a:gd name="T40" fmla="*/ 11 w 83"/>
                <a:gd name="T41" fmla="*/ 11 h 65"/>
                <a:gd name="T42" fmla="*/ 7 w 83"/>
                <a:gd name="T43" fmla="*/ 25 h 65"/>
                <a:gd name="T44" fmla="*/ 10 w 83"/>
                <a:gd name="T45" fmla="*/ 28 h 65"/>
                <a:gd name="T46" fmla="*/ 15 w 83"/>
                <a:gd name="T47" fmla="*/ 27 h 65"/>
                <a:gd name="T48" fmla="*/ 16 w 83"/>
                <a:gd name="T49" fmla="*/ 23 h 65"/>
                <a:gd name="T50" fmla="*/ 16 w 83"/>
                <a:gd name="T51" fmla="*/ 23 h 65"/>
                <a:gd name="T52" fmla="*/ 18 w 83"/>
                <a:gd name="T53" fmla="*/ 17 h 65"/>
                <a:gd name="T54" fmla="*/ 22 w 83"/>
                <a:gd name="T55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65">
                  <a:moveTo>
                    <a:pt x="71" y="65"/>
                  </a:moveTo>
                  <a:cubicBezTo>
                    <a:pt x="67" y="65"/>
                    <a:pt x="63" y="62"/>
                    <a:pt x="61" y="57"/>
                  </a:cubicBezTo>
                  <a:cubicBezTo>
                    <a:pt x="59" y="47"/>
                    <a:pt x="53" y="41"/>
                    <a:pt x="46" y="35"/>
                  </a:cubicBezTo>
                  <a:cubicBezTo>
                    <a:pt x="42" y="32"/>
                    <a:pt x="39" y="29"/>
                    <a:pt x="35" y="26"/>
                  </a:cubicBezTo>
                  <a:cubicBezTo>
                    <a:pt x="32" y="25"/>
                    <a:pt x="24" y="22"/>
                    <a:pt x="22" y="22"/>
                  </a:cubicBezTo>
                  <a:cubicBezTo>
                    <a:pt x="22" y="25"/>
                    <a:pt x="21" y="29"/>
                    <a:pt x="19" y="31"/>
                  </a:cubicBezTo>
                  <a:cubicBezTo>
                    <a:pt x="16" y="34"/>
                    <a:pt x="12" y="35"/>
                    <a:pt x="8" y="34"/>
                  </a:cubicBezTo>
                  <a:cubicBezTo>
                    <a:pt x="5" y="33"/>
                    <a:pt x="3" y="30"/>
                    <a:pt x="2" y="27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5" y="1"/>
                    <a:pt x="28" y="0"/>
                    <a:pt x="39" y="5"/>
                  </a:cubicBezTo>
                  <a:cubicBezTo>
                    <a:pt x="56" y="14"/>
                    <a:pt x="77" y="32"/>
                    <a:pt x="81" y="52"/>
                  </a:cubicBezTo>
                  <a:cubicBezTo>
                    <a:pt x="83" y="59"/>
                    <a:pt x="78" y="63"/>
                    <a:pt x="73" y="64"/>
                  </a:cubicBezTo>
                  <a:cubicBezTo>
                    <a:pt x="72" y="65"/>
                    <a:pt x="72" y="65"/>
                    <a:pt x="71" y="65"/>
                  </a:cubicBezTo>
                  <a:close/>
                  <a:moveTo>
                    <a:pt x="22" y="16"/>
                  </a:moveTo>
                  <a:cubicBezTo>
                    <a:pt x="28" y="16"/>
                    <a:pt x="38" y="22"/>
                    <a:pt x="38" y="22"/>
                  </a:cubicBezTo>
                  <a:cubicBezTo>
                    <a:pt x="42" y="24"/>
                    <a:pt x="46" y="28"/>
                    <a:pt x="49" y="31"/>
                  </a:cubicBezTo>
                  <a:cubicBezTo>
                    <a:pt x="57" y="37"/>
                    <a:pt x="64" y="45"/>
                    <a:pt x="67" y="56"/>
                  </a:cubicBezTo>
                  <a:cubicBezTo>
                    <a:pt x="68" y="60"/>
                    <a:pt x="71" y="59"/>
                    <a:pt x="72" y="59"/>
                  </a:cubicBezTo>
                  <a:cubicBezTo>
                    <a:pt x="74" y="59"/>
                    <a:pt x="77" y="57"/>
                    <a:pt x="76" y="53"/>
                  </a:cubicBezTo>
                  <a:cubicBezTo>
                    <a:pt x="71" y="35"/>
                    <a:pt x="53" y="18"/>
                    <a:pt x="36" y="10"/>
                  </a:cubicBezTo>
                  <a:cubicBezTo>
                    <a:pt x="28" y="6"/>
                    <a:pt x="17" y="7"/>
                    <a:pt x="11" y="11"/>
                  </a:cubicBezTo>
                  <a:cubicBezTo>
                    <a:pt x="7" y="15"/>
                    <a:pt x="6" y="19"/>
                    <a:pt x="7" y="25"/>
                  </a:cubicBezTo>
                  <a:cubicBezTo>
                    <a:pt x="8" y="27"/>
                    <a:pt x="8" y="28"/>
                    <a:pt x="10" y="28"/>
                  </a:cubicBezTo>
                  <a:cubicBezTo>
                    <a:pt x="11" y="29"/>
                    <a:pt x="13" y="28"/>
                    <a:pt x="15" y="27"/>
                  </a:cubicBezTo>
                  <a:cubicBezTo>
                    <a:pt x="16" y="26"/>
                    <a:pt x="17" y="25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7" y="18"/>
                    <a:pt x="18" y="17"/>
                  </a:cubicBezTo>
                  <a:cubicBezTo>
                    <a:pt x="19" y="17"/>
                    <a:pt x="20" y="16"/>
                    <a:pt x="22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3659" y="1961"/>
              <a:ext cx="71" cy="330"/>
            </a:xfrm>
            <a:custGeom>
              <a:avLst/>
              <a:gdLst>
                <a:gd name="T0" fmla="*/ 31 w 51"/>
                <a:gd name="T1" fmla="*/ 9 h 235"/>
                <a:gd name="T2" fmla="*/ 4 w 51"/>
                <a:gd name="T3" fmla="*/ 139 h 235"/>
                <a:gd name="T4" fmla="*/ 33 w 51"/>
                <a:gd name="T5" fmla="*/ 226 h 235"/>
                <a:gd name="T6" fmla="*/ 46 w 51"/>
                <a:gd name="T7" fmla="*/ 219 h 235"/>
                <a:gd name="T8" fmla="*/ 21 w 51"/>
                <a:gd name="T9" fmla="*/ 130 h 235"/>
                <a:gd name="T10" fmla="*/ 35 w 51"/>
                <a:gd name="T11" fmla="*/ 90 h 235"/>
                <a:gd name="T12" fmla="*/ 46 w 51"/>
                <a:gd name="T13" fmla="*/ 9 h 235"/>
                <a:gd name="T14" fmla="*/ 31 w 51"/>
                <a:gd name="T15" fmla="*/ 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35">
                  <a:moveTo>
                    <a:pt x="31" y="9"/>
                  </a:moveTo>
                  <a:cubicBezTo>
                    <a:pt x="35" y="59"/>
                    <a:pt x="11" y="93"/>
                    <a:pt x="4" y="139"/>
                  </a:cubicBezTo>
                  <a:cubicBezTo>
                    <a:pt x="0" y="172"/>
                    <a:pt x="18" y="198"/>
                    <a:pt x="33" y="226"/>
                  </a:cubicBezTo>
                  <a:cubicBezTo>
                    <a:pt x="38" y="235"/>
                    <a:pt x="51" y="227"/>
                    <a:pt x="46" y="219"/>
                  </a:cubicBezTo>
                  <a:cubicBezTo>
                    <a:pt x="30" y="189"/>
                    <a:pt x="14" y="166"/>
                    <a:pt x="21" y="130"/>
                  </a:cubicBezTo>
                  <a:cubicBezTo>
                    <a:pt x="24" y="116"/>
                    <a:pt x="31" y="103"/>
                    <a:pt x="35" y="90"/>
                  </a:cubicBezTo>
                  <a:cubicBezTo>
                    <a:pt x="45" y="63"/>
                    <a:pt x="48" y="38"/>
                    <a:pt x="46" y="9"/>
                  </a:cubicBezTo>
                  <a:cubicBezTo>
                    <a:pt x="45" y="0"/>
                    <a:pt x="30" y="0"/>
                    <a:pt x="31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1"/>
            <p:cNvSpPr>
              <a:spLocks noEditPoints="1"/>
            </p:cNvSpPr>
            <p:nvPr/>
          </p:nvSpPr>
          <p:spPr bwMode="auto">
            <a:xfrm>
              <a:off x="3655" y="1960"/>
              <a:ext cx="75" cy="328"/>
            </a:xfrm>
            <a:custGeom>
              <a:avLst/>
              <a:gdLst>
                <a:gd name="T0" fmla="*/ 42 w 54"/>
                <a:gd name="T1" fmla="*/ 234 h 234"/>
                <a:gd name="T2" fmla="*/ 42 w 54"/>
                <a:gd name="T3" fmla="*/ 234 h 234"/>
                <a:gd name="T4" fmla="*/ 34 w 54"/>
                <a:gd name="T5" fmla="*/ 229 h 234"/>
                <a:gd name="T6" fmla="*/ 28 w 54"/>
                <a:gd name="T7" fmla="*/ 217 h 234"/>
                <a:gd name="T8" fmla="*/ 4 w 54"/>
                <a:gd name="T9" fmla="*/ 139 h 234"/>
                <a:gd name="T10" fmla="*/ 18 w 54"/>
                <a:gd name="T11" fmla="*/ 88 h 234"/>
                <a:gd name="T12" fmla="*/ 31 w 54"/>
                <a:gd name="T13" fmla="*/ 11 h 234"/>
                <a:gd name="T14" fmla="*/ 31 w 54"/>
                <a:gd name="T15" fmla="*/ 11 h 234"/>
                <a:gd name="T16" fmla="*/ 39 w 54"/>
                <a:gd name="T17" fmla="*/ 1 h 234"/>
                <a:gd name="T18" fmla="*/ 51 w 54"/>
                <a:gd name="T19" fmla="*/ 10 h 234"/>
                <a:gd name="T20" fmla="*/ 41 w 54"/>
                <a:gd name="T21" fmla="*/ 92 h 234"/>
                <a:gd name="T22" fmla="*/ 36 w 54"/>
                <a:gd name="T23" fmla="*/ 107 h 234"/>
                <a:gd name="T24" fmla="*/ 27 w 54"/>
                <a:gd name="T25" fmla="*/ 131 h 234"/>
                <a:gd name="T26" fmla="*/ 46 w 54"/>
                <a:gd name="T27" fmla="*/ 208 h 234"/>
                <a:gd name="T28" fmla="*/ 52 w 54"/>
                <a:gd name="T29" fmla="*/ 218 h 234"/>
                <a:gd name="T30" fmla="*/ 51 w 54"/>
                <a:gd name="T31" fmla="*/ 228 h 234"/>
                <a:gd name="T32" fmla="*/ 42 w 54"/>
                <a:gd name="T33" fmla="*/ 234 h 234"/>
                <a:gd name="T34" fmla="*/ 36 w 54"/>
                <a:gd name="T35" fmla="*/ 10 h 234"/>
                <a:gd name="T36" fmla="*/ 23 w 54"/>
                <a:gd name="T37" fmla="*/ 90 h 234"/>
                <a:gd name="T38" fmla="*/ 10 w 54"/>
                <a:gd name="T39" fmla="*/ 140 h 234"/>
                <a:gd name="T40" fmla="*/ 33 w 54"/>
                <a:gd name="T41" fmla="*/ 215 h 234"/>
                <a:gd name="T42" fmla="*/ 39 w 54"/>
                <a:gd name="T43" fmla="*/ 226 h 234"/>
                <a:gd name="T44" fmla="*/ 42 w 54"/>
                <a:gd name="T45" fmla="*/ 228 h 234"/>
                <a:gd name="T46" fmla="*/ 47 w 54"/>
                <a:gd name="T47" fmla="*/ 225 h 234"/>
                <a:gd name="T48" fmla="*/ 47 w 54"/>
                <a:gd name="T49" fmla="*/ 221 h 234"/>
                <a:gd name="T50" fmla="*/ 41 w 54"/>
                <a:gd name="T51" fmla="*/ 211 h 234"/>
                <a:gd name="T52" fmla="*/ 22 w 54"/>
                <a:gd name="T53" fmla="*/ 130 h 234"/>
                <a:gd name="T54" fmla="*/ 30 w 54"/>
                <a:gd name="T55" fmla="*/ 104 h 234"/>
                <a:gd name="T56" fmla="*/ 36 w 54"/>
                <a:gd name="T57" fmla="*/ 90 h 234"/>
                <a:gd name="T58" fmla="*/ 46 w 54"/>
                <a:gd name="T59" fmla="*/ 11 h 234"/>
                <a:gd name="T60" fmla="*/ 40 w 54"/>
                <a:gd name="T61" fmla="*/ 6 h 234"/>
                <a:gd name="T62" fmla="*/ 36 w 54"/>
                <a:gd name="T63" fmla="*/ 1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234">
                  <a:moveTo>
                    <a:pt x="42" y="234"/>
                  </a:moveTo>
                  <a:cubicBezTo>
                    <a:pt x="42" y="234"/>
                    <a:pt x="42" y="234"/>
                    <a:pt x="42" y="234"/>
                  </a:cubicBezTo>
                  <a:cubicBezTo>
                    <a:pt x="39" y="234"/>
                    <a:pt x="36" y="232"/>
                    <a:pt x="34" y="229"/>
                  </a:cubicBezTo>
                  <a:cubicBezTo>
                    <a:pt x="32" y="225"/>
                    <a:pt x="30" y="221"/>
                    <a:pt x="28" y="217"/>
                  </a:cubicBezTo>
                  <a:cubicBezTo>
                    <a:pt x="14" y="193"/>
                    <a:pt x="0" y="169"/>
                    <a:pt x="4" y="139"/>
                  </a:cubicBezTo>
                  <a:cubicBezTo>
                    <a:pt x="7" y="121"/>
                    <a:pt x="12" y="104"/>
                    <a:pt x="18" y="88"/>
                  </a:cubicBezTo>
                  <a:cubicBezTo>
                    <a:pt x="26" y="63"/>
                    <a:pt x="34" y="40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5"/>
                    <a:pt x="34" y="1"/>
                    <a:pt x="39" y="1"/>
                  </a:cubicBezTo>
                  <a:cubicBezTo>
                    <a:pt x="45" y="0"/>
                    <a:pt x="51" y="4"/>
                    <a:pt x="51" y="10"/>
                  </a:cubicBezTo>
                  <a:cubicBezTo>
                    <a:pt x="54" y="39"/>
                    <a:pt x="51" y="64"/>
                    <a:pt x="41" y="92"/>
                  </a:cubicBezTo>
                  <a:cubicBezTo>
                    <a:pt x="39" y="97"/>
                    <a:pt x="37" y="102"/>
                    <a:pt x="36" y="107"/>
                  </a:cubicBezTo>
                  <a:cubicBezTo>
                    <a:pt x="32" y="115"/>
                    <a:pt x="29" y="123"/>
                    <a:pt x="27" y="131"/>
                  </a:cubicBezTo>
                  <a:cubicBezTo>
                    <a:pt x="21" y="162"/>
                    <a:pt x="32" y="183"/>
                    <a:pt x="46" y="208"/>
                  </a:cubicBezTo>
                  <a:cubicBezTo>
                    <a:pt x="48" y="211"/>
                    <a:pt x="50" y="215"/>
                    <a:pt x="52" y="218"/>
                  </a:cubicBezTo>
                  <a:cubicBezTo>
                    <a:pt x="53" y="222"/>
                    <a:pt x="53" y="225"/>
                    <a:pt x="51" y="228"/>
                  </a:cubicBezTo>
                  <a:cubicBezTo>
                    <a:pt x="49" y="232"/>
                    <a:pt x="46" y="234"/>
                    <a:pt x="42" y="234"/>
                  </a:cubicBezTo>
                  <a:close/>
                  <a:moveTo>
                    <a:pt x="36" y="10"/>
                  </a:moveTo>
                  <a:cubicBezTo>
                    <a:pt x="39" y="40"/>
                    <a:pt x="31" y="66"/>
                    <a:pt x="23" y="90"/>
                  </a:cubicBezTo>
                  <a:cubicBezTo>
                    <a:pt x="18" y="106"/>
                    <a:pt x="12" y="122"/>
                    <a:pt x="10" y="140"/>
                  </a:cubicBezTo>
                  <a:cubicBezTo>
                    <a:pt x="6" y="168"/>
                    <a:pt x="19" y="191"/>
                    <a:pt x="33" y="215"/>
                  </a:cubicBezTo>
                  <a:cubicBezTo>
                    <a:pt x="35" y="218"/>
                    <a:pt x="37" y="222"/>
                    <a:pt x="39" y="226"/>
                  </a:cubicBezTo>
                  <a:cubicBezTo>
                    <a:pt x="40" y="227"/>
                    <a:pt x="41" y="228"/>
                    <a:pt x="42" y="228"/>
                  </a:cubicBezTo>
                  <a:cubicBezTo>
                    <a:pt x="44" y="228"/>
                    <a:pt x="46" y="227"/>
                    <a:pt x="47" y="225"/>
                  </a:cubicBezTo>
                  <a:cubicBezTo>
                    <a:pt x="47" y="225"/>
                    <a:pt x="48" y="223"/>
                    <a:pt x="47" y="221"/>
                  </a:cubicBezTo>
                  <a:cubicBezTo>
                    <a:pt x="45" y="218"/>
                    <a:pt x="43" y="214"/>
                    <a:pt x="41" y="211"/>
                  </a:cubicBezTo>
                  <a:cubicBezTo>
                    <a:pt x="27" y="185"/>
                    <a:pt x="15" y="163"/>
                    <a:pt x="22" y="130"/>
                  </a:cubicBezTo>
                  <a:cubicBezTo>
                    <a:pt x="24" y="121"/>
                    <a:pt x="27" y="113"/>
                    <a:pt x="30" y="104"/>
                  </a:cubicBezTo>
                  <a:cubicBezTo>
                    <a:pt x="32" y="100"/>
                    <a:pt x="34" y="95"/>
                    <a:pt x="36" y="90"/>
                  </a:cubicBezTo>
                  <a:cubicBezTo>
                    <a:pt x="45" y="63"/>
                    <a:pt x="48" y="38"/>
                    <a:pt x="46" y="11"/>
                  </a:cubicBezTo>
                  <a:cubicBezTo>
                    <a:pt x="45" y="7"/>
                    <a:pt x="42" y="6"/>
                    <a:pt x="40" y="6"/>
                  </a:cubicBezTo>
                  <a:cubicBezTo>
                    <a:pt x="39" y="6"/>
                    <a:pt x="36" y="7"/>
                    <a:pt x="36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3775" y="1946"/>
              <a:ext cx="87" cy="115"/>
            </a:xfrm>
            <a:custGeom>
              <a:avLst/>
              <a:gdLst>
                <a:gd name="T0" fmla="*/ 4 w 62"/>
                <a:gd name="T1" fmla="*/ 12 h 82"/>
                <a:gd name="T2" fmla="*/ 45 w 62"/>
                <a:gd name="T3" fmla="*/ 75 h 82"/>
                <a:gd name="T4" fmla="*/ 55 w 62"/>
                <a:gd name="T5" fmla="*/ 65 h 82"/>
                <a:gd name="T6" fmla="*/ 18 w 62"/>
                <a:gd name="T7" fmla="*/ 8 h 82"/>
                <a:gd name="T8" fmla="*/ 4 w 62"/>
                <a:gd name="T9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2">
                  <a:moveTo>
                    <a:pt x="4" y="12"/>
                  </a:moveTo>
                  <a:cubicBezTo>
                    <a:pt x="13" y="36"/>
                    <a:pt x="27" y="58"/>
                    <a:pt x="45" y="75"/>
                  </a:cubicBezTo>
                  <a:cubicBezTo>
                    <a:pt x="52" y="82"/>
                    <a:pt x="62" y="72"/>
                    <a:pt x="55" y="65"/>
                  </a:cubicBezTo>
                  <a:cubicBezTo>
                    <a:pt x="39" y="49"/>
                    <a:pt x="26" y="30"/>
                    <a:pt x="18" y="8"/>
                  </a:cubicBezTo>
                  <a:cubicBezTo>
                    <a:pt x="15" y="0"/>
                    <a:pt x="0" y="3"/>
                    <a:pt x="4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3"/>
            <p:cNvSpPr>
              <a:spLocks noEditPoints="1"/>
            </p:cNvSpPr>
            <p:nvPr/>
          </p:nvSpPr>
          <p:spPr bwMode="auto">
            <a:xfrm>
              <a:off x="3774" y="1944"/>
              <a:ext cx="88" cy="114"/>
            </a:xfrm>
            <a:custGeom>
              <a:avLst/>
              <a:gdLst>
                <a:gd name="T0" fmla="*/ 51 w 63"/>
                <a:gd name="T1" fmla="*/ 81 h 81"/>
                <a:gd name="T2" fmla="*/ 44 w 63"/>
                <a:gd name="T3" fmla="*/ 78 h 81"/>
                <a:gd name="T4" fmla="*/ 2 w 63"/>
                <a:gd name="T5" fmla="*/ 14 h 81"/>
                <a:gd name="T6" fmla="*/ 2 w 63"/>
                <a:gd name="T7" fmla="*/ 14 h 81"/>
                <a:gd name="T8" fmla="*/ 8 w 63"/>
                <a:gd name="T9" fmla="*/ 2 h 81"/>
                <a:gd name="T10" fmla="*/ 22 w 63"/>
                <a:gd name="T11" fmla="*/ 8 h 81"/>
                <a:gd name="T12" fmla="*/ 58 w 63"/>
                <a:gd name="T13" fmla="*/ 64 h 81"/>
                <a:gd name="T14" fmla="*/ 58 w 63"/>
                <a:gd name="T15" fmla="*/ 78 h 81"/>
                <a:gd name="T16" fmla="*/ 51 w 63"/>
                <a:gd name="T17" fmla="*/ 81 h 81"/>
                <a:gd name="T18" fmla="*/ 12 w 63"/>
                <a:gd name="T19" fmla="*/ 7 h 81"/>
                <a:gd name="T20" fmla="*/ 10 w 63"/>
                <a:gd name="T21" fmla="*/ 8 h 81"/>
                <a:gd name="T22" fmla="*/ 7 w 63"/>
                <a:gd name="T23" fmla="*/ 12 h 81"/>
                <a:gd name="T24" fmla="*/ 7 w 63"/>
                <a:gd name="T25" fmla="*/ 12 h 81"/>
                <a:gd name="T26" fmla="*/ 48 w 63"/>
                <a:gd name="T27" fmla="*/ 74 h 81"/>
                <a:gd name="T28" fmla="*/ 54 w 63"/>
                <a:gd name="T29" fmla="*/ 74 h 81"/>
                <a:gd name="T30" fmla="*/ 55 w 63"/>
                <a:gd name="T31" fmla="*/ 68 h 81"/>
                <a:gd name="T32" fmla="*/ 16 w 63"/>
                <a:gd name="T33" fmla="*/ 10 h 81"/>
                <a:gd name="T34" fmla="*/ 12 w 63"/>
                <a:gd name="T35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81">
                  <a:moveTo>
                    <a:pt x="51" y="81"/>
                  </a:moveTo>
                  <a:cubicBezTo>
                    <a:pt x="49" y="81"/>
                    <a:pt x="46" y="80"/>
                    <a:pt x="44" y="78"/>
                  </a:cubicBezTo>
                  <a:cubicBezTo>
                    <a:pt x="26" y="61"/>
                    <a:pt x="11" y="39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9"/>
                    <a:pt x="2" y="4"/>
                    <a:pt x="8" y="2"/>
                  </a:cubicBezTo>
                  <a:cubicBezTo>
                    <a:pt x="13" y="0"/>
                    <a:pt x="19" y="2"/>
                    <a:pt x="22" y="8"/>
                  </a:cubicBezTo>
                  <a:cubicBezTo>
                    <a:pt x="30" y="29"/>
                    <a:pt x="42" y="48"/>
                    <a:pt x="58" y="64"/>
                  </a:cubicBezTo>
                  <a:cubicBezTo>
                    <a:pt x="63" y="68"/>
                    <a:pt x="62" y="74"/>
                    <a:pt x="58" y="78"/>
                  </a:cubicBezTo>
                  <a:cubicBezTo>
                    <a:pt x="56" y="80"/>
                    <a:pt x="54" y="81"/>
                    <a:pt x="51" y="81"/>
                  </a:cubicBezTo>
                  <a:close/>
                  <a:moveTo>
                    <a:pt x="12" y="7"/>
                  </a:moveTo>
                  <a:cubicBezTo>
                    <a:pt x="11" y="7"/>
                    <a:pt x="10" y="7"/>
                    <a:pt x="10" y="8"/>
                  </a:cubicBezTo>
                  <a:cubicBezTo>
                    <a:pt x="8" y="8"/>
                    <a:pt x="6" y="9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6" y="36"/>
                    <a:pt x="30" y="57"/>
                    <a:pt x="48" y="74"/>
                  </a:cubicBezTo>
                  <a:cubicBezTo>
                    <a:pt x="51" y="77"/>
                    <a:pt x="53" y="75"/>
                    <a:pt x="54" y="74"/>
                  </a:cubicBezTo>
                  <a:cubicBezTo>
                    <a:pt x="56" y="73"/>
                    <a:pt x="57" y="70"/>
                    <a:pt x="55" y="68"/>
                  </a:cubicBezTo>
                  <a:cubicBezTo>
                    <a:pt x="37" y="51"/>
                    <a:pt x="25" y="32"/>
                    <a:pt x="16" y="10"/>
                  </a:cubicBezTo>
                  <a:cubicBezTo>
                    <a:pt x="16" y="8"/>
                    <a:pt x="13" y="7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4538" y="1042"/>
              <a:ext cx="146" cy="444"/>
            </a:xfrm>
            <a:custGeom>
              <a:avLst/>
              <a:gdLst>
                <a:gd name="T0" fmla="*/ 88 w 104"/>
                <a:gd name="T1" fmla="*/ 9 h 316"/>
                <a:gd name="T2" fmla="*/ 24 w 104"/>
                <a:gd name="T3" fmla="*/ 200 h 316"/>
                <a:gd name="T4" fmla="*/ 20 w 104"/>
                <a:gd name="T5" fmla="*/ 308 h 316"/>
                <a:gd name="T6" fmla="*/ 33 w 104"/>
                <a:gd name="T7" fmla="*/ 301 h 316"/>
                <a:gd name="T8" fmla="*/ 54 w 104"/>
                <a:gd name="T9" fmla="*/ 153 h 316"/>
                <a:gd name="T10" fmla="*/ 103 w 104"/>
                <a:gd name="T11" fmla="*/ 9 h 316"/>
                <a:gd name="T12" fmla="*/ 88 w 104"/>
                <a:gd name="T13" fmla="*/ 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316">
                  <a:moveTo>
                    <a:pt x="88" y="9"/>
                  </a:moveTo>
                  <a:cubicBezTo>
                    <a:pt x="81" y="73"/>
                    <a:pt x="41" y="137"/>
                    <a:pt x="24" y="200"/>
                  </a:cubicBezTo>
                  <a:cubicBezTo>
                    <a:pt x="15" y="231"/>
                    <a:pt x="0" y="278"/>
                    <a:pt x="20" y="308"/>
                  </a:cubicBezTo>
                  <a:cubicBezTo>
                    <a:pt x="26" y="316"/>
                    <a:pt x="39" y="309"/>
                    <a:pt x="33" y="301"/>
                  </a:cubicBezTo>
                  <a:cubicBezTo>
                    <a:pt x="8" y="264"/>
                    <a:pt x="41" y="191"/>
                    <a:pt x="54" y="153"/>
                  </a:cubicBezTo>
                  <a:cubicBezTo>
                    <a:pt x="71" y="105"/>
                    <a:pt x="97" y="61"/>
                    <a:pt x="103" y="9"/>
                  </a:cubicBezTo>
                  <a:cubicBezTo>
                    <a:pt x="104" y="0"/>
                    <a:pt x="89" y="0"/>
                    <a:pt x="88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5"/>
            <p:cNvSpPr>
              <a:spLocks noEditPoints="1"/>
            </p:cNvSpPr>
            <p:nvPr/>
          </p:nvSpPr>
          <p:spPr bwMode="auto">
            <a:xfrm>
              <a:off x="4535" y="1041"/>
              <a:ext cx="153" cy="442"/>
            </a:xfrm>
            <a:custGeom>
              <a:avLst/>
              <a:gdLst>
                <a:gd name="T0" fmla="*/ 29 w 109"/>
                <a:gd name="T1" fmla="*/ 315 h 315"/>
                <a:gd name="T2" fmla="*/ 20 w 109"/>
                <a:gd name="T3" fmla="*/ 311 h 315"/>
                <a:gd name="T4" fmla="*/ 21 w 109"/>
                <a:gd name="T5" fmla="*/ 206 h 315"/>
                <a:gd name="T6" fmla="*/ 23 w 109"/>
                <a:gd name="T7" fmla="*/ 200 h 315"/>
                <a:gd name="T8" fmla="*/ 51 w 109"/>
                <a:gd name="T9" fmla="*/ 123 h 315"/>
                <a:gd name="T10" fmla="*/ 87 w 109"/>
                <a:gd name="T11" fmla="*/ 10 h 315"/>
                <a:gd name="T12" fmla="*/ 87 w 109"/>
                <a:gd name="T13" fmla="*/ 10 h 315"/>
                <a:gd name="T14" fmla="*/ 100 w 109"/>
                <a:gd name="T15" fmla="*/ 1 h 315"/>
                <a:gd name="T16" fmla="*/ 108 w 109"/>
                <a:gd name="T17" fmla="*/ 11 h 315"/>
                <a:gd name="T18" fmla="*/ 77 w 109"/>
                <a:gd name="T19" fmla="*/ 110 h 315"/>
                <a:gd name="T20" fmla="*/ 59 w 109"/>
                <a:gd name="T21" fmla="*/ 155 h 315"/>
                <a:gd name="T22" fmla="*/ 53 w 109"/>
                <a:gd name="T23" fmla="*/ 172 h 315"/>
                <a:gd name="T24" fmla="*/ 38 w 109"/>
                <a:gd name="T25" fmla="*/ 300 h 315"/>
                <a:gd name="T26" fmla="*/ 35 w 109"/>
                <a:gd name="T27" fmla="*/ 313 h 315"/>
                <a:gd name="T28" fmla="*/ 29 w 109"/>
                <a:gd name="T29" fmla="*/ 315 h 315"/>
                <a:gd name="T30" fmla="*/ 99 w 109"/>
                <a:gd name="T31" fmla="*/ 6 h 315"/>
                <a:gd name="T32" fmla="*/ 93 w 109"/>
                <a:gd name="T33" fmla="*/ 11 h 315"/>
                <a:gd name="T34" fmla="*/ 93 w 109"/>
                <a:gd name="T35" fmla="*/ 11 h 315"/>
                <a:gd name="T36" fmla="*/ 57 w 109"/>
                <a:gd name="T37" fmla="*/ 126 h 315"/>
                <a:gd name="T38" fmla="*/ 28 w 109"/>
                <a:gd name="T39" fmla="*/ 202 h 315"/>
                <a:gd name="T40" fmla="*/ 27 w 109"/>
                <a:gd name="T41" fmla="*/ 208 h 315"/>
                <a:gd name="T42" fmla="*/ 25 w 109"/>
                <a:gd name="T43" fmla="*/ 308 h 315"/>
                <a:gd name="T44" fmla="*/ 32 w 109"/>
                <a:gd name="T45" fmla="*/ 309 h 315"/>
                <a:gd name="T46" fmla="*/ 33 w 109"/>
                <a:gd name="T47" fmla="*/ 303 h 315"/>
                <a:gd name="T48" fmla="*/ 48 w 109"/>
                <a:gd name="T49" fmla="*/ 170 h 315"/>
                <a:gd name="T50" fmla="*/ 54 w 109"/>
                <a:gd name="T51" fmla="*/ 154 h 315"/>
                <a:gd name="T52" fmla="*/ 72 w 109"/>
                <a:gd name="T53" fmla="*/ 108 h 315"/>
                <a:gd name="T54" fmla="*/ 102 w 109"/>
                <a:gd name="T55" fmla="*/ 10 h 315"/>
                <a:gd name="T56" fmla="*/ 99 w 109"/>
                <a:gd name="T57" fmla="*/ 6 h 315"/>
                <a:gd name="T58" fmla="*/ 99 w 109"/>
                <a:gd name="T59" fmla="*/ 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315">
                  <a:moveTo>
                    <a:pt x="29" y="315"/>
                  </a:moveTo>
                  <a:cubicBezTo>
                    <a:pt x="26" y="315"/>
                    <a:pt x="22" y="314"/>
                    <a:pt x="20" y="311"/>
                  </a:cubicBezTo>
                  <a:cubicBezTo>
                    <a:pt x="0" y="282"/>
                    <a:pt x="12" y="238"/>
                    <a:pt x="21" y="206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30" y="175"/>
                    <a:pt x="41" y="149"/>
                    <a:pt x="51" y="123"/>
                  </a:cubicBezTo>
                  <a:cubicBezTo>
                    <a:pt x="67" y="86"/>
                    <a:pt x="83" y="48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8" y="3"/>
                    <a:pt x="94" y="0"/>
                    <a:pt x="100" y="1"/>
                  </a:cubicBezTo>
                  <a:cubicBezTo>
                    <a:pt x="105" y="1"/>
                    <a:pt x="109" y="5"/>
                    <a:pt x="108" y="11"/>
                  </a:cubicBezTo>
                  <a:cubicBezTo>
                    <a:pt x="104" y="46"/>
                    <a:pt x="90" y="78"/>
                    <a:pt x="77" y="110"/>
                  </a:cubicBezTo>
                  <a:cubicBezTo>
                    <a:pt x="71" y="125"/>
                    <a:pt x="64" y="140"/>
                    <a:pt x="59" y="155"/>
                  </a:cubicBezTo>
                  <a:cubicBezTo>
                    <a:pt x="57" y="160"/>
                    <a:pt x="55" y="166"/>
                    <a:pt x="53" y="172"/>
                  </a:cubicBezTo>
                  <a:cubicBezTo>
                    <a:pt x="38" y="211"/>
                    <a:pt x="16" y="269"/>
                    <a:pt x="38" y="300"/>
                  </a:cubicBezTo>
                  <a:cubicBezTo>
                    <a:pt x="41" y="305"/>
                    <a:pt x="40" y="310"/>
                    <a:pt x="35" y="313"/>
                  </a:cubicBezTo>
                  <a:cubicBezTo>
                    <a:pt x="33" y="315"/>
                    <a:pt x="31" y="315"/>
                    <a:pt x="29" y="315"/>
                  </a:cubicBezTo>
                  <a:close/>
                  <a:moveTo>
                    <a:pt x="99" y="6"/>
                  </a:moveTo>
                  <a:cubicBezTo>
                    <a:pt x="96" y="6"/>
                    <a:pt x="93" y="7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88" y="49"/>
                    <a:pt x="72" y="88"/>
                    <a:pt x="57" y="126"/>
                  </a:cubicBezTo>
                  <a:cubicBezTo>
                    <a:pt x="46" y="151"/>
                    <a:pt x="35" y="176"/>
                    <a:pt x="28" y="202"/>
                  </a:cubicBezTo>
                  <a:cubicBezTo>
                    <a:pt x="27" y="208"/>
                    <a:pt x="27" y="208"/>
                    <a:pt x="27" y="208"/>
                  </a:cubicBezTo>
                  <a:cubicBezTo>
                    <a:pt x="18" y="239"/>
                    <a:pt x="6" y="281"/>
                    <a:pt x="25" y="308"/>
                  </a:cubicBezTo>
                  <a:cubicBezTo>
                    <a:pt x="27" y="311"/>
                    <a:pt x="30" y="310"/>
                    <a:pt x="32" y="309"/>
                  </a:cubicBezTo>
                  <a:cubicBezTo>
                    <a:pt x="33" y="308"/>
                    <a:pt x="35" y="306"/>
                    <a:pt x="33" y="303"/>
                  </a:cubicBezTo>
                  <a:cubicBezTo>
                    <a:pt x="10" y="270"/>
                    <a:pt x="33" y="210"/>
                    <a:pt x="48" y="170"/>
                  </a:cubicBezTo>
                  <a:cubicBezTo>
                    <a:pt x="50" y="164"/>
                    <a:pt x="52" y="158"/>
                    <a:pt x="54" y="154"/>
                  </a:cubicBezTo>
                  <a:cubicBezTo>
                    <a:pt x="59" y="138"/>
                    <a:pt x="65" y="123"/>
                    <a:pt x="72" y="108"/>
                  </a:cubicBezTo>
                  <a:cubicBezTo>
                    <a:pt x="85" y="77"/>
                    <a:pt x="98" y="44"/>
                    <a:pt x="102" y="10"/>
                  </a:cubicBezTo>
                  <a:cubicBezTo>
                    <a:pt x="103" y="7"/>
                    <a:pt x="101" y="6"/>
                    <a:pt x="99" y="6"/>
                  </a:cubicBezTo>
                  <a:cubicBezTo>
                    <a:pt x="99" y="6"/>
                    <a:pt x="99" y="6"/>
                    <a:pt x="99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4638" y="2170"/>
              <a:ext cx="167" cy="280"/>
            </a:xfrm>
            <a:custGeom>
              <a:avLst/>
              <a:gdLst>
                <a:gd name="T0" fmla="*/ 17 w 119"/>
                <a:gd name="T1" fmla="*/ 36 h 199"/>
                <a:gd name="T2" fmla="*/ 77 w 119"/>
                <a:gd name="T3" fmla="*/ 93 h 199"/>
                <a:gd name="T4" fmla="*/ 104 w 119"/>
                <a:gd name="T5" fmla="*/ 189 h 199"/>
                <a:gd name="T6" fmla="*/ 118 w 119"/>
                <a:gd name="T7" fmla="*/ 189 h 199"/>
                <a:gd name="T8" fmla="*/ 73 w 119"/>
                <a:gd name="T9" fmla="*/ 57 h 199"/>
                <a:gd name="T10" fmla="*/ 7 w 119"/>
                <a:gd name="T11" fmla="*/ 26 h 199"/>
                <a:gd name="T12" fmla="*/ 17 w 119"/>
                <a:gd name="T13" fmla="*/ 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99">
                  <a:moveTo>
                    <a:pt x="17" y="36"/>
                  </a:moveTo>
                  <a:cubicBezTo>
                    <a:pt x="38" y="16"/>
                    <a:pt x="70" y="80"/>
                    <a:pt x="77" y="93"/>
                  </a:cubicBezTo>
                  <a:cubicBezTo>
                    <a:pt x="94" y="124"/>
                    <a:pt x="102" y="153"/>
                    <a:pt x="104" y="189"/>
                  </a:cubicBezTo>
                  <a:cubicBezTo>
                    <a:pt x="104" y="199"/>
                    <a:pt x="119" y="199"/>
                    <a:pt x="118" y="189"/>
                  </a:cubicBezTo>
                  <a:cubicBezTo>
                    <a:pt x="117" y="140"/>
                    <a:pt x="100" y="98"/>
                    <a:pt x="73" y="57"/>
                  </a:cubicBezTo>
                  <a:cubicBezTo>
                    <a:pt x="60" y="37"/>
                    <a:pt x="32" y="0"/>
                    <a:pt x="7" y="26"/>
                  </a:cubicBezTo>
                  <a:cubicBezTo>
                    <a:pt x="0" y="32"/>
                    <a:pt x="10" y="43"/>
                    <a:pt x="17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7"/>
            <p:cNvSpPr>
              <a:spLocks noEditPoints="1"/>
            </p:cNvSpPr>
            <p:nvPr/>
          </p:nvSpPr>
          <p:spPr bwMode="auto">
            <a:xfrm>
              <a:off x="4639" y="2190"/>
              <a:ext cx="169" cy="260"/>
            </a:xfrm>
            <a:custGeom>
              <a:avLst/>
              <a:gdLst>
                <a:gd name="T0" fmla="*/ 110 w 120"/>
                <a:gd name="T1" fmla="*/ 185 h 185"/>
                <a:gd name="T2" fmla="*/ 100 w 120"/>
                <a:gd name="T3" fmla="*/ 175 h 185"/>
                <a:gd name="T4" fmla="*/ 74 w 120"/>
                <a:gd name="T5" fmla="*/ 80 h 185"/>
                <a:gd name="T6" fmla="*/ 73 w 120"/>
                <a:gd name="T7" fmla="*/ 79 h 185"/>
                <a:gd name="T8" fmla="*/ 27 w 120"/>
                <a:gd name="T9" fmla="*/ 21 h 185"/>
                <a:gd name="T10" fmla="*/ 18 w 120"/>
                <a:gd name="T11" fmla="*/ 24 h 185"/>
                <a:gd name="T12" fmla="*/ 18 w 120"/>
                <a:gd name="T13" fmla="*/ 24 h 185"/>
                <a:gd name="T14" fmla="*/ 9 w 120"/>
                <a:gd name="T15" fmla="*/ 27 h 185"/>
                <a:gd name="T16" fmla="*/ 1 w 120"/>
                <a:gd name="T17" fmla="*/ 19 h 185"/>
                <a:gd name="T18" fmla="*/ 4 w 120"/>
                <a:gd name="T19" fmla="*/ 10 h 185"/>
                <a:gd name="T20" fmla="*/ 27 w 120"/>
                <a:gd name="T21" fmla="*/ 0 h 185"/>
                <a:gd name="T22" fmla="*/ 75 w 120"/>
                <a:gd name="T23" fmla="*/ 41 h 185"/>
                <a:gd name="T24" fmla="*/ 120 w 120"/>
                <a:gd name="T25" fmla="*/ 175 h 185"/>
                <a:gd name="T26" fmla="*/ 111 w 120"/>
                <a:gd name="T27" fmla="*/ 185 h 185"/>
                <a:gd name="T28" fmla="*/ 110 w 120"/>
                <a:gd name="T29" fmla="*/ 185 h 185"/>
                <a:gd name="T30" fmla="*/ 25 w 120"/>
                <a:gd name="T31" fmla="*/ 15 h 185"/>
                <a:gd name="T32" fmla="*/ 27 w 120"/>
                <a:gd name="T33" fmla="*/ 16 h 185"/>
                <a:gd name="T34" fmla="*/ 78 w 120"/>
                <a:gd name="T35" fmla="*/ 76 h 185"/>
                <a:gd name="T36" fmla="*/ 79 w 120"/>
                <a:gd name="T37" fmla="*/ 78 h 185"/>
                <a:gd name="T38" fmla="*/ 105 w 120"/>
                <a:gd name="T39" fmla="*/ 175 h 185"/>
                <a:gd name="T40" fmla="*/ 110 w 120"/>
                <a:gd name="T41" fmla="*/ 179 h 185"/>
                <a:gd name="T42" fmla="*/ 110 w 120"/>
                <a:gd name="T43" fmla="*/ 179 h 185"/>
                <a:gd name="T44" fmla="*/ 115 w 120"/>
                <a:gd name="T45" fmla="*/ 175 h 185"/>
                <a:gd name="T46" fmla="*/ 70 w 120"/>
                <a:gd name="T47" fmla="*/ 44 h 185"/>
                <a:gd name="T48" fmla="*/ 27 w 120"/>
                <a:gd name="T49" fmla="*/ 6 h 185"/>
                <a:gd name="T50" fmla="*/ 8 w 120"/>
                <a:gd name="T51" fmla="*/ 14 h 185"/>
                <a:gd name="T52" fmla="*/ 6 w 120"/>
                <a:gd name="T53" fmla="*/ 18 h 185"/>
                <a:gd name="T54" fmla="*/ 10 w 120"/>
                <a:gd name="T55" fmla="*/ 21 h 185"/>
                <a:gd name="T56" fmla="*/ 14 w 120"/>
                <a:gd name="T57" fmla="*/ 20 h 185"/>
                <a:gd name="T58" fmla="*/ 14 w 120"/>
                <a:gd name="T59" fmla="*/ 20 h 185"/>
                <a:gd name="T60" fmla="*/ 25 w 120"/>
                <a:gd name="T61" fmla="*/ 1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" h="185">
                  <a:moveTo>
                    <a:pt x="110" y="185"/>
                  </a:moveTo>
                  <a:cubicBezTo>
                    <a:pt x="105" y="185"/>
                    <a:pt x="100" y="182"/>
                    <a:pt x="100" y="175"/>
                  </a:cubicBezTo>
                  <a:cubicBezTo>
                    <a:pt x="99" y="141"/>
                    <a:pt x="91" y="113"/>
                    <a:pt x="74" y="8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54" y="42"/>
                    <a:pt x="38" y="23"/>
                    <a:pt x="27" y="21"/>
                  </a:cubicBezTo>
                  <a:cubicBezTo>
                    <a:pt x="23" y="21"/>
                    <a:pt x="21" y="22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7"/>
                    <a:pt x="12" y="28"/>
                    <a:pt x="9" y="27"/>
                  </a:cubicBezTo>
                  <a:cubicBezTo>
                    <a:pt x="5" y="26"/>
                    <a:pt x="2" y="23"/>
                    <a:pt x="1" y="19"/>
                  </a:cubicBezTo>
                  <a:cubicBezTo>
                    <a:pt x="0" y="16"/>
                    <a:pt x="1" y="12"/>
                    <a:pt x="4" y="10"/>
                  </a:cubicBezTo>
                  <a:cubicBezTo>
                    <a:pt x="11" y="3"/>
                    <a:pt x="19" y="0"/>
                    <a:pt x="27" y="0"/>
                  </a:cubicBezTo>
                  <a:cubicBezTo>
                    <a:pt x="42" y="2"/>
                    <a:pt x="57" y="15"/>
                    <a:pt x="75" y="41"/>
                  </a:cubicBezTo>
                  <a:cubicBezTo>
                    <a:pt x="104" y="86"/>
                    <a:pt x="119" y="129"/>
                    <a:pt x="120" y="175"/>
                  </a:cubicBezTo>
                  <a:cubicBezTo>
                    <a:pt x="120" y="181"/>
                    <a:pt x="115" y="185"/>
                    <a:pt x="111" y="185"/>
                  </a:cubicBezTo>
                  <a:cubicBezTo>
                    <a:pt x="110" y="185"/>
                    <a:pt x="110" y="185"/>
                    <a:pt x="110" y="185"/>
                  </a:cubicBezTo>
                  <a:close/>
                  <a:moveTo>
                    <a:pt x="25" y="15"/>
                  </a:moveTo>
                  <a:cubicBezTo>
                    <a:pt x="26" y="15"/>
                    <a:pt x="27" y="15"/>
                    <a:pt x="27" y="16"/>
                  </a:cubicBezTo>
                  <a:cubicBezTo>
                    <a:pt x="47" y="19"/>
                    <a:pt x="70" y="62"/>
                    <a:pt x="78" y="76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96" y="111"/>
                    <a:pt x="104" y="140"/>
                    <a:pt x="105" y="175"/>
                  </a:cubicBezTo>
                  <a:cubicBezTo>
                    <a:pt x="105" y="179"/>
                    <a:pt x="108" y="179"/>
                    <a:pt x="110" y="179"/>
                  </a:cubicBezTo>
                  <a:cubicBezTo>
                    <a:pt x="110" y="179"/>
                    <a:pt x="110" y="179"/>
                    <a:pt x="110" y="179"/>
                  </a:cubicBezTo>
                  <a:cubicBezTo>
                    <a:pt x="111" y="179"/>
                    <a:pt x="115" y="179"/>
                    <a:pt x="115" y="175"/>
                  </a:cubicBezTo>
                  <a:cubicBezTo>
                    <a:pt x="113" y="130"/>
                    <a:pt x="99" y="88"/>
                    <a:pt x="70" y="44"/>
                  </a:cubicBezTo>
                  <a:cubicBezTo>
                    <a:pt x="54" y="20"/>
                    <a:pt x="39" y="7"/>
                    <a:pt x="27" y="6"/>
                  </a:cubicBezTo>
                  <a:cubicBezTo>
                    <a:pt x="20" y="5"/>
                    <a:pt x="14" y="8"/>
                    <a:pt x="8" y="14"/>
                  </a:cubicBezTo>
                  <a:cubicBezTo>
                    <a:pt x="6" y="15"/>
                    <a:pt x="6" y="16"/>
                    <a:pt x="6" y="18"/>
                  </a:cubicBezTo>
                  <a:cubicBezTo>
                    <a:pt x="7" y="19"/>
                    <a:pt x="8" y="21"/>
                    <a:pt x="10" y="21"/>
                  </a:cubicBezTo>
                  <a:cubicBezTo>
                    <a:pt x="12" y="22"/>
                    <a:pt x="13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7" y="17"/>
                    <a:pt x="21" y="15"/>
                    <a:pt x="2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4535" y="2177"/>
              <a:ext cx="155" cy="159"/>
            </a:xfrm>
            <a:custGeom>
              <a:avLst/>
              <a:gdLst>
                <a:gd name="T0" fmla="*/ 17 w 110"/>
                <a:gd name="T1" fmla="*/ 48 h 113"/>
                <a:gd name="T2" fmla="*/ 95 w 110"/>
                <a:gd name="T3" fmla="*/ 107 h 113"/>
                <a:gd name="T4" fmla="*/ 109 w 110"/>
                <a:gd name="T5" fmla="*/ 103 h 113"/>
                <a:gd name="T6" fmla="*/ 100 w 110"/>
                <a:gd name="T7" fmla="*/ 70 h 113"/>
                <a:gd name="T8" fmla="*/ 91 w 110"/>
                <a:gd name="T9" fmla="*/ 30 h 113"/>
                <a:gd name="T10" fmla="*/ 79 w 110"/>
                <a:gd name="T11" fmla="*/ 22 h 113"/>
                <a:gd name="T12" fmla="*/ 94 w 110"/>
                <a:gd name="T13" fmla="*/ 103 h 113"/>
                <a:gd name="T14" fmla="*/ 108 w 110"/>
                <a:gd name="T15" fmla="*/ 99 h 113"/>
                <a:gd name="T16" fmla="*/ 6 w 110"/>
                <a:gd name="T17" fmla="*/ 37 h 113"/>
                <a:gd name="T18" fmla="*/ 17 w 110"/>
                <a:gd name="T19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3">
                  <a:moveTo>
                    <a:pt x="17" y="48"/>
                  </a:moveTo>
                  <a:cubicBezTo>
                    <a:pt x="38" y="23"/>
                    <a:pt x="86" y="94"/>
                    <a:pt x="95" y="107"/>
                  </a:cubicBezTo>
                  <a:cubicBezTo>
                    <a:pt x="100" y="113"/>
                    <a:pt x="109" y="111"/>
                    <a:pt x="109" y="103"/>
                  </a:cubicBezTo>
                  <a:cubicBezTo>
                    <a:pt x="110" y="91"/>
                    <a:pt x="106" y="81"/>
                    <a:pt x="100" y="70"/>
                  </a:cubicBezTo>
                  <a:cubicBezTo>
                    <a:pt x="94" y="58"/>
                    <a:pt x="82" y="44"/>
                    <a:pt x="91" y="30"/>
                  </a:cubicBezTo>
                  <a:cubicBezTo>
                    <a:pt x="97" y="22"/>
                    <a:pt x="84" y="14"/>
                    <a:pt x="79" y="22"/>
                  </a:cubicBezTo>
                  <a:cubicBezTo>
                    <a:pt x="60" y="51"/>
                    <a:pt x="95" y="75"/>
                    <a:pt x="94" y="103"/>
                  </a:cubicBezTo>
                  <a:cubicBezTo>
                    <a:pt x="99" y="102"/>
                    <a:pt x="104" y="101"/>
                    <a:pt x="108" y="99"/>
                  </a:cubicBezTo>
                  <a:cubicBezTo>
                    <a:pt x="93" y="78"/>
                    <a:pt x="39" y="0"/>
                    <a:pt x="6" y="37"/>
                  </a:cubicBezTo>
                  <a:cubicBezTo>
                    <a:pt x="0" y="44"/>
                    <a:pt x="10" y="55"/>
                    <a:pt x="17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9"/>
            <p:cNvSpPr>
              <a:spLocks noEditPoints="1"/>
            </p:cNvSpPr>
            <p:nvPr/>
          </p:nvSpPr>
          <p:spPr bwMode="auto">
            <a:xfrm>
              <a:off x="4535" y="2200"/>
              <a:ext cx="159" cy="136"/>
            </a:xfrm>
            <a:custGeom>
              <a:avLst/>
              <a:gdLst>
                <a:gd name="T0" fmla="*/ 102 w 113"/>
                <a:gd name="T1" fmla="*/ 97 h 97"/>
                <a:gd name="T2" fmla="*/ 93 w 113"/>
                <a:gd name="T3" fmla="*/ 93 h 97"/>
                <a:gd name="T4" fmla="*/ 92 w 113"/>
                <a:gd name="T5" fmla="*/ 91 h 97"/>
                <a:gd name="T6" fmla="*/ 92 w 113"/>
                <a:gd name="T7" fmla="*/ 91 h 97"/>
                <a:gd name="T8" fmla="*/ 92 w 113"/>
                <a:gd name="T9" fmla="*/ 90 h 97"/>
                <a:gd name="T10" fmla="*/ 28 w 113"/>
                <a:gd name="T11" fmla="*/ 29 h 97"/>
                <a:gd name="T12" fmla="*/ 27 w 113"/>
                <a:gd name="T13" fmla="*/ 29 h 97"/>
                <a:gd name="T14" fmla="*/ 19 w 113"/>
                <a:gd name="T15" fmla="*/ 33 h 97"/>
                <a:gd name="T16" fmla="*/ 19 w 113"/>
                <a:gd name="T17" fmla="*/ 33 h 97"/>
                <a:gd name="T18" fmla="*/ 5 w 113"/>
                <a:gd name="T19" fmla="*/ 34 h 97"/>
                <a:gd name="T20" fmla="*/ 4 w 113"/>
                <a:gd name="T21" fmla="*/ 19 h 97"/>
                <a:gd name="T22" fmla="*/ 26 w 113"/>
                <a:gd name="T23" fmla="*/ 8 h 97"/>
                <a:gd name="T24" fmla="*/ 28 w 113"/>
                <a:gd name="T25" fmla="*/ 8 h 97"/>
                <a:gd name="T26" fmla="*/ 72 w 113"/>
                <a:gd name="T27" fmla="*/ 34 h 97"/>
                <a:gd name="T28" fmla="*/ 76 w 113"/>
                <a:gd name="T29" fmla="*/ 5 h 97"/>
                <a:gd name="T30" fmla="*/ 85 w 113"/>
                <a:gd name="T31" fmla="*/ 0 h 97"/>
                <a:gd name="T32" fmla="*/ 94 w 113"/>
                <a:gd name="T33" fmla="*/ 6 h 97"/>
                <a:gd name="T34" fmla="*/ 94 w 113"/>
                <a:gd name="T35" fmla="*/ 15 h 97"/>
                <a:gd name="T36" fmla="*/ 100 w 113"/>
                <a:gd name="T37" fmla="*/ 47 h 97"/>
                <a:gd name="T38" fmla="*/ 103 w 113"/>
                <a:gd name="T39" fmla="*/ 53 h 97"/>
                <a:gd name="T40" fmla="*/ 112 w 113"/>
                <a:gd name="T41" fmla="*/ 84 h 97"/>
                <a:gd name="T42" fmla="*/ 113 w 113"/>
                <a:gd name="T43" fmla="*/ 85 h 97"/>
                <a:gd name="T44" fmla="*/ 112 w 113"/>
                <a:gd name="T45" fmla="*/ 85 h 97"/>
                <a:gd name="T46" fmla="*/ 112 w 113"/>
                <a:gd name="T47" fmla="*/ 87 h 97"/>
                <a:gd name="T48" fmla="*/ 105 w 113"/>
                <a:gd name="T49" fmla="*/ 97 h 97"/>
                <a:gd name="T50" fmla="*/ 102 w 113"/>
                <a:gd name="T51" fmla="*/ 97 h 97"/>
                <a:gd name="T52" fmla="*/ 98 w 113"/>
                <a:gd name="T53" fmla="*/ 89 h 97"/>
                <a:gd name="T54" fmla="*/ 103 w 113"/>
                <a:gd name="T55" fmla="*/ 91 h 97"/>
                <a:gd name="T56" fmla="*/ 107 w 113"/>
                <a:gd name="T57" fmla="*/ 87 h 97"/>
                <a:gd name="T58" fmla="*/ 107 w 113"/>
                <a:gd name="T59" fmla="*/ 87 h 97"/>
                <a:gd name="T60" fmla="*/ 98 w 113"/>
                <a:gd name="T61" fmla="*/ 89 h 97"/>
                <a:gd name="T62" fmla="*/ 92 w 113"/>
                <a:gd name="T63" fmla="*/ 67 h 97"/>
                <a:gd name="T64" fmla="*/ 97 w 113"/>
                <a:gd name="T65" fmla="*/ 84 h 97"/>
                <a:gd name="T66" fmla="*/ 104 w 113"/>
                <a:gd name="T67" fmla="*/ 82 h 97"/>
                <a:gd name="T68" fmla="*/ 92 w 113"/>
                <a:gd name="T69" fmla="*/ 67 h 97"/>
                <a:gd name="T70" fmla="*/ 27 w 113"/>
                <a:gd name="T71" fmla="*/ 24 h 97"/>
                <a:gd name="T72" fmla="*/ 28 w 113"/>
                <a:gd name="T73" fmla="*/ 24 h 97"/>
                <a:gd name="T74" fmla="*/ 91 w 113"/>
                <a:gd name="T75" fmla="*/ 80 h 97"/>
                <a:gd name="T76" fmla="*/ 81 w 113"/>
                <a:gd name="T77" fmla="*/ 56 h 97"/>
                <a:gd name="T78" fmla="*/ 77 w 113"/>
                <a:gd name="T79" fmla="*/ 48 h 97"/>
                <a:gd name="T80" fmla="*/ 28 w 113"/>
                <a:gd name="T81" fmla="*/ 14 h 97"/>
                <a:gd name="T82" fmla="*/ 8 w 113"/>
                <a:gd name="T83" fmla="*/ 23 h 97"/>
                <a:gd name="T84" fmla="*/ 9 w 113"/>
                <a:gd name="T85" fmla="*/ 30 h 97"/>
                <a:gd name="T86" fmla="*/ 15 w 113"/>
                <a:gd name="T87" fmla="*/ 30 h 97"/>
                <a:gd name="T88" fmla="*/ 15 w 113"/>
                <a:gd name="T89" fmla="*/ 30 h 97"/>
                <a:gd name="T90" fmla="*/ 27 w 113"/>
                <a:gd name="T91" fmla="*/ 24 h 97"/>
                <a:gd name="T92" fmla="*/ 82 w 113"/>
                <a:gd name="T93" fmla="*/ 44 h 97"/>
                <a:gd name="T94" fmla="*/ 105 w 113"/>
                <a:gd name="T95" fmla="*/ 74 h 97"/>
                <a:gd name="T96" fmla="*/ 98 w 113"/>
                <a:gd name="T97" fmla="*/ 56 h 97"/>
                <a:gd name="T98" fmla="*/ 95 w 113"/>
                <a:gd name="T99" fmla="*/ 50 h 97"/>
                <a:gd name="T100" fmla="*/ 89 w 113"/>
                <a:gd name="T101" fmla="*/ 12 h 97"/>
                <a:gd name="T102" fmla="*/ 89 w 113"/>
                <a:gd name="T103" fmla="*/ 8 h 97"/>
                <a:gd name="T104" fmla="*/ 85 w 113"/>
                <a:gd name="T105" fmla="*/ 5 h 97"/>
                <a:gd name="T106" fmla="*/ 81 w 113"/>
                <a:gd name="T107" fmla="*/ 8 h 97"/>
                <a:gd name="T108" fmla="*/ 82 w 113"/>
                <a:gd name="T109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97">
                  <a:moveTo>
                    <a:pt x="102" y="97"/>
                  </a:moveTo>
                  <a:cubicBezTo>
                    <a:pt x="99" y="97"/>
                    <a:pt x="95" y="96"/>
                    <a:pt x="93" y="93"/>
                  </a:cubicBezTo>
                  <a:cubicBezTo>
                    <a:pt x="93" y="92"/>
                    <a:pt x="92" y="91"/>
                    <a:pt x="92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55" y="38"/>
                    <a:pt x="36" y="30"/>
                    <a:pt x="28" y="29"/>
                  </a:cubicBezTo>
                  <a:cubicBezTo>
                    <a:pt x="28" y="29"/>
                    <a:pt x="28" y="29"/>
                    <a:pt x="27" y="29"/>
                  </a:cubicBezTo>
                  <a:cubicBezTo>
                    <a:pt x="24" y="29"/>
                    <a:pt x="21" y="31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38"/>
                    <a:pt x="10" y="38"/>
                    <a:pt x="5" y="34"/>
                  </a:cubicBezTo>
                  <a:cubicBezTo>
                    <a:pt x="1" y="31"/>
                    <a:pt x="0" y="24"/>
                    <a:pt x="4" y="19"/>
                  </a:cubicBezTo>
                  <a:cubicBezTo>
                    <a:pt x="10" y="12"/>
                    <a:pt x="18" y="8"/>
                    <a:pt x="26" y="8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43" y="9"/>
                    <a:pt x="58" y="20"/>
                    <a:pt x="72" y="34"/>
                  </a:cubicBezTo>
                  <a:cubicBezTo>
                    <a:pt x="69" y="25"/>
                    <a:pt x="70" y="15"/>
                    <a:pt x="76" y="5"/>
                  </a:cubicBezTo>
                  <a:cubicBezTo>
                    <a:pt x="78" y="1"/>
                    <a:pt x="81" y="0"/>
                    <a:pt x="85" y="0"/>
                  </a:cubicBezTo>
                  <a:cubicBezTo>
                    <a:pt x="89" y="0"/>
                    <a:pt x="93" y="2"/>
                    <a:pt x="94" y="6"/>
                  </a:cubicBezTo>
                  <a:cubicBezTo>
                    <a:pt x="96" y="9"/>
                    <a:pt x="96" y="12"/>
                    <a:pt x="94" y="15"/>
                  </a:cubicBezTo>
                  <a:cubicBezTo>
                    <a:pt x="87" y="26"/>
                    <a:pt x="93" y="37"/>
                    <a:pt x="100" y="47"/>
                  </a:cubicBezTo>
                  <a:cubicBezTo>
                    <a:pt x="101" y="49"/>
                    <a:pt x="102" y="51"/>
                    <a:pt x="103" y="53"/>
                  </a:cubicBezTo>
                  <a:cubicBezTo>
                    <a:pt x="109" y="64"/>
                    <a:pt x="112" y="74"/>
                    <a:pt x="112" y="84"/>
                  </a:cubicBezTo>
                  <a:cubicBezTo>
                    <a:pt x="113" y="85"/>
                    <a:pt x="113" y="85"/>
                    <a:pt x="113" y="85"/>
                  </a:cubicBezTo>
                  <a:cubicBezTo>
                    <a:pt x="112" y="85"/>
                    <a:pt x="112" y="85"/>
                    <a:pt x="112" y="85"/>
                  </a:cubicBezTo>
                  <a:cubicBezTo>
                    <a:pt x="112" y="86"/>
                    <a:pt x="112" y="87"/>
                    <a:pt x="112" y="87"/>
                  </a:cubicBezTo>
                  <a:cubicBezTo>
                    <a:pt x="112" y="92"/>
                    <a:pt x="109" y="95"/>
                    <a:pt x="105" y="97"/>
                  </a:cubicBezTo>
                  <a:cubicBezTo>
                    <a:pt x="104" y="97"/>
                    <a:pt x="103" y="97"/>
                    <a:pt x="102" y="97"/>
                  </a:cubicBezTo>
                  <a:close/>
                  <a:moveTo>
                    <a:pt x="98" y="89"/>
                  </a:moveTo>
                  <a:cubicBezTo>
                    <a:pt x="99" y="92"/>
                    <a:pt x="102" y="92"/>
                    <a:pt x="103" y="91"/>
                  </a:cubicBezTo>
                  <a:cubicBezTo>
                    <a:pt x="104" y="91"/>
                    <a:pt x="106" y="90"/>
                    <a:pt x="107" y="87"/>
                  </a:cubicBezTo>
                  <a:cubicBezTo>
                    <a:pt x="107" y="87"/>
                    <a:pt x="107" y="87"/>
                    <a:pt x="107" y="87"/>
                  </a:cubicBezTo>
                  <a:lnTo>
                    <a:pt x="98" y="89"/>
                  </a:lnTo>
                  <a:close/>
                  <a:moveTo>
                    <a:pt x="92" y="67"/>
                  </a:moveTo>
                  <a:cubicBezTo>
                    <a:pt x="95" y="72"/>
                    <a:pt x="97" y="78"/>
                    <a:pt x="97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0" y="76"/>
                    <a:pt x="96" y="71"/>
                    <a:pt x="92" y="67"/>
                  </a:cubicBezTo>
                  <a:close/>
                  <a:moveTo>
                    <a:pt x="27" y="2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44" y="25"/>
                    <a:pt x="65" y="43"/>
                    <a:pt x="91" y="80"/>
                  </a:cubicBezTo>
                  <a:cubicBezTo>
                    <a:pt x="89" y="72"/>
                    <a:pt x="85" y="64"/>
                    <a:pt x="81" y="56"/>
                  </a:cubicBezTo>
                  <a:cubicBezTo>
                    <a:pt x="80" y="53"/>
                    <a:pt x="78" y="51"/>
                    <a:pt x="77" y="48"/>
                  </a:cubicBezTo>
                  <a:cubicBezTo>
                    <a:pt x="58" y="26"/>
                    <a:pt x="41" y="15"/>
                    <a:pt x="28" y="14"/>
                  </a:cubicBezTo>
                  <a:cubicBezTo>
                    <a:pt x="20" y="13"/>
                    <a:pt x="14" y="16"/>
                    <a:pt x="8" y="23"/>
                  </a:cubicBezTo>
                  <a:cubicBezTo>
                    <a:pt x="6" y="26"/>
                    <a:pt x="7" y="29"/>
                    <a:pt x="9" y="30"/>
                  </a:cubicBezTo>
                  <a:cubicBezTo>
                    <a:pt x="10" y="31"/>
                    <a:pt x="12" y="32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26"/>
                    <a:pt x="22" y="24"/>
                    <a:pt x="27" y="24"/>
                  </a:cubicBezTo>
                  <a:close/>
                  <a:moveTo>
                    <a:pt x="82" y="44"/>
                  </a:moveTo>
                  <a:cubicBezTo>
                    <a:pt x="91" y="55"/>
                    <a:pt x="99" y="66"/>
                    <a:pt x="105" y="74"/>
                  </a:cubicBezTo>
                  <a:cubicBezTo>
                    <a:pt x="104" y="68"/>
                    <a:pt x="102" y="62"/>
                    <a:pt x="98" y="56"/>
                  </a:cubicBezTo>
                  <a:cubicBezTo>
                    <a:pt x="97" y="54"/>
                    <a:pt x="96" y="52"/>
                    <a:pt x="95" y="50"/>
                  </a:cubicBezTo>
                  <a:cubicBezTo>
                    <a:pt x="89" y="39"/>
                    <a:pt x="81" y="25"/>
                    <a:pt x="89" y="12"/>
                  </a:cubicBezTo>
                  <a:cubicBezTo>
                    <a:pt x="90" y="11"/>
                    <a:pt x="90" y="9"/>
                    <a:pt x="89" y="8"/>
                  </a:cubicBezTo>
                  <a:cubicBezTo>
                    <a:pt x="89" y="7"/>
                    <a:pt x="87" y="6"/>
                    <a:pt x="85" y="5"/>
                  </a:cubicBezTo>
                  <a:cubicBezTo>
                    <a:pt x="84" y="6"/>
                    <a:pt x="82" y="6"/>
                    <a:pt x="81" y="8"/>
                  </a:cubicBezTo>
                  <a:cubicBezTo>
                    <a:pt x="73" y="20"/>
                    <a:pt x="76" y="32"/>
                    <a:pt x="82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4521" y="2220"/>
              <a:ext cx="113" cy="178"/>
            </a:xfrm>
            <a:custGeom>
              <a:avLst/>
              <a:gdLst>
                <a:gd name="T0" fmla="*/ 16 w 80"/>
                <a:gd name="T1" fmla="*/ 94 h 127"/>
                <a:gd name="T2" fmla="*/ 63 w 80"/>
                <a:gd name="T3" fmla="*/ 119 h 127"/>
                <a:gd name="T4" fmla="*/ 77 w 80"/>
                <a:gd name="T5" fmla="*/ 115 h 127"/>
                <a:gd name="T6" fmla="*/ 59 w 80"/>
                <a:gd name="T7" fmla="*/ 76 h 127"/>
                <a:gd name="T8" fmla="*/ 28 w 80"/>
                <a:gd name="T9" fmla="*/ 16 h 127"/>
                <a:gd name="T10" fmla="*/ 15 w 80"/>
                <a:gd name="T11" fmla="*/ 9 h 127"/>
                <a:gd name="T12" fmla="*/ 23 w 80"/>
                <a:gd name="T13" fmla="*/ 55 h 127"/>
                <a:gd name="T14" fmla="*/ 40 w 80"/>
                <a:gd name="T15" fmla="*/ 77 h 127"/>
                <a:gd name="T16" fmla="*/ 63 w 80"/>
                <a:gd name="T17" fmla="*/ 119 h 127"/>
                <a:gd name="T18" fmla="*/ 77 w 80"/>
                <a:gd name="T19" fmla="*/ 115 h 127"/>
                <a:gd name="T20" fmla="*/ 8 w 80"/>
                <a:gd name="T21" fmla="*/ 81 h 127"/>
                <a:gd name="T22" fmla="*/ 16 w 80"/>
                <a:gd name="T23" fmla="*/ 9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27">
                  <a:moveTo>
                    <a:pt x="16" y="94"/>
                  </a:moveTo>
                  <a:cubicBezTo>
                    <a:pt x="35" y="82"/>
                    <a:pt x="56" y="102"/>
                    <a:pt x="63" y="119"/>
                  </a:cubicBezTo>
                  <a:cubicBezTo>
                    <a:pt x="66" y="127"/>
                    <a:pt x="80" y="124"/>
                    <a:pt x="77" y="115"/>
                  </a:cubicBezTo>
                  <a:cubicBezTo>
                    <a:pt x="73" y="100"/>
                    <a:pt x="69" y="88"/>
                    <a:pt x="59" y="76"/>
                  </a:cubicBezTo>
                  <a:cubicBezTo>
                    <a:pt x="47" y="60"/>
                    <a:pt x="17" y="38"/>
                    <a:pt x="28" y="16"/>
                  </a:cubicBezTo>
                  <a:cubicBezTo>
                    <a:pt x="32" y="7"/>
                    <a:pt x="19" y="0"/>
                    <a:pt x="15" y="9"/>
                  </a:cubicBezTo>
                  <a:cubicBezTo>
                    <a:pt x="7" y="25"/>
                    <a:pt x="12" y="41"/>
                    <a:pt x="23" y="55"/>
                  </a:cubicBezTo>
                  <a:cubicBezTo>
                    <a:pt x="28" y="63"/>
                    <a:pt x="34" y="70"/>
                    <a:pt x="40" y="77"/>
                  </a:cubicBezTo>
                  <a:cubicBezTo>
                    <a:pt x="52" y="90"/>
                    <a:pt x="58" y="102"/>
                    <a:pt x="63" y="119"/>
                  </a:cubicBezTo>
                  <a:cubicBezTo>
                    <a:pt x="68" y="117"/>
                    <a:pt x="72" y="116"/>
                    <a:pt x="77" y="115"/>
                  </a:cubicBezTo>
                  <a:cubicBezTo>
                    <a:pt x="66" y="89"/>
                    <a:pt x="36" y="63"/>
                    <a:pt x="8" y="81"/>
                  </a:cubicBezTo>
                  <a:cubicBezTo>
                    <a:pt x="0" y="86"/>
                    <a:pt x="7" y="99"/>
                    <a:pt x="16" y="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101"/>
            <p:cNvSpPr>
              <a:spLocks noEditPoints="1"/>
            </p:cNvSpPr>
            <p:nvPr/>
          </p:nvSpPr>
          <p:spPr bwMode="auto">
            <a:xfrm>
              <a:off x="4523" y="2222"/>
              <a:ext cx="112" cy="175"/>
            </a:xfrm>
            <a:custGeom>
              <a:avLst/>
              <a:gdLst>
                <a:gd name="T0" fmla="*/ 69 w 80"/>
                <a:gd name="T1" fmla="*/ 124 h 124"/>
                <a:gd name="T2" fmla="*/ 60 w 80"/>
                <a:gd name="T3" fmla="*/ 120 h 124"/>
                <a:gd name="T4" fmla="*/ 60 w 80"/>
                <a:gd name="T5" fmla="*/ 120 h 124"/>
                <a:gd name="T6" fmla="*/ 59 w 80"/>
                <a:gd name="T7" fmla="*/ 117 h 124"/>
                <a:gd name="T8" fmla="*/ 34 w 80"/>
                <a:gd name="T9" fmla="*/ 92 h 124"/>
                <a:gd name="T10" fmla="*/ 16 w 80"/>
                <a:gd name="T11" fmla="*/ 94 h 124"/>
                <a:gd name="T12" fmla="*/ 3 w 80"/>
                <a:gd name="T13" fmla="*/ 91 h 124"/>
                <a:gd name="T14" fmla="*/ 6 w 80"/>
                <a:gd name="T15" fmla="*/ 77 h 124"/>
                <a:gd name="T16" fmla="*/ 32 w 80"/>
                <a:gd name="T17" fmla="*/ 71 h 124"/>
                <a:gd name="T18" fmla="*/ 19 w 80"/>
                <a:gd name="T19" fmla="*/ 55 h 124"/>
                <a:gd name="T20" fmla="*/ 12 w 80"/>
                <a:gd name="T21" fmla="*/ 5 h 124"/>
                <a:gd name="T22" fmla="*/ 19 w 80"/>
                <a:gd name="T23" fmla="*/ 0 h 124"/>
                <a:gd name="T24" fmla="*/ 29 w 80"/>
                <a:gd name="T25" fmla="*/ 5 h 124"/>
                <a:gd name="T26" fmla="*/ 29 w 80"/>
                <a:gd name="T27" fmla="*/ 15 h 124"/>
                <a:gd name="T28" fmla="*/ 51 w 80"/>
                <a:gd name="T29" fmla="*/ 61 h 124"/>
                <a:gd name="T30" fmla="*/ 60 w 80"/>
                <a:gd name="T31" fmla="*/ 72 h 124"/>
                <a:gd name="T32" fmla="*/ 79 w 80"/>
                <a:gd name="T33" fmla="*/ 112 h 124"/>
                <a:gd name="T34" fmla="*/ 80 w 80"/>
                <a:gd name="T35" fmla="*/ 114 h 124"/>
                <a:gd name="T36" fmla="*/ 79 w 80"/>
                <a:gd name="T37" fmla="*/ 115 h 124"/>
                <a:gd name="T38" fmla="*/ 73 w 80"/>
                <a:gd name="T39" fmla="*/ 124 h 124"/>
                <a:gd name="T40" fmla="*/ 69 w 80"/>
                <a:gd name="T41" fmla="*/ 124 h 124"/>
                <a:gd name="T42" fmla="*/ 67 w 80"/>
                <a:gd name="T43" fmla="*/ 118 h 124"/>
                <a:gd name="T44" fmla="*/ 71 w 80"/>
                <a:gd name="T45" fmla="*/ 118 h 124"/>
                <a:gd name="T46" fmla="*/ 74 w 80"/>
                <a:gd name="T47" fmla="*/ 116 h 124"/>
                <a:gd name="T48" fmla="*/ 67 w 80"/>
                <a:gd name="T49" fmla="*/ 118 h 124"/>
                <a:gd name="T50" fmla="*/ 50 w 80"/>
                <a:gd name="T51" fmla="*/ 84 h 124"/>
                <a:gd name="T52" fmla="*/ 64 w 80"/>
                <a:gd name="T53" fmla="*/ 113 h 124"/>
                <a:gd name="T54" fmla="*/ 72 w 80"/>
                <a:gd name="T55" fmla="*/ 111 h 124"/>
                <a:gd name="T56" fmla="*/ 50 w 80"/>
                <a:gd name="T57" fmla="*/ 84 h 124"/>
                <a:gd name="T58" fmla="*/ 27 w 80"/>
                <a:gd name="T59" fmla="*/ 86 h 124"/>
                <a:gd name="T60" fmla="*/ 35 w 80"/>
                <a:gd name="T61" fmla="*/ 87 h 124"/>
                <a:gd name="T62" fmla="*/ 51 w 80"/>
                <a:gd name="T63" fmla="*/ 96 h 124"/>
                <a:gd name="T64" fmla="*/ 39 w 80"/>
                <a:gd name="T65" fmla="*/ 78 h 124"/>
                <a:gd name="T66" fmla="*/ 37 w 80"/>
                <a:gd name="T67" fmla="*/ 78 h 124"/>
                <a:gd name="T68" fmla="*/ 9 w 80"/>
                <a:gd name="T69" fmla="*/ 81 h 124"/>
                <a:gd name="T70" fmla="*/ 7 w 80"/>
                <a:gd name="T71" fmla="*/ 88 h 124"/>
                <a:gd name="T72" fmla="*/ 13 w 80"/>
                <a:gd name="T73" fmla="*/ 90 h 124"/>
                <a:gd name="T74" fmla="*/ 13 w 80"/>
                <a:gd name="T75" fmla="*/ 90 h 124"/>
                <a:gd name="T76" fmla="*/ 27 w 80"/>
                <a:gd name="T77" fmla="*/ 86 h 124"/>
                <a:gd name="T78" fmla="*/ 42 w 80"/>
                <a:gd name="T79" fmla="*/ 73 h 124"/>
                <a:gd name="T80" fmla="*/ 65 w 80"/>
                <a:gd name="T81" fmla="*/ 90 h 124"/>
                <a:gd name="T82" fmla="*/ 56 w 80"/>
                <a:gd name="T83" fmla="*/ 75 h 124"/>
                <a:gd name="T84" fmla="*/ 47 w 80"/>
                <a:gd name="T85" fmla="*/ 65 h 124"/>
                <a:gd name="T86" fmla="*/ 24 w 80"/>
                <a:gd name="T87" fmla="*/ 13 h 124"/>
                <a:gd name="T88" fmla="*/ 24 w 80"/>
                <a:gd name="T89" fmla="*/ 8 h 124"/>
                <a:gd name="T90" fmla="*/ 19 w 80"/>
                <a:gd name="T91" fmla="*/ 6 h 124"/>
                <a:gd name="T92" fmla="*/ 17 w 80"/>
                <a:gd name="T93" fmla="*/ 8 h 124"/>
                <a:gd name="T94" fmla="*/ 24 w 80"/>
                <a:gd name="T95" fmla="*/ 52 h 124"/>
                <a:gd name="T96" fmla="*/ 37 w 80"/>
                <a:gd name="T97" fmla="*/ 67 h 124"/>
                <a:gd name="T98" fmla="*/ 42 w 80"/>
                <a:gd name="T99" fmla="*/ 73 h 124"/>
                <a:gd name="T100" fmla="*/ 42 w 80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" h="124">
                  <a:moveTo>
                    <a:pt x="69" y="124"/>
                  </a:moveTo>
                  <a:cubicBezTo>
                    <a:pt x="66" y="124"/>
                    <a:pt x="63" y="123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17"/>
                    <a:pt x="59" y="117"/>
                    <a:pt x="59" y="117"/>
                  </a:cubicBezTo>
                  <a:cubicBezTo>
                    <a:pt x="55" y="108"/>
                    <a:pt x="45" y="96"/>
                    <a:pt x="34" y="92"/>
                  </a:cubicBezTo>
                  <a:cubicBezTo>
                    <a:pt x="27" y="90"/>
                    <a:pt x="22" y="91"/>
                    <a:pt x="16" y="94"/>
                  </a:cubicBezTo>
                  <a:cubicBezTo>
                    <a:pt x="11" y="98"/>
                    <a:pt x="5" y="95"/>
                    <a:pt x="3" y="91"/>
                  </a:cubicBezTo>
                  <a:cubicBezTo>
                    <a:pt x="0" y="87"/>
                    <a:pt x="0" y="80"/>
                    <a:pt x="6" y="77"/>
                  </a:cubicBezTo>
                  <a:cubicBezTo>
                    <a:pt x="14" y="72"/>
                    <a:pt x="23" y="70"/>
                    <a:pt x="32" y="71"/>
                  </a:cubicBezTo>
                  <a:cubicBezTo>
                    <a:pt x="28" y="66"/>
                    <a:pt x="23" y="61"/>
                    <a:pt x="19" y="55"/>
                  </a:cubicBezTo>
                  <a:cubicBezTo>
                    <a:pt x="11" y="44"/>
                    <a:pt x="2" y="26"/>
                    <a:pt x="12" y="5"/>
                  </a:cubicBezTo>
                  <a:cubicBezTo>
                    <a:pt x="13" y="2"/>
                    <a:pt x="16" y="0"/>
                    <a:pt x="19" y="0"/>
                  </a:cubicBezTo>
                  <a:cubicBezTo>
                    <a:pt x="23" y="0"/>
                    <a:pt x="26" y="2"/>
                    <a:pt x="29" y="5"/>
                  </a:cubicBezTo>
                  <a:cubicBezTo>
                    <a:pt x="31" y="8"/>
                    <a:pt x="31" y="12"/>
                    <a:pt x="29" y="15"/>
                  </a:cubicBezTo>
                  <a:cubicBezTo>
                    <a:pt x="22" y="31"/>
                    <a:pt x="38" y="48"/>
                    <a:pt x="51" y="61"/>
                  </a:cubicBezTo>
                  <a:cubicBezTo>
                    <a:pt x="54" y="65"/>
                    <a:pt x="57" y="69"/>
                    <a:pt x="60" y="72"/>
                  </a:cubicBezTo>
                  <a:cubicBezTo>
                    <a:pt x="70" y="84"/>
                    <a:pt x="74" y="96"/>
                    <a:pt x="79" y="112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80" y="119"/>
                    <a:pt x="77" y="122"/>
                    <a:pt x="73" y="124"/>
                  </a:cubicBezTo>
                  <a:cubicBezTo>
                    <a:pt x="72" y="124"/>
                    <a:pt x="71" y="124"/>
                    <a:pt x="69" y="124"/>
                  </a:cubicBezTo>
                  <a:close/>
                  <a:moveTo>
                    <a:pt x="67" y="118"/>
                  </a:moveTo>
                  <a:cubicBezTo>
                    <a:pt x="68" y="119"/>
                    <a:pt x="70" y="119"/>
                    <a:pt x="71" y="118"/>
                  </a:cubicBezTo>
                  <a:cubicBezTo>
                    <a:pt x="72" y="118"/>
                    <a:pt x="73" y="118"/>
                    <a:pt x="74" y="116"/>
                  </a:cubicBezTo>
                  <a:cubicBezTo>
                    <a:pt x="71" y="117"/>
                    <a:pt x="69" y="117"/>
                    <a:pt x="67" y="118"/>
                  </a:cubicBezTo>
                  <a:close/>
                  <a:moveTo>
                    <a:pt x="50" y="84"/>
                  </a:moveTo>
                  <a:cubicBezTo>
                    <a:pt x="56" y="93"/>
                    <a:pt x="60" y="102"/>
                    <a:pt x="64" y="113"/>
                  </a:cubicBezTo>
                  <a:cubicBezTo>
                    <a:pt x="67" y="112"/>
                    <a:pt x="69" y="112"/>
                    <a:pt x="72" y="111"/>
                  </a:cubicBezTo>
                  <a:cubicBezTo>
                    <a:pt x="68" y="101"/>
                    <a:pt x="60" y="91"/>
                    <a:pt x="50" y="84"/>
                  </a:cubicBezTo>
                  <a:close/>
                  <a:moveTo>
                    <a:pt x="27" y="86"/>
                  </a:moveTo>
                  <a:cubicBezTo>
                    <a:pt x="30" y="86"/>
                    <a:pt x="33" y="86"/>
                    <a:pt x="35" y="87"/>
                  </a:cubicBezTo>
                  <a:cubicBezTo>
                    <a:pt x="41" y="89"/>
                    <a:pt x="46" y="92"/>
                    <a:pt x="51" y="96"/>
                  </a:cubicBezTo>
                  <a:cubicBezTo>
                    <a:pt x="48" y="90"/>
                    <a:pt x="44" y="84"/>
                    <a:pt x="39" y="78"/>
                  </a:cubicBezTo>
                  <a:cubicBezTo>
                    <a:pt x="38" y="78"/>
                    <a:pt x="38" y="78"/>
                    <a:pt x="37" y="78"/>
                  </a:cubicBezTo>
                  <a:cubicBezTo>
                    <a:pt x="27" y="75"/>
                    <a:pt x="18" y="76"/>
                    <a:pt x="9" y="81"/>
                  </a:cubicBezTo>
                  <a:cubicBezTo>
                    <a:pt x="5" y="83"/>
                    <a:pt x="6" y="87"/>
                    <a:pt x="7" y="88"/>
                  </a:cubicBezTo>
                  <a:cubicBezTo>
                    <a:pt x="8" y="89"/>
                    <a:pt x="10" y="92"/>
                    <a:pt x="13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7" y="87"/>
                    <a:pt x="22" y="86"/>
                    <a:pt x="27" y="86"/>
                  </a:cubicBezTo>
                  <a:close/>
                  <a:moveTo>
                    <a:pt x="42" y="73"/>
                  </a:moveTo>
                  <a:cubicBezTo>
                    <a:pt x="50" y="77"/>
                    <a:pt x="58" y="83"/>
                    <a:pt x="65" y="90"/>
                  </a:cubicBezTo>
                  <a:cubicBezTo>
                    <a:pt x="63" y="85"/>
                    <a:pt x="60" y="80"/>
                    <a:pt x="56" y="75"/>
                  </a:cubicBezTo>
                  <a:cubicBezTo>
                    <a:pt x="53" y="72"/>
                    <a:pt x="50" y="69"/>
                    <a:pt x="47" y="65"/>
                  </a:cubicBezTo>
                  <a:cubicBezTo>
                    <a:pt x="33" y="50"/>
                    <a:pt x="15" y="32"/>
                    <a:pt x="24" y="13"/>
                  </a:cubicBezTo>
                  <a:cubicBezTo>
                    <a:pt x="25" y="11"/>
                    <a:pt x="25" y="9"/>
                    <a:pt x="24" y="8"/>
                  </a:cubicBezTo>
                  <a:cubicBezTo>
                    <a:pt x="23" y="6"/>
                    <a:pt x="21" y="5"/>
                    <a:pt x="19" y="6"/>
                  </a:cubicBezTo>
                  <a:cubicBezTo>
                    <a:pt x="18" y="6"/>
                    <a:pt x="17" y="6"/>
                    <a:pt x="17" y="8"/>
                  </a:cubicBezTo>
                  <a:cubicBezTo>
                    <a:pt x="10" y="22"/>
                    <a:pt x="12" y="35"/>
                    <a:pt x="24" y="52"/>
                  </a:cubicBezTo>
                  <a:cubicBezTo>
                    <a:pt x="28" y="57"/>
                    <a:pt x="32" y="62"/>
                    <a:pt x="37" y="67"/>
                  </a:cubicBezTo>
                  <a:cubicBezTo>
                    <a:pt x="38" y="69"/>
                    <a:pt x="40" y="71"/>
                    <a:pt x="42" y="73"/>
                  </a:cubicBezTo>
                  <a:cubicBezTo>
                    <a:pt x="42" y="73"/>
                    <a:pt x="42" y="73"/>
                    <a:pt x="42" y="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4489" y="2325"/>
              <a:ext cx="114" cy="236"/>
            </a:xfrm>
            <a:custGeom>
              <a:avLst/>
              <a:gdLst>
                <a:gd name="T0" fmla="*/ 78 w 81"/>
                <a:gd name="T1" fmla="*/ 155 h 168"/>
                <a:gd name="T2" fmla="*/ 53 w 81"/>
                <a:gd name="T3" fmla="*/ 117 h 168"/>
                <a:gd name="T4" fmla="*/ 36 w 81"/>
                <a:gd name="T5" fmla="*/ 98 h 168"/>
                <a:gd name="T6" fmla="*/ 66 w 81"/>
                <a:gd name="T7" fmla="*/ 98 h 168"/>
                <a:gd name="T8" fmla="*/ 75 w 81"/>
                <a:gd name="T9" fmla="*/ 89 h 168"/>
                <a:gd name="T10" fmla="*/ 64 w 81"/>
                <a:gd name="T11" fmla="*/ 63 h 168"/>
                <a:gd name="T12" fmla="*/ 40 w 81"/>
                <a:gd name="T13" fmla="*/ 18 h 168"/>
                <a:gd name="T14" fmla="*/ 30 w 81"/>
                <a:gd name="T15" fmla="*/ 7 h 168"/>
                <a:gd name="T16" fmla="*/ 60 w 81"/>
                <a:gd name="T17" fmla="*/ 93 h 168"/>
                <a:gd name="T18" fmla="*/ 70 w 81"/>
                <a:gd name="T19" fmla="*/ 83 h 168"/>
                <a:gd name="T20" fmla="*/ 18 w 81"/>
                <a:gd name="T21" fmla="*/ 86 h 168"/>
                <a:gd name="T22" fmla="*/ 22 w 81"/>
                <a:gd name="T23" fmla="*/ 104 h 168"/>
                <a:gd name="T24" fmla="*/ 63 w 81"/>
                <a:gd name="T25" fmla="*/ 159 h 168"/>
                <a:gd name="T26" fmla="*/ 78 w 81"/>
                <a:gd name="T27" fmla="*/ 15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68">
                  <a:moveTo>
                    <a:pt x="78" y="155"/>
                  </a:moveTo>
                  <a:cubicBezTo>
                    <a:pt x="72" y="140"/>
                    <a:pt x="64" y="129"/>
                    <a:pt x="53" y="117"/>
                  </a:cubicBezTo>
                  <a:cubicBezTo>
                    <a:pt x="50" y="114"/>
                    <a:pt x="37" y="102"/>
                    <a:pt x="36" y="98"/>
                  </a:cubicBezTo>
                  <a:cubicBezTo>
                    <a:pt x="33" y="80"/>
                    <a:pt x="59" y="96"/>
                    <a:pt x="66" y="98"/>
                  </a:cubicBezTo>
                  <a:cubicBezTo>
                    <a:pt x="71" y="99"/>
                    <a:pt x="76" y="94"/>
                    <a:pt x="75" y="89"/>
                  </a:cubicBezTo>
                  <a:cubicBezTo>
                    <a:pt x="72" y="79"/>
                    <a:pt x="69" y="71"/>
                    <a:pt x="64" y="63"/>
                  </a:cubicBezTo>
                  <a:cubicBezTo>
                    <a:pt x="57" y="53"/>
                    <a:pt x="26" y="34"/>
                    <a:pt x="40" y="18"/>
                  </a:cubicBezTo>
                  <a:cubicBezTo>
                    <a:pt x="46" y="11"/>
                    <a:pt x="36" y="0"/>
                    <a:pt x="30" y="7"/>
                  </a:cubicBezTo>
                  <a:cubicBezTo>
                    <a:pt x="0" y="41"/>
                    <a:pt x="53" y="63"/>
                    <a:pt x="60" y="93"/>
                  </a:cubicBezTo>
                  <a:cubicBezTo>
                    <a:pt x="63" y="89"/>
                    <a:pt x="66" y="86"/>
                    <a:pt x="70" y="83"/>
                  </a:cubicBezTo>
                  <a:cubicBezTo>
                    <a:pt x="56" y="79"/>
                    <a:pt x="26" y="63"/>
                    <a:pt x="18" y="86"/>
                  </a:cubicBezTo>
                  <a:cubicBezTo>
                    <a:pt x="15" y="93"/>
                    <a:pt x="18" y="98"/>
                    <a:pt x="22" y="104"/>
                  </a:cubicBezTo>
                  <a:cubicBezTo>
                    <a:pt x="34" y="125"/>
                    <a:pt x="54" y="135"/>
                    <a:pt x="63" y="159"/>
                  </a:cubicBezTo>
                  <a:cubicBezTo>
                    <a:pt x="66" y="168"/>
                    <a:pt x="81" y="164"/>
                    <a:pt x="78" y="1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3"/>
            <p:cNvSpPr>
              <a:spLocks noEditPoints="1"/>
            </p:cNvSpPr>
            <p:nvPr/>
          </p:nvSpPr>
          <p:spPr bwMode="auto">
            <a:xfrm>
              <a:off x="4499" y="2326"/>
              <a:ext cx="105" cy="234"/>
            </a:xfrm>
            <a:custGeom>
              <a:avLst/>
              <a:gdLst>
                <a:gd name="T0" fmla="*/ 64 w 75"/>
                <a:gd name="T1" fmla="*/ 166 h 166"/>
                <a:gd name="T2" fmla="*/ 54 w 75"/>
                <a:gd name="T3" fmla="*/ 159 h 166"/>
                <a:gd name="T4" fmla="*/ 31 w 75"/>
                <a:gd name="T5" fmla="*/ 128 h 166"/>
                <a:gd name="T6" fmla="*/ 12 w 75"/>
                <a:gd name="T7" fmla="*/ 105 h 166"/>
                <a:gd name="T8" fmla="*/ 8 w 75"/>
                <a:gd name="T9" fmla="*/ 84 h 166"/>
                <a:gd name="T10" fmla="*/ 18 w 75"/>
                <a:gd name="T11" fmla="*/ 72 h 166"/>
                <a:gd name="T12" fmla="*/ 39 w 75"/>
                <a:gd name="T13" fmla="*/ 72 h 166"/>
                <a:gd name="T14" fmla="*/ 32 w 75"/>
                <a:gd name="T15" fmla="*/ 63 h 166"/>
                <a:gd name="T16" fmla="*/ 20 w 75"/>
                <a:gd name="T17" fmla="*/ 4 h 166"/>
                <a:gd name="T18" fmla="*/ 34 w 75"/>
                <a:gd name="T19" fmla="*/ 4 h 166"/>
                <a:gd name="T20" fmla="*/ 35 w 75"/>
                <a:gd name="T21" fmla="*/ 19 h 166"/>
                <a:gd name="T22" fmla="*/ 50 w 75"/>
                <a:gd name="T23" fmla="*/ 51 h 166"/>
                <a:gd name="T24" fmla="*/ 59 w 75"/>
                <a:gd name="T25" fmla="*/ 60 h 166"/>
                <a:gd name="T26" fmla="*/ 70 w 75"/>
                <a:gd name="T27" fmla="*/ 87 h 166"/>
                <a:gd name="T28" fmla="*/ 67 w 75"/>
                <a:gd name="T29" fmla="*/ 97 h 166"/>
                <a:gd name="T30" fmla="*/ 58 w 75"/>
                <a:gd name="T31" fmla="*/ 99 h 166"/>
                <a:gd name="T32" fmla="*/ 52 w 75"/>
                <a:gd name="T33" fmla="*/ 97 h 166"/>
                <a:gd name="T34" fmla="*/ 32 w 75"/>
                <a:gd name="T35" fmla="*/ 92 h 166"/>
                <a:gd name="T36" fmla="*/ 32 w 75"/>
                <a:gd name="T37" fmla="*/ 97 h 166"/>
                <a:gd name="T38" fmla="*/ 44 w 75"/>
                <a:gd name="T39" fmla="*/ 110 h 166"/>
                <a:gd name="T40" fmla="*/ 48 w 75"/>
                <a:gd name="T41" fmla="*/ 114 h 166"/>
                <a:gd name="T42" fmla="*/ 73 w 75"/>
                <a:gd name="T43" fmla="*/ 153 h 166"/>
                <a:gd name="T44" fmla="*/ 73 w 75"/>
                <a:gd name="T45" fmla="*/ 153 h 166"/>
                <a:gd name="T46" fmla="*/ 68 w 75"/>
                <a:gd name="T47" fmla="*/ 165 h 166"/>
                <a:gd name="T48" fmla="*/ 64 w 75"/>
                <a:gd name="T49" fmla="*/ 166 h 166"/>
                <a:gd name="T50" fmla="*/ 28 w 75"/>
                <a:gd name="T51" fmla="*/ 76 h 166"/>
                <a:gd name="T52" fmla="*/ 21 w 75"/>
                <a:gd name="T53" fmla="*/ 77 h 166"/>
                <a:gd name="T54" fmla="*/ 13 w 75"/>
                <a:gd name="T55" fmla="*/ 86 h 166"/>
                <a:gd name="T56" fmla="*/ 17 w 75"/>
                <a:gd name="T57" fmla="*/ 102 h 166"/>
                <a:gd name="T58" fmla="*/ 35 w 75"/>
                <a:gd name="T59" fmla="*/ 124 h 166"/>
                <a:gd name="T60" fmla="*/ 59 w 75"/>
                <a:gd name="T61" fmla="*/ 157 h 166"/>
                <a:gd name="T62" fmla="*/ 66 w 75"/>
                <a:gd name="T63" fmla="*/ 160 h 166"/>
                <a:gd name="T64" fmla="*/ 68 w 75"/>
                <a:gd name="T65" fmla="*/ 155 h 166"/>
                <a:gd name="T66" fmla="*/ 44 w 75"/>
                <a:gd name="T67" fmla="*/ 118 h 166"/>
                <a:gd name="T68" fmla="*/ 40 w 75"/>
                <a:gd name="T69" fmla="*/ 114 h 166"/>
                <a:gd name="T70" fmla="*/ 26 w 75"/>
                <a:gd name="T71" fmla="*/ 98 h 166"/>
                <a:gd name="T72" fmla="*/ 29 w 75"/>
                <a:gd name="T73" fmla="*/ 88 h 166"/>
                <a:gd name="T74" fmla="*/ 50 w 75"/>
                <a:gd name="T75" fmla="*/ 90 h 166"/>
                <a:gd name="T76" fmla="*/ 44 w 75"/>
                <a:gd name="T77" fmla="*/ 79 h 166"/>
                <a:gd name="T78" fmla="*/ 28 w 75"/>
                <a:gd name="T79" fmla="*/ 76 h 166"/>
                <a:gd name="T80" fmla="*/ 56 w 75"/>
                <a:gd name="T81" fmla="*/ 93 h 166"/>
                <a:gd name="T82" fmla="*/ 59 w 75"/>
                <a:gd name="T83" fmla="*/ 94 h 166"/>
                <a:gd name="T84" fmla="*/ 64 w 75"/>
                <a:gd name="T85" fmla="*/ 93 h 166"/>
                <a:gd name="T86" fmla="*/ 65 w 75"/>
                <a:gd name="T87" fmla="*/ 88 h 166"/>
                <a:gd name="T88" fmla="*/ 64 w 75"/>
                <a:gd name="T89" fmla="*/ 85 h 166"/>
                <a:gd name="T90" fmla="*/ 56 w 75"/>
                <a:gd name="T91" fmla="*/ 93 h 166"/>
                <a:gd name="T92" fmla="*/ 53 w 75"/>
                <a:gd name="T93" fmla="*/ 82 h 166"/>
                <a:gd name="T94" fmla="*/ 55 w 75"/>
                <a:gd name="T95" fmla="*/ 86 h 166"/>
                <a:gd name="T96" fmla="*/ 57 w 75"/>
                <a:gd name="T97" fmla="*/ 84 h 166"/>
                <a:gd name="T98" fmla="*/ 53 w 75"/>
                <a:gd name="T99" fmla="*/ 82 h 166"/>
                <a:gd name="T100" fmla="*/ 53 w 75"/>
                <a:gd name="T101" fmla="*/ 82 h 166"/>
                <a:gd name="T102" fmla="*/ 48 w 75"/>
                <a:gd name="T103" fmla="*/ 74 h 166"/>
                <a:gd name="T104" fmla="*/ 55 w 75"/>
                <a:gd name="T105" fmla="*/ 77 h 166"/>
                <a:gd name="T106" fmla="*/ 63 w 75"/>
                <a:gd name="T107" fmla="*/ 79 h 166"/>
                <a:gd name="T108" fmla="*/ 55 w 75"/>
                <a:gd name="T109" fmla="*/ 64 h 166"/>
                <a:gd name="T110" fmla="*/ 46 w 75"/>
                <a:gd name="T111" fmla="*/ 55 h 166"/>
                <a:gd name="T112" fmla="*/ 31 w 75"/>
                <a:gd name="T113" fmla="*/ 15 h 166"/>
                <a:gd name="T114" fmla="*/ 30 w 75"/>
                <a:gd name="T115" fmla="*/ 8 h 166"/>
                <a:gd name="T116" fmla="*/ 25 w 75"/>
                <a:gd name="T117" fmla="*/ 8 h 166"/>
                <a:gd name="T118" fmla="*/ 36 w 75"/>
                <a:gd name="T119" fmla="*/ 59 h 166"/>
                <a:gd name="T120" fmla="*/ 48 w 75"/>
                <a:gd name="T121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" h="166">
                  <a:moveTo>
                    <a:pt x="64" y="166"/>
                  </a:moveTo>
                  <a:cubicBezTo>
                    <a:pt x="59" y="166"/>
                    <a:pt x="55" y="164"/>
                    <a:pt x="54" y="159"/>
                  </a:cubicBezTo>
                  <a:cubicBezTo>
                    <a:pt x="49" y="146"/>
                    <a:pt x="40" y="137"/>
                    <a:pt x="31" y="128"/>
                  </a:cubicBezTo>
                  <a:cubicBezTo>
                    <a:pt x="25" y="121"/>
                    <a:pt x="18" y="114"/>
                    <a:pt x="12" y="105"/>
                  </a:cubicBezTo>
                  <a:cubicBezTo>
                    <a:pt x="9" y="99"/>
                    <a:pt x="5" y="93"/>
                    <a:pt x="8" y="84"/>
                  </a:cubicBezTo>
                  <a:cubicBezTo>
                    <a:pt x="10" y="78"/>
                    <a:pt x="13" y="74"/>
                    <a:pt x="18" y="72"/>
                  </a:cubicBezTo>
                  <a:cubicBezTo>
                    <a:pt x="24" y="69"/>
                    <a:pt x="31" y="70"/>
                    <a:pt x="39" y="72"/>
                  </a:cubicBezTo>
                  <a:cubicBezTo>
                    <a:pt x="36" y="69"/>
                    <a:pt x="34" y="66"/>
                    <a:pt x="32" y="63"/>
                  </a:cubicBezTo>
                  <a:cubicBezTo>
                    <a:pt x="17" y="46"/>
                    <a:pt x="0" y="27"/>
                    <a:pt x="20" y="4"/>
                  </a:cubicBezTo>
                  <a:cubicBezTo>
                    <a:pt x="24" y="0"/>
                    <a:pt x="30" y="0"/>
                    <a:pt x="34" y="4"/>
                  </a:cubicBezTo>
                  <a:cubicBezTo>
                    <a:pt x="38" y="7"/>
                    <a:pt x="40" y="13"/>
                    <a:pt x="35" y="19"/>
                  </a:cubicBezTo>
                  <a:cubicBezTo>
                    <a:pt x="27" y="28"/>
                    <a:pt x="37" y="39"/>
                    <a:pt x="50" y="51"/>
                  </a:cubicBezTo>
                  <a:cubicBezTo>
                    <a:pt x="54" y="54"/>
                    <a:pt x="57" y="58"/>
                    <a:pt x="59" y="60"/>
                  </a:cubicBezTo>
                  <a:cubicBezTo>
                    <a:pt x="65" y="69"/>
                    <a:pt x="68" y="79"/>
                    <a:pt x="70" y="87"/>
                  </a:cubicBezTo>
                  <a:cubicBezTo>
                    <a:pt x="71" y="91"/>
                    <a:pt x="70" y="94"/>
                    <a:pt x="67" y="97"/>
                  </a:cubicBezTo>
                  <a:cubicBezTo>
                    <a:pt x="65" y="99"/>
                    <a:pt x="61" y="100"/>
                    <a:pt x="58" y="99"/>
                  </a:cubicBezTo>
                  <a:cubicBezTo>
                    <a:pt x="56" y="99"/>
                    <a:pt x="54" y="98"/>
                    <a:pt x="52" y="97"/>
                  </a:cubicBezTo>
                  <a:cubicBezTo>
                    <a:pt x="47" y="95"/>
                    <a:pt x="35" y="89"/>
                    <a:pt x="32" y="92"/>
                  </a:cubicBezTo>
                  <a:cubicBezTo>
                    <a:pt x="31" y="93"/>
                    <a:pt x="31" y="94"/>
                    <a:pt x="32" y="97"/>
                  </a:cubicBezTo>
                  <a:cubicBezTo>
                    <a:pt x="32" y="99"/>
                    <a:pt x="40" y="106"/>
                    <a:pt x="44" y="110"/>
                  </a:cubicBezTo>
                  <a:cubicBezTo>
                    <a:pt x="46" y="111"/>
                    <a:pt x="48" y="113"/>
                    <a:pt x="48" y="114"/>
                  </a:cubicBezTo>
                  <a:cubicBezTo>
                    <a:pt x="61" y="127"/>
                    <a:pt x="68" y="139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5" y="158"/>
                    <a:pt x="73" y="163"/>
                    <a:pt x="68" y="165"/>
                  </a:cubicBezTo>
                  <a:cubicBezTo>
                    <a:pt x="66" y="166"/>
                    <a:pt x="65" y="166"/>
                    <a:pt x="64" y="166"/>
                  </a:cubicBezTo>
                  <a:close/>
                  <a:moveTo>
                    <a:pt x="28" y="76"/>
                  </a:moveTo>
                  <a:cubicBezTo>
                    <a:pt x="25" y="76"/>
                    <a:pt x="23" y="76"/>
                    <a:pt x="21" y="77"/>
                  </a:cubicBezTo>
                  <a:cubicBezTo>
                    <a:pt x="17" y="79"/>
                    <a:pt x="15" y="82"/>
                    <a:pt x="13" y="86"/>
                  </a:cubicBezTo>
                  <a:cubicBezTo>
                    <a:pt x="11" y="92"/>
                    <a:pt x="14" y="96"/>
                    <a:pt x="17" y="102"/>
                  </a:cubicBezTo>
                  <a:cubicBezTo>
                    <a:pt x="22" y="110"/>
                    <a:pt x="29" y="117"/>
                    <a:pt x="35" y="124"/>
                  </a:cubicBezTo>
                  <a:cubicBezTo>
                    <a:pt x="44" y="133"/>
                    <a:pt x="54" y="143"/>
                    <a:pt x="59" y="157"/>
                  </a:cubicBezTo>
                  <a:cubicBezTo>
                    <a:pt x="60" y="161"/>
                    <a:pt x="64" y="161"/>
                    <a:pt x="66" y="160"/>
                  </a:cubicBezTo>
                  <a:cubicBezTo>
                    <a:pt x="67" y="160"/>
                    <a:pt x="69" y="158"/>
                    <a:pt x="68" y="155"/>
                  </a:cubicBezTo>
                  <a:cubicBezTo>
                    <a:pt x="63" y="142"/>
                    <a:pt x="56" y="131"/>
                    <a:pt x="44" y="118"/>
                  </a:cubicBezTo>
                  <a:cubicBezTo>
                    <a:pt x="43" y="117"/>
                    <a:pt x="42" y="115"/>
                    <a:pt x="40" y="114"/>
                  </a:cubicBezTo>
                  <a:cubicBezTo>
                    <a:pt x="31" y="105"/>
                    <a:pt x="27" y="101"/>
                    <a:pt x="26" y="98"/>
                  </a:cubicBezTo>
                  <a:cubicBezTo>
                    <a:pt x="25" y="93"/>
                    <a:pt x="26" y="90"/>
                    <a:pt x="29" y="88"/>
                  </a:cubicBezTo>
                  <a:cubicBezTo>
                    <a:pt x="33" y="84"/>
                    <a:pt x="41" y="86"/>
                    <a:pt x="50" y="90"/>
                  </a:cubicBezTo>
                  <a:cubicBezTo>
                    <a:pt x="49" y="86"/>
                    <a:pt x="47" y="83"/>
                    <a:pt x="44" y="79"/>
                  </a:cubicBezTo>
                  <a:cubicBezTo>
                    <a:pt x="39" y="77"/>
                    <a:pt x="33" y="76"/>
                    <a:pt x="28" y="76"/>
                  </a:cubicBezTo>
                  <a:close/>
                  <a:moveTo>
                    <a:pt x="56" y="93"/>
                  </a:moveTo>
                  <a:cubicBezTo>
                    <a:pt x="57" y="93"/>
                    <a:pt x="59" y="94"/>
                    <a:pt x="59" y="94"/>
                  </a:cubicBezTo>
                  <a:cubicBezTo>
                    <a:pt x="61" y="95"/>
                    <a:pt x="62" y="94"/>
                    <a:pt x="64" y="93"/>
                  </a:cubicBezTo>
                  <a:cubicBezTo>
                    <a:pt x="65" y="92"/>
                    <a:pt x="65" y="90"/>
                    <a:pt x="65" y="88"/>
                  </a:cubicBezTo>
                  <a:cubicBezTo>
                    <a:pt x="65" y="87"/>
                    <a:pt x="64" y="86"/>
                    <a:pt x="64" y="85"/>
                  </a:cubicBezTo>
                  <a:lnTo>
                    <a:pt x="56" y="93"/>
                  </a:lnTo>
                  <a:close/>
                  <a:moveTo>
                    <a:pt x="53" y="82"/>
                  </a:moveTo>
                  <a:cubicBezTo>
                    <a:pt x="53" y="83"/>
                    <a:pt x="54" y="85"/>
                    <a:pt x="55" y="86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6" y="83"/>
                    <a:pt x="55" y="83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lose/>
                  <a:moveTo>
                    <a:pt x="48" y="74"/>
                  </a:moveTo>
                  <a:cubicBezTo>
                    <a:pt x="50" y="75"/>
                    <a:pt x="53" y="76"/>
                    <a:pt x="55" y="77"/>
                  </a:cubicBezTo>
                  <a:cubicBezTo>
                    <a:pt x="58" y="78"/>
                    <a:pt x="60" y="79"/>
                    <a:pt x="63" y="79"/>
                  </a:cubicBezTo>
                  <a:cubicBezTo>
                    <a:pt x="61" y="74"/>
                    <a:pt x="58" y="69"/>
                    <a:pt x="55" y="64"/>
                  </a:cubicBezTo>
                  <a:cubicBezTo>
                    <a:pt x="53" y="61"/>
                    <a:pt x="50" y="58"/>
                    <a:pt x="46" y="55"/>
                  </a:cubicBezTo>
                  <a:cubicBezTo>
                    <a:pt x="35" y="45"/>
                    <a:pt x="19" y="29"/>
                    <a:pt x="31" y="15"/>
                  </a:cubicBezTo>
                  <a:cubicBezTo>
                    <a:pt x="33" y="12"/>
                    <a:pt x="32" y="9"/>
                    <a:pt x="30" y="8"/>
                  </a:cubicBezTo>
                  <a:cubicBezTo>
                    <a:pt x="30" y="7"/>
                    <a:pt x="27" y="5"/>
                    <a:pt x="25" y="8"/>
                  </a:cubicBezTo>
                  <a:cubicBezTo>
                    <a:pt x="8" y="27"/>
                    <a:pt x="21" y="42"/>
                    <a:pt x="36" y="59"/>
                  </a:cubicBezTo>
                  <a:cubicBezTo>
                    <a:pt x="40" y="64"/>
                    <a:pt x="44" y="69"/>
                    <a:pt x="48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4763" y="2378"/>
              <a:ext cx="175" cy="286"/>
            </a:xfrm>
            <a:custGeom>
              <a:avLst/>
              <a:gdLst>
                <a:gd name="T0" fmla="*/ 109 w 125"/>
                <a:gd name="T1" fmla="*/ 10 h 203"/>
                <a:gd name="T2" fmla="*/ 80 w 125"/>
                <a:gd name="T3" fmla="*/ 46 h 203"/>
                <a:gd name="T4" fmla="*/ 68 w 125"/>
                <a:gd name="T5" fmla="*/ 75 h 203"/>
                <a:gd name="T6" fmla="*/ 7 w 125"/>
                <a:gd name="T7" fmla="*/ 186 h 203"/>
                <a:gd name="T8" fmla="*/ 17 w 125"/>
                <a:gd name="T9" fmla="*/ 197 h 203"/>
                <a:gd name="T10" fmla="*/ 79 w 125"/>
                <a:gd name="T11" fmla="*/ 93 h 203"/>
                <a:gd name="T12" fmla="*/ 111 w 125"/>
                <a:gd name="T13" fmla="*/ 38 h 203"/>
                <a:gd name="T14" fmla="*/ 124 w 125"/>
                <a:gd name="T15" fmla="*/ 10 h 203"/>
                <a:gd name="T16" fmla="*/ 109 w 125"/>
                <a:gd name="T17" fmla="*/ 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203">
                  <a:moveTo>
                    <a:pt x="109" y="10"/>
                  </a:moveTo>
                  <a:cubicBezTo>
                    <a:pt x="111" y="27"/>
                    <a:pt x="89" y="34"/>
                    <a:pt x="80" y="46"/>
                  </a:cubicBezTo>
                  <a:cubicBezTo>
                    <a:pt x="74" y="54"/>
                    <a:pt x="71" y="65"/>
                    <a:pt x="68" y="75"/>
                  </a:cubicBezTo>
                  <a:cubicBezTo>
                    <a:pt x="55" y="117"/>
                    <a:pt x="41" y="156"/>
                    <a:pt x="7" y="186"/>
                  </a:cubicBezTo>
                  <a:cubicBezTo>
                    <a:pt x="0" y="192"/>
                    <a:pt x="10" y="203"/>
                    <a:pt x="17" y="197"/>
                  </a:cubicBezTo>
                  <a:cubicBezTo>
                    <a:pt x="48" y="169"/>
                    <a:pt x="67" y="133"/>
                    <a:pt x="79" y="93"/>
                  </a:cubicBezTo>
                  <a:cubicBezTo>
                    <a:pt x="86" y="69"/>
                    <a:pt x="93" y="56"/>
                    <a:pt x="111" y="38"/>
                  </a:cubicBezTo>
                  <a:cubicBezTo>
                    <a:pt x="121" y="29"/>
                    <a:pt x="125" y="23"/>
                    <a:pt x="124" y="10"/>
                  </a:cubicBezTo>
                  <a:cubicBezTo>
                    <a:pt x="123" y="0"/>
                    <a:pt x="108" y="0"/>
                    <a:pt x="109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5"/>
            <p:cNvSpPr>
              <a:spLocks noEditPoints="1"/>
            </p:cNvSpPr>
            <p:nvPr/>
          </p:nvSpPr>
          <p:spPr bwMode="auto">
            <a:xfrm>
              <a:off x="4763" y="2378"/>
              <a:ext cx="180" cy="283"/>
            </a:xfrm>
            <a:custGeom>
              <a:avLst/>
              <a:gdLst>
                <a:gd name="T0" fmla="*/ 13 w 128"/>
                <a:gd name="T1" fmla="*/ 201 h 201"/>
                <a:gd name="T2" fmla="*/ 4 w 128"/>
                <a:gd name="T3" fmla="*/ 198 h 201"/>
                <a:gd name="T4" fmla="*/ 5 w 128"/>
                <a:gd name="T5" fmla="*/ 184 h 201"/>
                <a:gd name="T6" fmla="*/ 66 w 128"/>
                <a:gd name="T7" fmla="*/ 74 h 201"/>
                <a:gd name="T8" fmla="*/ 66 w 128"/>
                <a:gd name="T9" fmla="*/ 72 h 201"/>
                <a:gd name="T10" fmla="*/ 78 w 128"/>
                <a:gd name="T11" fmla="*/ 44 h 201"/>
                <a:gd name="T12" fmla="*/ 91 w 128"/>
                <a:gd name="T13" fmla="*/ 32 h 201"/>
                <a:gd name="T14" fmla="*/ 106 w 128"/>
                <a:gd name="T15" fmla="*/ 10 h 201"/>
                <a:gd name="T16" fmla="*/ 106 w 128"/>
                <a:gd name="T17" fmla="*/ 10 h 201"/>
                <a:gd name="T18" fmla="*/ 115 w 128"/>
                <a:gd name="T19" fmla="*/ 0 h 201"/>
                <a:gd name="T20" fmla="*/ 116 w 128"/>
                <a:gd name="T21" fmla="*/ 0 h 201"/>
                <a:gd name="T22" fmla="*/ 127 w 128"/>
                <a:gd name="T23" fmla="*/ 9 h 201"/>
                <a:gd name="T24" fmla="*/ 113 w 128"/>
                <a:gd name="T25" fmla="*/ 40 h 201"/>
                <a:gd name="T26" fmla="*/ 81 w 128"/>
                <a:gd name="T27" fmla="*/ 94 h 201"/>
                <a:gd name="T28" fmla="*/ 19 w 128"/>
                <a:gd name="T29" fmla="*/ 199 h 201"/>
                <a:gd name="T30" fmla="*/ 13 w 128"/>
                <a:gd name="T31" fmla="*/ 201 h 201"/>
                <a:gd name="T32" fmla="*/ 112 w 128"/>
                <a:gd name="T33" fmla="*/ 9 h 201"/>
                <a:gd name="T34" fmla="*/ 94 w 128"/>
                <a:gd name="T35" fmla="*/ 37 h 201"/>
                <a:gd name="T36" fmla="*/ 83 w 128"/>
                <a:gd name="T37" fmla="*/ 48 h 201"/>
                <a:gd name="T38" fmla="*/ 72 w 128"/>
                <a:gd name="T39" fmla="*/ 73 h 201"/>
                <a:gd name="T40" fmla="*/ 71 w 128"/>
                <a:gd name="T41" fmla="*/ 76 h 201"/>
                <a:gd name="T42" fmla="*/ 9 w 128"/>
                <a:gd name="T43" fmla="*/ 188 h 201"/>
                <a:gd name="T44" fmla="*/ 9 w 128"/>
                <a:gd name="T45" fmla="*/ 194 h 201"/>
                <a:gd name="T46" fmla="*/ 16 w 128"/>
                <a:gd name="T47" fmla="*/ 195 h 201"/>
                <a:gd name="T48" fmla="*/ 76 w 128"/>
                <a:gd name="T49" fmla="*/ 93 h 201"/>
                <a:gd name="T50" fmla="*/ 110 w 128"/>
                <a:gd name="T51" fmla="*/ 36 h 201"/>
                <a:gd name="T52" fmla="*/ 121 w 128"/>
                <a:gd name="T53" fmla="*/ 10 h 201"/>
                <a:gd name="T54" fmla="*/ 115 w 128"/>
                <a:gd name="T55" fmla="*/ 5 h 201"/>
                <a:gd name="T56" fmla="*/ 112 w 128"/>
                <a:gd name="T5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201">
                  <a:moveTo>
                    <a:pt x="13" y="201"/>
                  </a:moveTo>
                  <a:cubicBezTo>
                    <a:pt x="9" y="201"/>
                    <a:pt x="6" y="200"/>
                    <a:pt x="4" y="198"/>
                  </a:cubicBezTo>
                  <a:cubicBezTo>
                    <a:pt x="1" y="194"/>
                    <a:pt x="0" y="188"/>
                    <a:pt x="5" y="184"/>
                  </a:cubicBezTo>
                  <a:cubicBezTo>
                    <a:pt x="40" y="153"/>
                    <a:pt x="53" y="114"/>
                    <a:pt x="66" y="74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9" y="62"/>
                    <a:pt x="72" y="53"/>
                    <a:pt x="78" y="44"/>
                  </a:cubicBezTo>
                  <a:cubicBezTo>
                    <a:pt x="81" y="40"/>
                    <a:pt x="86" y="36"/>
                    <a:pt x="91" y="32"/>
                  </a:cubicBezTo>
                  <a:cubicBezTo>
                    <a:pt x="99" y="26"/>
                    <a:pt x="107" y="2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5"/>
                    <a:pt x="109" y="0"/>
                    <a:pt x="115" y="0"/>
                  </a:cubicBezTo>
                  <a:cubicBezTo>
                    <a:pt x="115" y="0"/>
                    <a:pt x="115" y="0"/>
                    <a:pt x="116" y="0"/>
                  </a:cubicBezTo>
                  <a:cubicBezTo>
                    <a:pt x="121" y="0"/>
                    <a:pt x="126" y="3"/>
                    <a:pt x="127" y="9"/>
                  </a:cubicBezTo>
                  <a:cubicBezTo>
                    <a:pt x="128" y="24"/>
                    <a:pt x="124" y="30"/>
                    <a:pt x="113" y="40"/>
                  </a:cubicBezTo>
                  <a:cubicBezTo>
                    <a:pt x="94" y="58"/>
                    <a:pt x="88" y="71"/>
                    <a:pt x="81" y="94"/>
                  </a:cubicBezTo>
                  <a:cubicBezTo>
                    <a:pt x="68" y="139"/>
                    <a:pt x="48" y="173"/>
                    <a:pt x="19" y="199"/>
                  </a:cubicBezTo>
                  <a:cubicBezTo>
                    <a:pt x="17" y="201"/>
                    <a:pt x="15" y="201"/>
                    <a:pt x="13" y="201"/>
                  </a:cubicBezTo>
                  <a:close/>
                  <a:moveTo>
                    <a:pt x="112" y="9"/>
                  </a:moveTo>
                  <a:cubicBezTo>
                    <a:pt x="113" y="22"/>
                    <a:pt x="103" y="30"/>
                    <a:pt x="94" y="37"/>
                  </a:cubicBezTo>
                  <a:cubicBezTo>
                    <a:pt x="90" y="40"/>
                    <a:pt x="85" y="44"/>
                    <a:pt x="83" y="48"/>
                  </a:cubicBezTo>
                  <a:cubicBezTo>
                    <a:pt x="77" y="55"/>
                    <a:pt x="74" y="64"/>
                    <a:pt x="72" y="73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58" y="117"/>
                    <a:pt x="44" y="156"/>
                    <a:pt x="9" y="188"/>
                  </a:cubicBezTo>
                  <a:cubicBezTo>
                    <a:pt x="6" y="191"/>
                    <a:pt x="8" y="193"/>
                    <a:pt x="9" y="194"/>
                  </a:cubicBezTo>
                  <a:cubicBezTo>
                    <a:pt x="10" y="195"/>
                    <a:pt x="13" y="197"/>
                    <a:pt x="16" y="195"/>
                  </a:cubicBezTo>
                  <a:cubicBezTo>
                    <a:pt x="43" y="170"/>
                    <a:pt x="63" y="137"/>
                    <a:pt x="76" y="93"/>
                  </a:cubicBezTo>
                  <a:cubicBezTo>
                    <a:pt x="83" y="69"/>
                    <a:pt x="90" y="55"/>
                    <a:pt x="110" y="36"/>
                  </a:cubicBezTo>
                  <a:cubicBezTo>
                    <a:pt x="119" y="28"/>
                    <a:pt x="122" y="23"/>
                    <a:pt x="121" y="10"/>
                  </a:cubicBezTo>
                  <a:cubicBezTo>
                    <a:pt x="121" y="6"/>
                    <a:pt x="117" y="5"/>
                    <a:pt x="115" y="5"/>
                  </a:cubicBezTo>
                  <a:cubicBezTo>
                    <a:pt x="114" y="6"/>
                    <a:pt x="111" y="6"/>
                    <a:pt x="112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4781" y="2338"/>
              <a:ext cx="160" cy="92"/>
            </a:xfrm>
            <a:custGeom>
              <a:avLst/>
              <a:gdLst>
                <a:gd name="T0" fmla="*/ 15 w 114"/>
                <a:gd name="T1" fmla="*/ 61 h 66"/>
                <a:gd name="T2" fmla="*/ 97 w 114"/>
                <a:gd name="T3" fmla="*/ 42 h 66"/>
                <a:gd name="T4" fmla="*/ 110 w 114"/>
                <a:gd name="T5" fmla="*/ 35 h 66"/>
                <a:gd name="T6" fmla="*/ 8 w 114"/>
                <a:gd name="T7" fmla="*/ 48 h 66"/>
                <a:gd name="T8" fmla="*/ 15 w 114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66">
                  <a:moveTo>
                    <a:pt x="15" y="61"/>
                  </a:moveTo>
                  <a:cubicBezTo>
                    <a:pt x="27" y="53"/>
                    <a:pt x="86" y="20"/>
                    <a:pt x="97" y="42"/>
                  </a:cubicBezTo>
                  <a:cubicBezTo>
                    <a:pt x="101" y="51"/>
                    <a:pt x="114" y="44"/>
                    <a:pt x="110" y="35"/>
                  </a:cubicBezTo>
                  <a:cubicBezTo>
                    <a:pt x="93" y="0"/>
                    <a:pt x="29" y="35"/>
                    <a:pt x="8" y="48"/>
                  </a:cubicBezTo>
                  <a:cubicBezTo>
                    <a:pt x="0" y="53"/>
                    <a:pt x="7" y="66"/>
                    <a:pt x="15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7"/>
            <p:cNvSpPr>
              <a:spLocks noEditPoints="1"/>
            </p:cNvSpPr>
            <p:nvPr/>
          </p:nvSpPr>
          <p:spPr bwMode="auto">
            <a:xfrm>
              <a:off x="4782" y="2353"/>
              <a:ext cx="161" cy="76"/>
            </a:xfrm>
            <a:custGeom>
              <a:avLst/>
              <a:gdLst>
                <a:gd name="T0" fmla="*/ 10 w 114"/>
                <a:gd name="T1" fmla="*/ 54 h 54"/>
                <a:gd name="T2" fmla="*/ 6 w 114"/>
                <a:gd name="T3" fmla="*/ 53 h 54"/>
                <a:gd name="T4" fmla="*/ 0 w 114"/>
                <a:gd name="T5" fmla="*/ 43 h 54"/>
                <a:gd name="T6" fmla="*/ 5 w 114"/>
                <a:gd name="T7" fmla="*/ 35 h 54"/>
                <a:gd name="T8" fmla="*/ 94 w 114"/>
                <a:gd name="T9" fmla="*/ 7 h 54"/>
                <a:gd name="T10" fmla="*/ 111 w 114"/>
                <a:gd name="T11" fmla="*/ 23 h 54"/>
                <a:gd name="T12" fmla="*/ 106 w 114"/>
                <a:gd name="T13" fmla="*/ 37 h 54"/>
                <a:gd name="T14" fmla="*/ 93 w 114"/>
                <a:gd name="T15" fmla="*/ 33 h 54"/>
                <a:gd name="T16" fmla="*/ 87 w 114"/>
                <a:gd name="T17" fmla="*/ 27 h 54"/>
                <a:gd name="T18" fmla="*/ 81 w 114"/>
                <a:gd name="T19" fmla="*/ 27 h 54"/>
                <a:gd name="T20" fmla="*/ 16 w 114"/>
                <a:gd name="T21" fmla="*/ 52 h 54"/>
                <a:gd name="T22" fmla="*/ 16 w 114"/>
                <a:gd name="T23" fmla="*/ 52 h 54"/>
                <a:gd name="T24" fmla="*/ 10 w 114"/>
                <a:gd name="T25" fmla="*/ 54 h 54"/>
                <a:gd name="T26" fmla="*/ 82 w 114"/>
                <a:gd name="T27" fmla="*/ 11 h 54"/>
                <a:gd name="T28" fmla="*/ 8 w 114"/>
                <a:gd name="T29" fmla="*/ 39 h 54"/>
                <a:gd name="T30" fmla="*/ 6 w 114"/>
                <a:gd name="T31" fmla="*/ 43 h 54"/>
                <a:gd name="T32" fmla="*/ 9 w 114"/>
                <a:gd name="T33" fmla="*/ 48 h 54"/>
                <a:gd name="T34" fmla="*/ 13 w 114"/>
                <a:gd name="T35" fmla="*/ 47 h 54"/>
                <a:gd name="T36" fmla="*/ 13 w 114"/>
                <a:gd name="T37" fmla="*/ 47 h 54"/>
                <a:gd name="T38" fmla="*/ 89 w 114"/>
                <a:gd name="T39" fmla="*/ 22 h 54"/>
                <a:gd name="T40" fmla="*/ 98 w 114"/>
                <a:gd name="T41" fmla="*/ 30 h 54"/>
                <a:gd name="T42" fmla="*/ 104 w 114"/>
                <a:gd name="T43" fmla="*/ 32 h 54"/>
                <a:gd name="T44" fmla="*/ 106 w 114"/>
                <a:gd name="T45" fmla="*/ 25 h 54"/>
                <a:gd name="T46" fmla="*/ 92 w 114"/>
                <a:gd name="T47" fmla="*/ 13 h 54"/>
                <a:gd name="T48" fmla="*/ 82 w 114"/>
                <a:gd name="T49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54">
                  <a:moveTo>
                    <a:pt x="10" y="54"/>
                  </a:moveTo>
                  <a:cubicBezTo>
                    <a:pt x="9" y="54"/>
                    <a:pt x="7" y="53"/>
                    <a:pt x="6" y="53"/>
                  </a:cubicBezTo>
                  <a:cubicBezTo>
                    <a:pt x="3" y="51"/>
                    <a:pt x="1" y="47"/>
                    <a:pt x="0" y="43"/>
                  </a:cubicBezTo>
                  <a:cubicBezTo>
                    <a:pt x="0" y="40"/>
                    <a:pt x="2" y="37"/>
                    <a:pt x="5" y="35"/>
                  </a:cubicBezTo>
                  <a:cubicBezTo>
                    <a:pt x="23" y="24"/>
                    <a:pt x="66" y="0"/>
                    <a:pt x="94" y="7"/>
                  </a:cubicBezTo>
                  <a:cubicBezTo>
                    <a:pt x="102" y="10"/>
                    <a:pt x="108" y="15"/>
                    <a:pt x="111" y="23"/>
                  </a:cubicBezTo>
                  <a:cubicBezTo>
                    <a:pt x="114" y="29"/>
                    <a:pt x="111" y="35"/>
                    <a:pt x="106" y="37"/>
                  </a:cubicBezTo>
                  <a:cubicBezTo>
                    <a:pt x="101" y="39"/>
                    <a:pt x="96" y="38"/>
                    <a:pt x="93" y="33"/>
                  </a:cubicBezTo>
                  <a:cubicBezTo>
                    <a:pt x="92" y="30"/>
                    <a:pt x="90" y="28"/>
                    <a:pt x="87" y="27"/>
                  </a:cubicBezTo>
                  <a:cubicBezTo>
                    <a:pt x="85" y="27"/>
                    <a:pt x="83" y="27"/>
                    <a:pt x="81" y="27"/>
                  </a:cubicBezTo>
                  <a:cubicBezTo>
                    <a:pt x="62" y="27"/>
                    <a:pt x="28" y="44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4" y="53"/>
                    <a:pt x="12" y="54"/>
                    <a:pt x="10" y="54"/>
                  </a:cubicBezTo>
                  <a:close/>
                  <a:moveTo>
                    <a:pt x="82" y="11"/>
                  </a:moveTo>
                  <a:cubicBezTo>
                    <a:pt x="56" y="11"/>
                    <a:pt x="20" y="32"/>
                    <a:pt x="8" y="39"/>
                  </a:cubicBezTo>
                  <a:cubicBezTo>
                    <a:pt x="7" y="40"/>
                    <a:pt x="6" y="42"/>
                    <a:pt x="6" y="43"/>
                  </a:cubicBezTo>
                  <a:cubicBezTo>
                    <a:pt x="6" y="45"/>
                    <a:pt x="7" y="47"/>
                    <a:pt x="9" y="48"/>
                  </a:cubicBezTo>
                  <a:cubicBezTo>
                    <a:pt x="10" y="48"/>
                    <a:pt x="11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6"/>
                    <a:pt x="66" y="15"/>
                    <a:pt x="89" y="22"/>
                  </a:cubicBezTo>
                  <a:cubicBezTo>
                    <a:pt x="93" y="23"/>
                    <a:pt x="97" y="26"/>
                    <a:pt x="98" y="30"/>
                  </a:cubicBezTo>
                  <a:cubicBezTo>
                    <a:pt x="100" y="33"/>
                    <a:pt x="103" y="33"/>
                    <a:pt x="104" y="32"/>
                  </a:cubicBezTo>
                  <a:cubicBezTo>
                    <a:pt x="106" y="31"/>
                    <a:pt x="108" y="28"/>
                    <a:pt x="106" y="25"/>
                  </a:cubicBezTo>
                  <a:cubicBezTo>
                    <a:pt x="103" y="19"/>
                    <a:pt x="99" y="15"/>
                    <a:pt x="92" y="13"/>
                  </a:cubicBezTo>
                  <a:cubicBezTo>
                    <a:pt x="89" y="12"/>
                    <a:pt x="85" y="11"/>
                    <a:pt x="82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4795" y="2589"/>
              <a:ext cx="388" cy="677"/>
            </a:xfrm>
            <a:custGeom>
              <a:avLst/>
              <a:gdLst>
                <a:gd name="T0" fmla="*/ 3 w 276"/>
                <a:gd name="T1" fmla="*/ 13 h 482"/>
                <a:gd name="T2" fmla="*/ 140 w 276"/>
                <a:gd name="T3" fmla="*/ 227 h 482"/>
                <a:gd name="T4" fmla="*/ 211 w 276"/>
                <a:gd name="T5" fmla="*/ 340 h 482"/>
                <a:gd name="T6" fmla="*/ 252 w 276"/>
                <a:gd name="T7" fmla="*/ 468 h 482"/>
                <a:gd name="T8" fmla="*/ 267 w 276"/>
                <a:gd name="T9" fmla="*/ 472 h 482"/>
                <a:gd name="T10" fmla="*/ 191 w 276"/>
                <a:gd name="T11" fmla="*/ 279 h 482"/>
                <a:gd name="T12" fmla="*/ 104 w 276"/>
                <a:gd name="T13" fmla="*/ 150 h 482"/>
                <a:gd name="T14" fmla="*/ 17 w 276"/>
                <a:gd name="T15" fmla="*/ 9 h 482"/>
                <a:gd name="T16" fmla="*/ 3 w 276"/>
                <a:gd name="T17" fmla="*/ 13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482">
                  <a:moveTo>
                    <a:pt x="3" y="13"/>
                  </a:moveTo>
                  <a:cubicBezTo>
                    <a:pt x="24" y="96"/>
                    <a:pt x="98" y="154"/>
                    <a:pt x="140" y="227"/>
                  </a:cubicBezTo>
                  <a:cubicBezTo>
                    <a:pt x="162" y="266"/>
                    <a:pt x="193" y="299"/>
                    <a:pt x="211" y="340"/>
                  </a:cubicBezTo>
                  <a:cubicBezTo>
                    <a:pt x="228" y="377"/>
                    <a:pt x="259" y="426"/>
                    <a:pt x="252" y="468"/>
                  </a:cubicBezTo>
                  <a:cubicBezTo>
                    <a:pt x="251" y="478"/>
                    <a:pt x="265" y="482"/>
                    <a:pt x="267" y="472"/>
                  </a:cubicBezTo>
                  <a:cubicBezTo>
                    <a:pt x="276" y="412"/>
                    <a:pt x="227" y="325"/>
                    <a:pt x="191" y="279"/>
                  </a:cubicBezTo>
                  <a:cubicBezTo>
                    <a:pt x="159" y="238"/>
                    <a:pt x="136" y="192"/>
                    <a:pt x="104" y="150"/>
                  </a:cubicBezTo>
                  <a:cubicBezTo>
                    <a:pt x="71" y="107"/>
                    <a:pt x="31" y="63"/>
                    <a:pt x="17" y="9"/>
                  </a:cubicBezTo>
                  <a:cubicBezTo>
                    <a:pt x="15" y="0"/>
                    <a:pt x="0" y="4"/>
                    <a:pt x="3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9"/>
            <p:cNvSpPr>
              <a:spLocks noEditPoints="1"/>
            </p:cNvSpPr>
            <p:nvPr/>
          </p:nvSpPr>
          <p:spPr bwMode="auto">
            <a:xfrm>
              <a:off x="4794" y="2589"/>
              <a:ext cx="393" cy="674"/>
            </a:xfrm>
            <a:custGeom>
              <a:avLst/>
              <a:gdLst>
                <a:gd name="T0" fmla="*/ 262 w 280"/>
                <a:gd name="T1" fmla="*/ 480 h 480"/>
                <a:gd name="T2" fmla="*/ 254 w 280"/>
                <a:gd name="T3" fmla="*/ 478 h 480"/>
                <a:gd name="T4" fmla="*/ 251 w 280"/>
                <a:gd name="T5" fmla="*/ 468 h 480"/>
                <a:gd name="T6" fmla="*/ 220 w 280"/>
                <a:gd name="T7" fmla="*/ 364 h 480"/>
                <a:gd name="T8" fmla="*/ 210 w 280"/>
                <a:gd name="T9" fmla="*/ 341 h 480"/>
                <a:gd name="T10" fmla="*/ 169 w 280"/>
                <a:gd name="T11" fmla="*/ 275 h 480"/>
                <a:gd name="T12" fmla="*/ 138 w 280"/>
                <a:gd name="T13" fmla="*/ 228 h 480"/>
                <a:gd name="T14" fmla="*/ 82 w 280"/>
                <a:gd name="T15" fmla="*/ 150 h 480"/>
                <a:gd name="T16" fmla="*/ 1 w 280"/>
                <a:gd name="T17" fmla="*/ 14 h 480"/>
                <a:gd name="T18" fmla="*/ 1 w 280"/>
                <a:gd name="T19" fmla="*/ 14 h 480"/>
                <a:gd name="T20" fmla="*/ 3 w 280"/>
                <a:gd name="T21" fmla="*/ 4 h 480"/>
                <a:gd name="T22" fmla="*/ 14 w 280"/>
                <a:gd name="T23" fmla="*/ 1 h 480"/>
                <a:gd name="T24" fmla="*/ 21 w 280"/>
                <a:gd name="T25" fmla="*/ 8 h 480"/>
                <a:gd name="T26" fmla="*/ 92 w 280"/>
                <a:gd name="T27" fmla="*/ 129 h 480"/>
                <a:gd name="T28" fmla="*/ 107 w 280"/>
                <a:gd name="T29" fmla="*/ 149 h 480"/>
                <a:gd name="T30" fmla="*/ 151 w 280"/>
                <a:gd name="T31" fmla="*/ 213 h 480"/>
                <a:gd name="T32" fmla="*/ 194 w 280"/>
                <a:gd name="T33" fmla="*/ 278 h 480"/>
                <a:gd name="T34" fmla="*/ 270 w 280"/>
                <a:gd name="T35" fmla="*/ 473 h 480"/>
                <a:gd name="T36" fmla="*/ 265 w 280"/>
                <a:gd name="T37" fmla="*/ 480 h 480"/>
                <a:gd name="T38" fmla="*/ 262 w 280"/>
                <a:gd name="T39" fmla="*/ 480 h 480"/>
                <a:gd name="T40" fmla="*/ 11 w 280"/>
                <a:gd name="T41" fmla="*/ 6 h 480"/>
                <a:gd name="T42" fmla="*/ 7 w 280"/>
                <a:gd name="T43" fmla="*/ 8 h 480"/>
                <a:gd name="T44" fmla="*/ 6 w 280"/>
                <a:gd name="T45" fmla="*/ 12 h 480"/>
                <a:gd name="T46" fmla="*/ 6 w 280"/>
                <a:gd name="T47" fmla="*/ 12 h 480"/>
                <a:gd name="T48" fmla="*/ 86 w 280"/>
                <a:gd name="T49" fmla="*/ 146 h 480"/>
                <a:gd name="T50" fmla="*/ 143 w 280"/>
                <a:gd name="T51" fmla="*/ 226 h 480"/>
                <a:gd name="T52" fmla="*/ 174 w 280"/>
                <a:gd name="T53" fmla="*/ 272 h 480"/>
                <a:gd name="T54" fmla="*/ 215 w 280"/>
                <a:gd name="T55" fmla="*/ 339 h 480"/>
                <a:gd name="T56" fmla="*/ 225 w 280"/>
                <a:gd name="T57" fmla="*/ 361 h 480"/>
                <a:gd name="T58" fmla="*/ 256 w 280"/>
                <a:gd name="T59" fmla="*/ 469 h 480"/>
                <a:gd name="T60" fmla="*/ 258 w 280"/>
                <a:gd name="T61" fmla="*/ 474 h 480"/>
                <a:gd name="T62" fmla="*/ 263 w 280"/>
                <a:gd name="T63" fmla="*/ 475 h 480"/>
                <a:gd name="T64" fmla="*/ 265 w 280"/>
                <a:gd name="T65" fmla="*/ 472 h 480"/>
                <a:gd name="T66" fmla="*/ 190 w 280"/>
                <a:gd name="T67" fmla="*/ 281 h 480"/>
                <a:gd name="T68" fmla="*/ 146 w 280"/>
                <a:gd name="T69" fmla="*/ 216 h 480"/>
                <a:gd name="T70" fmla="*/ 103 w 280"/>
                <a:gd name="T71" fmla="*/ 152 h 480"/>
                <a:gd name="T72" fmla="*/ 88 w 280"/>
                <a:gd name="T73" fmla="*/ 132 h 480"/>
                <a:gd name="T74" fmla="*/ 15 w 280"/>
                <a:gd name="T75" fmla="*/ 10 h 480"/>
                <a:gd name="T76" fmla="*/ 12 w 280"/>
                <a:gd name="T77" fmla="*/ 7 h 480"/>
                <a:gd name="T78" fmla="*/ 11 w 280"/>
                <a:gd name="T79" fmla="*/ 6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480">
                  <a:moveTo>
                    <a:pt x="262" y="480"/>
                  </a:moveTo>
                  <a:cubicBezTo>
                    <a:pt x="259" y="480"/>
                    <a:pt x="257" y="480"/>
                    <a:pt x="254" y="478"/>
                  </a:cubicBezTo>
                  <a:cubicBezTo>
                    <a:pt x="251" y="475"/>
                    <a:pt x="250" y="472"/>
                    <a:pt x="251" y="468"/>
                  </a:cubicBezTo>
                  <a:cubicBezTo>
                    <a:pt x="255" y="435"/>
                    <a:pt x="237" y="397"/>
                    <a:pt x="220" y="364"/>
                  </a:cubicBezTo>
                  <a:cubicBezTo>
                    <a:pt x="217" y="356"/>
                    <a:pt x="213" y="348"/>
                    <a:pt x="210" y="341"/>
                  </a:cubicBezTo>
                  <a:cubicBezTo>
                    <a:pt x="199" y="318"/>
                    <a:pt x="184" y="296"/>
                    <a:pt x="169" y="275"/>
                  </a:cubicBezTo>
                  <a:cubicBezTo>
                    <a:pt x="159" y="260"/>
                    <a:pt x="148" y="245"/>
                    <a:pt x="138" y="228"/>
                  </a:cubicBezTo>
                  <a:cubicBezTo>
                    <a:pt x="123" y="201"/>
                    <a:pt x="102" y="175"/>
                    <a:pt x="82" y="150"/>
                  </a:cubicBezTo>
                  <a:cubicBezTo>
                    <a:pt x="49" y="109"/>
                    <a:pt x="14" y="6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0"/>
                    <a:pt x="1" y="7"/>
                    <a:pt x="3" y="4"/>
                  </a:cubicBezTo>
                  <a:cubicBezTo>
                    <a:pt x="6" y="1"/>
                    <a:pt x="10" y="0"/>
                    <a:pt x="14" y="1"/>
                  </a:cubicBezTo>
                  <a:cubicBezTo>
                    <a:pt x="17" y="2"/>
                    <a:pt x="20" y="5"/>
                    <a:pt x="21" y="8"/>
                  </a:cubicBezTo>
                  <a:cubicBezTo>
                    <a:pt x="32" y="54"/>
                    <a:pt x="63" y="92"/>
                    <a:pt x="92" y="129"/>
                  </a:cubicBezTo>
                  <a:cubicBezTo>
                    <a:pt x="97" y="136"/>
                    <a:pt x="102" y="142"/>
                    <a:pt x="107" y="149"/>
                  </a:cubicBezTo>
                  <a:cubicBezTo>
                    <a:pt x="123" y="169"/>
                    <a:pt x="137" y="191"/>
                    <a:pt x="151" y="213"/>
                  </a:cubicBezTo>
                  <a:cubicBezTo>
                    <a:pt x="164" y="234"/>
                    <a:pt x="178" y="257"/>
                    <a:pt x="194" y="278"/>
                  </a:cubicBezTo>
                  <a:cubicBezTo>
                    <a:pt x="225" y="317"/>
                    <a:pt x="280" y="408"/>
                    <a:pt x="270" y="473"/>
                  </a:cubicBezTo>
                  <a:cubicBezTo>
                    <a:pt x="270" y="476"/>
                    <a:pt x="268" y="479"/>
                    <a:pt x="265" y="480"/>
                  </a:cubicBezTo>
                  <a:cubicBezTo>
                    <a:pt x="264" y="480"/>
                    <a:pt x="263" y="480"/>
                    <a:pt x="262" y="480"/>
                  </a:cubicBezTo>
                  <a:close/>
                  <a:moveTo>
                    <a:pt x="11" y="6"/>
                  </a:moveTo>
                  <a:cubicBezTo>
                    <a:pt x="10" y="6"/>
                    <a:pt x="8" y="7"/>
                    <a:pt x="7" y="8"/>
                  </a:cubicBezTo>
                  <a:cubicBezTo>
                    <a:pt x="6" y="9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9" y="63"/>
                    <a:pt x="53" y="106"/>
                    <a:pt x="86" y="146"/>
                  </a:cubicBezTo>
                  <a:cubicBezTo>
                    <a:pt x="106" y="172"/>
                    <a:pt x="127" y="198"/>
                    <a:pt x="143" y="226"/>
                  </a:cubicBezTo>
                  <a:cubicBezTo>
                    <a:pt x="152" y="242"/>
                    <a:pt x="163" y="257"/>
                    <a:pt x="174" y="272"/>
                  </a:cubicBezTo>
                  <a:cubicBezTo>
                    <a:pt x="189" y="293"/>
                    <a:pt x="204" y="315"/>
                    <a:pt x="215" y="339"/>
                  </a:cubicBezTo>
                  <a:cubicBezTo>
                    <a:pt x="218" y="346"/>
                    <a:pt x="222" y="353"/>
                    <a:pt x="225" y="361"/>
                  </a:cubicBezTo>
                  <a:cubicBezTo>
                    <a:pt x="242" y="395"/>
                    <a:pt x="261" y="434"/>
                    <a:pt x="256" y="469"/>
                  </a:cubicBezTo>
                  <a:cubicBezTo>
                    <a:pt x="256" y="471"/>
                    <a:pt x="257" y="473"/>
                    <a:pt x="258" y="474"/>
                  </a:cubicBezTo>
                  <a:cubicBezTo>
                    <a:pt x="259" y="475"/>
                    <a:pt x="262" y="475"/>
                    <a:pt x="263" y="475"/>
                  </a:cubicBezTo>
                  <a:cubicBezTo>
                    <a:pt x="264" y="474"/>
                    <a:pt x="265" y="473"/>
                    <a:pt x="265" y="472"/>
                  </a:cubicBezTo>
                  <a:cubicBezTo>
                    <a:pt x="274" y="413"/>
                    <a:pt x="225" y="326"/>
                    <a:pt x="190" y="281"/>
                  </a:cubicBezTo>
                  <a:cubicBezTo>
                    <a:pt x="174" y="260"/>
                    <a:pt x="160" y="238"/>
                    <a:pt x="146" y="216"/>
                  </a:cubicBezTo>
                  <a:cubicBezTo>
                    <a:pt x="132" y="194"/>
                    <a:pt x="119" y="172"/>
                    <a:pt x="103" y="152"/>
                  </a:cubicBezTo>
                  <a:cubicBezTo>
                    <a:pt x="98" y="145"/>
                    <a:pt x="93" y="139"/>
                    <a:pt x="88" y="132"/>
                  </a:cubicBezTo>
                  <a:cubicBezTo>
                    <a:pt x="58" y="95"/>
                    <a:pt x="27" y="56"/>
                    <a:pt x="15" y="10"/>
                  </a:cubicBezTo>
                  <a:cubicBezTo>
                    <a:pt x="15" y="8"/>
                    <a:pt x="14" y="7"/>
                    <a:pt x="12" y="7"/>
                  </a:cubicBezTo>
                  <a:cubicBezTo>
                    <a:pt x="12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4212" y="2182"/>
              <a:ext cx="108" cy="118"/>
            </a:xfrm>
            <a:custGeom>
              <a:avLst/>
              <a:gdLst>
                <a:gd name="T0" fmla="*/ 17 w 77"/>
                <a:gd name="T1" fmla="*/ 39 h 84"/>
                <a:gd name="T2" fmla="*/ 26 w 77"/>
                <a:gd name="T3" fmla="*/ 28 h 84"/>
                <a:gd name="T4" fmla="*/ 47 w 77"/>
                <a:gd name="T5" fmla="*/ 18 h 84"/>
                <a:gd name="T6" fmla="*/ 53 w 77"/>
                <a:gd name="T7" fmla="*/ 39 h 84"/>
                <a:gd name="T8" fmla="*/ 41 w 77"/>
                <a:gd name="T9" fmla="*/ 53 h 84"/>
                <a:gd name="T10" fmla="*/ 64 w 77"/>
                <a:gd name="T11" fmla="*/ 83 h 84"/>
                <a:gd name="T12" fmla="*/ 68 w 77"/>
                <a:gd name="T13" fmla="*/ 68 h 84"/>
                <a:gd name="T14" fmla="*/ 54 w 77"/>
                <a:gd name="T15" fmla="*/ 60 h 84"/>
                <a:gd name="T16" fmla="*/ 60 w 77"/>
                <a:gd name="T17" fmla="*/ 56 h 84"/>
                <a:gd name="T18" fmla="*/ 68 w 77"/>
                <a:gd name="T19" fmla="*/ 39 h 84"/>
                <a:gd name="T20" fmla="*/ 57 w 77"/>
                <a:gd name="T21" fmla="*/ 6 h 84"/>
                <a:gd name="T22" fmla="*/ 22 w 77"/>
                <a:gd name="T23" fmla="*/ 10 h 84"/>
                <a:gd name="T24" fmla="*/ 2 w 77"/>
                <a:gd name="T25" fmla="*/ 43 h 84"/>
                <a:gd name="T26" fmla="*/ 17 w 77"/>
                <a:gd name="T27" fmla="*/ 3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4">
                  <a:moveTo>
                    <a:pt x="17" y="39"/>
                  </a:moveTo>
                  <a:cubicBezTo>
                    <a:pt x="17" y="38"/>
                    <a:pt x="25" y="29"/>
                    <a:pt x="26" y="28"/>
                  </a:cubicBezTo>
                  <a:cubicBezTo>
                    <a:pt x="31" y="22"/>
                    <a:pt x="39" y="14"/>
                    <a:pt x="47" y="18"/>
                  </a:cubicBezTo>
                  <a:cubicBezTo>
                    <a:pt x="54" y="22"/>
                    <a:pt x="55" y="32"/>
                    <a:pt x="53" y="39"/>
                  </a:cubicBezTo>
                  <a:cubicBezTo>
                    <a:pt x="50" y="46"/>
                    <a:pt x="45" y="47"/>
                    <a:pt x="41" y="53"/>
                  </a:cubicBezTo>
                  <a:cubicBezTo>
                    <a:pt x="31" y="66"/>
                    <a:pt x="52" y="81"/>
                    <a:pt x="64" y="83"/>
                  </a:cubicBezTo>
                  <a:cubicBezTo>
                    <a:pt x="73" y="84"/>
                    <a:pt x="77" y="70"/>
                    <a:pt x="68" y="68"/>
                  </a:cubicBezTo>
                  <a:cubicBezTo>
                    <a:pt x="65" y="68"/>
                    <a:pt x="54" y="64"/>
                    <a:pt x="54" y="60"/>
                  </a:cubicBezTo>
                  <a:cubicBezTo>
                    <a:pt x="54" y="63"/>
                    <a:pt x="59" y="57"/>
                    <a:pt x="60" y="56"/>
                  </a:cubicBezTo>
                  <a:cubicBezTo>
                    <a:pt x="64" y="51"/>
                    <a:pt x="67" y="45"/>
                    <a:pt x="68" y="39"/>
                  </a:cubicBezTo>
                  <a:cubicBezTo>
                    <a:pt x="70" y="28"/>
                    <a:pt x="67" y="12"/>
                    <a:pt x="57" y="6"/>
                  </a:cubicBezTo>
                  <a:cubicBezTo>
                    <a:pt x="47" y="0"/>
                    <a:pt x="30" y="3"/>
                    <a:pt x="22" y="10"/>
                  </a:cubicBezTo>
                  <a:cubicBezTo>
                    <a:pt x="14" y="17"/>
                    <a:pt x="0" y="31"/>
                    <a:pt x="2" y="43"/>
                  </a:cubicBezTo>
                  <a:cubicBezTo>
                    <a:pt x="5" y="52"/>
                    <a:pt x="19" y="48"/>
                    <a:pt x="17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1"/>
            <p:cNvSpPr>
              <a:spLocks noEditPoints="1"/>
            </p:cNvSpPr>
            <p:nvPr/>
          </p:nvSpPr>
          <p:spPr bwMode="auto">
            <a:xfrm>
              <a:off x="4207" y="2177"/>
              <a:ext cx="112" cy="126"/>
            </a:xfrm>
            <a:custGeom>
              <a:avLst/>
              <a:gdLst>
                <a:gd name="T0" fmla="*/ 69 w 80"/>
                <a:gd name="T1" fmla="*/ 89 h 89"/>
                <a:gd name="T2" fmla="*/ 67 w 80"/>
                <a:gd name="T3" fmla="*/ 88 h 89"/>
                <a:gd name="T4" fmla="*/ 41 w 80"/>
                <a:gd name="T5" fmla="*/ 69 h 89"/>
                <a:gd name="T6" fmla="*/ 43 w 80"/>
                <a:gd name="T7" fmla="*/ 54 h 89"/>
                <a:gd name="T8" fmla="*/ 48 w 80"/>
                <a:gd name="T9" fmla="*/ 49 h 89"/>
                <a:gd name="T10" fmla="*/ 54 w 80"/>
                <a:gd name="T11" fmla="*/ 41 h 89"/>
                <a:gd name="T12" fmla="*/ 50 w 80"/>
                <a:gd name="T13" fmla="*/ 24 h 89"/>
                <a:gd name="T14" fmla="*/ 32 w 80"/>
                <a:gd name="T15" fmla="*/ 32 h 89"/>
                <a:gd name="T16" fmla="*/ 31 w 80"/>
                <a:gd name="T17" fmla="*/ 33 h 89"/>
                <a:gd name="T18" fmla="*/ 24 w 80"/>
                <a:gd name="T19" fmla="*/ 42 h 89"/>
                <a:gd name="T20" fmla="*/ 21 w 80"/>
                <a:gd name="T21" fmla="*/ 51 h 89"/>
                <a:gd name="T22" fmla="*/ 10 w 80"/>
                <a:gd name="T23" fmla="*/ 53 h 89"/>
                <a:gd name="T24" fmla="*/ 4 w 80"/>
                <a:gd name="T25" fmla="*/ 46 h 89"/>
                <a:gd name="T26" fmla="*/ 24 w 80"/>
                <a:gd name="T27" fmla="*/ 11 h 89"/>
                <a:gd name="T28" fmla="*/ 62 w 80"/>
                <a:gd name="T29" fmla="*/ 7 h 89"/>
                <a:gd name="T30" fmla="*/ 75 w 80"/>
                <a:gd name="T31" fmla="*/ 43 h 89"/>
                <a:gd name="T32" fmla="*/ 66 w 80"/>
                <a:gd name="T33" fmla="*/ 61 h 89"/>
                <a:gd name="T34" fmla="*/ 62 w 80"/>
                <a:gd name="T35" fmla="*/ 65 h 89"/>
                <a:gd name="T36" fmla="*/ 72 w 80"/>
                <a:gd name="T37" fmla="*/ 69 h 89"/>
                <a:gd name="T38" fmla="*/ 80 w 80"/>
                <a:gd name="T39" fmla="*/ 79 h 89"/>
                <a:gd name="T40" fmla="*/ 69 w 80"/>
                <a:gd name="T41" fmla="*/ 89 h 89"/>
                <a:gd name="T42" fmla="*/ 47 w 80"/>
                <a:gd name="T43" fmla="*/ 17 h 89"/>
                <a:gd name="T44" fmla="*/ 52 w 80"/>
                <a:gd name="T45" fmla="*/ 19 h 89"/>
                <a:gd name="T46" fmla="*/ 59 w 80"/>
                <a:gd name="T47" fmla="*/ 43 h 89"/>
                <a:gd name="T48" fmla="*/ 52 w 80"/>
                <a:gd name="T49" fmla="*/ 53 h 89"/>
                <a:gd name="T50" fmla="*/ 47 w 80"/>
                <a:gd name="T51" fmla="*/ 57 h 89"/>
                <a:gd name="T52" fmla="*/ 46 w 80"/>
                <a:gd name="T53" fmla="*/ 67 h 89"/>
                <a:gd name="T54" fmla="*/ 68 w 80"/>
                <a:gd name="T55" fmla="*/ 83 h 89"/>
                <a:gd name="T56" fmla="*/ 74 w 80"/>
                <a:gd name="T57" fmla="*/ 78 h 89"/>
                <a:gd name="T58" fmla="*/ 71 w 80"/>
                <a:gd name="T59" fmla="*/ 74 h 89"/>
                <a:gd name="T60" fmla="*/ 56 w 80"/>
                <a:gd name="T61" fmla="*/ 66 h 89"/>
                <a:gd name="T62" fmla="*/ 56 w 80"/>
                <a:gd name="T63" fmla="*/ 66 h 89"/>
                <a:gd name="T64" fmla="*/ 56 w 80"/>
                <a:gd name="T65" fmla="*/ 64 h 89"/>
                <a:gd name="T66" fmla="*/ 56 w 80"/>
                <a:gd name="T67" fmla="*/ 63 h 89"/>
                <a:gd name="T68" fmla="*/ 58 w 80"/>
                <a:gd name="T69" fmla="*/ 64 h 89"/>
                <a:gd name="T70" fmla="*/ 60 w 80"/>
                <a:gd name="T71" fmla="*/ 62 h 89"/>
                <a:gd name="T72" fmla="*/ 58 w 80"/>
                <a:gd name="T73" fmla="*/ 61 h 89"/>
                <a:gd name="T74" fmla="*/ 61 w 80"/>
                <a:gd name="T75" fmla="*/ 58 h 89"/>
                <a:gd name="T76" fmla="*/ 69 w 80"/>
                <a:gd name="T77" fmla="*/ 41 h 89"/>
                <a:gd name="T78" fmla="*/ 59 w 80"/>
                <a:gd name="T79" fmla="*/ 11 h 89"/>
                <a:gd name="T80" fmla="*/ 28 w 80"/>
                <a:gd name="T81" fmla="*/ 15 h 89"/>
                <a:gd name="T82" fmla="*/ 9 w 80"/>
                <a:gd name="T83" fmla="*/ 45 h 89"/>
                <a:gd name="T84" fmla="*/ 12 w 80"/>
                <a:gd name="T85" fmla="*/ 48 h 89"/>
                <a:gd name="T86" fmla="*/ 17 w 80"/>
                <a:gd name="T87" fmla="*/ 47 h 89"/>
                <a:gd name="T88" fmla="*/ 18 w 80"/>
                <a:gd name="T89" fmla="*/ 42 h 89"/>
                <a:gd name="T90" fmla="*/ 18 w 80"/>
                <a:gd name="T91" fmla="*/ 42 h 89"/>
                <a:gd name="T92" fmla="*/ 27 w 80"/>
                <a:gd name="T93" fmla="*/ 29 h 89"/>
                <a:gd name="T94" fmla="*/ 28 w 80"/>
                <a:gd name="T95" fmla="*/ 29 h 89"/>
                <a:gd name="T96" fmla="*/ 47 w 80"/>
                <a:gd name="T97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89">
                  <a:moveTo>
                    <a:pt x="69" y="89"/>
                  </a:moveTo>
                  <a:cubicBezTo>
                    <a:pt x="68" y="89"/>
                    <a:pt x="68" y="89"/>
                    <a:pt x="67" y="88"/>
                  </a:cubicBezTo>
                  <a:cubicBezTo>
                    <a:pt x="58" y="87"/>
                    <a:pt x="45" y="79"/>
                    <a:pt x="41" y="69"/>
                  </a:cubicBezTo>
                  <a:cubicBezTo>
                    <a:pt x="39" y="64"/>
                    <a:pt x="39" y="59"/>
                    <a:pt x="43" y="54"/>
                  </a:cubicBezTo>
                  <a:cubicBezTo>
                    <a:pt x="44" y="52"/>
                    <a:pt x="46" y="50"/>
                    <a:pt x="48" y="49"/>
                  </a:cubicBezTo>
                  <a:cubicBezTo>
                    <a:pt x="51" y="46"/>
                    <a:pt x="53" y="44"/>
                    <a:pt x="54" y="41"/>
                  </a:cubicBezTo>
                  <a:cubicBezTo>
                    <a:pt x="56" y="36"/>
                    <a:pt x="55" y="26"/>
                    <a:pt x="50" y="24"/>
                  </a:cubicBezTo>
                  <a:cubicBezTo>
                    <a:pt x="45" y="21"/>
                    <a:pt x="39" y="24"/>
                    <a:pt x="32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39"/>
                    <a:pt x="24" y="41"/>
                    <a:pt x="24" y="42"/>
                  </a:cubicBezTo>
                  <a:cubicBezTo>
                    <a:pt x="24" y="45"/>
                    <a:pt x="23" y="49"/>
                    <a:pt x="21" y="51"/>
                  </a:cubicBezTo>
                  <a:cubicBezTo>
                    <a:pt x="18" y="53"/>
                    <a:pt x="14" y="54"/>
                    <a:pt x="10" y="53"/>
                  </a:cubicBezTo>
                  <a:cubicBezTo>
                    <a:pt x="7" y="52"/>
                    <a:pt x="4" y="50"/>
                    <a:pt x="4" y="46"/>
                  </a:cubicBezTo>
                  <a:cubicBezTo>
                    <a:pt x="0" y="33"/>
                    <a:pt x="17" y="17"/>
                    <a:pt x="24" y="11"/>
                  </a:cubicBezTo>
                  <a:cubicBezTo>
                    <a:pt x="33" y="3"/>
                    <a:pt x="51" y="0"/>
                    <a:pt x="62" y="7"/>
                  </a:cubicBezTo>
                  <a:cubicBezTo>
                    <a:pt x="73" y="13"/>
                    <a:pt x="77" y="30"/>
                    <a:pt x="75" y="43"/>
                  </a:cubicBezTo>
                  <a:cubicBezTo>
                    <a:pt x="73" y="49"/>
                    <a:pt x="70" y="56"/>
                    <a:pt x="66" y="61"/>
                  </a:cubicBezTo>
                  <a:cubicBezTo>
                    <a:pt x="64" y="62"/>
                    <a:pt x="63" y="64"/>
                    <a:pt x="62" y="65"/>
                  </a:cubicBezTo>
                  <a:cubicBezTo>
                    <a:pt x="65" y="66"/>
                    <a:pt x="70" y="68"/>
                    <a:pt x="72" y="69"/>
                  </a:cubicBezTo>
                  <a:cubicBezTo>
                    <a:pt x="77" y="69"/>
                    <a:pt x="80" y="74"/>
                    <a:pt x="80" y="79"/>
                  </a:cubicBezTo>
                  <a:cubicBezTo>
                    <a:pt x="79" y="84"/>
                    <a:pt x="75" y="89"/>
                    <a:pt x="69" y="89"/>
                  </a:cubicBezTo>
                  <a:close/>
                  <a:moveTo>
                    <a:pt x="47" y="17"/>
                  </a:moveTo>
                  <a:cubicBezTo>
                    <a:pt x="49" y="17"/>
                    <a:pt x="51" y="18"/>
                    <a:pt x="52" y="19"/>
                  </a:cubicBezTo>
                  <a:cubicBezTo>
                    <a:pt x="61" y="23"/>
                    <a:pt x="62" y="35"/>
                    <a:pt x="59" y="43"/>
                  </a:cubicBezTo>
                  <a:cubicBezTo>
                    <a:pt x="58" y="48"/>
                    <a:pt x="55" y="50"/>
                    <a:pt x="52" y="53"/>
                  </a:cubicBezTo>
                  <a:cubicBezTo>
                    <a:pt x="50" y="54"/>
                    <a:pt x="49" y="56"/>
                    <a:pt x="47" y="57"/>
                  </a:cubicBezTo>
                  <a:cubicBezTo>
                    <a:pt x="45" y="60"/>
                    <a:pt x="45" y="64"/>
                    <a:pt x="46" y="67"/>
                  </a:cubicBezTo>
                  <a:cubicBezTo>
                    <a:pt x="49" y="75"/>
                    <a:pt x="60" y="82"/>
                    <a:pt x="68" y="83"/>
                  </a:cubicBezTo>
                  <a:cubicBezTo>
                    <a:pt x="72" y="84"/>
                    <a:pt x="74" y="80"/>
                    <a:pt x="74" y="78"/>
                  </a:cubicBezTo>
                  <a:cubicBezTo>
                    <a:pt x="74" y="77"/>
                    <a:pt x="74" y="75"/>
                    <a:pt x="71" y="74"/>
                  </a:cubicBezTo>
                  <a:cubicBezTo>
                    <a:pt x="71" y="74"/>
                    <a:pt x="59" y="71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5" y="64"/>
                    <a:pt x="55" y="64"/>
                    <a:pt x="56" y="63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8" y="61"/>
                    <a:pt x="59" y="60"/>
                    <a:pt x="61" y="58"/>
                  </a:cubicBezTo>
                  <a:cubicBezTo>
                    <a:pt x="65" y="53"/>
                    <a:pt x="68" y="47"/>
                    <a:pt x="69" y="41"/>
                  </a:cubicBezTo>
                  <a:cubicBezTo>
                    <a:pt x="71" y="31"/>
                    <a:pt x="68" y="17"/>
                    <a:pt x="59" y="11"/>
                  </a:cubicBezTo>
                  <a:cubicBezTo>
                    <a:pt x="51" y="6"/>
                    <a:pt x="35" y="9"/>
                    <a:pt x="28" y="15"/>
                  </a:cubicBezTo>
                  <a:cubicBezTo>
                    <a:pt x="17" y="24"/>
                    <a:pt x="7" y="36"/>
                    <a:pt x="9" y="45"/>
                  </a:cubicBezTo>
                  <a:cubicBezTo>
                    <a:pt x="9" y="47"/>
                    <a:pt x="10" y="48"/>
                    <a:pt x="12" y="48"/>
                  </a:cubicBezTo>
                  <a:cubicBezTo>
                    <a:pt x="13" y="49"/>
                    <a:pt x="15" y="48"/>
                    <a:pt x="17" y="47"/>
                  </a:cubicBezTo>
                  <a:cubicBezTo>
                    <a:pt x="18" y="46"/>
                    <a:pt x="19" y="45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1"/>
                    <a:pt x="18" y="40"/>
                    <a:pt x="27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5" y="21"/>
                    <a:pt x="41" y="17"/>
                    <a:pt x="47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3921" y="1988"/>
              <a:ext cx="102" cy="90"/>
            </a:xfrm>
            <a:custGeom>
              <a:avLst/>
              <a:gdLst>
                <a:gd name="T0" fmla="*/ 56 w 72"/>
                <a:gd name="T1" fmla="*/ 59 h 64"/>
                <a:gd name="T2" fmla="*/ 70 w 72"/>
                <a:gd name="T3" fmla="*/ 34 h 64"/>
                <a:gd name="T4" fmla="*/ 64 w 72"/>
                <a:gd name="T5" fmla="*/ 6 h 64"/>
                <a:gd name="T6" fmla="*/ 39 w 72"/>
                <a:gd name="T7" fmla="*/ 1 h 64"/>
                <a:gd name="T8" fmla="*/ 20 w 72"/>
                <a:gd name="T9" fmla="*/ 20 h 64"/>
                <a:gd name="T10" fmla="*/ 30 w 72"/>
                <a:gd name="T11" fmla="*/ 20 h 64"/>
                <a:gd name="T12" fmla="*/ 17 w 72"/>
                <a:gd name="T13" fmla="*/ 7 h 64"/>
                <a:gd name="T14" fmla="*/ 7 w 72"/>
                <a:gd name="T15" fmla="*/ 18 h 64"/>
                <a:gd name="T16" fmla="*/ 20 w 72"/>
                <a:gd name="T17" fmla="*/ 31 h 64"/>
                <a:gd name="T18" fmla="*/ 30 w 72"/>
                <a:gd name="T19" fmla="*/ 31 h 64"/>
                <a:gd name="T20" fmla="*/ 50 w 72"/>
                <a:gd name="T21" fmla="*/ 16 h 64"/>
                <a:gd name="T22" fmla="*/ 48 w 72"/>
                <a:gd name="T23" fmla="*/ 46 h 64"/>
                <a:gd name="T24" fmla="*/ 56 w 72"/>
                <a:gd name="T25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4">
                  <a:moveTo>
                    <a:pt x="56" y="59"/>
                  </a:moveTo>
                  <a:cubicBezTo>
                    <a:pt x="65" y="53"/>
                    <a:pt x="69" y="44"/>
                    <a:pt x="70" y="34"/>
                  </a:cubicBezTo>
                  <a:cubicBezTo>
                    <a:pt x="71" y="25"/>
                    <a:pt x="72" y="13"/>
                    <a:pt x="64" y="6"/>
                  </a:cubicBezTo>
                  <a:cubicBezTo>
                    <a:pt x="58" y="1"/>
                    <a:pt x="47" y="0"/>
                    <a:pt x="39" y="1"/>
                  </a:cubicBezTo>
                  <a:cubicBezTo>
                    <a:pt x="27" y="3"/>
                    <a:pt x="27" y="12"/>
                    <a:pt x="20" y="20"/>
                  </a:cubicBezTo>
                  <a:cubicBezTo>
                    <a:pt x="23" y="20"/>
                    <a:pt x="27" y="20"/>
                    <a:pt x="30" y="20"/>
                  </a:cubicBezTo>
                  <a:cubicBezTo>
                    <a:pt x="26" y="16"/>
                    <a:pt x="21" y="12"/>
                    <a:pt x="17" y="7"/>
                  </a:cubicBezTo>
                  <a:cubicBezTo>
                    <a:pt x="10" y="0"/>
                    <a:pt x="0" y="11"/>
                    <a:pt x="7" y="18"/>
                  </a:cubicBezTo>
                  <a:cubicBezTo>
                    <a:pt x="11" y="22"/>
                    <a:pt x="15" y="26"/>
                    <a:pt x="20" y="31"/>
                  </a:cubicBezTo>
                  <a:cubicBezTo>
                    <a:pt x="23" y="33"/>
                    <a:pt x="28" y="34"/>
                    <a:pt x="30" y="31"/>
                  </a:cubicBezTo>
                  <a:cubicBezTo>
                    <a:pt x="36" y="24"/>
                    <a:pt x="38" y="13"/>
                    <a:pt x="50" y="16"/>
                  </a:cubicBezTo>
                  <a:cubicBezTo>
                    <a:pt x="61" y="19"/>
                    <a:pt x="56" y="41"/>
                    <a:pt x="48" y="46"/>
                  </a:cubicBezTo>
                  <a:cubicBezTo>
                    <a:pt x="40" y="51"/>
                    <a:pt x="47" y="64"/>
                    <a:pt x="56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3"/>
            <p:cNvSpPr>
              <a:spLocks noEditPoints="1"/>
            </p:cNvSpPr>
            <p:nvPr/>
          </p:nvSpPr>
          <p:spPr bwMode="auto">
            <a:xfrm>
              <a:off x="3921" y="1984"/>
              <a:ext cx="106" cy="92"/>
            </a:xfrm>
            <a:custGeom>
              <a:avLst/>
              <a:gdLst>
                <a:gd name="T0" fmla="*/ 52 w 75"/>
                <a:gd name="T1" fmla="*/ 66 h 66"/>
                <a:gd name="T2" fmla="*/ 48 w 75"/>
                <a:gd name="T3" fmla="*/ 65 h 66"/>
                <a:gd name="T4" fmla="*/ 42 w 75"/>
                <a:gd name="T5" fmla="*/ 55 h 66"/>
                <a:gd name="T6" fmla="*/ 47 w 75"/>
                <a:gd name="T7" fmla="*/ 47 h 66"/>
                <a:gd name="T8" fmla="*/ 53 w 75"/>
                <a:gd name="T9" fmla="*/ 28 h 66"/>
                <a:gd name="T10" fmla="*/ 49 w 75"/>
                <a:gd name="T11" fmla="*/ 21 h 66"/>
                <a:gd name="T12" fmla="*/ 37 w 75"/>
                <a:gd name="T13" fmla="*/ 29 h 66"/>
                <a:gd name="T14" fmla="*/ 33 w 75"/>
                <a:gd name="T15" fmla="*/ 35 h 66"/>
                <a:gd name="T16" fmla="*/ 26 w 75"/>
                <a:gd name="T17" fmla="*/ 38 h 66"/>
                <a:gd name="T18" fmla="*/ 18 w 75"/>
                <a:gd name="T19" fmla="*/ 36 h 66"/>
                <a:gd name="T20" fmla="*/ 5 w 75"/>
                <a:gd name="T21" fmla="*/ 23 h 66"/>
                <a:gd name="T22" fmla="*/ 5 w 75"/>
                <a:gd name="T23" fmla="*/ 8 h 66"/>
                <a:gd name="T24" fmla="*/ 19 w 75"/>
                <a:gd name="T25" fmla="*/ 8 h 66"/>
                <a:gd name="T26" fmla="*/ 23 w 75"/>
                <a:gd name="T27" fmla="*/ 13 h 66"/>
                <a:gd name="T28" fmla="*/ 39 w 75"/>
                <a:gd name="T29" fmla="*/ 1 h 66"/>
                <a:gd name="T30" fmla="*/ 66 w 75"/>
                <a:gd name="T31" fmla="*/ 7 h 66"/>
                <a:gd name="T32" fmla="*/ 73 w 75"/>
                <a:gd name="T33" fmla="*/ 37 h 66"/>
                <a:gd name="T34" fmla="*/ 57 w 75"/>
                <a:gd name="T35" fmla="*/ 64 h 66"/>
                <a:gd name="T36" fmla="*/ 52 w 75"/>
                <a:gd name="T37" fmla="*/ 66 h 66"/>
                <a:gd name="T38" fmla="*/ 46 w 75"/>
                <a:gd name="T39" fmla="*/ 16 h 66"/>
                <a:gd name="T40" fmla="*/ 50 w 75"/>
                <a:gd name="T41" fmla="*/ 16 h 66"/>
                <a:gd name="T42" fmla="*/ 59 w 75"/>
                <a:gd name="T43" fmla="*/ 27 h 66"/>
                <a:gd name="T44" fmla="*/ 50 w 75"/>
                <a:gd name="T45" fmla="*/ 51 h 66"/>
                <a:gd name="T46" fmla="*/ 47 w 75"/>
                <a:gd name="T47" fmla="*/ 55 h 66"/>
                <a:gd name="T48" fmla="*/ 50 w 75"/>
                <a:gd name="T49" fmla="*/ 60 h 66"/>
                <a:gd name="T50" fmla="*/ 54 w 75"/>
                <a:gd name="T51" fmla="*/ 60 h 66"/>
                <a:gd name="T52" fmla="*/ 54 w 75"/>
                <a:gd name="T53" fmla="*/ 60 h 66"/>
                <a:gd name="T54" fmla="*/ 67 w 75"/>
                <a:gd name="T55" fmla="*/ 37 h 66"/>
                <a:gd name="T56" fmla="*/ 62 w 75"/>
                <a:gd name="T57" fmla="*/ 11 h 66"/>
                <a:gd name="T58" fmla="*/ 40 w 75"/>
                <a:gd name="T59" fmla="*/ 7 h 66"/>
                <a:gd name="T60" fmla="*/ 28 w 75"/>
                <a:gd name="T61" fmla="*/ 17 h 66"/>
                <a:gd name="T62" fmla="*/ 32 w 75"/>
                <a:gd name="T63" fmla="*/ 21 h 66"/>
                <a:gd name="T64" fmla="*/ 34 w 75"/>
                <a:gd name="T65" fmla="*/ 23 h 66"/>
                <a:gd name="T66" fmla="*/ 46 w 75"/>
                <a:gd name="T67" fmla="*/ 16 h 66"/>
                <a:gd name="T68" fmla="*/ 16 w 75"/>
                <a:gd name="T69" fmla="*/ 26 h 66"/>
                <a:gd name="T70" fmla="*/ 22 w 75"/>
                <a:gd name="T71" fmla="*/ 31 h 66"/>
                <a:gd name="T72" fmla="*/ 26 w 75"/>
                <a:gd name="T73" fmla="*/ 33 h 66"/>
                <a:gd name="T74" fmla="*/ 28 w 75"/>
                <a:gd name="T75" fmla="*/ 32 h 66"/>
                <a:gd name="T76" fmla="*/ 32 w 75"/>
                <a:gd name="T77" fmla="*/ 26 h 66"/>
                <a:gd name="T78" fmla="*/ 32 w 75"/>
                <a:gd name="T79" fmla="*/ 26 h 66"/>
                <a:gd name="T80" fmla="*/ 16 w 75"/>
                <a:gd name="T81" fmla="*/ 26 h 66"/>
                <a:gd name="T82" fmla="*/ 12 w 75"/>
                <a:gd name="T83" fmla="*/ 11 h 66"/>
                <a:gd name="T84" fmla="*/ 9 w 75"/>
                <a:gd name="T85" fmla="*/ 12 h 66"/>
                <a:gd name="T86" fmla="*/ 9 w 75"/>
                <a:gd name="T87" fmla="*/ 19 h 66"/>
                <a:gd name="T88" fmla="*/ 15 w 75"/>
                <a:gd name="T89" fmla="*/ 25 h 66"/>
                <a:gd name="T90" fmla="*/ 18 w 75"/>
                <a:gd name="T91" fmla="*/ 21 h 66"/>
                <a:gd name="T92" fmla="*/ 21 w 75"/>
                <a:gd name="T93" fmla="*/ 18 h 66"/>
                <a:gd name="T94" fmla="*/ 15 w 75"/>
                <a:gd name="T95" fmla="*/ 12 h 66"/>
                <a:gd name="T96" fmla="*/ 12 w 75"/>
                <a:gd name="T97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66">
                  <a:moveTo>
                    <a:pt x="52" y="66"/>
                  </a:moveTo>
                  <a:cubicBezTo>
                    <a:pt x="50" y="66"/>
                    <a:pt x="49" y="65"/>
                    <a:pt x="48" y="65"/>
                  </a:cubicBezTo>
                  <a:cubicBezTo>
                    <a:pt x="44" y="63"/>
                    <a:pt x="42" y="59"/>
                    <a:pt x="42" y="55"/>
                  </a:cubicBezTo>
                  <a:cubicBezTo>
                    <a:pt x="42" y="52"/>
                    <a:pt x="44" y="49"/>
                    <a:pt x="47" y="47"/>
                  </a:cubicBezTo>
                  <a:cubicBezTo>
                    <a:pt x="51" y="44"/>
                    <a:pt x="54" y="34"/>
                    <a:pt x="53" y="28"/>
                  </a:cubicBezTo>
                  <a:cubicBezTo>
                    <a:pt x="53" y="24"/>
                    <a:pt x="51" y="22"/>
                    <a:pt x="49" y="21"/>
                  </a:cubicBezTo>
                  <a:cubicBezTo>
                    <a:pt x="43" y="20"/>
                    <a:pt x="41" y="23"/>
                    <a:pt x="37" y="29"/>
                  </a:cubicBezTo>
                  <a:cubicBezTo>
                    <a:pt x="36" y="31"/>
                    <a:pt x="34" y="33"/>
                    <a:pt x="33" y="35"/>
                  </a:cubicBezTo>
                  <a:cubicBezTo>
                    <a:pt x="31" y="37"/>
                    <a:pt x="29" y="38"/>
                    <a:pt x="26" y="38"/>
                  </a:cubicBezTo>
                  <a:cubicBezTo>
                    <a:pt x="24" y="39"/>
                    <a:pt x="20" y="38"/>
                    <a:pt x="18" y="36"/>
                  </a:cubicBezTo>
                  <a:cubicBezTo>
                    <a:pt x="13" y="32"/>
                    <a:pt x="9" y="27"/>
                    <a:pt x="5" y="23"/>
                  </a:cubicBezTo>
                  <a:cubicBezTo>
                    <a:pt x="0" y="18"/>
                    <a:pt x="1" y="11"/>
                    <a:pt x="5" y="8"/>
                  </a:cubicBezTo>
                  <a:cubicBezTo>
                    <a:pt x="9" y="5"/>
                    <a:pt x="15" y="4"/>
                    <a:pt x="19" y="8"/>
                  </a:cubicBezTo>
                  <a:cubicBezTo>
                    <a:pt x="21" y="10"/>
                    <a:pt x="22" y="11"/>
                    <a:pt x="23" y="13"/>
                  </a:cubicBezTo>
                  <a:cubicBezTo>
                    <a:pt x="26" y="8"/>
                    <a:pt x="30" y="3"/>
                    <a:pt x="39" y="1"/>
                  </a:cubicBezTo>
                  <a:cubicBezTo>
                    <a:pt x="47" y="0"/>
                    <a:pt x="59" y="1"/>
                    <a:pt x="66" y="7"/>
                  </a:cubicBezTo>
                  <a:cubicBezTo>
                    <a:pt x="75" y="15"/>
                    <a:pt x="74" y="27"/>
                    <a:pt x="73" y="37"/>
                  </a:cubicBezTo>
                  <a:cubicBezTo>
                    <a:pt x="71" y="50"/>
                    <a:pt x="66" y="59"/>
                    <a:pt x="57" y="64"/>
                  </a:cubicBezTo>
                  <a:cubicBezTo>
                    <a:pt x="55" y="65"/>
                    <a:pt x="54" y="66"/>
                    <a:pt x="52" y="66"/>
                  </a:cubicBezTo>
                  <a:close/>
                  <a:moveTo>
                    <a:pt x="46" y="16"/>
                  </a:moveTo>
                  <a:cubicBezTo>
                    <a:pt x="47" y="16"/>
                    <a:pt x="49" y="16"/>
                    <a:pt x="50" y="16"/>
                  </a:cubicBezTo>
                  <a:cubicBezTo>
                    <a:pt x="55" y="17"/>
                    <a:pt x="58" y="21"/>
                    <a:pt x="59" y="27"/>
                  </a:cubicBezTo>
                  <a:cubicBezTo>
                    <a:pt x="60" y="35"/>
                    <a:pt x="56" y="47"/>
                    <a:pt x="50" y="51"/>
                  </a:cubicBezTo>
                  <a:cubicBezTo>
                    <a:pt x="48" y="52"/>
                    <a:pt x="47" y="54"/>
                    <a:pt x="47" y="55"/>
                  </a:cubicBezTo>
                  <a:cubicBezTo>
                    <a:pt x="47" y="57"/>
                    <a:pt x="49" y="59"/>
                    <a:pt x="50" y="60"/>
                  </a:cubicBezTo>
                  <a:cubicBezTo>
                    <a:pt x="51" y="61"/>
                    <a:pt x="53" y="60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62" y="55"/>
                    <a:pt x="66" y="48"/>
                    <a:pt x="67" y="37"/>
                  </a:cubicBezTo>
                  <a:cubicBezTo>
                    <a:pt x="68" y="27"/>
                    <a:pt x="69" y="17"/>
                    <a:pt x="62" y="11"/>
                  </a:cubicBezTo>
                  <a:cubicBezTo>
                    <a:pt x="57" y="7"/>
                    <a:pt x="47" y="5"/>
                    <a:pt x="40" y="7"/>
                  </a:cubicBezTo>
                  <a:cubicBezTo>
                    <a:pt x="33" y="8"/>
                    <a:pt x="30" y="12"/>
                    <a:pt x="28" y="17"/>
                  </a:cubicBezTo>
                  <a:cubicBezTo>
                    <a:pt x="29" y="18"/>
                    <a:pt x="31" y="20"/>
                    <a:pt x="32" y="21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7" y="19"/>
                    <a:pt x="40" y="16"/>
                    <a:pt x="46" y="16"/>
                  </a:cubicBezTo>
                  <a:close/>
                  <a:moveTo>
                    <a:pt x="16" y="26"/>
                  </a:moveTo>
                  <a:cubicBezTo>
                    <a:pt x="18" y="28"/>
                    <a:pt x="20" y="30"/>
                    <a:pt x="22" y="31"/>
                  </a:cubicBezTo>
                  <a:cubicBezTo>
                    <a:pt x="23" y="32"/>
                    <a:pt x="24" y="33"/>
                    <a:pt x="26" y="33"/>
                  </a:cubicBezTo>
                  <a:cubicBezTo>
                    <a:pt x="27" y="33"/>
                    <a:pt x="28" y="32"/>
                    <a:pt x="28" y="32"/>
                  </a:cubicBezTo>
                  <a:cubicBezTo>
                    <a:pt x="30" y="30"/>
                    <a:pt x="31" y="28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lnTo>
                    <a:pt x="16" y="26"/>
                  </a:lnTo>
                  <a:close/>
                  <a:moveTo>
                    <a:pt x="12" y="11"/>
                  </a:moveTo>
                  <a:cubicBezTo>
                    <a:pt x="11" y="11"/>
                    <a:pt x="9" y="12"/>
                    <a:pt x="9" y="12"/>
                  </a:cubicBezTo>
                  <a:cubicBezTo>
                    <a:pt x="8" y="13"/>
                    <a:pt x="6" y="16"/>
                    <a:pt x="9" y="19"/>
                  </a:cubicBezTo>
                  <a:cubicBezTo>
                    <a:pt x="11" y="21"/>
                    <a:pt x="13" y="23"/>
                    <a:pt x="15" y="25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9"/>
                    <a:pt x="21" y="18"/>
                  </a:cubicBezTo>
                  <a:cubicBezTo>
                    <a:pt x="19" y="16"/>
                    <a:pt x="17" y="14"/>
                    <a:pt x="15" y="12"/>
                  </a:cubicBezTo>
                  <a:cubicBezTo>
                    <a:pt x="14" y="11"/>
                    <a:pt x="13" y="11"/>
                    <a:pt x="12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3903" y="2232"/>
              <a:ext cx="188" cy="152"/>
            </a:xfrm>
            <a:custGeom>
              <a:avLst/>
              <a:gdLst>
                <a:gd name="T0" fmla="*/ 22 w 134"/>
                <a:gd name="T1" fmla="*/ 16 h 108"/>
                <a:gd name="T2" fmla="*/ 126 w 134"/>
                <a:gd name="T3" fmla="*/ 71 h 108"/>
                <a:gd name="T4" fmla="*/ 117 w 134"/>
                <a:gd name="T5" fmla="*/ 60 h 108"/>
                <a:gd name="T6" fmla="*/ 47 w 134"/>
                <a:gd name="T7" fmla="*/ 89 h 108"/>
                <a:gd name="T8" fmla="*/ 23 w 134"/>
                <a:gd name="T9" fmla="*/ 56 h 108"/>
                <a:gd name="T10" fmla="*/ 33 w 134"/>
                <a:gd name="T11" fmla="*/ 19 h 108"/>
                <a:gd name="T12" fmla="*/ 20 w 134"/>
                <a:gd name="T13" fmla="*/ 12 h 108"/>
                <a:gd name="T14" fmla="*/ 31 w 134"/>
                <a:gd name="T15" fmla="*/ 101 h 108"/>
                <a:gd name="T16" fmla="*/ 82 w 134"/>
                <a:gd name="T17" fmla="*/ 98 h 108"/>
                <a:gd name="T18" fmla="*/ 130 w 134"/>
                <a:gd name="T19" fmla="*/ 68 h 108"/>
                <a:gd name="T20" fmla="*/ 122 w 134"/>
                <a:gd name="T21" fmla="*/ 57 h 108"/>
                <a:gd name="T22" fmla="*/ 35 w 134"/>
                <a:gd name="T23" fmla="*/ 9 h 108"/>
                <a:gd name="T24" fmla="*/ 22 w 134"/>
                <a:gd name="T25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08">
                  <a:moveTo>
                    <a:pt x="22" y="16"/>
                  </a:moveTo>
                  <a:cubicBezTo>
                    <a:pt x="41" y="57"/>
                    <a:pt x="82" y="78"/>
                    <a:pt x="126" y="71"/>
                  </a:cubicBezTo>
                  <a:cubicBezTo>
                    <a:pt x="123" y="67"/>
                    <a:pt x="120" y="64"/>
                    <a:pt x="117" y="60"/>
                  </a:cubicBezTo>
                  <a:cubicBezTo>
                    <a:pt x="107" y="77"/>
                    <a:pt x="65" y="92"/>
                    <a:pt x="47" y="89"/>
                  </a:cubicBezTo>
                  <a:cubicBezTo>
                    <a:pt x="29" y="87"/>
                    <a:pt x="24" y="74"/>
                    <a:pt x="23" y="56"/>
                  </a:cubicBezTo>
                  <a:cubicBezTo>
                    <a:pt x="23" y="43"/>
                    <a:pt x="25" y="30"/>
                    <a:pt x="33" y="19"/>
                  </a:cubicBezTo>
                  <a:cubicBezTo>
                    <a:pt x="38" y="11"/>
                    <a:pt x="26" y="4"/>
                    <a:pt x="20" y="12"/>
                  </a:cubicBezTo>
                  <a:cubicBezTo>
                    <a:pt x="3" y="35"/>
                    <a:pt x="0" y="88"/>
                    <a:pt x="31" y="101"/>
                  </a:cubicBezTo>
                  <a:cubicBezTo>
                    <a:pt x="47" y="108"/>
                    <a:pt x="66" y="104"/>
                    <a:pt x="82" y="98"/>
                  </a:cubicBezTo>
                  <a:cubicBezTo>
                    <a:pt x="97" y="92"/>
                    <a:pt x="121" y="83"/>
                    <a:pt x="130" y="68"/>
                  </a:cubicBezTo>
                  <a:cubicBezTo>
                    <a:pt x="134" y="61"/>
                    <a:pt x="128" y="56"/>
                    <a:pt x="122" y="57"/>
                  </a:cubicBezTo>
                  <a:cubicBezTo>
                    <a:pt x="84" y="63"/>
                    <a:pt x="51" y="43"/>
                    <a:pt x="35" y="9"/>
                  </a:cubicBezTo>
                  <a:cubicBezTo>
                    <a:pt x="31" y="0"/>
                    <a:pt x="18" y="7"/>
                    <a:pt x="22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5"/>
            <p:cNvSpPr>
              <a:spLocks noEditPoints="1"/>
            </p:cNvSpPr>
            <p:nvPr/>
          </p:nvSpPr>
          <p:spPr bwMode="auto">
            <a:xfrm>
              <a:off x="3905" y="2234"/>
              <a:ext cx="188" cy="149"/>
            </a:xfrm>
            <a:custGeom>
              <a:avLst/>
              <a:gdLst>
                <a:gd name="T0" fmla="*/ 49 w 134"/>
                <a:gd name="T1" fmla="*/ 106 h 106"/>
                <a:gd name="T2" fmla="*/ 29 w 134"/>
                <a:gd name="T3" fmla="*/ 103 h 106"/>
                <a:gd name="T4" fmla="*/ 6 w 134"/>
                <a:gd name="T5" fmla="*/ 75 h 106"/>
                <a:gd name="T6" fmla="*/ 17 w 134"/>
                <a:gd name="T7" fmla="*/ 9 h 106"/>
                <a:gd name="T8" fmla="*/ 19 w 134"/>
                <a:gd name="T9" fmla="*/ 7 h 106"/>
                <a:gd name="T10" fmla="*/ 25 w 134"/>
                <a:gd name="T11" fmla="*/ 2 h 106"/>
                <a:gd name="T12" fmla="*/ 37 w 134"/>
                <a:gd name="T13" fmla="*/ 6 h 106"/>
                <a:gd name="T14" fmla="*/ 120 w 134"/>
                <a:gd name="T15" fmla="*/ 53 h 106"/>
                <a:gd name="T16" fmla="*/ 132 w 134"/>
                <a:gd name="T17" fmla="*/ 58 h 106"/>
                <a:gd name="T18" fmla="*/ 132 w 134"/>
                <a:gd name="T19" fmla="*/ 68 h 106"/>
                <a:gd name="T20" fmla="*/ 129 w 134"/>
                <a:gd name="T21" fmla="*/ 71 h 106"/>
                <a:gd name="T22" fmla="*/ 130 w 134"/>
                <a:gd name="T23" fmla="*/ 72 h 106"/>
                <a:gd name="T24" fmla="*/ 129 w 134"/>
                <a:gd name="T25" fmla="*/ 72 h 106"/>
                <a:gd name="T26" fmla="*/ 81 w 134"/>
                <a:gd name="T27" fmla="*/ 100 h 106"/>
                <a:gd name="T28" fmla="*/ 49 w 134"/>
                <a:gd name="T29" fmla="*/ 106 h 106"/>
                <a:gd name="T30" fmla="*/ 19 w 134"/>
                <a:gd name="T31" fmla="*/ 16 h 106"/>
                <a:gd name="T32" fmla="*/ 12 w 134"/>
                <a:gd name="T33" fmla="*/ 73 h 106"/>
                <a:gd name="T34" fmla="*/ 32 w 134"/>
                <a:gd name="T35" fmla="*/ 97 h 106"/>
                <a:gd name="T36" fmla="*/ 80 w 134"/>
                <a:gd name="T37" fmla="*/ 95 h 106"/>
                <a:gd name="T38" fmla="*/ 120 w 134"/>
                <a:gd name="T39" fmla="*/ 73 h 106"/>
                <a:gd name="T40" fmla="*/ 104 w 134"/>
                <a:gd name="T41" fmla="*/ 74 h 106"/>
                <a:gd name="T42" fmla="*/ 46 w 134"/>
                <a:gd name="T43" fmla="*/ 91 h 106"/>
                <a:gd name="T44" fmla="*/ 20 w 134"/>
                <a:gd name="T45" fmla="*/ 55 h 106"/>
                <a:gd name="T46" fmla="*/ 24 w 134"/>
                <a:gd name="T47" fmla="*/ 27 h 106"/>
                <a:gd name="T48" fmla="*/ 19 w 134"/>
                <a:gd name="T49" fmla="*/ 16 h 106"/>
                <a:gd name="T50" fmla="*/ 28 w 134"/>
                <a:gd name="T51" fmla="*/ 33 h 106"/>
                <a:gd name="T52" fmla="*/ 25 w 134"/>
                <a:gd name="T53" fmla="*/ 55 h 106"/>
                <a:gd name="T54" fmla="*/ 47 w 134"/>
                <a:gd name="T55" fmla="*/ 86 h 106"/>
                <a:gd name="T56" fmla="*/ 95 w 134"/>
                <a:gd name="T57" fmla="*/ 73 h 106"/>
                <a:gd name="T58" fmla="*/ 28 w 134"/>
                <a:gd name="T59" fmla="*/ 33 h 106"/>
                <a:gd name="T60" fmla="*/ 116 w 134"/>
                <a:gd name="T61" fmla="*/ 64 h 106"/>
                <a:gd name="T62" fmla="*/ 112 w 134"/>
                <a:gd name="T63" fmla="*/ 68 h 106"/>
                <a:gd name="T64" fmla="*/ 120 w 134"/>
                <a:gd name="T65" fmla="*/ 68 h 106"/>
                <a:gd name="T66" fmla="*/ 116 w 134"/>
                <a:gd name="T67" fmla="*/ 64 h 106"/>
                <a:gd name="T68" fmla="*/ 30 w 134"/>
                <a:gd name="T69" fmla="*/ 26 h 106"/>
                <a:gd name="T70" fmla="*/ 103 w 134"/>
                <a:gd name="T71" fmla="*/ 68 h 106"/>
                <a:gd name="T72" fmla="*/ 113 w 134"/>
                <a:gd name="T73" fmla="*/ 59 h 106"/>
                <a:gd name="T74" fmla="*/ 36 w 134"/>
                <a:gd name="T75" fmla="*/ 17 h 106"/>
                <a:gd name="T76" fmla="*/ 34 w 134"/>
                <a:gd name="T77" fmla="*/ 20 h 106"/>
                <a:gd name="T78" fmla="*/ 30 w 134"/>
                <a:gd name="T79" fmla="*/ 26 h 106"/>
                <a:gd name="T80" fmla="*/ 120 w 134"/>
                <a:gd name="T81" fmla="*/ 59 h 106"/>
                <a:gd name="T82" fmla="*/ 126 w 134"/>
                <a:gd name="T83" fmla="*/ 67 h 106"/>
                <a:gd name="T84" fmla="*/ 127 w 134"/>
                <a:gd name="T85" fmla="*/ 65 h 106"/>
                <a:gd name="T86" fmla="*/ 127 w 134"/>
                <a:gd name="T87" fmla="*/ 61 h 106"/>
                <a:gd name="T88" fmla="*/ 121 w 134"/>
                <a:gd name="T89" fmla="*/ 58 h 106"/>
                <a:gd name="T90" fmla="*/ 120 w 134"/>
                <a:gd name="T91" fmla="*/ 59 h 106"/>
                <a:gd name="T92" fmla="*/ 24 w 134"/>
                <a:gd name="T93" fmla="*/ 14 h 106"/>
                <a:gd name="T94" fmla="*/ 27 w 134"/>
                <a:gd name="T95" fmla="*/ 21 h 106"/>
                <a:gd name="T96" fmla="*/ 30 w 134"/>
                <a:gd name="T97" fmla="*/ 17 h 106"/>
                <a:gd name="T98" fmla="*/ 30 w 134"/>
                <a:gd name="T99" fmla="*/ 13 h 106"/>
                <a:gd name="T100" fmla="*/ 26 w 134"/>
                <a:gd name="T101" fmla="*/ 10 h 106"/>
                <a:gd name="T102" fmla="*/ 24 w 134"/>
                <a:gd name="T103" fmla="*/ 11 h 106"/>
                <a:gd name="T104" fmla="*/ 24 w 134"/>
                <a:gd name="T105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" h="106">
                  <a:moveTo>
                    <a:pt x="49" y="106"/>
                  </a:moveTo>
                  <a:cubicBezTo>
                    <a:pt x="43" y="106"/>
                    <a:pt x="36" y="105"/>
                    <a:pt x="29" y="103"/>
                  </a:cubicBezTo>
                  <a:cubicBezTo>
                    <a:pt x="18" y="98"/>
                    <a:pt x="10" y="88"/>
                    <a:pt x="6" y="75"/>
                  </a:cubicBezTo>
                  <a:cubicBezTo>
                    <a:pt x="0" y="54"/>
                    <a:pt x="5" y="26"/>
                    <a:pt x="17" y="9"/>
                  </a:cubicBezTo>
                  <a:cubicBezTo>
                    <a:pt x="17" y="8"/>
                    <a:pt x="18" y="7"/>
                    <a:pt x="19" y="7"/>
                  </a:cubicBezTo>
                  <a:cubicBezTo>
                    <a:pt x="20" y="5"/>
                    <a:pt x="22" y="3"/>
                    <a:pt x="25" y="2"/>
                  </a:cubicBezTo>
                  <a:cubicBezTo>
                    <a:pt x="30" y="0"/>
                    <a:pt x="35" y="2"/>
                    <a:pt x="37" y="6"/>
                  </a:cubicBezTo>
                  <a:cubicBezTo>
                    <a:pt x="52" y="41"/>
                    <a:pt x="84" y="58"/>
                    <a:pt x="120" y="53"/>
                  </a:cubicBezTo>
                  <a:cubicBezTo>
                    <a:pt x="125" y="52"/>
                    <a:pt x="129" y="54"/>
                    <a:pt x="132" y="58"/>
                  </a:cubicBezTo>
                  <a:cubicBezTo>
                    <a:pt x="134" y="61"/>
                    <a:pt x="134" y="65"/>
                    <a:pt x="132" y="68"/>
                  </a:cubicBezTo>
                  <a:cubicBezTo>
                    <a:pt x="131" y="69"/>
                    <a:pt x="130" y="70"/>
                    <a:pt x="129" y="71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18" y="85"/>
                    <a:pt x="98" y="94"/>
                    <a:pt x="81" y="100"/>
                  </a:cubicBezTo>
                  <a:cubicBezTo>
                    <a:pt x="73" y="103"/>
                    <a:pt x="61" y="106"/>
                    <a:pt x="49" y="106"/>
                  </a:cubicBezTo>
                  <a:close/>
                  <a:moveTo>
                    <a:pt x="19" y="16"/>
                  </a:moveTo>
                  <a:cubicBezTo>
                    <a:pt x="10" y="32"/>
                    <a:pt x="7" y="55"/>
                    <a:pt x="12" y="73"/>
                  </a:cubicBezTo>
                  <a:cubicBezTo>
                    <a:pt x="14" y="81"/>
                    <a:pt x="19" y="92"/>
                    <a:pt x="32" y="97"/>
                  </a:cubicBezTo>
                  <a:cubicBezTo>
                    <a:pt x="47" y="104"/>
                    <a:pt x="66" y="100"/>
                    <a:pt x="80" y="95"/>
                  </a:cubicBezTo>
                  <a:cubicBezTo>
                    <a:pt x="93" y="90"/>
                    <a:pt x="109" y="83"/>
                    <a:pt x="120" y="73"/>
                  </a:cubicBezTo>
                  <a:cubicBezTo>
                    <a:pt x="115" y="74"/>
                    <a:pt x="109" y="74"/>
                    <a:pt x="104" y="74"/>
                  </a:cubicBezTo>
                  <a:cubicBezTo>
                    <a:pt x="87" y="85"/>
                    <a:pt x="60" y="93"/>
                    <a:pt x="46" y="91"/>
                  </a:cubicBezTo>
                  <a:cubicBezTo>
                    <a:pt x="23" y="88"/>
                    <a:pt x="20" y="70"/>
                    <a:pt x="20" y="55"/>
                  </a:cubicBezTo>
                  <a:cubicBezTo>
                    <a:pt x="19" y="44"/>
                    <a:pt x="21" y="35"/>
                    <a:pt x="24" y="27"/>
                  </a:cubicBezTo>
                  <a:cubicBezTo>
                    <a:pt x="22" y="23"/>
                    <a:pt x="20" y="20"/>
                    <a:pt x="19" y="16"/>
                  </a:cubicBezTo>
                  <a:close/>
                  <a:moveTo>
                    <a:pt x="28" y="33"/>
                  </a:moveTo>
                  <a:cubicBezTo>
                    <a:pt x="26" y="39"/>
                    <a:pt x="25" y="46"/>
                    <a:pt x="25" y="55"/>
                  </a:cubicBezTo>
                  <a:cubicBezTo>
                    <a:pt x="26" y="75"/>
                    <a:pt x="32" y="83"/>
                    <a:pt x="47" y="86"/>
                  </a:cubicBezTo>
                  <a:cubicBezTo>
                    <a:pt x="58" y="87"/>
                    <a:pt x="79" y="82"/>
                    <a:pt x="95" y="73"/>
                  </a:cubicBezTo>
                  <a:cubicBezTo>
                    <a:pt x="67" y="70"/>
                    <a:pt x="43" y="55"/>
                    <a:pt x="28" y="33"/>
                  </a:cubicBezTo>
                  <a:close/>
                  <a:moveTo>
                    <a:pt x="116" y="64"/>
                  </a:moveTo>
                  <a:cubicBezTo>
                    <a:pt x="115" y="65"/>
                    <a:pt x="114" y="67"/>
                    <a:pt x="112" y="68"/>
                  </a:cubicBezTo>
                  <a:cubicBezTo>
                    <a:pt x="114" y="68"/>
                    <a:pt x="117" y="68"/>
                    <a:pt x="120" y="68"/>
                  </a:cubicBezTo>
                  <a:lnTo>
                    <a:pt x="116" y="64"/>
                  </a:lnTo>
                  <a:close/>
                  <a:moveTo>
                    <a:pt x="30" y="26"/>
                  </a:moveTo>
                  <a:cubicBezTo>
                    <a:pt x="46" y="51"/>
                    <a:pt x="73" y="67"/>
                    <a:pt x="103" y="68"/>
                  </a:cubicBezTo>
                  <a:cubicBezTo>
                    <a:pt x="107" y="65"/>
                    <a:pt x="111" y="62"/>
                    <a:pt x="113" y="59"/>
                  </a:cubicBezTo>
                  <a:cubicBezTo>
                    <a:pt x="81" y="61"/>
                    <a:pt x="52" y="45"/>
                    <a:pt x="36" y="17"/>
                  </a:cubicBezTo>
                  <a:cubicBezTo>
                    <a:pt x="35" y="18"/>
                    <a:pt x="35" y="19"/>
                    <a:pt x="34" y="20"/>
                  </a:cubicBezTo>
                  <a:cubicBezTo>
                    <a:pt x="33" y="22"/>
                    <a:pt x="31" y="24"/>
                    <a:pt x="30" y="26"/>
                  </a:cubicBezTo>
                  <a:close/>
                  <a:moveTo>
                    <a:pt x="120" y="59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26" y="66"/>
                    <a:pt x="127" y="66"/>
                    <a:pt x="127" y="65"/>
                  </a:cubicBezTo>
                  <a:cubicBezTo>
                    <a:pt x="128" y="64"/>
                    <a:pt x="128" y="62"/>
                    <a:pt x="127" y="61"/>
                  </a:cubicBezTo>
                  <a:cubicBezTo>
                    <a:pt x="126" y="59"/>
                    <a:pt x="123" y="58"/>
                    <a:pt x="121" y="58"/>
                  </a:cubicBezTo>
                  <a:cubicBezTo>
                    <a:pt x="121" y="58"/>
                    <a:pt x="120" y="59"/>
                    <a:pt x="120" y="59"/>
                  </a:cubicBezTo>
                  <a:close/>
                  <a:moveTo>
                    <a:pt x="24" y="14"/>
                  </a:moveTo>
                  <a:cubicBezTo>
                    <a:pt x="25" y="16"/>
                    <a:pt x="26" y="18"/>
                    <a:pt x="27" y="21"/>
                  </a:cubicBezTo>
                  <a:cubicBezTo>
                    <a:pt x="28" y="19"/>
                    <a:pt x="29" y="18"/>
                    <a:pt x="30" y="17"/>
                  </a:cubicBezTo>
                  <a:cubicBezTo>
                    <a:pt x="31" y="15"/>
                    <a:pt x="31" y="14"/>
                    <a:pt x="30" y="13"/>
                  </a:cubicBezTo>
                  <a:cubicBezTo>
                    <a:pt x="30" y="12"/>
                    <a:pt x="28" y="10"/>
                    <a:pt x="26" y="10"/>
                  </a:cubicBezTo>
                  <a:cubicBezTo>
                    <a:pt x="25" y="10"/>
                    <a:pt x="24" y="10"/>
                    <a:pt x="24" y="11"/>
                  </a:cubicBezTo>
                  <a:cubicBezTo>
                    <a:pt x="23" y="12"/>
                    <a:pt x="23" y="13"/>
                    <a:pt x="24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3881" y="1717"/>
              <a:ext cx="101" cy="84"/>
            </a:xfrm>
            <a:custGeom>
              <a:avLst/>
              <a:gdLst>
                <a:gd name="T0" fmla="*/ 53 w 72"/>
                <a:gd name="T1" fmla="*/ 8 h 60"/>
                <a:gd name="T2" fmla="*/ 50 w 72"/>
                <a:gd name="T3" fmla="*/ 20 h 60"/>
                <a:gd name="T4" fmla="*/ 55 w 72"/>
                <a:gd name="T5" fmla="*/ 34 h 60"/>
                <a:gd name="T6" fmla="*/ 35 w 72"/>
                <a:gd name="T7" fmla="*/ 42 h 60"/>
                <a:gd name="T8" fmla="*/ 13 w 72"/>
                <a:gd name="T9" fmla="*/ 39 h 60"/>
                <a:gd name="T10" fmla="*/ 9 w 72"/>
                <a:gd name="T11" fmla="*/ 53 h 60"/>
                <a:gd name="T12" fmla="*/ 60 w 72"/>
                <a:gd name="T13" fmla="*/ 51 h 60"/>
                <a:gd name="T14" fmla="*/ 70 w 72"/>
                <a:gd name="T15" fmla="*/ 37 h 60"/>
                <a:gd name="T16" fmla="*/ 66 w 72"/>
                <a:gd name="T17" fmla="*/ 15 h 60"/>
                <a:gd name="T18" fmla="*/ 53 w 72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60">
                  <a:moveTo>
                    <a:pt x="53" y="8"/>
                  </a:moveTo>
                  <a:cubicBezTo>
                    <a:pt x="50" y="11"/>
                    <a:pt x="49" y="16"/>
                    <a:pt x="50" y="20"/>
                  </a:cubicBezTo>
                  <a:cubicBezTo>
                    <a:pt x="50" y="25"/>
                    <a:pt x="55" y="30"/>
                    <a:pt x="55" y="34"/>
                  </a:cubicBezTo>
                  <a:cubicBezTo>
                    <a:pt x="54" y="41"/>
                    <a:pt x="40" y="42"/>
                    <a:pt x="35" y="42"/>
                  </a:cubicBezTo>
                  <a:cubicBezTo>
                    <a:pt x="28" y="42"/>
                    <a:pt x="21" y="41"/>
                    <a:pt x="13" y="39"/>
                  </a:cubicBezTo>
                  <a:cubicBezTo>
                    <a:pt x="4" y="36"/>
                    <a:pt x="0" y="50"/>
                    <a:pt x="9" y="53"/>
                  </a:cubicBezTo>
                  <a:cubicBezTo>
                    <a:pt x="25" y="58"/>
                    <a:pt x="46" y="60"/>
                    <a:pt x="60" y="51"/>
                  </a:cubicBezTo>
                  <a:cubicBezTo>
                    <a:pt x="65" y="48"/>
                    <a:pt x="69" y="43"/>
                    <a:pt x="70" y="37"/>
                  </a:cubicBezTo>
                  <a:cubicBezTo>
                    <a:pt x="70" y="31"/>
                    <a:pt x="62" y="20"/>
                    <a:pt x="66" y="15"/>
                  </a:cubicBezTo>
                  <a:cubicBezTo>
                    <a:pt x="72" y="8"/>
                    <a:pt x="59" y="0"/>
                    <a:pt x="53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7"/>
            <p:cNvSpPr>
              <a:spLocks noEditPoints="1"/>
            </p:cNvSpPr>
            <p:nvPr/>
          </p:nvSpPr>
          <p:spPr bwMode="auto">
            <a:xfrm>
              <a:off x="3882" y="1718"/>
              <a:ext cx="101" cy="83"/>
            </a:xfrm>
            <a:custGeom>
              <a:avLst/>
              <a:gdLst>
                <a:gd name="T0" fmla="*/ 34 w 72"/>
                <a:gd name="T1" fmla="*/ 59 h 59"/>
                <a:gd name="T2" fmla="*/ 8 w 72"/>
                <a:gd name="T3" fmla="*/ 55 h 59"/>
                <a:gd name="T4" fmla="*/ 1 w 72"/>
                <a:gd name="T5" fmla="*/ 41 h 59"/>
                <a:gd name="T6" fmla="*/ 13 w 72"/>
                <a:gd name="T7" fmla="*/ 35 h 59"/>
                <a:gd name="T8" fmla="*/ 34 w 72"/>
                <a:gd name="T9" fmla="*/ 38 h 59"/>
                <a:gd name="T10" fmla="*/ 51 w 72"/>
                <a:gd name="T11" fmla="*/ 33 h 59"/>
                <a:gd name="T12" fmla="*/ 49 w 72"/>
                <a:gd name="T13" fmla="*/ 27 h 59"/>
                <a:gd name="T14" fmla="*/ 46 w 72"/>
                <a:gd name="T15" fmla="*/ 19 h 59"/>
                <a:gd name="T16" fmla="*/ 50 w 72"/>
                <a:gd name="T17" fmla="*/ 5 h 59"/>
                <a:gd name="T18" fmla="*/ 50 w 72"/>
                <a:gd name="T19" fmla="*/ 5 h 59"/>
                <a:gd name="T20" fmla="*/ 65 w 72"/>
                <a:gd name="T21" fmla="*/ 3 h 59"/>
                <a:gd name="T22" fmla="*/ 67 w 72"/>
                <a:gd name="T23" fmla="*/ 16 h 59"/>
                <a:gd name="T24" fmla="*/ 69 w 72"/>
                <a:gd name="T25" fmla="*/ 25 h 59"/>
                <a:gd name="T26" fmla="*/ 71 w 72"/>
                <a:gd name="T27" fmla="*/ 37 h 59"/>
                <a:gd name="T28" fmla="*/ 60 w 72"/>
                <a:gd name="T29" fmla="*/ 52 h 59"/>
                <a:gd name="T30" fmla="*/ 34 w 72"/>
                <a:gd name="T31" fmla="*/ 59 h 59"/>
                <a:gd name="T32" fmla="*/ 10 w 72"/>
                <a:gd name="T33" fmla="*/ 40 h 59"/>
                <a:gd name="T34" fmla="*/ 6 w 72"/>
                <a:gd name="T35" fmla="*/ 43 h 59"/>
                <a:gd name="T36" fmla="*/ 9 w 72"/>
                <a:gd name="T37" fmla="*/ 49 h 59"/>
                <a:gd name="T38" fmla="*/ 58 w 72"/>
                <a:gd name="T39" fmla="*/ 48 h 59"/>
                <a:gd name="T40" fmla="*/ 66 w 72"/>
                <a:gd name="T41" fmla="*/ 36 h 59"/>
                <a:gd name="T42" fmla="*/ 64 w 72"/>
                <a:gd name="T43" fmla="*/ 27 h 59"/>
                <a:gd name="T44" fmla="*/ 63 w 72"/>
                <a:gd name="T45" fmla="*/ 13 h 59"/>
                <a:gd name="T46" fmla="*/ 62 w 72"/>
                <a:gd name="T47" fmla="*/ 8 h 59"/>
                <a:gd name="T48" fmla="*/ 54 w 72"/>
                <a:gd name="T49" fmla="*/ 8 h 59"/>
                <a:gd name="T50" fmla="*/ 54 w 72"/>
                <a:gd name="T51" fmla="*/ 8 h 59"/>
                <a:gd name="T52" fmla="*/ 51 w 72"/>
                <a:gd name="T53" fmla="*/ 19 h 59"/>
                <a:gd name="T54" fmla="*/ 54 w 72"/>
                <a:gd name="T55" fmla="*/ 24 h 59"/>
                <a:gd name="T56" fmla="*/ 56 w 72"/>
                <a:gd name="T57" fmla="*/ 33 h 59"/>
                <a:gd name="T58" fmla="*/ 35 w 72"/>
                <a:gd name="T59" fmla="*/ 44 h 59"/>
                <a:gd name="T60" fmla="*/ 12 w 72"/>
                <a:gd name="T61" fmla="*/ 40 h 59"/>
                <a:gd name="T62" fmla="*/ 10 w 72"/>
                <a:gd name="T63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59">
                  <a:moveTo>
                    <a:pt x="34" y="59"/>
                  </a:moveTo>
                  <a:cubicBezTo>
                    <a:pt x="22" y="59"/>
                    <a:pt x="12" y="56"/>
                    <a:pt x="8" y="55"/>
                  </a:cubicBezTo>
                  <a:cubicBezTo>
                    <a:pt x="1" y="53"/>
                    <a:pt x="0" y="46"/>
                    <a:pt x="1" y="41"/>
                  </a:cubicBezTo>
                  <a:cubicBezTo>
                    <a:pt x="3" y="37"/>
                    <a:pt x="7" y="33"/>
                    <a:pt x="13" y="35"/>
                  </a:cubicBezTo>
                  <a:cubicBezTo>
                    <a:pt x="21" y="38"/>
                    <a:pt x="28" y="38"/>
                    <a:pt x="34" y="38"/>
                  </a:cubicBezTo>
                  <a:cubicBezTo>
                    <a:pt x="49" y="38"/>
                    <a:pt x="51" y="35"/>
                    <a:pt x="51" y="33"/>
                  </a:cubicBezTo>
                  <a:cubicBezTo>
                    <a:pt x="51" y="31"/>
                    <a:pt x="50" y="29"/>
                    <a:pt x="49" y="27"/>
                  </a:cubicBezTo>
                  <a:cubicBezTo>
                    <a:pt x="47" y="24"/>
                    <a:pt x="46" y="22"/>
                    <a:pt x="46" y="19"/>
                  </a:cubicBezTo>
                  <a:cubicBezTo>
                    <a:pt x="45" y="14"/>
                    <a:pt x="47" y="9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0"/>
                    <a:pt x="61" y="0"/>
                    <a:pt x="65" y="3"/>
                  </a:cubicBezTo>
                  <a:cubicBezTo>
                    <a:pt x="69" y="6"/>
                    <a:pt x="70" y="12"/>
                    <a:pt x="67" y="16"/>
                  </a:cubicBezTo>
                  <a:cubicBezTo>
                    <a:pt x="66" y="17"/>
                    <a:pt x="68" y="22"/>
                    <a:pt x="69" y="25"/>
                  </a:cubicBezTo>
                  <a:cubicBezTo>
                    <a:pt x="70" y="29"/>
                    <a:pt x="72" y="33"/>
                    <a:pt x="71" y="37"/>
                  </a:cubicBezTo>
                  <a:cubicBezTo>
                    <a:pt x="71" y="43"/>
                    <a:pt x="67" y="49"/>
                    <a:pt x="60" y="52"/>
                  </a:cubicBezTo>
                  <a:cubicBezTo>
                    <a:pt x="52" y="57"/>
                    <a:pt x="43" y="59"/>
                    <a:pt x="34" y="59"/>
                  </a:cubicBezTo>
                  <a:close/>
                  <a:moveTo>
                    <a:pt x="10" y="40"/>
                  </a:moveTo>
                  <a:cubicBezTo>
                    <a:pt x="8" y="40"/>
                    <a:pt x="7" y="42"/>
                    <a:pt x="6" y="43"/>
                  </a:cubicBezTo>
                  <a:cubicBezTo>
                    <a:pt x="6" y="45"/>
                    <a:pt x="6" y="48"/>
                    <a:pt x="9" y="49"/>
                  </a:cubicBezTo>
                  <a:cubicBezTo>
                    <a:pt x="24" y="54"/>
                    <a:pt x="44" y="56"/>
                    <a:pt x="58" y="48"/>
                  </a:cubicBezTo>
                  <a:cubicBezTo>
                    <a:pt x="62" y="45"/>
                    <a:pt x="65" y="41"/>
                    <a:pt x="66" y="36"/>
                  </a:cubicBezTo>
                  <a:cubicBezTo>
                    <a:pt x="66" y="34"/>
                    <a:pt x="65" y="30"/>
                    <a:pt x="64" y="27"/>
                  </a:cubicBezTo>
                  <a:cubicBezTo>
                    <a:pt x="62" y="22"/>
                    <a:pt x="60" y="16"/>
                    <a:pt x="63" y="13"/>
                  </a:cubicBezTo>
                  <a:cubicBezTo>
                    <a:pt x="64" y="10"/>
                    <a:pt x="63" y="9"/>
                    <a:pt x="62" y="8"/>
                  </a:cubicBezTo>
                  <a:cubicBezTo>
                    <a:pt x="60" y="6"/>
                    <a:pt x="56" y="6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2" y="11"/>
                    <a:pt x="51" y="15"/>
                    <a:pt x="51" y="19"/>
                  </a:cubicBezTo>
                  <a:cubicBezTo>
                    <a:pt x="52" y="20"/>
                    <a:pt x="53" y="22"/>
                    <a:pt x="54" y="24"/>
                  </a:cubicBezTo>
                  <a:cubicBezTo>
                    <a:pt x="55" y="27"/>
                    <a:pt x="57" y="30"/>
                    <a:pt x="56" y="33"/>
                  </a:cubicBezTo>
                  <a:cubicBezTo>
                    <a:pt x="56" y="43"/>
                    <a:pt x="41" y="44"/>
                    <a:pt x="35" y="44"/>
                  </a:cubicBezTo>
                  <a:cubicBezTo>
                    <a:pt x="27" y="44"/>
                    <a:pt x="20" y="43"/>
                    <a:pt x="12" y="40"/>
                  </a:cubicBezTo>
                  <a:cubicBezTo>
                    <a:pt x="11" y="40"/>
                    <a:pt x="11" y="40"/>
                    <a:pt x="10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3945" y="1625"/>
              <a:ext cx="75" cy="124"/>
            </a:xfrm>
            <a:custGeom>
              <a:avLst/>
              <a:gdLst>
                <a:gd name="T0" fmla="*/ 8 w 53"/>
                <a:gd name="T1" fmla="*/ 18 h 88"/>
                <a:gd name="T2" fmla="*/ 35 w 53"/>
                <a:gd name="T3" fmla="*/ 63 h 88"/>
                <a:gd name="T4" fmla="*/ 20 w 53"/>
                <a:gd name="T5" fmla="*/ 66 h 88"/>
                <a:gd name="T6" fmla="*/ 8 w 53"/>
                <a:gd name="T7" fmla="*/ 71 h 88"/>
                <a:gd name="T8" fmla="*/ 19 w 53"/>
                <a:gd name="T9" fmla="*/ 82 h 88"/>
                <a:gd name="T10" fmla="*/ 40 w 53"/>
                <a:gd name="T11" fmla="*/ 77 h 88"/>
                <a:gd name="T12" fmla="*/ 52 w 53"/>
                <a:gd name="T13" fmla="*/ 61 h 88"/>
                <a:gd name="T14" fmla="*/ 43 w 53"/>
                <a:gd name="T15" fmla="*/ 39 h 88"/>
                <a:gd name="T16" fmla="*/ 18 w 53"/>
                <a:gd name="T17" fmla="*/ 8 h 88"/>
                <a:gd name="T18" fmla="*/ 8 w 53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88">
                  <a:moveTo>
                    <a:pt x="8" y="18"/>
                  </a:moveTo>
                  <a:cubicBezTo>
                    <a:pt x="13" y="25"/>
                    <a:pt x="43" y="55"/>
                    <a:pt x="35" y="63"/>
                  </a:cubicBezTo>
                  <a:cubicBezTo>
                    <a:pt x="32" y="66"/>
                    <a:pt x="24" y="65"/>
                    <a:pt x="20" y="66"/>
                  </a:cubicBezTo>
                  <a:cubicBezTo>
                    <a:pt x="16" y="67"/>
                    <a:pt x="12" y="68"/>
                    <a:pt x="8" y="71"/>
                  </a:cubicBezTo>
                  <a:cubicBezTo>
                    <a:pt x="0" y="77"/>
                    <a:pt x="11" y="88"/>
                    <a:pt x="19" y="82"/>
                  </a:cubicBezTo>
                  <a:cubicBezTo>
                    <a:pt x="24" y="78"/>
                    <a:pt x="34" y="79"/>
                    <a:pt x="40" y="77"/>
                  </a:cubicBezTo>
                  <a:cubicBezTo>
                    <a:pt x="47" y="74"/>
                    <a:pt x="51" y="68"/>
                    <a:pt x="52" y="61"/>
                  </a:cubicBezTo>
                  <a:cubicBezTo>
                    <a:pt x="53" y="53"/>
                    <a:pt x="48" y="45"/>
                    <a:pt x="43" y="39"/>
                  </a:cubicBezTo>
                  <a:cubicBezTo>
                    <a:pt x="35" y="28"/>
                    <a:pt x="27" y="18"/>
                    <a:pt x="18" y="8"/>
                  </a:cubicBezTo>
                  <a:cubicBezTo>
                    <a:pt x="12" y="0"/>
                    <a:pt x="2" y="11"/>
                    <a:pt x="8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9"/>
            <p:cNvSpPr>
              <a:spLocks noEditPoints="1"/>
            </p:cNvSpPr>
            <p:nvPr/>
          </p:nvSpPr>
          <p:spPr bwMode="auto">
            <a:xfrm>
              <a:off x="3947" y="1628"/>
              <a:ext cx="77" cy="118"/>
            </a:xfrm>
            <a:custGeom>
              <a:avLst/>
              <a:gdLst>
                <a:gd name="T0" fmla="*/ 13 w 55"/>
                <a:gd name="T1" fmla="*/ 84 h 84"/>
                <a:gd name="T2" fmla="*/ 4 w 55"/>
                <a:gd name="T3" fmla="*/ 80 h 84"/>
                <a:gd name="T4" fmla="*/ 5 w 55"/>
                <a:gd name="T5" fmla="*/ 67 h 84"/>
                <a:gd name="T6" fmla="*/ 19 w 55"/>
                <a:gd name="T7" fmla="*/ 61 h 84"/>
                <a:gd name="T8" fmla="*/ 24 w 55"/>
                <a:gd name="T9" fmla="*/ 60 h 84"/>
                <a:gd name="T10" fmla="*/ 32 w 55"/>
                <a:gd name="T11" fmla="*/ 59 h 84"/>
                <a:gd name="T12" fmla="*/ 10 w 55"/>
                <a:gd name="T13" fmla="*/ 24 h 84"/>
                <a:gd name="T14" fmla="*/ 5 w 55"/>
                <a:gd name="T15" fmla="*/ 18 h 84"/>
                <a:gd name="T16" fmla="*/ 5 w 55"/>
                <a:gd name="T17" fmla="*/ 18 h 84"/>
                <a:gd name="T18" fmla="*/ 3 w 55"/>
                <a:gd name="T19" fmla="*/ 7 h 84"/>
                <a:gd name="T20" fmla="*/ 11 w 55"/>
                <a:gd name="T21" fmla="*/ 0 h 84"/>
                <a:gd name="T22" fmla="*/ 20 w 55"/>
                <a:gd name="T23" fmla="*/ 4 h 84"/>
                <a:gd name="T24" fmla="*/ 28 w 55"/>
                <a:gd name="T25" fmla="*/ 14 h 84"/>
                <a:gd name="T26" fmla="*/ 44 w 55"/>
                <a:gd name="T27" fmla="*/ 35 h 84"/>
                <a:gd name="T28" fmla="*/ 54 w 55"/>
                <a:gd name="T29" fmla="*/ 59 h 84"/>
                <a:gd name="T30" fmla="*/ 40 w 55"/>
                <a:gd name="T31" fmla="*/ 77 h 84"/>
                <a:gd name="T32" fmla="*/ 30 w 55"/>
                <a:gd name="T33" fmla="*/ 79 h 84"/>
                <a:gd name="T34" fmla="*/ 19 w 55"/>
                <a:gd name="T35" fmla="*/ 82 h 84"/>
                <a:gd name="T36" fmla="*/ 13 w 55"/>
                <a:gd name="T37" fmla="*/ 84 h 84"/>
                <a:gd name="T38" fmla="*/ 13 w 55"/>
                <a:gd name="T39" fmla="*/ 6 h 84"/>
                <a:gd name="T40" fmla="*/ 12 w 55"/>
                <a:gd name="T41" fmla="*/ 6 h 84"/>
                <a:gd name="T42" fmla="*/ 8 w 55"/>
                <a:gd name="T43" fmla="*/ 9 h 84"/>
                <a:gd name="T44" fmla="*/ 9 w 55"/>
                <a:gd name="T45" fmla="*/ 14 h 84"/>
                <a:gd name="T46" fmla="*/ 9 w 55"/>
                <a:gd name="T47" fmla="*/ 14 h 84"/>
                <a:gd name="T48" fmla="*/ 14 w 55"/>
                <a:gd name="T49" fmla="*/ 20 h 84"/>
                <a:gd name="T50" fmla="*/ 36 w 55"/>
                <a:gd name="T51" fmla="*/ 63 h 84"/>
                <a:gd name="T52" fmla="*/ 24 w 55"/>
                <a:gd name="T53" fmla="*/ 66 h 84"/>
                <a:gd name="T54" fmla="*/ 20 w 55"/>
                <a:gd name="T55" fmla="*/ 66 h 84"/>
                <a:gd name="T56" fmla="*/ 9 w 55"/>
                <a:gd name="T57" fmla="*/ 71 h 84"/>
                <a:gd name="T58" fmla="*/ 8 w 55"/>
                <a:gd name="T59" fmla="*/ 76 h 84"/>
                <a:gd name="T60" fmla="*/ 16 w 55"/>
                <a:gd name="T61" fmla="*/ 78 h 84"/>
                <a:gd name="T62" fmla="*/ 29 w 55"/>
                <a:gd name="T63" fmla="*/ 74 h 84"/>
                <a:gd name="T64" fmla="*/ 38 w 55"/>
                <a:gd name="T65" fmla="*/ 72 h 84"/>
                <a:gd name="T66" fmla="*/ 48 w 55"/>
                <a:gd name="T67" fmla="*/ 59 h 84"/>
                <a:gd name="T68" fmla="*/ 40 w 55"/>
                <a:gd name="T69" fmla="*/ 39 h 84"/>
                <a:gd name="T70" fmla="*/ 23 w 55"/>
                <a:gd name="T71" fmla="*/ 18 h 84"/>
                <a:gd name="T72" fmla="*/ 15 w 55"/>
                <a:gd name="T73" fmla="*/ 7 h 84"/>
                <a:gd name="T74" fmla="*/ 13 w 55"/>
                <a:gd name="T75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84">
                  <a:moveTo>
                    <a:pt x="13" y="84"/>
                  </a:moveTo>
                  <a:cubicBezTo>
                    <a:pt x="9" y="84"/>
                    <a:pt x="6" y="83"/>
                    <a:pt x="4" y="80"/>
                  </a:cubicBezTo>
                  <a:cubicBezTo>
                    <a:pt x="0" y="76"/>
                    <a:pt x="1" y="70"/>
                    <a:pt x="5" y="67"/>
                  </a:cubicBezTo>
                  <a:cubicBezTo>
                    <a:pt x="10" y="64"/>
                    <a:pt x="13" y="62"/>
                    <a:pt x="19" y="61"/>
                  </a:cubicBezTo>
                  <a:cubicBezTo>
                    <a:pt x="20" y="61"/>
                    <a:pt x="22" y="60"/>
                    <a:pt x="24" y="60"/>
                  </a:cubicBezTo>
                  <a:cubicBezTo>
                    <a:pt x="27" y="60"/>
                    <a:pt x="31" y="60"/>
                    <a:pt x="32" y="59"/>
                  </a:cubicBezTo>
                  <a:cubicBezTo>
                    <a:pt x="35" y="56"/>
                    <a:pt x="28" y="44"/>
                    <a:pt x="10" y="24"/>
                  </a:cubicBezTo>
                  <a:cubicBezTo>
                    <a:pt x="7" y="21"/>
                    <a:pt x="6" y="19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" y="15"/>
                    <a:pt x="2" y="11"/>
                    <a:pt x="3" y="7"/>
                  </a:cubicBezTo>
                  <a:cubicBezTo>
                    <a:pt x="5" y="4"/>
                    <a:pt x="8" y="1"/>
                    <a:pt x="11" y="0"/>
                  </a:cubicBezTo>
                  <a:cubicBezTo>
                    <a:pt x="14" y="0"/>
                    <a:pt x="17" y="1"/>
                    <a:pt x="20" y="4"/>
                  </a:cubicBezTo>
                  <a:cubicBezTo>
                    <a:pt x="22" y="7"/>
                    <a:pt x="25" y="11"/>
                    <a:pt x="28" y="14"/>
                  </a:cubicBezTo>
                  <a:cubicBezTo>
                    <a:pt x="33" y="21"/>
                    <a:pt x="39" y="28"/>
                    <a:pt x="44" y="35"/>
                  </a:cubicBezTo>
                  <a:cubicBezTo>
                    <a:pt x="50" y="42"/>
                    <a:pt x="55" y="50"/>
                    <a:pt x="54" y="59"/>
                  </a:cubicBezTo>
                  <a:cubicBezTo>
                    <a:pt x="53" y="67"/>
                    <a:pt x="48" y="74"/>
                    <a:pt x="40" y="77"/>
                  </a:cubicBezTo>
                  <a:cubicBezTo>
                    <a:pt x="37" y="79"/>
                    <a:pt x="34" y="79"/>
                    <a:pt x="30" y="79"/>
                  </a:cubicBezTo>
                  <a:cubicBezTo>
                    <a:pt x="26" y="80"/>
                    <a:pt x="22" y="80"/>
                    <a:pt x="19" y="82"/>
                  </a:cubicBezTo>
                  <a:cubicBezTo>
                    <a:pt x="17" y="84"/>
                    <a:pt x="15" y="84"/>
                    <a:pt x="13" y="84"/>
                  </a:cubicBezTo>
                  <a:close/>
                  <a:moveTo>
                    <a:pt x="13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9" y="8"/>
                    <a:pt x="8" y="9"/>
                  </a:cubicBezTo>
                  <a:cubicBezTo>
                    <a:pt x="8" y="10"/>
                    <a:pt x="7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6"/>
                    <a:pt x="12" y="18"/>
                    <a:pt x="14" y="20"/>
                  </a:cubicBezTo>
                  <a:cubicBezTo>
                    <a:pt x="29" y="37"/>
                    <a:pt x="44" y="55"/>
                    <a:pt x="36" y="63"/>
                  </a:cubicBezTo>
                  <a:cubicBezTo>
                    <a:pt x="34" y="65"/>
                    <a:pt x="29" y="66"/>
                    <a:pt x="24" y="66"/>
                  </a:cubicBezTo>
                  <a:cubicBezTo>
                    <a:pt x="23" y="66"/>
                    <a:pt x="21" y="66"/>
                    <a:pt x="20" y="66"/>
                  </a:cubicBezTo>
                  <a:cubicBezTo>
                    <a:pt x="15" y="67"/>
                    <a:pt x="12" y="69"/>
                    <a:pt x="9" y="71"/>
                  </a:cubicBezTo>
                  <a:cubicBezTo>
                    <a:pt x="6" y="73"/>
                    <a:pt x="7" y="75"/>
                    <a:pt x="8" y="76"/>
                  </a:cubicBezTo>
                  <a:cubicBezTo>
                    <a:pt x="10" y="78"/>
                    <a:pt x="13" y="80"/>
                    <a:pt x="16" y="78"/>
                  </a:cubicBezTo>
                  <a:cubicBezTo>
                    <a:pt x="19" y="75"/>
                    <a:pt x="25" y="74"/>
                    <a:pt x="29" y="74"/>
                  </a:cubicBezTo>
                  <a:cubicBezTo>
                    <a:pt x="33" y="73"/>
                    <a:pt x="36" y="73"/>
                    <a:pt x="38" y="72"/>
                  </a:cubicBezTo>
                  <a:cubicBezTo>
                    <a:pt x="44" y="69"/>
                    <a:pt x="48" y="65"/>
                    <a:pt x="48" y="59"/>
                  </a:cubicBezTo>
                  <a:cubicBezTo>
                    <a:pt x="49" y="52"/>
                    <a:pt x="45" y="45"/>
                    <a:pt x="40" y="39"/>
                  </a:cubicBezTo>
                  <a:cubicBezTo>
                    <a:pt x="35" y="31"/>
                    <a:pt x="29" y="25"/>
                    <a:pt x="23" y="18"/>
                  </a:cubicBezTo>
                  <a:cubicBezTo>
                    <a:pt x="21" y="14"/>
                    <a:pt x="18" y="11"/>
                    <a:pt x="15" y="7"/>
                  </a:cubicBezTo>
                  <a:cubicBezTo>
                    <a:pt x="14" y="6"/>
                    <a:pt x="14" y="6"/>
                    <a:pt x="13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3341" y="2879"/>
              <a:ext cx="600" cy="44"/>
            </a:xfrm>
            <a:custGeom>
              <a:avLst/>
              <a:gdLst>
                <a:gd name="T0" fmla="*/ 418 w 427"/>
                <a:gd name="T1" fmla="*/ 10 h 32"/>
                <a:gd name="T2" fmla="*/ 10 w 427"/>
                <a:gd name="T3" fmla="*/ 1 h 32"/>
                <a:gd name="T4" fmla="*/ 10 w 427"/>
                <a:gd name="T5" fmla="*/ 16 h 32"/>
                <a:gd name="T6" fmla="*/ 418 w 427"/>
                <a:gd name="T7" fmla="*/ 25 h 32"/>
                <a:gd name="T8" fmla="*/ 418 w 427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2">
                  <a:moveTo>
                    <a:pt x="418" y="10"/>
                  </a:moveTo>
                  <a:cubicBezTo>
                    <a:pt x="282" y="17"/>
                    <a:pt x="146" y="14"/>
                    <a:pt x="10" y="1"/>
                  </a:cubicBezTo>
                  <a:cubicBezTo>
                    <a:pt x="0" y="0"/>
                    <a:pt x="0" y="15"/>
                    <a:pt x="10" y="16"/>
                  </a:cubicBezTo>
                  <a:cubicBezTo>
                    <a:pt x="146" y="29"/>
                    <a:pt x="282" y="32"/>
                    <a:pt x="418" y="25"/>
                  </a:cubicBezTo>
                  <a:cubicBezTo>
                    <a:pt x="427" y="24"/>
                    <a:pt x="427" y="10"/>
                    <a:pt x="418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1"/>
            <p:cNvSpPr>
              <a:spLocks noEditPoints="1"/>
            </p:cNvSpPr>
            <p:nvPr/>
          </p:nvSpPr>
          <p:spPr bwMode="auto">
            <a:xfrm>
              <a:off x="3340" y="2874"/>
              <a:ext cx="602" cy="48"/>
            </a:xfrm>
            <a:custGeom>
              <a:avLst/>
              <a:gdLst>
                <a:gd name="T0" fmla="*/ 277 w 429"/>
                <a:gd name="T1" fmla="*/ 34 h 34"/>
                <a:gd name="T2" fmla="*/ 11 w 429"/>
                <a:gd name="T3" fmla="*/ 21 h 34"/>
                <a:gd name="T4" fmla="*/ 1 w 429"/>
                <a:gd name="T5" fmla="*/ 9 h 34"/>
                <a:gd name="T6" fmla="*/ 11 w 429"/>
                <a:gd name="T7" fmla="*/ 1 h 34"/>
                <a:gd name="T8" fmla="*/ 419 w 429"/>
                <a:gd name="T9" fmla="*/ 10 h 34"/>
                <a:gd name="T10" fmla="*/ 419 w 429"/>
                <a:gd name="T11" fmla="*/ 10 h 34"/>
                <a:gd name="T12" fmla="*/ 419 w 429"/>
                <a:gd name="T13" fmla="*/ 10 h 34"/>
                <a:gd name="T14" fmla="*/ 429 w 429"/>
                <a:gd name="T15" fmla="*/ 20 h 34"/>
                <a:gd name="T16" fmla="*/ 419 w 429"/>
                <a:gd name="T17" fmla="*/ 31 h 34"/>
                <a:gd name="T18" fmla="*/ 277 w 429"/>
                <a:gd name="T19" fmla="*/ 34 h 34"/>
                <a:gd name="T20" fmla="*/ 10 w 429"/>
                <a:gd name="T21" fmla="*/ 6 h 34"/>
                <a:gd name="T22" fmla="*/ 6 w 429"/>
                <a:gd name="T23" fmla="*/ 10 h 34"/>
                <a:gd name="T24" fmla="*/ 11 w 429"/>
                <a:gd name="T25" fmla="*/ 16 h 34"/>
                <a:gd name="T26" fmla="*/ 419 w 429"/>
                <a:gd name="T27" fmla="*/ 25 h 34"/>
                <a:gd name="T28" fmla="*/ 423 w 429"/>
                <a:gd name="T29" fmla="*/ 20 h 34"/>
                <a:gd name="T30" fmla="*/ 419 w 429"/>
                <a:gd name="T31" fmla="*/ 16 h 34"/>
                <a:gd name="T32" fmla="*/ 419 w 429"/>
                <a:gd name="T33" fmla="*/ 16 h 34"/>
                <a:gd name="T34" fmla="*/ 11 w 429"/>
                <a:gd name="T35" fmla="*/ 6 h 34"/>
                <a:gd name="T36" fmla="*/ 10 w 429"/>
                <a:gd name="T37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34">
                  <a:moveTo>
                    <a:pt x="277" y="34"/>
                  </a:moveTo>
                  <a:cubicBezTo>
                    <a:pt x="188" y="34"/>
                    <a:pt x="99" y="30"/>
                    <a:pt x="11" y="21"/>
                  </a:cubicBezTo>
                  <a:cubicBezTo>
                    <a:pt x="4" y="21"/>
                    <a:pt x="0" y="15"/>
                    <a:pt x="1" y="9"/>
                  </a:cubicBezTo>
                  <a:cubicBezTo>
                    <a:pt x="1" y="4"/>
                    <a:pt x="6" y="0"/>
                    <a:pt x="11" y="1"/>
                  </a:cubicBezTo>
                  <a:cubicBezTo>
                    <a:pt x="146" y="14"/>
                    <a:pt x="283" y="17"/>
                    <a:pt x="419" y="10"/>
                  </a:cubicBezTo>
                  <a:cubicBezTo>
                    <a:pt x="419" y="10"/>
                    <a:pt x="419" y="10"/>
                    <a:pt x="419" y="10"/>
                  </a:cubicBezTo>
                  <a:cubicBezTo>
                    <a:pt x="419" y="10"/>
                    <a:pt x="419" y="10"/>
                    <a:pt x="419" y="10"/>
                  </a:cubicBezTo>
                  <a:cubicBezTo>
                    <a:pt x="425" y="10"/>
                    <a:pt x="429" y="15"/>
                    <a:pt x="429" y="20"/>
                  </a:cubicBezTo>
                  <a:cubicBezTo>
                    <a:pt x="429" y="25"/>
                    <a:pt x="426" y="30"/>
                    <a:pt x="419" y="31"/>
                  </a:cubicBezTo>
                  <a:cubicBezTo>
                    <a:pt x="372" y="33"/>
                    <a:pt x="325" y="34"/>
                    <a:pt x="277" y="34"/>
                  </a:cubicBezTo>
                  <a:close/>
                  <a:moveTo>
                    <a:pt x="10" y="6"/>
                  </a:moveTo>
                  <a:cubicBezTo>
                    <a:pt x="7" y="6"/>
                    <a:pt x="7" y="9"/>
                    <a:pt x="6" y="10"/>
                  </a:cubicBezTo>
                  <a:cubicBezTo>
                    <a:pt x="6" y="12"/>
                    <a:pt x="7" y="15"/>
                    <a:pt x="11" y="16"/>
                  </a:cubicBezTo>
                  <a:cubicBezTo>
                    <a:pt x="146" y="29"/>
                    <a:pt x="283" y="32"/>
                    <a:pt x="419" y="25"/>
                  </a:cubicBezTo>
                  <a:cubicBezTo>
                    <a:pt x="422" y="25"/>
                    <a:pt x="423" y="22"/>
                    <a:pt x="423" y="20"/>
                  </a:cubicBezTo>
                  <a:cubicBezTo>
                    <a:pt x="423" y="19"/>
                    <a:pt x="423" y="16"/>
                    <a:pt x="419" y="16"/>
                  </a:cubicBezTo>
                  <a:cubicBezTo>
                    <a:pt x="419" y="16"/>
                    <a:pt x="419" y="16"/>
                    <a:pt x="419" y="16"/>
                  </a:cubicBezTo>
                  <a:cubicBezTo>
                    <a:pt x="283" y="23"/>
                    <a:pt x="146" y="20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3350" y="3020"/>
              <a:ext cx="800" cy="245"/>
            </a:xfrm>
            <a:custGeom>
              <a:avLst/>
              <a:gdLst>
                <a:gd name="T0" fmla="*/ 553 w 570"/>
                <a:gd name="T1" fmla="*/ 118 h 174"/>
                <a:gd name="T2" fmla="*/ 254 w 570"/>
                <a:gd name="T3" fmla="*/ 117 h 174"/>
                <a:gd name="T4" fmla="*/ 18 w 570"/>
                <a:gd name="T5" fmla="*/ 7 h 174"/>
                <a:gd name="T6" fmla="*/ 7 w 570"/>
                <a:gd name="T7" fmla="*/ 18 h 174"/>
                <a:gd name="T8" fmla="*/ 270 w 570"/>
                <a:gd name="T9" fmla="*/ 137 h 174"/>
                <a:gd name="T10" fmla="*/ 561 w 570"/>
                <a:gd name="T11" fmla="*/ 131 h 174"/>
                <a:gd name="T12" fmla="*/ 553 w 570"/>
                <a:gd name="T13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174">
                  <a:moveTo>
                    <a:pt x="553" y="118"/>
                  </a:moveTo>
                  <a:cubicBezTo>
                    <a:pt x="456" y="163"/>
                    <a:pt x="353" y="146"/>
                    <a:pt x="254" y="117"/>
                  </a:cubicBezTo>
                  <a:cubicBezTo>
                    <a:pt x="171" y="93"/>
                    <a:pt x="81" y="69"/>
                    <a:pt x="18" y="7"/>
                  </a:cubicBezTo>
                  <a:cubicBezTo>
                    <a:pt x="11" y="0"/>
                    <a:pt x="0" y="11"/>
                    <a:pt x="7" y="18"/>
                  </a:cubicBezTo>
                  <a:cubicBezTo>
                    <a:pt x="76" y="86"/>
                    <a:pt x="178" y="112"/>
                    <a:pt x="270" y="137"/>
                  </a:cubicBezTo>
                  <a:cubicBezTo>
                    <a:pt x="367" y="164"/>
                    <a:pt x="467" y="174"/>
                    <a:pt x="561" y="131"/>
                  </a:cubicBezTo>
                  <a:cubicBezTo>
                    <a:pt x="570" y="127"/>
                    <a:pt x="562" y="114"/>
                    <a:pt x="553" y="1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3"/>
            <p:cNvSpPr>
              <a:spLocks noEditPoints="1"/>
            </p:cNvSpPr>
            <p:nvPr/>
          </p:nvSpPr>
          <p:spPr bwMode="auto">
            <a:xfrm>
              <a:off x="3353" y="3023"/>
              <a:ext cx="795" cy="233"/>
            </a:xfrm>
            <a:custGeom>
              <a:avLst/>
              <a:gdLst>
                <a:gd name="T0" fmla="*/ 419 w 566"/>
                <a:gd name="T1" fmla="*/ 161 h 166"/>
                <a:gd name="T2" fmla="*/ 267 w 566"/>
                <a:gd name="T3" fmla="*/ 138 h 166"/>
                <a:gd name="T4" fmla="*/ 257 w 566"/>
                <a:gd name="T5" fmla="*/ 135 h 166"/>
                <a:gd name="T6" fmla="*/ 3 w 566"/>
                <a:gd name="T7" fmla="*/ 17 h 166"/>
                <a:gd name="T8" fmla="*/ 1 w 566"/>
                <a:gd name="T9" fmla="*/ 8 h 166"/>
                <a:gd name="T10" fmla="*/ 8 w 566"/>
                <a:gd name="T11" fmla="*/ 0 h 166"/>
                <a:gd name="T12" fmla="*/ 18 w 566"/>
                <a:gd name="T13" fmla="*/ 3 h 166"/>
                <a:gd name="T14" fmla="*/ 239 w 566"/>
                <a:gd name="T15" fmla="*/ 109 h 166"/>
                <a:gd name="T16" fmla="*/ 252 w 566"/>
                <a:gd name="T17" fmla="*/ 113 h 166"/>
                <a:gd name="T18" fmla="*/ 550 w 566"/>
                <a:gd name="T19" fmla="*/ 114 h 166"/>
                <a:gd name="T20" fmla="*/ 550 w 566"/>
                <a:gd name="T21" fmla="*/ 114 h 166"/>
                <a:gd name="T22" fmla="*/ 561 w 566"/>
                <a:gd name="T23" fmla="*/ 115 h 166"/>
                <a:gd name="T24" fmla="*/ 566 w 566"/>
                <a:gd name="T25" fmla="*/ 125 h 166"/>
                <a:gd name="T26" fmla="*/ 560 w 566"/>
                <a:gd name="T27" fmla="*/ 132 h 166"/>
                <a:gd name="T28" fmla="*/ 419 w 566"/>
                <a:gd name="T29" fmla="*/ 161 h 166"/>
                <a:gd name="T30" fmla="*/ 11 w 566"/>
                <a:gd name="T31" fmla="*/ 6 h 166"/>
                <a:gd name="T32" fmla="*/ 10 w 566"/>
                <a:gd name="T33" fmla="*/ 6 h 166"/>
                <a:gd name="T34" fmla="*/ 6 w 566"/>
                <a:gd name="T35" fmla="*/ 10 h 166"/>
                <a:gd name="T36" fmla="*/ 7 w 566"/>
                <a:gd name="T37" fmla="*/ 14 h 166"/>
                <a:gd name="T38" fmla="*/ 259 w 566"/>
                <a:gd name="T39" fmla="*/ 130 h 166"/>
                <a:gd name="T40" fmla="*/ 268 w 566"/>
                <a:gd name="T41" fmla="*/ 133 h 166"/>
                <a:gd name="T42" fmla="*/ 558 w 566"/>
                <a:gd name="T43" fmla="*/ 127 h 166"/>
                <a:gd name="T44" fmla="*/ 560 w 566"/>
                <a:gd name="T45" fmla="*/ 124 h 166"/>
                <a:gd name="T46" fmla="*/ 558 w 566"/>
                <a:gd name="T47" fmla="*/ 119 h 166"/>
                <a:gd name="T48" fmla="*/ 553 w 566"/>
                <a:gd name="T49" fmla="*/ 119 h 166"/>
                <a:gd name="T50" fmla="*/ 553 w 566"/>
                <a:gd name="T51" fmla="*/ 119 h 166"/>
                <a:gd name="T52" fmla="*/ 251 w 566"/>
                <a:gd name="T53" fmla="*/ 118 h 166"/>
                <a:gd name="T54" fmla="*/ 237 w 566"/>
                <a:gd name="T55" fmla="*/ 114 h 166"/>
                <a:gd name="T56" fmla="*/ 14 w 566"/>
                <a:gd name="T57" fmla="*/ 7 h 166"/>
                <a:gd name="T58" fmla="*/ 11 w 566"/>
                <a:gd name="T59" fmla="*/ 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6" h="166">
                  <a:moveTo>
                    <a:pt x="419" y="161"/>
                  </a:moveTo>
                  <a:cubicBezTo>
                    <a:pt x="373" y="161"/>
                    <a:pt x="323" y="153"/>
                    <a:pt x="267" y="138"/>
                  </a:cubicBezTo>
                  <a:cubicBezTo>
                    <a:pt x="257" y="135"/>
                    <a:pt x="257" y="135"/>
                    <a:pt x="257" y="135"/>
                  </a:cubicBezTo>
                  <a:cubicBezTo>
                    <a:pt x="170" y="111"/>
                    <a:pt x="71" y="84"/>
                    <a:pt x="3" y="17"/>
                  </a:cubicBezTo>
                  <a:cubicBezTo>
                    <a:pt x="1" y="15"/>
                    <a:pt x="0" y="12"/>
                    <a:pt x="1" y="8"/>
                  </a:cubicBezTo>
                  <a:cubicBezTo>
                    <a:pt x="2" y="4"/>
                    <a:pt x="5" y="1"/>
                    <a:pt x="8" y="0"/>
                  </a:cubicBezTo>
                  <a:cubicBezTo>
                    <a:pt x="12" y="0"/>
                    <a:pt x="15" y="0"/>
                    <a:pt x="18" y="3"/>
                  </a:cubicBezTo>
                  <a:cubicBezTo>
                    <a:pt x="77" y="62"/>
                    <a:pt x="159" y="86"/>
                    <a:pt x="239" y="109"/>
                  </a:cubicBezTo>
                  <a:cubicBezTo>
                    <a:pt x="252" y="113"/>
                    <a:pt x="252" y="113"/>
                    <a:pt x="252" y="113"/>
                  </a:cubicBezTo>
                  <a:cubicBezTo>
                    <a:pt x="343" y="139"/>
                    <a:pt x="449" y="160"/>
                    <a:pt x="550" y="114"/>
                  </a:cubicBezTo>
                  <a:cubicBezTo>
                    <a:pt x="550" y="114"/>
                    <a:pt x="550" y="114"/>
                    <a:pt x="550" y="114"/>
                  </a:cubicBezTo>
                  <a:cubicBezTo>
                    <a:pt x="554" y="112"/>
                    <a:pt x="558" y="113"/>
                    <a:pt x="561" y="115"/>
                  </a:cubicBezTo>
                  <a:cubicBezTo>
                    <a:pt x="564" y="117"/>
                    <a:pt x="566" y="121"/>
                    <a:pt x="566" y="125"/>
                  </a:cubicBezTo>
                  <a:cubicBezTo>
                    <a:pt x="565" y="128"/>
                    <a:pt x="563" y="130"/>
                    <a:pt x="560" y="132"/>
                  </a:cubicBezTo>
                  <a:cubicBezTo>
                    <a:pt x="517" y="151"/>
                    <a:pt x="470" y="161"/>
                    <a:pt x="419" y="161"/>
                  </a:cubicBezTo>
                  <a:close/>
                  <a:moveTo>
                    <a:pt x="11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8" y="6"/>
                    <a:pt x="6" y="8"/>
                    <a:pt x="6" y="10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73" y="79"/>
                    <a:pt x="172" y="106"/>
                    <a:pt x="259" y="130"/>
                  </a:cubicBezTo>
                  <a:cubicBezTo>
                    <a:pt x="268" y="133"/>
                    <a:pt x="268" y="133"/>
                    <a:pt x="268" y="133"/>
                  </a:cubicBezTo>
                  <a:cubicBezTo>
                    <a:pt x="385" y="165"/>
                    <a:pt x="477" y="163"/>
                    <a:pt x="558" y="127"/>
                  </a:cubicBezTo>
                  <a:cubicBezTo>
                    <a:pt x="559" y="126"/>
                    <a:pt x="560" y="125"/>
                    <a:pt x="560" y="124"/>
                  </a:cubicBezTo>
                  <a:cubicBezTo>
                    <a:pt x="560" y="122"/>
                    <a:pt x="559" y="121"/>
                    <a:pt x="558" y="119"/>
                  </a:cubicBezTo>
                  <a:cubicBezTo>
                    <a:pt x="557" y="119"/>
                    <a:pt x="555" y="118"/>
                    <a:pt x="553" y="119"/>
                  </a:cubicBezTo>
                  <a:cubicBezTo>
                    <a:pt x="553" y="119"/>
                    <a:pt x="553" y="119"/>
                    <a:pt x="553" y="119"/>
                  </a:cubicBezTo>
                  <a:cubicBezTo>
                    <a:pt x="449" y="166"/>
                    <a:pt x="342" y="145"/>
                    <a:pt x="251" y="118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157" y="91"/>
                    <a:pt x="74" y="67"/>
                    <a:pt x="14" y="7"/>
                  </a:cubicBezTo>
                  <a:cubicBezTo>
                    <a:pt x="13" y="6"/>
                    <a:pt x="12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3119" y="2742"/>
              <a:ext cx="269" cy="360"/>
            </a:xfrm>
            <a:custGeom>
              <a:avLst/>
              <a:gdLst>
                <a:gd name="T0" fmla="*/ 103 w 191"/>
                <a:gd name="T1" fmla="*/ 28 h 256"/>
                <a:gd name="T2" fmla="*/ 43 w 191"/>
                <a:gd name="T3" fmla="*/ 7 h 256"/>
                <a:gd name="T4" fmla="*/ 15 w 191"/>
                <a:gd name="T5" fmla="*/ 28 h 256"/>
                <a:gd name="T6" fmla="*/ 30 w 191"/>
                <a:gd name="T7" fmla="*/ 146 h 256"/>
                <a:gd name="T8" fmla="*/ 184 w 191"/>
                <a:gd name="T9" fmla="*/ 209 h 256"/>
                <a:gd name="T10" fmla="*/ 173 w 191"/>
                <a:gd name="T11" fmla="*/ 199 h 256"/>
                <a:gd name="T12" fmla="*/ 41 w 191"/>
                <a:gd name="T13" fmla="*/ 135 h 256"/>
                <a:gd name="T14" fmla="*/ 73 w 191"/>
                <a:gd name="T15" fmla="*/ 32 h 256"/>
                <a:gd name="T16" fmla="*/ 110 w 191"/>
                <a:gd name="T17" fmla="*/ 41 h 256"/>
                <a:gd name="T18" fmla="*/ 103 w 191"/>
                <a:gd name="T19" fmla="*/ 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256">
                  <a:moveTo>
                    <a:pt x="103" y="28"/>
                  </a:moveTo>
                  <a:cubicBezTo>
                    <a:pt x="91" y="34"/>
                    <a:pt x="61" y="4"/>
                    <a:pt x="43" y="7"/>
                  </a:cubicBezTo>
                  <a:cubicBezTo>
                    <a:pt x="29" y="9"/>
                    <a:pt x="21" y="16"/>
                    <a:pt x="15" y="28"/>
                  </a:cubicBezTo>
                  <a:cubicBezTo>
                    <a:pt x="0" y="62"/>
                    <a:pt x="11" y="115"/>
                    <a:pt x="30" y="146"/>
                  </a:cubicBezTo>
                  <a:cubicBezTo>
                    <a:pt x="57" y="190"/>
                    <a:pt x="133" y="256"/>
                    <a:pt x="184" y="209"/>
                  </a:cubicBezTo>
                  <a:cubicBezTo>
                    <a:pt x="191" y="203"/>
                    <a:pt x="180" y="192"/>
                    <a:pt x="173" y="199"/>
                  </a:cubicBezTo>
                  <a:cubicBezTo>
                    <a:pt x="131" y="238"/>
                    <a:pt x="61" y="171"/>
                    <a:pt x="41" y="135"/>
                  </a:cubicBezTo>
                  <a:cubicBezTo>
                    <a:pt x="28" y="113"/>
                    <a:pt x="4" y="0"/>
                    <a:pt x="73" y="32"/>
                  </a:cubicBezTo>
                  <a:cubicBezTo>
                    <a:pt x="88" y="39"/>
                    <a:pt x="94" y="49"/>
                    <a:pt x="110" y="41"/>
                  </a:cubicBezTo>
                  <a:cubicBezTo>
                    <a:pt x="119" y="37"/>
                    <a:pt x="111" y="24"/>
                    <a:pt x="103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5"/>
            <p:cNvSpPr>
              <a:spLocks noEditPoints="1"/>
            </p:cNvSpPr>
            <p:nvPr/>
          </p:nvSpPr>
          <p:spPr bwMode="auto">
            <a:xfrm>
              <a:off x="3115" y="2745"/>
              <a:ext cx="270" cy="318"/>
            </a:xfrm>
            <a:custGeom>
              <a:avLst/>
              <a:gdLst>
                <a:gd name="T0" fmla="*/ 146 w 192"/>
                <a:gd name="T1" fmla="*/ 226 h 226"/>
                <a:gd name="T2" fmla="*/ 137 w 192"/>
                <a:gd name="T3" fmla="*/ 226 h 226"/>
                <a:gd name="T4" fmla="*/ 30 w 192"/>
                <a:gd name="T5" fmla="*/ 145 h 226"/>
                <a:gd name="T6" fmla="*/ 16 w 192"/>
                <a:gd name="T7" fmla="*/ 25 h 226"/>
                <a:gd name="T8" fmla="*/ 45 w 192"/>
                <a:gd name="T9" fmla="*/ 2 h 226"/>
                <a:gd name="T10" fmla="*/ 80 w 192"/>
                <a:gd name="T11" fmla="*/ 14 h 226"/>
                <a:gd name="T12" fmla="*/ 104 w 192"/>
                <a:gd name="T13" fmla="*/ 24 h 226"/>
                <a:gd name="T14" fmla="*/ 115 w 192"/>
                <a:gd name="T15" fmla="*/ 24 h 226"/>
                <a:gd name="T16" fmla="*/ 120 w 192"/>
                <a:gd name="T17" fmla="*/ 34 h 226"/>
                <a:gd name="T18" fmla="*/ 114 w 192"/>
                <a:gd name="T19" fmla="*/ 41 h 226"/>
                <a:gd name="T20" fmla="*/ 85 w 192"/>
                <a:gd name="T21" fmla="*/ 38 h 226"/>
                <a:gd name="T22" fmla="*/ 75 w 192"/>
                <a:gd name="T23" fmla="*/ 33 h 226"/>
                <a:gd name="T24" fmla="*/ 40 w 192"/>
                <a:gd name="T25" fmla="*/ 33 h 226"/>
                <a:gd name="T26" fmla="*/ 46 w 192"/>
                <a:gd name="T27" fmla="*/ 132 h 226"/>
                <a:gd name="T28" fmla="*/ 138 w 192"/>
                <a:gd name="T29" fmla="*/ 205 h 226"/>
                <a:gd name="T30" fmla="*/ 174 w 192"/>
                <a:gd name="T31" fmla="*/ 195 h 226"/>
                <a:gd name="T32" fmla="*/ 189 w 192"/>
                <a:gd name="T33" fmla="*/ 195 h 226"/>
                <a:gd name="T34" fmla="*/ 192 w 192"/>
                <a:gd name="T35" fmla="*/ 202 h 226"/>
                <a:gd name="T36" fmla="*/ 189 w 192"/>
                <a:gd name="T37" fmla="*/ 209 h 226"/>
                <a:gd name="T38" fmla="*/ 146 w 192"/>
                <a:gd name="T39" fmla="*/ 226 h 226"/>
                <a:gd name="T40" fmla="*/ 48 w 192"/>
                <a:gd name="T41" fmla="*/ 7 h 226"/>
                <a:gd name="T42" fmla="*/ 46 w 192"/>
                <a:gd name="T43" fmla="*/ 8 h 226"/>
                <a:gd name="T44" fmla="*/ 21 w 192"/>
                <a:gd name="T45" fmla="*/ 27 h 226"/>
                <a:gd name="T46" fmla="*/ 35 w 192"/>
                <a:gd name="T47" fmla="*/ 142 h 226"/>
                <a:gd name="T48" fmla="*/ 138 w 192"/>
                <a:gd name="T49" fmla="*/ 220 h 226"/>
                <a:gd name="T50" fmla="*/ 185 w 192"/>
                <a:gd name="T51" fmla="*/ 205 h 226"/>
                <a:gd name="T52" fmla="*/ 186 w 192"/>
                <a:gd name="T53" fmla="*/ 202 h 226"/>
                <a:gd name="T54" fmla="*/ 185 w 192"/>
                <a:gd name="T55" fmla="*/ 199 h 226"/>
                <a:gd name="T56" fmla="*/ 178 w 192"/>
                <a:gd name="T57" fmla="*/ 199 h 226"/>
                <a:gd name="T58" fmla="*/ 137 w 192"/>
                <a:gd name="T59" fmla="*/ 211 h 226"/>
                <a:gd name="T60" fmla="*/ 41 w 192"/>
                <a:gd name="T61" fmla="*/ 134 h 226"/>
                <a:gd name="T62" fmla="*/ 36 w 192"/>
                <a:gd name="T63" fmla="*/ 30 h 226"/>
                <a:gd name="T64" fmla="*/ 78 w 192"/>
                <a:gd name="T65" fmla="*/ 28 h 226"/>
                <a:gd name="T66" fmla="*/ 88 w 192"/>
                <a:gd name="T67" fmla="*/ 33 h 226"/>
                <a:gd name="T68" fmla="*/ 112 w 192"/>
                <a:gd name="T69" fmla="*/ 36 h 226"/>
                <a:gd name="T70" fmla="*/ 114 w 192"/>
                <a:gd name="T71" fmla="*/ 33 h 226"/>
                <a:gd name="T72" fmla="*/ 112 w 192"/>
                <a:gd name="T73" fmla="*/ 29 h 226"/>
                <a:gd name="T74" fmla="*/ 107 w 192"/>
                <a:gd name="T75" fmla="*/ 29 h 226"/>
                <a:gd name="T76" fmla="*/ 107 w 192"/>
                <a:gd name="T77" fmla="*/ 29 h 226"/>
                <a:gd name="T78" fmla="*/ 77 w 192"/>
                <a:gd name="T79" fmla="*/ 19 h 226"/>
                <a:gd name="T80" fmla="*/ 48 w 192"/>
                <a:gd name="T81" fmla="*/ 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26">
                  <a:moveTo>
                    <a:pt x="146" y="226"/>
                  </a:moveTo>
                  <a:cubicBezTo>
                    <a:pt x="143" y="226"/>
                    <a:pt x="140" y="226"/>
                    <a:pt x="137" y="226"/>
                  </a:cubicBezTo>
                  <a:cubicBezTo>
                    <a:pt x="97" y="220"/>
                    <a:pt x="52" y="180"/>
                    <a:pt x="30" y="145"/>
                  </a:cubicBezTo>
                  <a:cubicBezTo>
                    <a:pt x="11" y="114"/>
                    <a:pt x="0" y="60"/>
                    <a:pt x="16" y="25"/>
                  </a:cubicBezTo>
                  <a:cubicBezTo>
                    <a:pt x="22" y="11"/>
                    <a:pt x="31" y="4"/>
                    <a:pt x="45" y="2"/>
                  </a:cubicBezTo>
                  <a:cubicBezTo>
                    <a:pt x="56" y="0"/>
                    <a:pt x="68" y="8"/>
                    <a:pt x="80" y="14"/>
                  </a:cubicBezTo>
                  <a:cubicBezTo>
                    <a:pt x="90" y="20"/>
                    <a:pt x="100" y="26"/>
                    <a:pt x="104" y="24"/>
                  </a:cubicBezTo>
                  <a:cubicBezTo>
                    <a:pt x="108" y="22"/>
                    <a:pt x="112" y="22"/>
                    <a:pt x="115" y="24"/>
                  </a:cubicBezTo>
                  <a:cubicBezTo>
                    <a:pt x="118" y="26"/>
                    <a:pt x="120" y="30"/>
                    <a:pt x="120" y="34"/>
                  </a:cubicBezTo>
                  <a:cubicBezTo>
                    <a:pt x="120" y="37"/>
                    <a:pt x="118" y="40"/>
                    <a:pt x="114" y="41"/>
                  </a:cubicBezTo>
                  <a:cubicBezTo>
                    <a:pt x="101" y="48"/>
                    <a:pt x="93" y="43"/>
                    <a:pt x="85" y="38"/>
                  </a:cubicBezTo>
                  <a:cubicBezTo>
                    <a:pt x="82" y="36"/>
                    <a:pt x="79" y="35"/>
                    <a:pt x="75" y="33"/>
                  </a:cubicBezTo>
                  <a:cubicBezTo>
                    <a:pt x="59" y="26"/>
                    <a:pt x="47" y="26"/>
                    <a:pt x="40" y="33"/>
                  </a:cubicBezTo>
                  <a:cubicBezTo>
                    <a:pt x="22" y="53"/>
                    <a:pt x="37" y="116"/>
                    <a:pt x="46" y="132"/>
                  </a:cubicBezTo>
                  <a:cubicBezTo>
                    <a:pt x="62" y="159"/>
                    <a:pt x="102" y="200"/>
                    <a:pt x="138" y="205"/>
                  </a:cubicBezTo>
                  <a:cubicBezTo>
                    <a:pt x="152" y="207"/>
                    <a:pt x="164" y="204"/>
                    <a:pt x="174" y="195"/>
                  </a:cubicBezTo>
                  <a:cubicBezTo>
                    <a:pt x="179" y="190"/>
                    <a:pt x="185" y="192"/>
                    <a:pt x="189" y="195"/>
                  </a:cubicBezTo>
                  <a:cubicBezTo>
                    <a:pt x="191" y="197"/>
                    <a:pt x="192" y="199"/>
                    <a:pt x="192" y="202"/>
                  </a:cubicBezTo>
                  <a:cubicBezTo>
                    <a:pt x="192" y="204"/>
                    <a:pt x="191" y="207"/>
                    <a:pt x="189" y="209"/>
                  </a:cubicBezTo>
                  <a:cubicBezTo>
                    <a:pt x="176" y="220"/>
                    <a:pt x="162" y="226"/>
                    <a:pt x="146" y="226"/>
                  </a:cubicBezTo>
                  <a:close/>
                  <a:moveTo>
                    <a:pt x="48" y="7"/>
                  </a:moveTo>
                  <a:cubicBezTo>
                    <a:pt x="47" y="7"/>
                    <a:pt x="47" y="7"/>
                    <a:pt x="46" y="8"/>
                  </a:cubicBezTo>
                  <a:cubicBezTo>
                    <a:pt x="34" y="9"/>
                    <a:pt x="26" y="15"/>
                    <a:pt x="21" y="27"/>
                  </a:cubicBezTo>
                  <a:cubicBezTo>
                    <a:pt x="6" y="60"/>
                    <a:pt x="17" y="113"/>
                    <a:pt x="35" y="142"/>
                  </a:cubicBezTo>
                  <a:cubicBezTo>
                    <a:pt x="56" y="176"/>
                    <a:pt x="99" y="215"/>
                    <a:pt x="138" y="220"/>
                  </a:cubicBezTo>
                  <a:cubicBezTo>
                    <a:pt x="156" y="222"/>
                    <a:pt x="172" y="217"/>
                    <a:pt x="185" y="205"/>
                  </a:cubicBezTo>
                  <a:cubicBezTo>
                    <a:pt x="186" y="204"/>
                    <a:pt x="186" y="203"/>
                    <a:pt x="186" y="202"/>
                  </a:cubicBezTo>
                  <a:cubicBezTo>
                    <a:pt x="186" y="201"/>
                    <a:pt x="186" y="200"/>
                    <a:pt x="185" y="199"/>
                  </a:cubicBezTo>
                  <a:cubicBezTo>
                    <a:pt x="184" y="198"/>
                    <a:pt x="181" y="196"/>
                    <a:pt x="178" y="199"/>
                  </a:cubicBezTo>
                  <a:cubicBezTo>
                    <a:pt x="167" y="209"/>
                    <a:pt x="153" y="213"/>
                    <a:pt x="137" y="211"/>
                  </a:cubicBezTo>
                  <a:cubicBezTo>
                    <a:pt x="100" y="205"/>
                    <a:pt x="57" y="163"/>
                    <a:pt x="41" y="134"/>
                  </a:cubicBezTo>
                  <a:cubicBezTo>
                    <a:pt x="31" y="117"/>
                    <a:pt x="16" y="52"/>
                    <a:pt x="36" y="30"/>
                  </a:cubicBezTo>
                  <a:cubicBezTo>
                    <a:pt x="45" y="20"/>
                    <a:pt x="59" y="19"/>
                    <a:pt x="78" y="28"/>
                  </a:cubicBezTo>
                  <a:cubicBezTo>
                    <a:pt x="81" y="30"/>
                    <a:pt x="85" y="32"/>
                    <a:pt x="88" y="33"/>
                  </a:cubicBezTo>
                  <a:cubicBezTo>
                    <a:pt x="96" y="39"/>
                    <a:pt x="101" y="42"/>
                    <a:pt x="112" y="36"/>
                  </a:cubicBezTo>
                  <a:cubicBezTo>
                    <a:pt x="113" y="36"/>
                    <a:pt x="114" y="35"/>
                    <a:pt x="114" y="33"/>
                  </a:cubicBezTo>
                  <a:cubicBezTo>
                    <a:pt x="114" y="32"/>
                    <a:pt x="113" y="30"/>
                    <a:pt x="112" y="29"/>
                  </a:cubicBezTo>
                  <a:cubicBezTo>
                    <a:pt x="111" y="28"/>
                    <a:pt x="109" y="27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0" y="32"/>
                    <a:pt x="89" y="26"/>
                    <a:pt x="77" y="19"/>
                  </a:cubicBezTo>
                  <a:cubicBezTo>
                    <a:pt x="67" y="14"/>
                    <a:pt x="56" y="7"/>
                    <a:pt x="48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3253" y="2716"/>
              <a:ext cx="111" cy="217"/>
            </a:xfrm>
            <a:custGeom>
              <a:avLst/>
              <a:gdLst>
                <a:gd name="T0" fmla="*/ 62 w 79"/>
                <a:gd name="T1" fmla="*/ 148 h 155"/>
                <a:gd name="T2" fmla="*/ 77 w 79"/>
                <a:gd name="T3" fmla="*/ 84 h 155"/>
                <a:gd name="T4" fmla="*/ 57 w 79"/>
                <a:gd name="T5" fmla="*/ 16 h 155"/>
                <a:gd name="T6" fmla="*/ 24 w 79"/>
                <a:gd name="T7" fmla="*/ 8 h 155"/>
                <a:gd name="T8" fmla="*/ 6 w 79"/>
                <a:gd name="T9" fmla="*/ 48 h 155"/>
                <a:gd name="T10" fmla="*/ 17 w 79"/>
                <a:gd name="T11" fmla="*/ 59 h 155"/>
                <a:gd name="T12" fmla="*/ 24 w 79"/>
                <a:gd name="T13" fmla="*/ 46 h 155"/>
                <a:gd name="T14" fmla="*/ 27 w 79"/>
                <a:gd name="T15" fmla="*/ 33 h 155"/>
                <a:gd name="T16" fmla="*/ 39 w 79"/>
                <a:gd name="T17" fmla="*/ 27 h 155"/>
                <a:gd name="T18" fmla="*/ 51 w 79"/>
                <a:gd name="T19" fmla="*/ 138 h 155"/>
                <a:gd name="T20" fmla="*/ 62 w 79"/>
                <a:gd name="T21" fmla="*/ 14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55">
                  <a:moveTo>
                    <a:pt x="62" y="148"/>
                  </a:moveTo>
                  <a:cubicBezTo>
                    <a:pt x="79" y="131"/>
                    <a:pt x="78" y="106"/>
                    <a:pt x="77" y="84"/>
                  </a:cubicBezTo>
                  <a:cubicBezTo>
                    <a:pt x="76" y="61"/>
                    <a:pt x="71" y="34"/>
                    <a:pt x="57" y="16"/>
                  </a:cubicBezTo>
                  <a:cubicBezTo>
                    <a:pt x="49" y="6"/>
                    <a:pt x="35" y="0"/>
                    <a:pt x="24" y="8"/>
                  </a:cubicBezTo>
                  <a:cubicBezTo>
                    <a:pt x="10" y="17"/>
                    <a:pt x="16" y="37"/>
                    <a:pt x="6" y="48"/>
                  </a:cubicBezTo>
                  <a:cubicBezTo>
                    <a:pt x="0" y="55"/>
                    <a:pt x="10" y="66"/>
                    <a:pt x="17" y="59"/>
                  </a:cubicBezTo>
                  <a:cubicBezTo>
                    <a:pt x="20" y="55"/>
                    <a:pt x="22" y="51"/>
                    <a:pt x="24" y="46"/>
                  </a:cubicBezTo>
                  <a:cubicBezTo>
                    <a:pt x="25" y="42"/>
                    <a:pt x="26" y="37"/>
                    <a:pt x="27" y="33"/>
                  </a:cubicBezTo>
                  <a:cubicBezTo>
                    <a:pt x="30" y="22"/>
                    <a:pt x="27" y="22"/>
                    <a:pt x="39" y="27"/>
                  </a:cubicBezTo>
                  <a:cubicBezTo>
                    <a:pt x="68" y="37"/>
                    <a:pt x="71" y="118"/>
                    <a:pt x="51" y="138"/>
                  </a:cubicBezTo>
                  <a:cubicBezTo>
                    <a:pt x="44" y="144"/>
                    <a:pt x="55" y="155"/>
                    <a:pt x="62" y="1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7"/>
            <p:cNvSpPr>
              <a:spLocks noEditPoints="1"/>
            </p:cNvSpPr>
            <p:nvPr/>
          </p:nvSpPr>
          <p:spPr bwMode="auto">
            <a:xfrm>
              <a:off x="3254" y="2710"/>
              <a:ext cx="114" cy="221"/>
            </a:xfrm>
            <a:custGeom>
              <a:avLst/>
              <a:gdLst>
                <a:gd name="T0" fmla="*/ 56 w 81"/>
                <a:gd name="T1" fmla="*/ 157 h 157"/>
                <a:gd name="T2" fmla="*/ 48 w 81"/>
                <a:gd name="T3" fmla="*/ 154 h 157"/>
                <a:gd name="T4" fmla="*/ 48 w 81"/>
                <a:gd name="T5" fmla="*/ 140 h 157"/>
                <a:gd name="T6" fmla="*/ 58 w 81"/>
                <a:gd name="T7" fmla="*/ 67 h 157"/>
                <a:gd name="T8" fmla="*/ 37 w 81"/>
                <a:gd name="T9" fmla="*/ 33 h 157"/>
                <a:gd name="T10" fmla="*/ 35 w 81"/>
                <a:gd name="T11" fmla="*/ 32 h 157"/>
                <a:gd name="T12" fmla="*/ 30 w 81"/>
                <a:gd name="T13" fmla="*/ 31 h 157"/>
                <a:gd name="T14" fmla="*/ 30 w 81"/>
                <a:gd name="T15" fmla="*/ 33 h 157"/>
                <a:gd name="T16" fmla="*/ 29 w 81"/>
                <a:gd name="T17" fmla="*/ 37 h 157"/>
                <a:gd name="T18" fmla="*/ 27 w 81"/>
                <a:gd name="T19" fmla="*/ 43 h 157"/>
                <a:gd name="T20" fmla="*/ 26 w 81"/>
                <a:gd name="T21" fmla="*/ 51 h 157"/>
                <a:gd name="T22" fmla="*/ 18 w 81"/>
                <a:gd name="T23" fmla="*/ 64 h 157"/>
                <a:gd name="T24" fmla="*/ 9 w 81"/>
                <a:gd name="T25" fmla="*/ 68 h 157"/>
                <a:gd name="T26" fmla="*/ 1 w 81"/>
                <a:gd name="T27" fmla="*/ 60 h 157"/>
                <a:gd name="T28" fmla="*/ 3 w 81"/>
                <a:gd name="T29" fmla="*/ 50 h 157"/>
                <a:gd name="T30" fmla="*/ 9 w 81"/>
                <a:gd name="T31" fmla="*/ 33 h 157"/>
                <a:gd name="T32" fmla="*/ 21 w 81"/>
                <a:gd name="T33" fmla="*/ 10 h 157"/>
                <a:gd name="T34" fmla="*/ 58 w 81"/>
                <a:gd name="T35" fmla="*/ 18 h 157"/>
                <a:gd name="T36" fmla="*/ 78 w 81"/>
                <a:gd name="T37" fmla="*/ 87 h 157"/>
                <a:gd name="T38" fmla="*/ 78 w 81"/>
                <a:gd name="T39" fmla="*/ 88 h 157"/>
                <a:gd name="T40" fmla="*/ 63 w 81"/>
                <a:gd name="T41" fmla="*/ 154 h 157"/>
                <a:gd name="T42" fmla="*/ 63 w 81"/>
                <a:gd name="T43" fmla="*/ 154 h 157"/>
                <a:gd name="T44" fmla="*/ 56 w 81"/>
                <a:gd name="T45" fmla="*/ 157 h 157"/>
                <a:gd name="T46" fmla="*/ 30 w 81"/>
                <a:gd name="T47" fmla="*/ 25 h 157"/>
                <a:gd name="T48" fmla="*/ 37 w 81"/>
                <a:gd name="T49" fmla="*/ 27 h 157"/>
                <a:gd name="T50" fmla="*/ 39 w 81"/>
                <a:gd name="T51" fmla="*/ 28 h 157"/>
                <a:gd name="T52" fmla="*/ 63 w 81"/>
                <a:gd name="T53" fmla="*/ 66 h 157"/>
                <a:gd name="T54" fmla="*/ 52 w 81"/>
                <a:gd name="T55" fmla="*/ 144 h 157"/>
                <a:gd name="T56" fmla="*/ 52 w 81"/>
                <a:gd name="T57" fmla="*/ 150 h 157"/>
                <a:gd name="T58" fmla="*/ 59 w 81"/>
                <a:gd name="T59" fmla="*/ 150 h 157"/>
                <a:gd name="T60" fmla="*/ 59 w 81"/>
                <a:gd name="T61" fmla="*/ 150 h 157"/>
                <a:gd name="T62" fmla="*/ 73 w 81"/>
                <a:gd name="T63" fmla="*/ 89 h 157"/>
                <a:gd name="T64" fmla="*/ 73 w 81"/>
                <a:gd name="T65" fmla="*/ 88 h 157"/>
                <a:gd name="T66" fmla="*/ 54 w 81"/>
                <a:gd name="T67" fmla="*/ 22 h 157"/>
                <a:gd name="T68" fmla="*/ 24 w 81"/>
                <a:gd name="T69" fmla="*/ 14 h 157"/>
                <a:gd name="T70" fmla="*/ 15 w 81"/>
                <a:gd name="T71" fmla="*/ 34 h 157"/>
                <a:gd name="T72" fmla="*/ 7 w 81"/>
                <a:gd name="T73" fmla="*/ 54 h 157"/>
                <a:gd name="T74" fmla="*/ 6 w 81"/>
                <a:gd name="T75" fmla="*/ 59 h 157"/>
                <a:gd name="T76" fmla="*/ 10 w 81"/>
                <a:gd name="T77" fmla="*/ 62 h 157"/>
                <a:gd name="T78" fmla="*/ 14 w 81"/>
                <a:gd name="T79" fmla="*/ 61 h 157"/>
                <a:gd name="T80" fmla="*/ 20 w 81"/>
                <a:gd name="T81" fmla="*/ 49 h 157"/>
                <a:gd name="T82" fmla="*/ 22 w 81"/>
                <a:gd name="T83" fmla="*/ 42 h 157"/>
                <a:gd name="T84" fmla="*/ 23 w 81"/>
                <a:gd name="T85" fmla="*/ 36 h 157"/>
                <a:gd name="T86" fmla="*/ 24 w 81"/>
                <a:gd name="T87" fmla="*/ 31 h 157"/>
                <a:gd name="T88" fmla="*/ 27 w 81"/>
                <a:gd name="T89" fmla="*/ 25 h 157"/>
                <a:gd name="T90" fmla="*/ 30 w 81"/>
                <a:gd name="T91" fmla="*/ 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157">
                  <a:moveTo>
                    <a:pt x="56" y="157"/>
                  </a:moveTo>
                  <a:cubicBezTo>
                    <a:pt x="53" y="157"/>
                    <a:pt x="50" y="156"/>
                    <a:pt x="48" y="154"/>
                  </a:cubicBezTo>
                  <a:cubicBezTo>
                    <a:pt x="45" y="150"/>
                    <a:pt x="43" y="144"/>
                    <a:pt x="48" y="140"/>
                  </a:cubicBezTo>
                  <a:cubicBezTo>
                    <a:pt x="59" y="129"/>
                    <a:pt x="64" y="96"/>
                    <a:pt x="58" y="67"/>
                  </a:cubicBezTo>
                  <a:cubicBezTo>
                    <a:pt x="54" y="49"/>
                    <a:pt x="46" y="37"/>
                    <a:pt x="37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2"/>
                    <a:pt x="31" y="31"/>
                    <a:pt x="30" y="31"/>
                  </a:cubicBezTo>
                  <a:cubicBezTo>
                    <a:pt x="30" y="31"/>
                    <a:pt x="30" y="32"/>
                    <a:pt x="30" y="33"/>
                  </a:cubicBezTo>
                  <a:cubicBezTo>
                    <a:pt x="30" y="34"/>
                    <a:pt x="29" y="35"/>
                    <a:pt x="29" y="37"/>
                  </a:cubicBezTo>
                  <a:cubicBezTo>
                    <a:pt x="28" y="39"/>
                    <a:pt x="28" y="41"/>
                    <a:pt x="27" y="43"/>
                  </a:cubicBezTo>
                  <a:cubicBezTo>
                    <a:pt x="27" y="45"/>
                    <a:pt x="26" y="48"/>
                    <a:pt x="26" y="51"/>
                  </a:cubicBezTo>
                  <a:cubicBezTo>
                    <a:pt x="23" y="57"/>
                    <a:pt x="21" y="61"/>
                    <a:pt x="18" y="64"/>
                  </a:cubicBezTo>
                  <a:cubicBezTo>
                    <a:pt x="16" y="67"/>
                    <a:pt x="12" y="68"/>
                    <a:pt x="9" y="68"/>
                  </a:cubicBezTo>
                  <a:cubicBezTo>
                    <a:pt x="6" y="67"/>
                    <a:pt x="2" y="64"/>
                    <a:pt x="1" y="60"/>
                  </a:cubicBezTo>
                  <a:cubicBezTo>
                    <a:pt x="0" y="57"/>
                    <a:pt x="1" y="53"/>
                    <a:pt x="3" y="50"/>
                  </a:cubicBezTo>
                  <a:cubicBezTo>
                    <a:pt x="7" y="46"/>
                    <a:pt x="8" y="40"/>
                    <a:pt x="9" y="33"/>
                  </a:cubicBezTo>
                  <a:cubicBezTo>
                    <a:pt x="11" y="24"/>
                    <a:pt x="13" y="15"/>
                    <a:pt x="21" y="10"/>
                  </a:cubicBezTo>
                  <a:cubicBezTo>
                    <a:pt x="34" y="0"/>
                    <a:pt x="49" y="7"/>
                    <a:pt x="58" y="18"/>
                  </a:cubicBezTo>
                  <a:cubicBezTo>
                    <a:pt x="70" y="33"/>
                    <a:pt x="77" y="57"/>
                    <a:pt x="78" y="87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9" y="111"/>
                    <a:pt x="81" y="136"/>
                    <a:pt x="63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0" y="156"/>
                    <a:pt x="58" y="157"/>
                    <a:pt x="56" y="157"/>
                  </a:cubicBezTo>
                  <a:close/>
                  <a:moveTo>
                    <a:pt x="30" y="25"/>
                  </a:moveTo>
                  <a:cubicBezTo>
                    <a:pt x="31" y="25"/>
                    <a:pt x="34" y="26"/>
                    <a:pt x="37" y="27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50" y="32"/>
                    <a:pt x="59" y="46"/>
                    <a:pt x="63" y="66"/>
                  </a:cubicBezTo>
                  <a:cubicBezTo>
                    <a:pt x="69" y="93"/>
                    <a:pt x="66" y="130"/>
                    <a:pt x="52" y="144"/>
                  </a:cubicBezTo>
                  <a:cubicBezTo>
                    <a:pt x="50" y="146"/>
                    <a:pt x="51" y="148"/>
                    <a:pt x="52" y="150"/>
                  </a:cubicBezTo>
                  <a:cubicBezTo>
                    <a:pt x="53" y="151"/>
                    <a:pt x="56" y="153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75" y="134"/>
                    <a:pt x="74" y="111"/>
                    <a:pt x="73" y="89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2" y="58"/>
                    <a:pt x="65" y="36"/>
                    <a:pt x="54" y="22"/>
                  </a:cubicBezTo>
                  <a:cubicBezTo>
                    <a:pt x="46" y="12"/>
                    <a:pt x="34" y="7"/>
                    <a:pt x="24" y="14"/>
                  </a:cubicBezTo>
                  <a:cubicBezTo>
                    <a:pt x="18" y="19"/>
                    <a:pt x="16" y="26"/>
                    <a:pt x="15" y="34"/>
                  </a:cubicBezTo>
                  <a:cubicBezTo>
                    <a:pt x="14" y="41"/>
                    <a:pt x="12" y="48"/>
                    <a:pt x="7" y="54"/>
                  </a:cubicBezTo>
                  <a:cubicBezTo>
                    <a:pt x="6" y="56"/>
                    <a:pt x="6" y="58"/>
                    <a:pt x="6" y="59"/>
                  </a:cubicBezTo>
                  <a:cubicBezTo>
                    <a:pt x="7" y="60"/>
                    <a:pt x="9" y="62"/>
                    <a:pt x="10" y="62"/>
                  </a:cubicBezTo>
                  <a:cubicBezTo>
                    <a:pt x="11" y="63"/>
                    <a:pt x="13" y="62"/>
                    <a:pt x="14" y="61"/>
                  </a:cubicBezTo>
                  <a:cubicBezTo>
                    <a:pt x="16" y="58"/>
                    <a:pt x="18" y="54"/>
                    <a:pt x="20" y="49"/>
                  </a:cubicBezTo>
                  <a:cubicBezTo>
                    <a:pt x="21" y="47"/>
                    <a:pt x="22" y="44"/>
                    <a:pt x="22" y="42"/>
                  </a:cubicBezTo>
                  <a:cubicBezTo>
                    <a:pt x="22" y="40"/>
                    <a:pt x="23" y="38"/>
                    <a:pt x="23" y="36"/>
                  </a:cubicBezTo>
                  <a:cubicBezTo>
                    <a:pt x="24" y="34"/>
                    <a:pt x="24" y="33"/>
                    <a:pt x="24" y="31"/>
                  </a:cubicBezTo>
                  <a:cubicBezTo>
                    <a:pt x="25" y="29"/>
                    <a:pt x="25" y="27"/>
                    <a:pt x="27" y="25"/>
                  </a:cubicBezTo>
                  <a:cubicBezTo>
                    <a:pt x="28" y="25"/>
                    <a:pt x="29" y="25"/>
                    <a:pt x="30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4981" y="3360"/>
              <a:ext cx="54" cy="314"/>
            </a:xfrm>
            <a:custGeom>
              <a:avLst/>
              <a:gdLst>
                <a:gd name="T0" fmla="*/ 3 w 39"/>
                <a:gd name="T1" fmla="*/ 13 h 223"/>
                <a:gd name="T2" fmla="*/ 8 w 39"/>
                <a:gd name="T3" fmla="*/ 210 h 223"/>
                <a:gd name="T4" fmla="*/ 22 w 39"/>
                <a:gd name="T5" fmla="*/ 214 h 223"/>
                <a:gd name="T6" fmla="*/ 17 w 39"/>
                <a:gd name="T7" fmla="*/ 9 h 223"/>
                <a:gd name="T8" fmla="*/ 3 w 39"/>
                <a:gd name="T9" fmla="*/ 1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3">
                  <a:moveTo>
                    <a:pt x="3" y="13"/>
                  </a:moveTo>
                  <a:cubicBezTo>
                    <a:pt x="24" y="79"/>
                    <a:pt x="23" y="143"/>
                    <a:pt x="8" y="210"/>
                  </a:cubicBezTo>
                  <a:cubicBezTo>
                    <a:pt x="5" y="219"/>
                    <a:pt x="20" y="223"/>
                    <a:pt x="22" y="214"/>
                  </a:cubicBezTo>
                  <a:cubicBezTo>
                    <a:pt x="38" y="145"/>
                    <a:pt x="39" y="78"/>
                    <a:pt x="17" y="9"/>
                  </a:cubicBezTo>
                  <a:cubicBezTo>
                    <a:pt x="14" y="0"/>
                    <a:pt x="0" y="4"/>
                    <a:pt x="3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9"/>
            <p:cNvSpPr>
              <a:spLocks noEditPoints="1"/>
            </p:cNvSpPr>
            <p:nvPr/>
          </p:nvSpPr>
          <p:spPr bwMode="auto">
            <a:xfrm>
              <a:off x="4978" y="3360"/>
              <a:ext cx="62" cy="312"/>
            </a:xfrm>
            <a:custGeom>
              <a:avLst/>
              <a:gdLst>
                <a:gd name="T0" fmla="*/ 17 w 44"/>
                <a:gd name="T1" fmla="*/ 222 h 222"/>
                <a:gd name="T2" fmla="*/ 10 w 44"/>
                <a:gd name="T3" fmla="*/ 219 h 222"/>
                <a:gd name="T4" fmla="*/ 7 w 44"/>
                <a:gd name="T5" fmla="*/ 209 h 222"/>
                <a:gd name="T6" fmla="*/ 2 w 44"/>
                <a:gd name="T7" fmla="*/ 14 h 222"/>
                <a:gd name="T8" fmla="*/ 2 w 44"/>
                <a:gd name="T9" fmla="*/ 14 h 222"/>
                <a:gd name="T10" fmla="*/ 9 w 44"/>
                <a:gd name="T11" fmla="*/ 2 h 222"/>
                <a:gd name="T12" fmla="*/ 22 w 44"/>
                <a:gd name="T13" fmla="*/ 8 h 222"/>
                <a:gd name="T14" fmla="*/ 27 w 44"/>
                <a:gd name="T15" fmla="*/ 215 h 222"/>
                <a:gd name="T16" fmla="*/ 20 w 44"/>
                <a:gd name="T17" fmla="*/ 222 h 222"/>
                <a:gd name="T18" fmla="*/ 17 w 44"/>
                <a:gd name="T19" fmla="*/ 222 h 222"/>
                <a:gd name="T20" fmla="*/ 7 w 44"/>
                <a:gd name="T21" fmla="*/ 12 h 222"/>
                <a:gd name="T22" fmla="*/ 12 w 44"/>
                <a:gd name="T23" fmla="*/ 211 h 222"/>
                <a:gd name="T24" fmla="*/ 13 w 44"/>
                <a:gd name="T25" fmla="*/ 215 h 222"/>
                <a:gd name="T26" fmla="*/ 19 w 44"/>
                <a:gd name="T27" fmla="*/ 216 h 222"/>
                <a:gd name="T28" fmla="*/ 21 w 44"/>
                <a:gd name="T29" fmla="*/ 213 h 222"/>
                <a:gd name="T30" fmla="*/ 16 w 44"/>
                <a:gd name="T31" fmla="*/ 10 h 222"/>
                <a:gd name="T32" fmla="*/ 10 w 44"/>
                <a:gd name="T33" fmla="*/ 7 h 222"/>
                <a:gd name="T34" fmla="*/ 7 w 44"/>
                <a:gd name="T35" fmla="*/ 1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222">
                  <a:moveTo>
                    <a:pt x="17" y="222"/>
                  </a:moveTo>
                  <a:cubicBezTo>
                    <a:pt x="15" y="222"/>
                    <a:pt x="12" y="221"/>
                    <a:pt x="10" y="219"/>
                  </a:cubicBezTo>
                  <a:cubicBezTo>
                    <a:pt x="7" y="217"/>
                    <a:pt x="6" y="213"/>
                    <a:pt x="7" y="209"/>
                  </a:cubicBezTo>
                  <a:cubicBezTo>
                    <a:pt x="23" y="139"/>
                    <a:pt x="22" y="77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8"/>
                    <a:pt x="4" y="3"/>
                    <a:pt x="9" y="2"/>
                  </a:cubicBezTo>
                  <a:cubicBezTo>
                    <a:pt x="13" y="0"/>
                    <a:pt x="20" y="2"/>
                    <a:pt x="22" y="8"/>
                  </a:cubicBezTo>
                  <a:cubicBezTo>
                    <a:pt x="42" y="74"/>
                    <a:pt x="44" y="141"/>
                    <a:pt x="27" y="215"/>
                  </a:cubicBezTo>
                  <a:cubicBezTo>
                    <a:pt x="26" y="218"/>
                    <a:pt x="23" y="221"/>
                    <a:pt x="20" y="222"/>
                  </a:cubicBezTo>
                  <a:cubicBezTo>
                    <a:pt x="19" y="222"/>
                    <a:pt x="18" y="222"/>
                    <a:pt x="17" y="222"/>
                  </a:cubicBezTo>
                  <a:close/>
                  <a:moveTo>
                    <a:pt x="7" y="12"/>
                  </a:moveTo>
                  <a:cubicBezTo>
                    <a:pt x="27" y="76"/>
                    <a:pt x="29" y="139"/>
                    <a:pt x="12" y="211"/>
                  </a:cubicBezTo>
                  <a:cubicBezTo>
                    <a:pt x="12" y="213"/>
                    <a:pt x="13" y="214"/>
                    <a:pt x="13" y="215"/>
                  </a:cubicBezTo>
                  <a:cubicBezTo>
                    <a:pt x="15" y="216"/>
                    <a:pt x="17" y="217"/>
                    <a:pt x="19" y="216"/>
                  </a:cubicBezTo>
                  <a:cubicBezTo>
                    <a:pt x="20" y="216"/>
                    <a:pt x="21" y="215"/>
                    <a:pt x="21" y="213"/>
                  </a:cubicBezTo>
                  <a:cubicBezTo>
                    <a:pt x="38" y="141"/>
                    <a:pt x="37" y="74"/>
                    <a:pt x="16" y="10"/>
                  </a:cubicBezTo>
                  <a:cubicBezTo>
                    <a:pt x="15" y="7"/>
                    <a:pt x="12" y="7"/>
                    <a:pt x="10" y="7"/>
                  </a:cubicBezTo>
                  <a:cubicBezTo>
                    <a:pt x="10" y="7"/>
                    <a:pt x="6" y="9"/>
                    <a:pt x="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4669" y="2311"/>
              <a:ext cx="73" cy="153"/>
            </a:xfrm>
            <a:custGeom>
              <a:avLst/>
              <a:gdLst>
                <a:gd name="T0" fmla="*/ 4 w 52"/>
                <a:gd name="T1" fmla="*/ 16 h 109"/>
                <a:gd name="T2" fmla="*/ 36 w 52"/>
                <a:gd name="T3" fmla="*/ 100 h 109"/>
                <a:gd name="T4" fmla="*/ 50 w 52"/>
                <a:gd name="T5" fmla="*/ 96 h 109"/>
                <a:gd name="T6" fmla="*/ 17 w 52"/>
                <a:gd name="T7" fmla="*/ 9 h 109"/>
                <a:gd name="T8" fmla="*/ 4 w 52"/>
                <a:gd name="T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9">
                  <a:moveTo>
                    <a:pt x="4" y="16"/>
                  </a:moveTo>
                  <a:cubicBezTo>
                    <a:pt x="18" y="43"/>
                    <a:pt x="31" y="69"/>
                    <a:pt x="36" y="100"/>
                  </a:cubicBezTo>
                  <a:cubicBezTo>
                    <a:pt x="37" y="109"/>
                    <a:pt x="52" y="105"/>
                    <a:pt x="50" y="96"/>
                  </a:cubicBezTo>
                  <a:cubicBezTo>
                    <a:pt x="45" y="64"/>
                    <a:pt x="32" y="37"/>
                    <a:pt x="17" y="9"/>
                  </a:cubicBezTo>
                  <a:cubicBezTo>
                    <a:pt x="13" y="0"/>
                    <a:pt x="0" y="8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1"/>
            <p:cNvSpPr>
              <a:spLocks noEditPoints="1"/>
            </p:cNvSpPr>
            <p:nvPr/>
          </p:nvSpPr>
          <p:spPr bwMode="auto">
            <a:xfrm>
              <a:off x="4667" y="2312"/>
              <a:ext cx="76" cy="151"/>
            </a:xfrm>
            <a:custGeom>
              <a:avLst/>
              <a:gdLst>
                <a:gd name="T0" fmla="*/ 43 w 54"/>
                <a:gd name="T1" fmla="*/ 107 h 107"/>
                <a:gd name="T2" fmla="*/ 39 w 54"/>
                <a:gd name="T3" fmla="*/ 106 h 107"/>
                <a:gd name="T4" fmla="*/ 34 w 54"/>
                <a:gd name="T5" fmla="*/ 99 h 107"/>
                <a:gd name="T6" fmla="*/ 3 w 54"/>
                <a:gd name="T7" fmla="*/ 17 h 107"/>
                <a:gd name="T8" fmla="*/ 3 w 54"/>
                <a:gd name="T9" fmla="*/ 17 h 107"/>
                <a:gd name="T10" fmla="*/ 7 w 54"/>
                <a:gd name="T11" fmla="*/ 3 h 107"/>
                <a:gd name="T12" fmla="*/ 21 w 54"/>
                <a:gd name="T13" fmla="*/ 7 h 107"/>
                <a:gd name="T14" fmla="*/ 54 w 54"/>
                <a:gd name="T15" fmla="*/ 94 h 107"/>
                <a:gd name="T16" fmla="*/ 50 w 54"/>
                <a:gd name="T17" fmla="*/ 104 h 107"/>
                <a:gd name="T18" fmla="*/ 43 w 54"/>
                <a:gd name="T19" fmla="*/ 107 h 107"/>
                <a:gd name="T20" fmla="*/ 8 w 54"/>
                <a:gd name="T21" fmla="*/ 14 h 107"/>
                <a:gd name="T22" fmla="*/ 40 w 54"/>
                <a:gd name="T23" fmla="*/ 98 h 107"/>
                <a:gd name="T24" fmla="*/ 41 w 54"/>
                <a:gd name="T25" fmla="*/ 101 h 107"/>
                <a:gd name="T26" fmla="*/ 46 w 54"/>
                <a:gd name="T27" fmla="*/ 100 h 107"/>
                <a:gd name="T28" fmla="*/ 48 w 54"/>
                <a:gd name="T29" fmla="*/ 95 h 107"/>
                <a:gd name="T30" fmla="*/ 16 w 54"/>
                <a:gd name="T31" fmla="*/ 9 h 107"/>
                <a:gd name="T32" fmla="*/ 10 w 54"/>
                <a:gd name="T33" fmla="*/ 7 h 107"/>
                <a:gd name="T34" fmla="*/ 8 w 54"/>
                <a:gd name="T35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107">
                  <a:moveTo>
                    <a:pt x="43" y="107"/>
                  </a:moveTo>
                  <a:cubicBezTo>
                    <a:pt x="42" y="107"/>
                    <a:pt x="40" y="107"/>
                    <a:pt x="39" y="106"/>
                  </a:cubicBezTo>
                  <a:cubicBezTo>
                    <a:pt x="36" y="105"/>
                    <a:pt x="35" y="103"/>
                    <a:pt x="34" y="99"/>
                  </a:cubicBezTo>
                  <a:cubicBezTo>
                    <a:pt x="29" y="70"/>
                    <a:pt x="17" y="44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1"/>
                    <a:pt x="3" y="5"/>
                    <a:pt x="7" y="3"/>
                  </a:cubicBezTo>
                  <a:cubicBezTo>
                    <a:pt x="12" y="0"/>
                    <a:pt x="18" y="1"/>
                    <a:pt x="21" y="7"/>
                  </a:cubicBezTo>
                  <a:cubicBezTo>
                    <a:pt x="36" y="36"/>
                    <a:pt x="49" y="63"/>
                    <a:pt x="54" y="94"/>
                  </a:cubicBezTo>
                  <a:cubicBezTo>
                    <a:pt x="54" y="98"/>
                    <a:pt x="53" y="102"/>
                    <a:pt x="50" y="104"/>
                  </a:cubicBezTo>
                  <a:cubicBezTo>
                    <a:pt x="48" y="106"/>
                    <a:pt x="45" y="107"/>
                    <a:pt x="43" y="107"/>
                  </a:cubicBezTo>
                  <a:close/>
                  <a:moveTo>
                    <a:pt x="8" y="14"/>
                  </a:moveTo>
                  <a:cubicBezTo>
                    <a:pt x="22" y="42"/>
                    <a:pt x="35" y="68"/>
                    <a:pt x="40" y="98"/>
                  </a:cubicBezTo>
                  <a:cubicBezTo>
                    <a:pt x="40" y="100"/>
                    <a:pt x="40" y="101"/>
                    <a:pt x="41" y="101"/>
                  </a:cubicBezTo>
                  <a:cubicBezTo>
                    <a:pt x="43" y="102"/>
                    <a:pt x="45" y="101"/>
                    <a:pt x="46" y="100"/>
                  </a:cubicBezTo>
                  <a:cubicBezTo>
                    <a:pt x="47" y="99"/>
                    <a:pt x="49" y="98"/>
                    <a:pt x="48" y="95"/>
                  </a:cubicBezTo>
                  <a:cubicBezTo>
                    <a:pt x="44" y="65"/>
                    <a:pt x="31" y="38"/>
                    <a:pt x="16" y="9"/>
                  </a:cubicBezTo>
                  <a:cubicBezTo>
                    <a:pt x="14" y="6"/>
                    <a:pt x="11" y="7"/>
                    <a:pt x="10" y="7"/>
                  </a:cubicBezTo>
                  <a:cubicBezTo>
                    <a:pt x="8" y="8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4600" y="2357"/>
              <a:ext cx="79" cy="138"/>
            </a:xfrm>
            <a:custGeom>
              <a:avLst/>
              <a:gdLst>
                <a:gd name="T0" fmla="*/ 4 w 56"/>
                <a:gd name="T1" fmla="*/ 17 h 98"/>
                <a:gd name="T2" fmla="*/ 40 w 56"/>
                <a:gd name="T3" fmla="*/ 89 h 98"/>
                <a:gd name="T4" fmla="*/ 54 w 56"/>
                <a:gd name="T5" fmla="*/ 85 h 98"/>
                <a:gd name="T6" fmla="*/ 17 w 56"/>
                <a:gd name="T7" fmla="*/ 9 h 98"/>
                <a:gd name="T8" fmla="*/ 4 w 56"/>
                <a:gd name="T9" fmla="*/ 1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8">
                  <a:moveTo>
                    <a:pt x="4" y="17"/>
                  </a:moveTo>
                  <a:cubicBezTo>
                    <a:pt x="15" y="41"/>
                    <a:pt x="34" y="63"/>
                    <a:pt x="40" y="89"/>
                  </a:cubicBezTo>
                  <a:cubicBezTo>
                    <a:pt x="42" y="98"/>
                    <a:pt x="56" y="95"/>
                    <a:pt x="54" y="85"/>
                  </a:cubicBezTo>
                  <a:cubicBezTo>
                    <a:pt x="48" y="57"/>
                    <a:pt x="28" y="35"/>
                    <a:pt x="17" y="9"/>
                  </a:cubicBezTo>
                  <a:cubicBezTo>
                    <a:pt x="13" y="0"/>
                    <a:pt x="0" y="8"/>
                    <a:pt x="4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3"/>
            <p:cNvSpPr>
              <a:spLocks noEditPoints="1"/>
            </p:cNvSpPr>
            <p:nvPr/>
          </p:nvSpPr>
          <p:spPr bwMode="auto">
            <a:xfrm>
              <a:off x="4598" y="2359"/>
              <a:ext cx="83" cy="135"/>
            </a:xfrm>
            <a:custGeom>
              <a:avLst/>
              <a:gdLst>
                <a:gd name="T0" fmla="*/ 47 w 59"/>
                <a:gd name="T1" fmla="*/ 96 h 96"/>
                <a:gd name="T2" fmla="*/ 42 w 59"/>
                <a:gd name="T3" fmla="*/ 95 h 96"/>
                <a:gd name="T4" fmla="*/ 38 w 59"/>
                <a:gd name="T5" fmla="*/ 89 h 96"/>
                <a:gd name="T6" fmla="*/ 17 w 59"/>
                <a:gd name="T7" fmla="*/ 45 h 96"/>
                <a:gd name="T8" fmla="*/ 2 w 59"/>
                <a:gd name="T9" fmla="*/ 17 h 96"/>
                <a:gd name="T10" fmla="*/ 2 w 59"/>
                <a:gd name="T11" fmla="*/ 17 h 96"/>
                <a:gd name="T12" fmla="*/ 8 w 59"/>
                <a:gd name="T13" fmla="*/ 2 h 96"/>
                <a:gd name="T14" fmla="*/ 20 w 59"/>
                <a:gd name="T15" fmla="*/ 7 h 96"/>
                <a:gd name="T16" fmla="*/ 36 w 59"/>
                <a:gd name="T17" fmla="*/ 35 h 96"/>
                <a:gd name="T18" fmla="*/ 58 w 59"/>
                <a:gd name="T19" fmla="*/ 84 h 96"/>
                <a:gd name="T20" fmla="*/ 49 w 59"/>
                <a:gd name="T21" fmla="*/ 96 h 96"/>
                <a:gd name="T22" fmla="*/ 47 w 59"/>
                <a:gd name="T23" fmla="*/ 96 h 96"/>
                <a:gd name="T24" fmla="*/ 7 w 59"/>
                <a:gd name="T25" fmla="*/ 14 h 96"/>
                <a:gd name="T26" fmla="*/ 22 w 59"/>
                <a:gd name="T27" fmla="*/ 42 h 96"/>
                <a:gd name="T28" fmla="*/ 43 w 59"/>
                <a:gd name="T29" fmla="*/ 88 h 96"/>
                <a:gd name="T30" fmla="*/ 45 w 59"/>
                <a:gd name="T31" fmla="*/ 90 h 96"/>
                <a:gd name="T32" fmla="*/ 48 w 59"/>
                <a:gd name="T33" fmla="*/ 91 h 96"/>
                <a:gd name="T34" fmla="*/ 52 w 59"/>
                <a:gd name="T35" fmla="*/ 85 h 96"/>
                <a:gd name="T36" fmla="*/ 31 w 59"/>
                <a:gd name="T37" fmla="*/ 38 h 96"/>
                <a:gd name="T38" fmla="*/ 15 w 59"/>
                <a:gd name="T39" fmla="*/ 9 h 96"/>
                <a:gd name="T40" fmla="*/ 10 w 59"/>
                <a:gd name="T41" fmla="*/ 7 h 96"/>
                <a:gd name="T42" fmla="*/ 7 w 59"/>
                <a:gd name="T4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96">
                  <a:moveTo>
                    <a:pt x="47" y="96"/>
                  </a:moveTo>
                  <a:cubicBezTo>
                    <a:pt x="45" y="96"/>
                    <a:pt x="44" y="96"/>
                    <a:pt x="42" y="95"/>
                  </a:cubicBezTo>
                  <a:cubicBezTo>
                    <a:pt x="41" y="94"/>
                    <a:pt x="39" y="92"/>
                    <a:pt x="38" y="89"/>
                  </a:cubicBezTo>
                  <a:cubicBezTo>
                    <a:pt x="34" y="73"/>
                    <a:pt x="26" y="58"/>
                    <a:pt x="17" y="45"/>
                  </a:cubicBezTo>
                  <a:cubicBezTo>
                    <a:pt x="12" y="36"/>
                    <a:pt x="7" y="2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8" y="2"/>
                    <a:pt x="20" y="7"/>
                  </a:cubicBezTo>
                  <a:cubicBezTo>
                    <a:pt x="25" y="17"/>
                    <a:pt x="30" y="26"/>
                    <a:pt x="36" y="35"/>
                  </a:cubicBezTo>
                  <a:cubicBezTo>
                    <a:pt x="44" y="50"/>
                    <a:pt x="54" y="66"/>
                    <a:pt x="58" y="84"/>
                  </a:cubicBezTo>
                  <a:cubicBezTo>
                    <a:pt x="59" y="90"/>
                    <a:pt x="55" y="95"/>
                    <a:pt x="49" y="96"/>
                  </a:cubicBezTo>
                  <a:cubicBezTo>
                    <a:pt x="49" y="96"/>
                    <a:pt x="48" y="96"/>
                    <a:pt x="47" y="96"/>
                  </a:cubicBezTo>
                  <a:close/>
                  <a:moveTo>
                    <a:pt x="7" y="14"/>
                  </a:moveTo>
                  <a:cubicBezTo>
                    <a:pt x="12" y="24"/>
                    <a:pt x="17" y="33"/>
                    <a:pt x="22" y="42"/>
                  </a:cubicBezTo>
                  <a:cubicBezTo>
                    <a:pt x="31" y="56"/>
                    <a:pt x="40" y="71"/>
                    <a:pt x="43" y="88"/>
                  </a:cubicBezTo>
                  <a:cubicBezTo>
                    <a:pt x="44" y="89"/>
                    <a:pt x="44" y="90"/>
                    <a:pt x="45" y="90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50" y="90"/>
                    <a:pt x="53" y="88"/>
                    <a:pt x="52" y="85"/>
                  </a:cubicBezTo>
                  <a:cubicBezTo>
                    <a:pt x="48" y="68"/>
                    <a:pt x="39" y="53"/>
                    <a:pt x="31" y="38"/>
                  </a:cubicBezTo>
                  <a:cubicBezTo>
                    <a:pt x="25" y="29"/>
                    <a:pt x="20" y="19"/>
                    <a:pt x="15" y="9"/>
                  </a:cubicBezTo>
                  <a:cubicBezTo>
                    <a:pt x="14" y="6"/>
                    <a:pt x="12" y="7"/>
                    <a:pt x="10" y="7"/>
                  </a:cubicBezTo>
                  <a:cubicBezTo>
                    <a:pt x="8" y="8"/>
                    <a:pt x="6" y="11"/>
                    <a:pt x="7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4566" y="2433"/>
              <a:ext cx="69" cy="83"/>
            </a:xfrm>
            <a:custGeom>
              <a:avLst/>
              <a:gdLst>
                <a:gd name="T0" fmla="*/ 5 w 49"/>
                <a:gd name="T1" fmla="*/ 15 h 59"/>
                <a:gd name="T2" fmla="*/ 32 w 49"/>
                <a:gd name="T3" fmla="*/ 51 h 59"/>
                <a:gd name="T4" fmla="*/ 43 w 49"/>
                <a:gd name="T5" fmla="*/ 41 h 59"/>
                <a:gd name="T6" fmla="*/ 18 w 49"/>
                <a:gd name="T7" fmla="*/ 8 h 59"/>
                <a:gd name="T8" fmla="*/ 5 w 49"/>
                <a:gd name="T9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9">
                  <a:moveTo>
                    <a:pt x="5" y="15"/>
                  </a:moveTo>
                  <a:cubicBezTo>
                    <a:pt x="14" y="28"/>
                    <a:pt x="23" y="40"/>
                    <a:pt x="32" y="51"/>
                  </a:cubicBezTo>
                  <a:cubicBezTo>
                    <a:pt x="38" y="59"/>
                    <a:pt x="49" y="48"/>
                    <a:pt x="43" y="41"/>
                  </a:cubicBezTo>
                  <a:cubicBezTo>
                    <a:pt x="34" y="30"/>
                    <a:pt x="26" y="19"/>
                    <a:pt x="18" y="8"/>
                  </a:cubicBezTo>
                  <a:cubicBezTo>
                    <a:pt x="13" y="0"/>
                    <a:pt x="0" y="7"/>
                    <a:pt x="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5"/>
            <p:cNvSpPr>
              <a:spLocks noEditPoints="1"/>
            </p:cNvSpPr>
            <p:nvPr/>
          </p:nvSpPr>
          <p:spPr bwMode="auto">
            <a:xfrm>
              <a:off x="4566" y="2433"/>
              <a:ext cx="68" cy="80"/>
            </a:xfrm>
            <a:custGeom>
              <a:avLst/>
              <a:gdLst>
                <a:gd name="T0" fmla="*/ 37 w 48"/>
                <a:gd name="T1" fmla="*/ 57 h 57"/>
                <a:gd name="T2" fmla="*/ 30 w 48"/>
                <a:gd name="T3" fmla="*/ 53 h 57"/>
                <a:gd name="T4" fmla="*/ 3 w 48"/>
                <a:gd name="T5" fmla="*/ 17 h 57"/>
                <a:gd name="T6" fmla="*/ 3 w 48"/>
                <a:gd name="T7" fmla="*/ 17 h 57"/>
                <a:gd name="T8" fmla="*/ 6 w 48"/>
                <a:gd name="T9" fmla="*/ 4 h 57"/>
                <a:gd name="T10" fmla="*/ 21 w 48"/>
                <a:gd name="T11" fmla="*/ 6 h 57"/>
                <a:gd name="T12" fmla="*/ 45 w 48"/>
                <a:gd name="T13" fmla="*/ 39 h 57"/>
                <a:gd name="T14" fmla="*/ 47 w 48"/>
                <a:gd name="T15" fmla="*/ 50 h 57"/>
                <a:gd name="T16" fmla="*/ 38 w 48"/>
                <a:gd name="T17" fmla="*/ 57 h 57"/>
                <a:gd name="T18" fmla="*/ 37 w 48"/>
                <a:gd name="T19" fmla="*/ 57 h 57"/>
                <a:gd name="T20" fmla="*/ 8 w 48"/>
                <a:gd name="T21" fmla="*/ 14 h 57"/>
                <a:gd name="T22" fmla="*/ 35 w 48"/>
                <a:gd name="T23" fmla="*/ 50 h 57"/>
                <a:gd name="T24" fmla="*/ 38 w 48"/>
                <a:gd name="T25" fmla="*/ 51 h 57"/>
                <a:gd name="T26" fmla="*/ 41 w 48"/>
                <a:gd name="T27" fmla="*/ 48 h 57"/>
                <a:gd name="T28" fmla="*/ 41 w 48"/>
                <a:gd name="T29" fmla="*/ 43 h 57"/>
                <a:gd name="T30" fmla="*/ 16 w 48"/>
                <a:gd name="T31" fmla="*/ 9 h 57"/>
                <a:gd name="T32" fmla="*/ 9 w 48"/>
                <a:gd name="T33" fmla="*/ 8 h 57"/>
                <a:gd name="T34" fmla="*/ 8 w 48"/>
                <a:gd name="T35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7">
                  <a:moveTo>
                    <a:pt x="37" y="57"/>
                  </a:moveTo>
                  <a:cubicBezTo>
                    <a:pt x="35" y="57"/>
                    <a:pt x="32" y="56"/>
                    <a:pt x="30" y="53"/>
                  </a:cubicBezTo>
                  <a:cubicBezTo>
                    <a:pt x="20" y="41"/>
                    <a:pt x="11" y="29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2"/>
                    <a:pt x="1" y="7"/>
                    <a:pt x="6" y="4"/>
                  </a:cubicBezTo>
                  <a:cubicBezTo>
                    <a:pt x="10" y="1"/>
                    <a:pt x="17" y="0"/>
                    <a:pt x="21" y="6"/>
                  </a:cubicBezTo>
                  <a:cubicBezTo>
                    <a:pt x="28" y="18"/>
                    <a:pt x="37" y="29"/>
                    <a:pt x="45" y="39"/>
                  </a:cubicBezTo>
                  <a:cubicBezTo>
                    <a:pt x="48" y="42"/>
                    <a:pt x="48" y="46"/>
                    <a:pt x="47" y="50"/>
                  </a:cubicBezTo>
                  <a:cubicBezTo>
                    <a:pt x="45" y="54"/>
                    <a:pt x="42" y="56"/>
                    <a:pt x="38" y="57"/>
                  </a:cubicBezTo>
                  <a:cubicBezTo>
                    <a:pt x="38" y="57"/>
                    <a:pt x="38" y="57"/>
                    <a:pt x="37" y="57"/>
                  </a:cubicBezTo>
                  <a:close/>
                  <a:moveTo>
                    <a:pt x="8" y="14"/>
                  </a:moveTo>
                  <a:cubicBezTo>
                    <a:pt x="16" y="26"/>
                    <a:pt x="25" y="38"/>
                    <a:pt x="35" y="50"/>
                  </a:cubicBezTo>
                  <a:cubicBezTo>
                    <a:pt x="35" y="51"/>
                    <a:pt x="37" y="51"/>
                    <a:pt x="38" y="51"/>
                  </a:cubicBezTo>
                  <a:cubicBezTo>
                    <a:pt x="39" y="51"/>
                    <a:pt x="41" y="50"/>
                    <a:pt x="41" y="48"/>
                  </a:cubicBezTo>
                  <a:cubicBezTo>
                    <a:pt x="42" y="47"/>
                    <a:pt x="42" y="45"/>
                    <a:pt x="41" y="43"/>
                  </a:cubicBezTo>
                  <a:cubicBezTo>
                    <a:pt x="32" y="32"/>
                    <a:pt x="24" y="21"/>
                    <a:pt x="16" y="9"/>
                  </a:cubicBezTo>
                  <a:cubicBezTo>
                    <a:pt x="14" y="6"/>
                    <a:pt x="11" y="7"/>
                    <a:pt x="9" y="8"/>
                  </a:cubicBezTo>
                  <a:cubicBezTo>
                    <a:pt x="8" y="9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39" name="Freeform 139"/>
          <p:cNvSpPr>
            <a:spLocks/>
          </p:cNvSpPr>
          <p:nvPr/>
        </p:nvSpPr>
        <p:spPr bwMode="auto">
          <a:xfrm>
            <a:off x="6657383" y="1167746"/>
            <a:ext cx="805747" cy="906576"/>
          </a:xfrm>
          <a:custGeom>
            <a:avLst/>
            <a:gdLst>
              <a:gd name="T0" fmla="*/ 216 w 911"/>
              <a:gd name="T1" fmla="*/ 0 h 1025"/>
              <a:gd name="T2" fmla="*/ 0 w 911"/>
              <a:gd name="T3" fmla="*/ 852 h 1025"/>
              <a:gd name="T4" fmla="*/ 189 w 911"/>
              <a:gd name="T5" fmla="*/ 942 h 1025"/>
              <a:gd name="T6" fmla="*/ 292 w 911"/>
              <a:gd name="T7" fmla="*/ 532 h 1025"/>
              <a:gd name="T8" fmla="*/ 538 w 911"/>
              <a:gd name="T9" fmla="*/ 622 h 1025"/>
              <a:gd name="T10" fmla="*/ 473 w 911"/>
              <a:gd name="T11" fmla="*/ 992 h 1025"/>
              <a:gd name="T12" fmla="*/ 658 w 911"/>
              <a:gd name="T13" fmla="*/ 1025 h 1025"/>
              <a:gd name="T14" fmla="*/ 911 w 911"/>
              <a:gd name="T15" fmla="*/ 190 h 1025"/>
              <a:gd name="T16" fmla="*/ 692 w 911"/>
              <a:gd name="T17" fmla="*/ 151 h 1025"/>
              <a:gd name="T18" fmla="*/ 567 w 911"/>
              <a:gd name="T19" fmla="*/ 458 h 1025"/>
              <a:gd name="T20" fmla="*/ 337 w 911"/>
              <a:gd name="T21" fmla="*/ 387 h 1025"/>
              <a:gd name="T22" fmla="*/ 414 w 911"/>
              <a:gd name="T23" fmla="*/ 35 h 1025"/>
              <a:gd name="T24" fmla="*/ 216 w 911"/>
              <a:gd name="T25" fmla="*/ 0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11" h="1025">
                <a:moveTo>
                  <a:pt x="216" y="0"/>
                </a:moveTo>
                <a:lnTo>
                  <a:pt x="0" y="852"/>
                </a:lnTo>
                <a:lnTo>
                  <a:pt x="189" y="942"/>
                </a:lnTo>
                <a:lnTo>
                  <a:pt x="292" y="532"/>
                </a:lnTo>
                <a:lnTo>
                  <a:pt x="538" y="622"/>
                </a:lnTo>
                <a:lnTo>
                  <a:pt x="473" y="992"/>
                </a:lnTo>
                <a:lnTo>
                  <a:pt x="658" y="1025"/>
                </a:lnTo>
                <a:lnTo>
                  <a:pt x="911" y="190"/>
                </a:lnTo>
                <a:lnTo>
                  <a:pt x="692" y="151"/>
                </a:lnTo>
                <a:lnTo>
                  <a:pt x="567" y="458"/>
                </a:lnTo>
                <a:lnTo>
                  <a:pt x="337" y="387"/>
                </a:lnTo>
                <a:lnTo>
                  <a:pt x="414" y="35"/>
                </a:lnTo>
                <a:lnTo>
                  <a:pt x="21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0" name="Freeform 140"/>
          <p:cNvSpPr>
            <a:spLocks noEditPoints="1"/>
          </p:cNvSpPr>
          <p:nvPr/>
        </p:nvSpPr>
        <p:spPr bwMode="auto">
          <a:xfrm>
            <a:off x="6639693" y="1150941"/>
            <a:ext cx="840241" cy="938417"/>
          </a:xfrm>
          <a:custGeom>
            <a:avLst/>
            <a:gdLst>
              <a:gd name="T0" fmla="*/ 476 w 667"/>
              <a:gd name="T1" fmla="*/ 743 h 743"/>
              <a:gd name="T2" fmla="*/ 473 w 667"/>
              <a:gd name="T3" fmla="*/ 743 h 743"/>
              <a:gd name="T4" fmla="*/ 344 w 667"/>
              <a:gd name="T5" fmla="*/ 720 h 743"/>
              <a:gd name="T6" fmla="*/ 334 w 667"/>
              <a:gd name="T7" fmla="*/ 706 h 743"/>
              <a:gd name="T8" fmla="*/ 378 w 667"/>
              <a:gd name="T9" fmla="*/ 457 h 743"/>
              <a:gd name="T10" fmla="*/ 228 w 667"/>
              <a:gd name="T11" fmla="*/ 403 h 743"/>
              <a:gd name="T12" fmla="*/ 159 w 667"/>
              <a:gd name="T13" fmla="*/ 676 h 743"/>
              <a:gd name="T14" fmla="*/ 152 w 667"/>
              <a:gd name="T15" fmla="*/ 684 h 743"/>
              <a:gd name="T16" fmla="*/ 142 w 667"/>
              <a:gd name="T17" fmla="*/ 684 h 743"/>
              <a:gd name="T18" fmla="*/ 9 w 667"/>
              <a:gd name="T19" fmla="*/ 621 h 743"/>
              <a:gd name="T20" fmla="*/ 2 w 667"/>
              <a:gd name="T21" fmla="*/ 607 h 743"/>
              <a:gd name="T22" fmla="*/ 153 w 667"/>
              <a:gd name="T23" fmla="*/ 10 h 743"/>
              <a:gd name="T24" fmla="*/ 168 w 667"/>
              <a:gd name="T25" fmla="*/ 1 h 743"/>
              <a:gd name="T26" fmla="*/ 308 w 667"/>
              <a:gd name="T27" fmla="*/ 25 h 743"/>
              <a:gd name="T28" fmla="*/ 316 w 667"/>
              <a:gd name="T29" fmla="*/ 31 h 743"/>
              <a:gd name="T30" fmla="*/ 318 w 667"/>
              <a:gd name="T31" fmla="*/ 40 h 743"/>
              <a:gd name="T32" fmla="*/ 266 w 667"/>
              <a:gd name="T33" fmla="*/ 276 h 743"/>
              <a:gd name="T34" fmla="*/ 405 w 667"/>
              <a:gd name="T35" fmla="*/ 319 h 743"/>
              <a:gd name="T36" fmla="*/ 489 w 667"/>
              <a:gd name="T37" fmla="*/ 114 h 743"/>
              <a:gd name="T38" fmla="*/ 502 w 667"/>
              <a:gd name="T39" fmla="*/ 106 h 743"/>
              <a:gd name="T40" fmla="*/ 656 w 667"/>
              <a:gd name="T41" fmla="*/ 133 h 743"/>
              <a:gd name="T42" fmla="*/ 665 w 667"/>
              <a:gd name="T43" fmla="*/ 139 h 743"/>
              <a:gd name="T44" fmla="*/ 666 w 667"/>
              <a:gd name="T45" fmla="*/ 149 h 743"/>
              <a:gd name="T46" fmla="*/ 488 w 667"/>
              <a:gd name="T47" fmla="*/ 734 h 743"/>
              <a:gd name="T48" fmla="*/ 476 w 667"/>
              <a:gd name="T49" fmla="*/ 743 h 743"/>
              <a:gd name="T50" fmla="*/ 361 w 667"/>
              <a:gd name="T51" fmla="*/ 698 h 743"/>
              <a:gd name="T52" fmla="*/ 467 w 667"/>
              <a:gd name="T53" fmla="*/ 716 h 743"/>
              <a:gd name="T54" fmla="*/ 638 w 667"/>
              <a:gd name="T55" fmla="*/ 156 h 743"/>
              <a:gd name="T56" fmla="*/ 508 w 667"/>
              <a:gd name="T57" fmla="*/ 133 h 743"/>
              <a:gd name="T58" fmla="*/ 423 w 667"/>
              <a:gd name="T59" fmla="*/ 339 h 743"/>
              <a:gd name="T60" fmla="*/ 408 w 667"/>
              <a:gd name="T61" fmla="*/ 346 h 743"/>
              <a:gd name="T62" fmla="*/ 248 w 667"/>
              <a:gd name="T63" fmla="*/ 296 h 743"/>
              <a:gd name="T64" fmla="*/ 239 w 667"/>
              <a:gd name="T65" fmla="*/ 281 h 743"/>
              <a:gd name="T66" fmla="*/ 290 w 667"/>
              <a:gd name="T67" fmla="*/ 48 h 743"/>
              <a:gd name="T68" fmla="*/ 175 w 667"/>
              <a:gd name="T69" fmla="*/ 27 h 743"/>
              <a:gd name="T70" fmla="*/ 29 w 667"/>
              <a:gd name="T71" fmla="*/ 603 h 743"/>
              <a:gd name="T72" fmla="*/ 139 w 667"/>
              <a:gd name="T73" fmla="*/ 655 h 743"/>
              <a:gd name="T74" fmla="*/ 207 w 667"/>
              <a:gd name="T75" fmla="*/ 383 h 743"/>
              <a:gd name="T76" fmla="*/ 213 w 667"/>
              <a:gd name="T77" fmla="*/ 375 h 743"/>
              <a:gd name="T78" fmla="*/ 223 w 667"/>
              <a:gd name="T79" fmla="*/ 375 h 743"/>
              <a:gd name="T80" fmla="*/ 396 w 667"/>
              <a:gd name="T81" fmla="*/ 438 h 743"/>
              <a:gd name="T82" fmla="*/ 404 w 667"/>
              <a:gd name="T83" fmla="*/ 451 h 743"/>
              <a:gd name="T84" fmla="*/ 361 w 667"/>
              <a:gd name="T85" fmla="*/ 698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67" h="743">
                <a:moveTo>
                  <a:pt x="476" y="743"/>
                </a:moveTo>
                <a:cubicBezTo>
                  <a:pt x="475" y="743"/>
                  <a:pt x="474" y="743"/>
                  <a:pt x="473" y="743"/>
                </a:cubicBezTo>
                <a:cubicBezTo>
                  <a:pt x="344" y="720"/>
                  <a:pt x="344" y="720"/>
                  <a:pt x="344" y="720"/>
                </a:cubicBezTo>
                <a:cubicBezTo>
                  <a:pt x="337" y="719"/>
                  <a:pt x="333" y="713"/>
                  <a:pt x="334" y="706"/>
                </a:cubicBezTo>
                <a:cubicBezTo>
                  <a:pt x="378" y="457"/>
                  <a:pt x="378" y="457"/>
                  <a:pt x="378" y="457"/>
                </a:cubicBezTo>
                <a:cubicBezTo>
                  <a:pt x="228" y="403"/>
                  <a:pt x="228" y="403"/>
                  <a:pt x="228" y="403"/>
                </a:cubicBezTo>
                <a:cubicBezTo>
                  <a:pt x="159" y="676"/>
                  <a:pt x="159" y="676"/>
                  <a:pt x="159" y="676"/>
                </a:cubicBezTo>
                <a:cubicBezTo>
                  <a:pt x="158" y="680"/>
                  <a:pt x="156" y="683"/>
                  <a:pt x="152" y="684"/>
                </a:cubicBezTo>
                <a:cubicBezTo>
                  <a:pt x="149" y="686"/>
                  <a:pt x="145" y="686"/>
                  <a:pt x="142" y="684"/>
                </a:cubicBezTo>
                <a:cubicBezTo>
                  <a:pt x="9" y="621"/>
                  <a:pt x="9" y="621"/>
                  <a:pt x="9" y="621"/>
                </a:cubicBezTo>
                <a:cubicBezTo>
                  <a:pt x="3" y="619"/>
                  <a:pt x="0" y="613"/>
                  <a:pt x="2" y="607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5" y="4"/>
                  <a:pt x="161" y="0"/>
                  <a:pt x="168" y="1"/>
                </a:cubicBezTo>
                <a:cubicBezTo>
                  <a:pt x="308" y="25"/>
                  <a:pt x="308" y="25"/>
                  <a:pt x="308" y="25"/>
                </a:cubicBezTo>
                <a:cubicBezTo>
                  <a:pt x="311" y="26"/>
                  <a:pt x="314" y="28"/>
                  <a:pt x="316" y="31"/>
                </a:cubicBezTo>
                <a:cubicBezTo>
                  <a:pt x="318" y="34"/>
                  <a:pt x="318" y="37"/>
                  <a:pt x="318" y="40"/>
                </a:cubicBezTo>
                <a:cubicBezTo>
                  <a:pt x="266" y="276"/>
                  <a:pt x="266" y="276"/>
                  <a:pt x="266" y="276"/>
                </a:cubicBezTo>
                <a:cubicBezTo>
                  <a:pt x="405" y="319"/>
                  <a:pt x="405" y="319"/>
                  <a:pt x="405" y="319"/>
                </a:cubicBezTo>
                <a:cubicBezTo>
                  <a:pt x="489" y="114"/>
                  <a:pt x="489" y="114"/>
                  <a:pt x="489" y="114"/>
                </a:cubicBezTo>
                <a:cubicBezTo>
                  <a:pt x="491" y="109"/>
                  <a:pt x="497" y="105"/>
                  <a:pt x="502" y="106"/>
                </a:cubicBezTo>
                <a:cubicBezTo>
                  <a:pt x="656" y="133"/>
                  <a:pt x="656" y="133"/>
                  <a:pt x="656" y="133"/>
                </a:cubicBezTo>
                <a:cubicBezTo>
                  <a:pt x="660" y="134"/>
                  <a:pt x="663" y="136"/>
                  <a:pt x="665" y="139"/>
                </a:cubicBezTo>
                <a:cubicBezTo>
                  <a:pt x="666" y="142"/>
                  <a:pt x="667" y="146"/>
                  <a:pt x="666" y="149"/>
                </a:cubicBezTo>
                <a:cubicBezTo>
                  <a:pt x="488" y="734"/>
                  <a:pt x="488" y="734"/>
                  <a:pt x="488" y="734"/>
                </a:cubicBezTo>
                <a:cubicBezTo>
                  <a:pt x="486" y="740"/>
                  <a:pt x="481" y="743"/>
                  <a:pt x="476" y="743"/>
                </a:cubicBezTo>
                <a:close/>
                <a:moveTo>
                  <a:pt x="361" y="698"/>
                </a:moveTo>
                <a:cubicBezTo>
                  <a:pt x="467" y="716"/>
                  <a:pt x="467" y="716"/>
                  <a:pt x="467" y="716"/>
                </a:cubicBezTo>
                <a:cubicBezTo>
                  <a:pt x="638" y="156"/>
                  <a:pt x="638" y="156"/>
                  <a:pt x="638" y="156"/>
                </a:cubicBezTo>
                <a:cubicBezTo>
                  <a:pt x="508" y="133"/>
                  <a:pt x="508" y="133"/>
                  <a:pt x="508" y="133"/>
                </a:cubicBezTo>
                <a:cubicBezTo>
                  <a:pt x="423" y="339"/>
                  <a:pt x="423" y="339"/>
                  <a:pt x="423" y="339"/>
                </a:cubicBezTo>
                <a:cubicBezTo>
                  <a:pt x="421" y="345"/>
                  <a:pt x="414" y="348"/>
                  <a:pt x="408" y="346"/>
                </a:cubicBezTo>
                <a:cubicBezTo>
                  <a:pt x="248" y="296"/>
                  <a:pt x="248" y="296"/>
                  <a:pt x="248" y="296"/>
                </a:cubicBezTo>
                <a:cubicBezTo>
                  <a:pt x="241" y="294"/>
                  <a:pt x="238" y="288"/>
                  <a:pt x="239" y="281"/>
                </a:cubicBezTo>
                <a:cubicBezTo>
                  <a:pt x="290" y="48"/>
                  <a:pt x="290" y="48"/>
                  <a:pt x="290" y="48"/>
                </a:cubicBezTo>
                <a:cubicBezTo>
                  <a:pt x="175" y="27"/>
                  <a:pt x="175" y="27"/>
                  <a:pt x="175" y="27"/>
                </a:cubicBezTo>
                <a:cubicBezTo>
                  <a:pt x="29" y="603"/>
                  <a:pt x="29" y="603"/>
                  <a:pt x="29" y="603"/>
                </a:cubicBezTo>
                <a:cubicBezTo>
                  <a:pt x="139" y="655"/>
                  <a:pt x="139" y="655"/>
                  <a:pt x="139" y="655"/>
                </a:cubicBezTo>
                <a:cubicBezTo>
                  <a:pt x="207" y="383"/>
                  <a:pt x="207" y="383"/>
                  <a:pt x="207" y="383"/>
                </a:cubicBezTo>
                <a:cubicBezTo>
                  <a:pt x="208" y="380"/>
                  <a:pt x="210" y="377"/>
                  <a:pt x="213" y="375"/>
                </a:cubicBezTo>
                <a:cubicBezTo>
                  <a:pt x="216" y="374"/>
                  <a:pt x="220" y="374"/>
                  <a:pt x="223" y="375"/>
                </a:cubicBezTo>
                <a:cubicBezTo>
                  <a:pt x="396" y="438"/>
                  <a:pt x="396" y="438"/>
                  <a:pt x="396" y="438"/>
                </a:cubicBezTo>
                <a:cubicBezTo>
                  <a:pt x="402" y="440"/>
                  <a:pt x="405" y="445"/>
                  <a:pt x="404" y="451"/>
                </a:cubicBezTo>
                <a:lnTo>
                  <a:pt x="361" y="69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1" name="Freeform 141"/>
          <p:cNvSpPr>
            <a:spLocks noEditPoints="1"/>
          </p:cNvSpPr>
          <p:nvPr/>
        </p:nvSpPr>
        <p:spPr bwMode="auto">
          <a:xfrm>
            <a:off x="5371372" y="1035076"/>
            <a:ext cx="594360" cy="797787"/>
          </a:xfrm>
          <a:custGeom>
            <a:avLst/>
            <a:gdLst>
              <a:gd name="T0" fmla="*/ 472 w 472"/>
              <a:gd name="T1" fmla="*/ 316 h 632"/>
              <a:gd name="T2" fmla="*/ 236 w 472"/>
              <a:gd name="T3" fmla="*/ 632 h 632"/>
              <a:gd name="T4" fmla="*/ 0 w 472"/>
              <a:gd name="T5" fmla="*/ 316 h 632"/>
              <a:gd name="T6" fmla="*/ 236 w 472"/>
              <a:gd name="T7" fmla="*/ 0 h 632"/>
              <a:gd name="T8" fmla="*/ 472 w 472"/>
              <a:gd name="T9" fmla="*/ 316 h 632"/>
              <a:gd name="T10" fmla="*/ 204 w 472"/>
              <a:gd name="T11" fmla="*/ 174 h 632"/>
              <a:gd name="T12" fmla="*/ 98 w 472"/>
              <a:gd name="T13" fmla="*/ 316 h 632"/>
              <a:gd name="T14" fmla="*/ 204 w 472"/>
              <a:gd name="T15" fmla="*/ 457 h 632"/>
              <a:gd name="T16" fmla="*/ 310 w 472"/>
              <a:gd name="T17" fmla="*/ 316 h 632"/>
              <a:gd name="T18" fmla="*/ 204 w 472"/>
              <a:gd name="T19" fmla="*/ 174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2" h="632">
                <a:moveTo>
                  <a:pt x="472" y="316"/>
                </a:moveTo>
                <a:cubicBezTo>
                  <a:pt x="472" y="490"/>
                  <a:pt x="366" y="632"/>
                  <a:pt x="236" y="632"/>
                </a:cubicBezTo>
                <a:cubicBezTo>
                  <a:pt x="106" y="632"/>
                  <a:pt x="0" y="490"/>
                  <a:pt x="0" y="316"/>
                </a:cubicBezTo>
                <a:cubicBezTo>
                  <a:pt x="0" y="141"/>
                  <a:pt x="106" y="0"/>
                  <a:pt x="236" y="0"/>
                </a:cubicBezTo>
                <a:cubicBezTo>
                  <a:pt x="366" y="0"/>
                  <a:pt x="472" y="141"/>
                  <a:pt x="472" y="316"/>
                </a:cubicBezTo>
                <a:close/>
                <a:moveTo>
                  <a:pt x="204" y="174"/>
                </a:moveTo>
                <a:cubicBezTo>
                  <a:pt x="146" y="174"/>
                  <a:pt x="98" y="237"/>
                  <a:pt x="98" y="316"/>
                </a:cubicBezTo>
                <a:cubicBezTo>
                  <a:pt x="98" y="394"/>
                  <a:pt x="146" y="457"/>
                  <a:pt x="204" y="457"/>
                </a:cubicBezTo>
                <a:cubicBezTo>
                  <a:pt x="263" y="457"/>
                  <a:pt x="310" y="394"/>
                  <a:pt x="310" y="316"/>
                </a:cubicBezTo>
                <a:cubicBezTo>
                  <a:pt x="310" y="237"/>
                  <a:pt x="263" y="174"/>
                  <a:pt x="204" y="17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2" name="Freeform 142"/>
          <p:cNvSpPr>
            <a:spLocks noEditPoints="1"/>
          </p:cNvSpPr>
          <p:nvPr/>
        </p:nvSpPr>
        <p:spPr bwMode="auto">
          <a:xfrm>
            <a:off x="5356336" y="1018271"/>
            <a:ext cx="626201" cy="829628"/>
          </a:xfrm>
          <a:custGeom>
            <a:avLst/>
            <a:gdLst>
              <a:gd name="T0" fmla="*/ 248 w 497"/>
              <a:gd name="T1" fmla="*/ 657 h 657"/>
              <a:gd name="T2" fmla="*/ 0 w 497"/>
              <a:gd name="T3" fmla="*/ 329 h 657"/>
              <a:gd name="T4" fmla="*/ 248 w 497"/>
              <a:gd name="T5" fmla="*/ 0 h 657"/>
              <a:gd name="T6" fmla="*/ 497 w 497"/>
              <a:gd name="T7" fmla="*/ 329 h 657"/>
              <a:gd name="T8" fmla="*/ 248 w 497"/>
              <a:gd name="T9" fmla="*/ 657 h 657"/>
              <a:gd name="T10" fmla="*/ 248 w 497"/>
              <a:gd name="T11" fmla="*/ 25 h 657"/>
              <a:gd name="T12" fmla="*/ 24 w 497"/>
              <a:gd name="T13" fmla="*/ 329 h 657"/>
              <a:gd name="T14" fmla="*/ 248 w 497"/>
              <a:gd name="T15" fmla="*/ 632 h 657"/>
              <a:gd name="T16" fmla="*/ 472 w 497"/>
              <a:gd name="T17" fmla="*/ 329 h 657"/>
              <a:gd name="T18" fmla="*/ 248 w 497"/>
              <a:gd name="T19" fmla="*/ 25 h 657"/>
              <a:gd name="T20" fmla="*/ 216 w 497"/>
              <a:gd name="T21" fmla="*/ 483 h 657"/>
              <a:gd name="T22" fmla="*/ 98 w 497"/>
              <a:gd name="T23" fmla="*/ 329 h 657"/>
              <a:gd name="T24" fmla="*/ 216 w 497"/>
              <a:gd name="T25" fmla="*/ 174 h 657"/>
              <a:gd name="T26" fmla="*/ 334 w 497"/>
              <a:gd name="T27" fmla="*/ 329 h 657"/>
              <a:gd name="T28" fmla="*/ 216 w 497"/>
              <a:gd name="T29" fmla="*/ 483 h 657"/>
              <a:gd name="T30" fmla="*/ 216 w 497"/>
              <a:gd name="T31" fmla="*/ 199 h 657"/>
              <a:gd name="T32" fmla="*/ 123 w 497"/>
              <a:gd name="T33" fmla="*/ 329 h 657"/>
              <a:gd name="T34" fmla="*/ 216 w 497"/>
              <a:gd name="T35" fmla="*/ 458 h 657"/>
              <a:gd name="T36" fmla="*/ 310 w 497"/>
              <a:gd name="T37" fmla="*/ 329 h 657"/>
              <a:gd name="T38" fmla="*/ 216 w 497"/>
              <a:gd name="T39" fmla="*/ 19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657">
                <a:moveTo>
                  <a:pt x="248" y="657"/>
                </a:moveTo>
                <a:cubicBezTo>
                  <a:pt x="111" y="657"/>
                  <a:pt x="0" y="510"/>
                  <a:pt x="0" y="329"/>
                </a:cubicBezTo>
                <a:cubicBezTo>
                  <a:pt x="0" y="148"/>
                  <a:pt x="111" y="0"/>
                  <a:pt x="248" y="0"/>
                </a:cubicBezTo>
                <a:cubicBezTo>
                  <a:pt x="385" y="0"/>
                  <a:pt x="497" y="148"/>
                  <a:pt x="497" y="329"/>
                </a:cubicBezTo>
                <a:cubicBezTo>
                  <a:pt x="497" y="510"/>
                  <a:pt x="385" y="657"/>
                  <a:pt x="248" y="657"/>
                </a:cubicBezTo>
                <a:close/>
                <a:moveTo>
                  <a:pt x="248" y="25"/>
                </a:moveTo>
                <a:cubicBezTo>
                  <a:pt x="125" y="25"/>
                  <a:pt x="24" y="161"/>
                  <a:pt x="24" y="329"/>
                </a:cubicBezTo>
                <a:cubicBezTo>
                  <a:pt x="24" y="496"/>
                  <a:pt x="125" y="632"/>
                  <a:pt x="248" y="632"/>
                </a:cubicBezTo>
                <a:cubicBezTo>
                  <a:pt x="371" y="632"/>
                  <a:pt x="472" y="496"/>
                  <a:pt x="472" y="329"/>
                </a:cubicBezTo>
                <a:cubicBezTo>
                  <a:pt x="472" y="161"/>
                  <a:pt x="371" y="25"/>
                  <a:pt x="248" y="25"/>
                </a:cubicBezTo>
                <a:close/>
                <a:moveTo>
                  <a:pt x="216" y="483"/>
                </a:moveTo>
                <a:cubicBezTo>
                  <a:pt x="151" y="483"/>
                  <a:pt x="98" y="414"/>
                  <a:pt x="98" y="329"/>
                </a:cubicBezTo>
                <a:cubicBezTo>
                  <a:pt x="98" y="244"/>
                  <a:pt x="151" y="174"/>
                  <a:pt x="216" y="174"/>
                </a:cubicBezTo>
                <a:cubicBezTo>
                  <a:pt x="281" y="174"/>
                  <a:pt x="334" y="244"/>
                  <a:pt x="334" y="329"/>
                </a:cubicBezTo>
                <a:cubicBezTo>
                  <a:pt x="334" y="414"/>
                  <a:pt x="281" y="483"/>
                  <a:pt x="216" y="483"/>
                </a:cubicBezTo>
                <a:close/>
                <a:moveTo>
                  <a:pt x="216" y="199"/>
                </a:moveTo>
                <a:cubicBezTo>
                  <a:pt x="165" y="199"/>
                  <a:pt x="123" y="257"/>
                  <a:pt x="123" y="329"/>
                </a:cubicBezTo>
                <a:cubicBezTo>
                  <a:pt x="123" y="400"/>
                  <a:pt x="165" y="458"/>
                  <a:pt x="216" y="458"/>
                </a:cubicBezTo>
                <a:cubicBezTo>
                  <a:pt x="268" y="458"/>
                  <a:pt x="310" y="400"/>
                  <a:pt x="310" y="329"/>
                </a:cubicBezTo>
                <a:cubicBezTo>
                  <a:pt x="310" y="257"/>
                  <a:pt x="268" y="199"/>
                  <a:pt x="216" y="19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3" name="Freeform 143"/>
          <p:cNvSpPr>
            <a:spLocks/>
          </p:cNvSpPr>
          <p:nvPr/>
        </p:nvSpPr>
        <p:spPr bwMode="auto">
          <a:xfrm>
            <a:off x="4484254" y="1235850"/>
            <a:ext cx="786289" cy="924265"/>
          </a:xfrm>
          <a:custGeom>
            <a:avLst/>
            <a:gdLst>
              <a:gd name="T0" fmla="*/ 0 w 889"/>
              <a:gd name="T1" fmla="*/ 888 h 1045"/>
              <a:gd name="T2" fmla="*/ 219 w 889"/>
              <a:gd name="T3" fmla="*/ 904 h 1045"/>
              <a:gd name="T4" fmla="*/ 357 w 889"/>
              <a:gd name="T5" fmla="*/ 224 h 1045"/>
              <a:gd name="T6" fmla="*/ 437 w 889"/>
              <a:gd name="T7" fmla="*/ 851 h 1045"/>
              <a:gd name="T8" fmla="*/ 597 w 889"/>
              <a:gd name="T9" fmla="*/ 784 h 1045"/>
              <a:gd name="T10" fmla="*/ 709 w 889"/>
              <a:gd name="T11" fmla="*/ 251 h 1045"/>
              <a:gd name="T12" fmla="*/ 703 w 889"/>
              <a:gd name="T13" fmla="*/ 993 h 1045"/>
              <a:gd name="T14" fmla="*/ 889 w 889"/>
              <a:gd name="T15" fmla="*/ 1045 h 1045"/>
              <a:gd name="T16" fmla="*/ 847 w 889"/>
              <a:gd name="T17" fmla="*/ 78 h 1045"/>
              <a:gd name="T18" fmla="*/ 650 w 889"/>
              <a:gd name="T19" fmla="*/ 63 h 1045"/>
              <a:gd name="T20" fmla="*/ 522 w 889"/>
              <a:gd name="T21" fmla="*/ 470 h 1045"/>
              <a:gd name="T22" fmla="*/ 468 w 889"/>
              <a:gd name="T23" fmla="*/ 11 h 1045"/>
              <a:gd name="T24" fmla="*/ 310 w 889"/>
              <a:gd name="T25" fmla="*/ 0 h 1045"/>
              <a:gd name="T26" fmla="*/ 0 w 889"/>
              <a:gd name="T27" fmla="*/ 888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89" h="1045">
                <a:moveTo>
                  <a:pt x="0" y="888"/>
                </a:moveTo>
                <a:lnTo>
                  <a:pt x="219" y="904"/>
                </a:lnTo>
                <a:lnTo>
                  <a:pt x="357" y="224"/>
                </a:lnTo>
                <a:lnTo>
                  <a:pt x="437" y="851"/>
                </a:lnTo>
                <a:lnTo>
                  <a:pt x="597" y="784"/>
                </a:lnTo>
                <a:lnTo>
                  <a:pt x="709" y="251"/>
                </a:lnTo>
                <a:lnTo>
                  <a:pt x="703" y="993"/>
                </a:lnTo>
                <a:lnTo>
                  <a:pt x="889" y="1045"/>
                </a:lnTo>
                <a:lnTo>
                  <a:pt x="847" y="78"/>
                </a:lnTo>
                <a:lnTo>
                  <a:pt x="650" y="63"/>
                </a:lnTo>
                <a:lnTo>
                  <a:pt x="522" y="470"/>
                </a:lnTo>
                <a:lnTo>
                  <a:pt x="468" y="11"/>
                </a:lnTo>
                <a:lnTo>
                  <a:pt x="310" y="0"/>
                </a:lnTo>
                <a:lnTo>
                  <a:pt x="0" y="8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4" name="Freeform 144"/>
          <p:cNvSpPr>
            <a:spLocks noEditPoints="1"/>
          </p:cNvSpPr>
          <p:nvPr/>
        </p:nvSpPr>
        <p:spPr bwMode="auto">
          <a:xfrm>
            <a:off x="4467449" y="1219045"/>
            <a:ext cx="818129" cy="956991"/>
          </a:xfrm>
          <a:custGeom>
            <a:avLst/>
            <a:gdLst>
              <a:gd name="T0" fmla="*/ 638 w 650"/>
              <a:gd name="T1" fmla="*/ 758 h 758"/>
              <a:gd name="T2" fmla="*/ 634 w 650"/>
              <a:gd name="T3" fmla="*/ 757 h 758"/>
              <a:gd name="T4" fmla="*/ 504 w 650"/>
              <a:gd name="T5" fmla="*/ 721 h 758"/>
              <a:gd name="T6" fmla="*/ 495 w 650"/>
              <a:gd name="T7" fmla="*/ 709 h 758"/>
              <a:gd name="T8" fmla="*/ 498 w 650"/>
              <a:gd name="T9" fmla="*/ 313 h 758"/>
              <a:gd name="T10" fmla="*/ 445 w 650"/>
              <a:gd name="T11" fmla="*/ 564 h 758"/>
              <a:gd name="T12" fmla="*/ 437 w 650"/>
              <a:gd name="T13" fmla="*/ 573 h 758"/>
              <a:gd name="T14" fmla="*/ 324 w 650"/>
              <a:gd name="T15" fmla="*/ 621 h 758"/>
              <a:gd name="T16" fmla="*/ 313 w 650"/>
              <a:gd name="T17" fmla="*/ 620 h 758"/>
              <a:gd name="T18" fmla="*/ 307 w 650"/>
              <a:gd name="T19" fmla="*/ 611 h 758"/>
              <a:gd name="T20" fmla="*/ 261 w 650"/>
              <a:gd name="T21" fmla="*/ 247 h 758"/>
              <a:gd name="T22" fmla="*/ 180 w 650"/>
              <a:gd name="T23" fmla="*/ 649 h 758"/>
              <a:gd name="T24" fmla="*/ 166 w 650"/>
              <a:gd name="T25" fmla="*/ 659 h 758"/>
              <a:gd name="T26" fmla="*/ 12 w 650"/>
              <a:gd name="T27" fmla="*/ 647 h 758"/>
              <a:gd name="T28" fmla="*/ 3 w 650"/>
              <a:gd name="T29" fmla="*/ 641 h 758"/>
              <a:gd name="T30" fmla="*/ 2 w 650"/>
              <a:gd name="T31" fmla="*/ 631 h 758"/>
              <a:gd name="T32" fmla="*/ 219 w 650"/>
              <a:gd name="T33" fmla="*/ 9 h 758"/>
              <a:gd name="T34" fmla="*/ 232 w 650"/>
              <a:gd name="T35" fmla="*/ 0 h 758"/>
              <a:gd name="T36" fmla="*/ 343 w 650"/>
              <a:gd name="T37" fmla="*/ 9 h 758"/>
              <a:gd name="T38" fmla="*/ 355 w 650"/>
              <a:gd name="T39" fmla="*/ 20 h 758"/>
              <a:gd name="T40" fmla="*/ 385 w 650"/>
              <a:gd name="T41" fmla="*/ 283 h 758"/>
              <a:gd name="T42" fmla="*/ 458 w 650"/>
              <a:gd name="T43" fmla="*/ 54 h 758"/>
              <a:gd name="T44" fmla="*/ 471 w 650"/>
              <a:gd name="T45" fmla="*/ 45 h 758"/>
              <a:gd name="T46" fmla="*/ 609 w 650"/>
              <a:gd name="T47" fmla="*/ 55 h 758"/>
              <a:gd name="T48" fmla="*/ 621 w 650"/>
              <a:gd name="T49" fmla="*/ 67 h 758"/>
              <a:gd name="T50" fmla="*/ 650 w 650"/>
              <a:gd name="T51" fmla="*/ 743 h 758"/>
              <a:gd name="T52" fmla="*/ 650 w 650"/>
              <a:gd name="T53" fmla="*/ 745 h 758"/>
              <a:gd name="T54" fmla="*/ 638 w 650"/>
              <a:gd name="T55" fmla="*/ 758 h 758"/>
              <a:gd name="T56" fmla="*/ 638 w 650"/>
              <a:gd name="T57" fmla="*/ 758 h 758"/>
              <a:gd name="T58" fmla="*/ 520 w 650"/>
              <a:gd name="T59" fmla="*/ 699 h 758"/>
              <a:gd name="T60" fmla="*/ 625 w 650"/>
              <a:gd name="T61" fmla="*/ 729 h 758"/>
              <a:gd name="T62" fmla="*/ 596 w 650"/>
              <a:gd name="T63" fmla="*/ 79 h 758"/>
              <a:gd name="T64" fmla="*/ 479 w 650"/>
              <a:gd name="T65" fmla="*/ 71 h 758"/>
              <a:gd name="T66" fmla="*/ 392 w 650"/>
              <a:gd name="T67" fmla="*/ 345 h 758"/>
              <a:gd name="T68" fmla="*/ 378 w 650"/>
              <a:gd name="T69" fmla="*/ 354 h 758"/>
              <a:gd name="T70" fmla="*/ 367 w 650"/>
              <a:gd name="T71" fmla="*/ 343 h 758"/>
              <a:gd name="T72" fmla="*/ 331 w 650"/>
              <a:gd name="T73" fmla="*/ 33 h 758"/>
              <a:gd name="T74" fmla="*/ 239 w 650"/>
              <a:gd name="T75" fmla="*/ 26 h 758"/>
              <a:gd name="T76" fmla="*/ 31 w 650"/>
              <a:gd name="T77" fmla="*/ 623 h 758"/>
              <a:gd name="T78" fmla="*/ 157 w 650"/>
              <a:gd name="T79" fmla="*/ 633 h 758"/>
              <a:gd name="T80" fmla="*/ 252 w 650"/>
              <a:gd name="T81" fmla="*/ 168 h 758"/>
              <a:gd name="T82" fmla="*/ 265 w 650"/>
              <a:gd name="T83" fmla="*/ 158 h 758"/>
              <a:gd name="T84" fmla="*/ 277 w 650"/>
              <a:gd name="T85" fmla="*/ 169 h 758"/>
              <a:gd name="T86" fmla="*/ 330 w 650"/>
              <a:gd name="T87" fmla="*/ 592 h 758"/>
              <a:gd name="T88" fmla="*/ 422 w 650"/>
              <a:gd name="T89" fmla="*/ 553 h 758"/>
              <a:gd name="T90" fmla="*/ 499 w 650"/>
              <a:gd name="T91" fmla="*/ 186 h 758"/>
              <a:gd name="T92" fmla="*/ 513 w 650"/>
              <a:gd name="T93" fmla="*/ 176 h 758"/>
              <a:gd name="T94" fmla="*/ 524 w 650"/>
              <a:gd name="T95" fmla="*/ 189 h 758"/>
              <a:gd name="T96" fmla="*/ 520 w 650"/>
              <a:gd name="T97" fmla="*/ 699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0" h="758">
                <a:moveTo>
                  <a:pt x="638" y="758"/>
                </a:moveTo>
                <a:cubicBezTo>
                  <a:pt x="637" y="758"/>
                  <a:pt x="636" y="758"/>
                  <a:pt x="634" y="757"/>
                </a:cubicBezTo>
                <a:cubicBezTo>
                  <a:pt x="504" y="721"/>
                  <a:pt x="504" y="721"/>
                  <a:pt x="504" y="721"/>
                </a:cubicBezTo>
                <a:cubicBezTo>
                  <a:pt x="498" y="719"/>
                  <a:pt x="495" y="714"/>
                  <a:pt x="495" y="709"/>
                </a:cubicBezTo>
                <a:cubicBezTo>
                  <a:pt x="498" y="313"/>
                  <a:pt x="498" y="313"/>
                  <a:pt x="498" y="313"/>
                </a:cubicBezTo>
                <a:cubicBezTo>
                  <a:pt x="445" y="564"/>
                  <a:pt x="445" y="564"/>
                  <a:pt x="445" y="564"/>
                </a:cubicBezTo>
                <a:cubicBezTo>
                  <a:pt x="444" y="568"/>
                  <a:pt x="441" y="572"/>
                  <a:pt x="437" y="573"/>
                </a:cubicBezTo>
                <a:cubicBezTo>
                  <a:pt x="324" y="621"/>
                  <a:pt x="324" y="621"/>
                  <a:pt x="324" y="621"/>
                </a:cubicBezTo>
                <a:cubicBezTo>
                  <a:pt x="321" y="623"/>
                  <a:pt x="317" y="622"/>
                  <a:pt x="313" y="620"/>
                </a:cubicBezTo>
                <a:cubicBezTo>
                  <a:pt x="310" y="618"/>
                  <a:pt x="308" y="615"/>
                  <a:pt x="307" y="611"/>
                </a:cubicBezTo>
                <a:cubicBezTo>
                  <a:pt x="261" y="247"/>
                  <a:pt x="261" y="247"/>
                  <a:pt x="261" y="247"/>
                </a:cubicBezTo>
                <a:cubicBezTo>
                  <a:pt x="180" y="649"/>
                  <a:pt x="180" y="649"/>
                  <a:pt x="180" y="649"/>
                </a:cubicBezTo>
                <a:cubicBezTo>
                  <a:pt x="178" y="655"/>
                  <a:pt x="173" y="659"/>
                  <a:pt x="166" y="659"/>
                </a:cubicBezTo>
                <a:cubicBezTo>
                  <a:pt x="12" y="647"/>
                  <a:pt x="12" y="647"/>
                  <a:pt x="12" y="647"/>
                </a:cubicBezTo>
                <a:cubicBezTo>
                  <a:pt x="9" y="647"/>
                  <a:pt x="5" y="645"/>
                  <a:pt x="3" y="641"/>
                </a:cubicBezTo>
                <a:cubicBezTo>
                  <a:pt x="1" y="638"/>
                  <a:pt x="0" y="634"/>
                  <a:pt x="2" y="631"/>
                </a:cubicBezTo>
                <a:cubicBezTo>
                  <a:pt x="219" y="9"/>
                  <a:pt x="219" y="9"/>
                  <a:pt x="219" y="9"/>
                </a:cubicBezTo>
                <a:cubicBezTo>
                  <a:pt x="221" y="3"/>
                  <a:pt x="226" y="0"/>
                  <a:pt x="232" y="0"/>
                </a:cubicBezTo>
                <a:cubicBezTo>
                  <a:pt x="343" y="9"/>
                  <a:pt x="343" y="9"/>
                  <a:pt x="343" y="9"/>
                </a:cubicBezTo>
                <a:cubicBezTo>
                  <a:pt x="349" y="9"/>
                  <a:pt x="354" y="14"/>
                  <a:pt x="355" y="20"/>
                </a:cubicBezTo>
                <a:cubicBezTo>
                  <a:pt x="385" y="283"/>
                  <a:pt x="385" y="283"/>
                  <a:pt x="385" y="283"/>
                </a:cubicBezTo>
                <a:cubicBezTo>
                  <a:pt x="458" y="54"/>
                  <a:pt x="458" y="54"/>
                  <a:pt x="458" y="54"/>
                </a:cubicBezTo>
                <a:cubicBezTo>
                  <a:pt x="460" y="48"/>
                  <a:pt x="466" y="45"/>
                  <a:pt x="471" y="45"/>
                </a:cubicBezTo>
                <a:cubicBezTo>
                  <a:pt x="609" y="55"/>
                  <a:pt x="609" y="55"/>
                  <a:pt x="609" y="55"/>
                </a:cubicBezTo>
                <a:cubicBezTo>
                  <a:pt x="616" y="56"/>
                  <a:pt x="621" y="61"/>
                  <a:pt x="621" y="67"/>
                </a:cubicBezTo>
                <a:cubicBezTo>
                  <a:pt x="650" y="743"/>
                  <a:pt x="650" y="743"/>
                  <a:pt x="650" y="743"/>
                </a:cubicBezTo>
                <a:cubicBezTo>
                  <a:pt x="650" y="744"/>
                  <a:pt x="650" y="745"/>
                  <a:pt x="650" y="745"/>
                </a:cubicBezTo>
                <a:cubicBezTo>
                  <a:pt x="650" y="752"/>
                  <a:pt x="645" y="758"/>
                  <a:pt x="638" y="758"/>
                </a:cubicBezTo>
                <a:cubicBezTo>
                  <a:pt x="638" y="758"/>
                  <a:pt x="638" y="758"/>
                  <a:pt x="638" y="758"/>
                </a:cubicBezTo>
                <a:close/>
                <a:moveTo>
                  <a:pt x="520" y="699"/>
                </a:moveTo>
                <a:cubicBezTo>
                  <a:pt x="625" y="729"/>
                  <a:pt x="625" y="729"/>
                  <a:pt x="625" y="729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479" y="71"/>
                  <a:pt x="479" y="71"/>
                  <a:pt x="479" y="71"/>
                </a:cubicBezTo>
                <a:cubicBezTo>
                  <a:pt x="392" y="345"/>
                  <a:pt x="392" y="345"/>
                  <a:pt x="392" y="345"/>
                </a:cubicBezTo>
                <a:cubicBezTo>
                  <a:pt x="390" y="351"/>
                  <a:pt x="384" y="355"/>
                  <a:pt x="378" y="354"/>
                </a:cubicBezTo>
                <a:cubicBezTo>
                  <a:pt x="373" y="354"/>
                  <a:pt x="368" y="349"/>
                  <a:pt x="367" y="343"/>
                </a:cubicBezTo>
                <a:cubicBezTo>
                  <a:pt x="331" y="33"/>
                  <a:pt x="331" y="33"/>
                  <a:pt x="331" y="33"/>
                </a:cubicBezTo>
                <a:cubicBezTo>
                  <a:pt x="239" y="26"/>
                  <a:pt x="239" y="26"/>
                  <a:pt x="239" y="26"/>
                </a:cubicBezTo>
                <a:cubicBezTo>
                  <a:pt x="31" y="623"/>
                  <a:pt x="31" y="623"/>
                  <a:pt x="31" y="623"/>
                </a:cubicBezTo>
                <a:cubicBezTo>
                  <a:pt x="157" y="633"/>
                  <a:pt x="157" y="633"/>
                  <a:pt x="157" y="633"/>
                </a:cubicBezTo>
                <a:cubicBezTo>
                  <a:pt x="252" y="168"/>
                  <a:pt x="252" y="168"/>
                  <a:pt x="252" y="168"/>
                </a:cubicBezTo>
                <a:cubicBezTo>
                  <a:pt x="253" y="162"/>
                  <a:pt x="259" y="158"/>
                  <a:pt x="265" y="158"/>
                </a:cubicBezTo>
                <a:cubicBezTo>
                  <a:pt x="271" y="158"/>
                  <a:pt x="276" y="163"/>
                  <a:pt x="277" y="169"/>
                </a:cubicBezTo>
                <a:cubicBezTo>
                  <a:pt x="330" y="592"/>
                  <a:pt x="330" y="592"/>
                  <a:pt x="330" y="592"/>
                </a:cubicBezTo>
                <a:cubicBezTo>
                  <a:pt x="422" y="553"/>
                  <a:pt x="422" y="553"/>
                  <a:pt x="422" y="553"/>
                </a:cubicBezTo>
                <a:cubicBezTo>
                  <a:pt x="499" y="186"/>
                  <a:pt x="499" y="186"/>
                  <a:pt x="499" y="186"/>
                </a:cubicBezTo>
                <a:cubicBezTo>
                  <a:pt x="500" y="180"/>
                  <a:pt x="506" y="176"/>
                  <a:pt x="513" y="176"/>
                </a:cubicBezTo>
                <a:cubicBezTo>
                  <a:pt x="519" y="177"/>
                  <a:pt x="524" y="182"/>
                  <a:pt x="524" y="189"/>
                </a:cubicBezTo>
                <a:lnTo>
                  <a:pt x="520" y="6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5" name="Freeform 145"/>
          <p:cNvSpPr>
            <a:spLocks/>
          </p:cNvSpPr>
          <p:nvPr/>
        </p:nvSpPr>
        <p:spPr bwMode="auto">
          <a:xfrm>
            <a:off x="7572803" y="1126176"/>
            <a:ext cx="474957" cy="795134"/>
          </a:xfrm>
          <a:custGeom>
            <a:avLst/>
            <a:gdLst>
              <a:gd name="T0" fmla="*/ 0 w 537"/>
              <a:gd name="T1" fmla="*/ 0 h 899"/>
              <a:gd name="T2" fmla="*/ 88 w 537"/>
              <a:gd name="T3" fmla="*/ 876 h 899"/>
              <a:gd name="T4" fmla="*/ 478 w 537"/>
              <a:gd name="T5" fmla="*/ 899 h 899"/>
              <a:gd name="T6" fmla="*/ 537 w 537"/>
              <a:gd name="T7" fmla="*/ 716 h 899"/>
              <a:gd name="T8" fmla="*/ 218 w 537"/>
              <a:gd name="T9" fmla="*/ 739 h 899"/>
              <a:gd name="T10" fmla="*/ 177 w 537"/>
              <a:gd name="T11" fmla="*/ 586 h 899"/>
              <a:gd name="T12" fmla="*/ 383 w 537"/>
              <a:gd name="T13" fmla="*/ 586 h 899"/>
              <a:gd name="T14" fmla="*/ 377 w 537"/>
              <a:gd name="T15" fmla="*/ 419 h 899"/>
              <a:gd name="T16" fmla="*/ 124 w 537"/>
              <a:gd name="T17" fmla="*/ 449 h 899"/>
              <a:gd name="T18" fmla="*/ 148 w 537"/>
              <a:gd name="T19" fmla="*/ 195 h 899"/>
              <a:gd name="T20" fmla="*/ 396 w 537"/>
              <a:gd name="T21" fmla="*/ 225 h 899"/>
              <a:gd name="T22" fmla="*/ 424 w 537"/>
              <a:gd name="T23" fmla="*/ 0 h 899"/>
              <a:gd name="T24" fmla="*/ 0 w 537"/>
              <a:gd name="T25" fmla="*/ 0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7" h="899">
                <a:moveTo>
                  <a:pt x="0" y="0"/>
                </a:moveTo>
                <a:lnTo>
                  <a:pt x="88" y="876"/>
                </a:lnTo>
                <a:lnTo>
                  <a:pt x="478" y="899"/>
                </a:lnTo>
                <a:lnTo>
                  <a:pt x="537" y="716"/>
                </a:lnTo>
                <a:lnTo>
                  <a:pt x="218" y="739"/>
                </a:lnTo>
                <a:lnTo>
                  <a:pt x="177" y="586"/>
                </a:lnTo>
                <a:lnTo>
                  <a:pt x="383" y="586"/>
                </a:lnTo>
                <a:lnTo>
                  <a:pt x="377" y="419"/>
                </a:lnTo>
                <a:lnTo>
                  <a:pt x="124" y="449"/>
                </a:lnTo>
                <a:lnTo>
                  <a:pt x="148" y="195"/>
                </a:lnTo>
                <a:lnTo>
                  <a:pt x="396" y="225"/>
                </a:lnTo>
                <a:lnTo>
                  <a:pt x="4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7556883" y="1111140"/>
            <a:ext cx="506798" cy="826974"/>
          </a:xfrm>
          <a:custGeom>
            <a:avLst/>
            <a:gdLst>
              <a:gd name="T0" fmla="*/ 349 w 403"/>
              <a:gd name="T1" fmla="*/ 655 h 655"/>
              <a:gd name="T2" fmla="*/ 348 w 403"/>
              <a:gd name="T3" fmla="*/ 655 h 655"/>
              <a:gd name="T4" fmla="*/ 74 w 403"/>
              <a:gd name="T5" fmla="*/ 638 h 655"/>
              <a:gd name="T6" fmla="*/ 63 w 403"/>
              <a:gd name="T7" fmla="*/ 627 h 655"/>
              <a:gd name="T8" fmla="*/ 1 w 403"/>
              <a:gd name="T9" fmla="*/ 14 h 655"/>
              <a:gd name="T10" fmla="*/ 4 w 403"/>
              <a:gd name="T11" fmla="*/ 4 h 655"/>
              <a:gd name="T12" fmla="*/ 13 w 403"/>
              <a:gd name="T13" fmla="*/ 0 h 655"/>
              <a:gd name="T14" fmla="*/ 311 w 403"/>
              <a:gd name="T15" fmla="*/ 0 h 655"/>
              <a:gd name="T16" fmla="*/ 321 w 403"/>
              <a:gd name="T17" fmla="*/ 4 h 655"/>
              <a:gd name="T18" fmla="*/ 324 w 403"/>
              <a:gd name="T19" fmla="*/ 14 h 655"/>
              <a:gd name="T20" fmla="*/ 303 w 403"/>
              <a:gd name="T21" fmla="*/ 171 h 655"/>
              <a:gd name="T22" fmla="*/ 289 w 403"/>
              <a:gd name="T23" fmla="*/ 182 h 655"/>
              <a:gd name="T24" fmla="*/ 128 w 403"/>
              <a:gd name="T25" fmla="*/ 163 h 655"/>
              <a:gd name="T26" fmla="*/ 114 w 403"/>
              <a:gd name="T27" fmla="*/ 313 h 655"/>
              <a:gd name="T28" fmla="*/ 277 w 403"/>
              <a:gd name="T29" fmla="*/ 294 h 655"/>
              <a:gd name="T30" fmla="*/ 286 w 403"/>
              <a:gd name="T31" fmla="*/ 297 h 655"/>
              <a:gd name="T32" fmla="*/ 291 w 403"/>
              <a:gd name="T33" fmla="*/ 306 h 655"/>
              <a:gd name="T34" fmla="*/ 295 w 403"/>
              <a:gd name="T35" fmla="*/ 420 h 655"/>
              <a:gd name="T36" fmla="*/ 295 w 403"/>
              <a:gd name="T37" fmla="*/ 423 h 655"/>
              <a:gd name="T38" fmla="*/ 283 w 403"/>
              <a:gd name="T39" fmla="*/ 435 h 655"/>
              <a:gd name="T40" fmla="*/ 282 w 403"/>
              <a:gd name="T41" fmla="*/ 435 h 655"/>
              <a:gd name="T42" fmla="*/ 154 w 403"/>
              <a:gd name="T43" fmla="*/ 435 h 655"/>
              <a:gd name="T44" fmla="*/ 176 w 403"/>
              <a:gd name="T45" fmla="*/ 517 h 655"/>
              <a:gd name="T46" fmla="*/ 389 w 403"/>
              <a:gd name="T47" fmla="*/ 501 h 655"/>
              <a:gd name="T48" fmla="*/ 400 w 403"/>
              <a:gd name="T49" fmla="*/ 506 h 655"/>
              <a:gd name="T50" fmla="*/ 402 w 403"/>
              <a:gd name="T51" fmla="*/ 517 h 655"/>
              <a:gd name="T52" fmla="*/ 361 w 403"/>
              <a:gd name="T53" fmla="*/ 646 h 655"/>
              <a:gd name="T54" fmla="*/ 349 w 403"/>
              <a:gd name="T55" fmla="*/ 655 h 655"/>
              <a:gd name="T56" fmla="*/ 87 w 403"/>
              <a:gd name="T57" fmla="*/ 614 h 655"/>
              <a:gd name="T58" fmla="*/ 340 w 403"/>
              <a:gd name="T59" fmla="*/ 629 h 655"/>
              <a:gd name="T60" fmla="*/ 373 w 403"/>
              <a:gd name="T61" fmla="*/ 527 h 655"/>
              <a:gd name="T62" fmla="*/ 167 w 403"/>
              <a:gd name="T63" fmla="*/ 543 h 655"/>
              <a:gd name="T64" fmla="*/ 154 w 403"/>
              <a:gd name="T65" fmla="*/ 533 h 655"/>
              <a:gd name="T66" fmla="*/ 125 w 403"/>
              <a:gd name="T67" fmla="*/ 426 h 655"/>
              <a:gd name="T68" fmla="*/ 127 w 403"/>
              <a:gd name="T69" fmla="*/ 415 h 655"/>
              <a:gd name="T70" fmla="*/ 137 w 403"/>
              <a:gd name="T71" fmla="*/ 410 h 655"/>
              <a:gd name="T72" fmla="*/ 269 w 403"/>
              <a:gd name="T73" fmla="*/ 410 h 655"/>
              <a:gd name="T74" fmla="*/ 266 w 403"/>
              <a:gd name="T75" fmla="*/ 320 h 655"/>
              <a:gd name="T76" fmla="*/ 101 w 403"/>
              <a:gd name="T77" fmla="*/ 340 h 655"/>
              <a:gd name="T78" fmla="*/ 91 w 403"/>
              <a:gd name="T79" fmla="*/ 336 h 655"/>
              <a:gd name="T80" fmla="*/ 88 w 403"/>
              <a:gd name="T81" fmla="*/ 326 h 655"/>
              <a:gd name="T82" fmla="*/ 104 w 403"/>
              <a:gd name="T83" fmla="*/ 148 h 655"/>
              <a:gd name="T84" fmla="*/ 109 w 403"/>
              <a:gd name="T85" fmla="*/ 139 h 655"/>
              <a:gd name="T86" fmla="*/ 118 w 403"/>
              <a:gd name="T87" fmla="*/ 137 h 655"/>
              <a:gd name="T88" fmla="*/ 280 w 403"/>
              <a:gd name="T89" fmla="*/ 156 h 655"/>
              <a:gd name="T90" fmla="*/ 297 w 403"/>
              <a:gd name="T91" fmla="*/ 25 h 655"/>
              <a:gd name="T92" fmla="*/ 27 w 403"/>
              <a:gd name="T93" fmla="*/ 25 h 655"/>
              <a:gd name="T94" fmla="*/ 87 w 403"/>
              <a:gd name="T95" fmla="*/ 614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3" h="655">
                <a:moveTo>
                  <a:pt x="349" y="655"/>
                </a:moveTo>
                <a:cubicBezTo>
                  <a:pt x="348" y="655"/>
                  <a:pt x="348" y="655"/>
                  <a:pt x="348" y="655"/>
                </a:cubicBezTo>
                <a:cubicBezTo>
                  <a:pt x="74" y="638"/>
                  <a:pt x="74" y="638"/>
                  <a:pt x="74" y="638"/>
                </a:cubicBezTo>
                <a:cubicBezTo>
                  <a:pt x="68" y="638"/>
                  <a:pt x="63" y="633"/>
                  <a:pt x="63" y="627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0"/>
                  <a:pt x="1" y="6"/>
                  <a:pt x="4" y="4"/>
                </a:cubicBezTo>
                <a:cubicBezTo>
                  <a:pt x="6" y="1"/>
                  <a:pt x="9" y="0"/>
                  <a:pt x="13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15" y="0"/>
                  <a:pt x="318" y="1"/>
                  <a:pt x="321" y="4"/>
                </a:cubicBezTo>
                <a:cubicBezTo>
                  <a:pt x="323" y="7"/>
                  <a:pt x="324" y="10"/>
                  <a:pt x="324" y="14"/>
                </a:cubicBezTo>
                <a:cubicBezTo>
                  <a:pt x="303" y="171"/>
                  <a:pt x="303" y="171"/>
                  <a:pt x="303" y="171"/>
                </a:cubicBezTo>
                <a:cubicBezTo>
                  <a:pt x="302" y="178"/>
                  <a:pt x="296" y="183"/>
                  <a:pt x="289" y="182"/>
                </a:cubicBezTo>
                <a:cubicBezTo>
                  <a:pt x="128" y="163"/>
                  <a:pt x="128" y="163"/>
                  <a:pt x="128" y="163"/>
                </a:cubicBezTo>
                <a:cubicBezTo>
                  <a:pt x="114" y="313"/>
                  <a:pt x="114" y="313"/>
                  <a:pt x="114" y="313"/>
                </a:cubicBezTo>
                <a:cubicBezTo>
                  <a:pt x="277" y="294"/>
                  <a:pt x="277" y="294"/>
                  <a:pt x="277" y="294"/>
                </a:cubicBezTo>
                <a:cubicBezTo>
                  <a:pt x="280" y="294"/>
                  <a:pt x="284" y="295"/>
                  <a:pt x="286" y="297"/>
                </a:cubicBezTo>
                <a:cubicBezTo>
                  <a:pt x="289" y="299"/>
                  <a:pt x="291" y="303"/>
                  <a:pt x="291" y="306"/>
                </a:cubicBezTo>
                <a:cubicBezTo>
                  <a:pt x="295" y="420"/>
                  <a:pt x="295" y="420"/>
                  <a:pt x="295" y="420"/>
                </a:cubicBezTo>
                <a:cubicBezTo>
                  <a:pt x="295" y="421"/>
                  <a:pt x="295" y="422"/>
                  <a:pt x="295" y="423"/>
                </a:cubicBezTo>
                <a:cubicBezTo>
                  <a:pt x="295" y="429"/>
                  <a:pt x="289" y="435"/>
                  <a:pt x="283" y="435"/>
                </a:cubicBezTo>
                <a:cubicBezTo>
                  <a:pt x="282" y="435"/>
                  <a:pt x="282" y="435"/>
                  <a:pt x="282" y="435"/>
                </a:cubicBezTo>
                <a:cubicBezTo>
                  <a:pt x="154" y="435"/>
                  <a:pt x="154" y="435"/>
                  <a:pt x="154" y="435"/>
                </a:cubicBezTo>
                <a:cubicBezTo>
                  <a:pt x="176" y="517"/>
                  <a:pt x="176" y="517"/>
                  <a:pt x="176" y="517"/>
                </a:cubicBezTo>
                <a:cubicBezTo>
                  <a:pt x="389" y="501"/>
                  <a:pt x="389" y="501"/>
                  <a:pt x="389" y="501"/>
                </a:cubicBezTo>
                <a:cubicBezTo>
                  <a:pt x="393" y="501"/>
                  <a:pt x="397" y="503"/>
                  <a:pt x="400" y="506"/>
                </a:cubicBezTo>
                <a:cubicBezTo>
                  <a:pt x="402" y="509"/>
                  <a:pt x="403" y="514"/>
                  <a:pt x="402" y="517"/>
                </a:cubicBezTo>
                <a:cubicBezTo>
                  <a:pt x="361" y="646"/>
                  <a:pt x="361" y="646"/>
                  <a:pt x="361" y="646"/>
                </a:cubicBezTo>
                <a:cubicBezTo>
                  <a:pt x="359" y="651"/>
                  <a:pt x="354" y="655"/>
                  <a:pt x="349" y="655"/>
                </a:cubicBezTo>
                <a:close/>
                <a:moveTo>
                  <a:pt x="87" y="614"/>
                </a:moveTo>
                <a:cubicBezTo>
                  <a:pt x="340" y="629"/>
                  <a:pt x="340" y="629"/>
                  <a:pt x="340" y="629"/>
                </a:cubicBezTo>
                <a:cubicBezTo>
                  <a:pt x="373" y="527"/>
                  <a:pt x="373" y="527"/>
                  <a:pt x="373" y="527"/>
                </a:cubicBezTo>
                <a:cubicBezTo>
                  <a:pt x="167" y="543"/>
                  <a:pt x="167" y="543"/>
                  <a:pt x="167" y="543"/>
                </a:cubicBezTo>
                <a:cubicBezTo>
                  <a:pt x="161" y="543"/>
                  <a:pt x="156" y="539"/>
                  <a:pt x="154" y="533"/>
                </a:cubicBezTo>
                <a:cubicBezTo>
                  <a:pt x="125" y="426"/>
                  <a:pt x="125" y="426"/>
                  <a:pt x="125" y="426"/>
                </a:cubicBezTo>
                <a:cubicBezTo>
                  <a:pt x="124" y="422"/>
                  <a:pt x="125" y="418"/>
                  <a:pt x="127" y="415"/>
                </a:cubicBezTo>
                <a:cubicBezTo>
                  <a:pt x="130" y="412"/>
                  <a:pt x="133" y="410"/>
                  <a:pt x="137" y="410"/>
                </a:cubicBezTo>
                <a:cubicBezTo>
                  <a:pt x="269" y="410"/>
                  <a:pt x="269" y="410"/>
                  <a:pt x="269" y="410"/>
                </a:cubicBezTo>
                <a:cubicBezTo>
                  <a:pt x="266" y="320"/>
                  <a:pt x="266" y="320"/>
                  <a:pt x="266" y="320"/>
                </a:cubicBezTo>
                <a:cubicBezTo>
                  <a:pt x="101" y="340"/>
                  <a:pt x="101" y="340"/>
                  <a:pt x="101" y="340"/>
                </a:cubicBezTo>
                <a:cubicBezTo>
                  <a:pt x="98" y="340"/>
                  <a:pt x="94" y="339"/>
                  <a:pt x="91" y="336"/>
                </a:cubicBezTo>
                <a:cubicBezTo>
                  <a:pt x="89" y="333"/>
                  <a:pt x="87" y="330"/>
                  <a:pt x="88" y="326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04" y="144"/>
                  <a:pt x="106" y="141"/>
                  <a:pt x="109" y="139"/>
                </a:cubicBezTo>
                <a:cubicBezTo>
                  <a:pt x="111" y="137"/>
                  <a:pt x="115" y="136"/>
                  <a:pt x="118" y="137"/>
                </a:cubicBezTo>
                <a:cubicBezTo>
                  <a:pt x="280" y="156"/>
                  <a:pt x="280" y="156"/>
                  <a:pt x="280" y="156"/>
                </a:cubicBezTo>
                <a:cubicBezTo>
                  <a:pt x="297" y="25"/>
                  <a:pt x="297" y="25"/>
                  <a:pt x="297" y="25"/>
                </a:cubicBezTo>
                <a:cubicBezTo>
                  <a:pt x="27" y="25"/>
                  <a:pt x="27" y="25"/>
                  <a:pt x="27" y="25"/>
                </a:cubicBezTo>
                <a:lnTo>
                  <a:pt x="87" y="6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7" name="Freeform 147"/>
          <p:cNvSpPr>
            <a:spLocks/>
          </p:cNvSpPr>
          <p:nvPr/>
        </p:nvSpPr>
        <p:spPr bwMode="auto">
          <a:xfrm>
            <a:off x="6059485" y="1106718"/>
            <a:ext cx="597898" cy="840241"/>
          </a:xfrm>
          <a:custGeom>
            <a:avLst/>
            <a:gdLst>
              <a:gd name="T0" fmla="*/ 14 w 676"/>
              <a:gd name="T1" fmla="*/ 210 h 950"/>
              <a:gd name="T2" fmla="*/ 0 w 676"/>
              <a:gd name="T3" fmla="*/ 0 h 950"/>
              <a:gd name="T4" fmla="*/ 676 w 676"/>
              <a:gd name="T5" fmla="*/ 35 h 950"/>
              <a:gd name="T6" fmla="*/ 655 w 676"/>
              <a:gd name="T7" fmla="*/ 270 h 950"/>
              <a:gd name="T8" fmla="*/ 391 w 676"/>
              <a:gd name="T9" fmla="*/ 246 h 950"/>
              <a:gd name="T10" fmla="*/ 395 w 676"/>
              <a:gd name="T11" fmla="*/ 950 h 950"/>
              <a:gd name="T12" fmla="*/ 189 w 676"/>
              <a:gd name="T13" fmla="*/ 931 h 950"/>
              <a:gd name="T14" fmla="*/ 237 w 676"/>
              <a:gd name="T15" fmla="*/ 230 h 950"/>
              <a:gd name="T16" fmla="*/ 14 w 676"/>
              <a:gd name="T17" fmla="*/ 21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6" h="950">
                <a:moveTo>
                  <a:pt x="14" y="210"/>
                </a:moveTo>
                <a:lnTo>
                  <a:pt x="0" y="0"/>
                </a:lnTo>
                <a:lnTo>
                  <a:pt x="676" y="35"/>
                </a:lnTo>
                <a:lnTo>
                  <a:pt x="655" y="270"/>
                </a:lnTo>
                <a:lnTo>
                  <a:pt x="391" y="246"/>
                </a:lnTo>
                <a:lnTo>
                  <a:pt x="395" y="950"/>
                </a:lnTo>
                <a:lnTo>
                  <a:pt x="189" y="931"/>
                </a:lnTo>
                <a:lnTo>
                  <a:pt x="237" y="230"/>
                </a:lnTo>
                <a:lnTo>
                  <a:pt x="14" y="2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8" name="Freeform 148"/>
          <p:cNvSpPr>
            <a:spLocks noEditPoints="1"/>
          </p:cNvSpPr>
          <p:nvPr/>
        </p:nvSpPr>
        <p:spPr bwMode="auto">
          <a:xfrm>
            <a:off x="6042680" y="1090798"/>
            <a:ext cx="630623" cy="872082"/>
          </a:xfrm>
          <a:custGeom>
            <a:avLst/>
            <a:gdLst>
              <a:gd name="T0" fmla="*/ 291 w 501"/>
              <a:gd name="T1" fmla="*/ 691 h 691"/>
              <a:gd name="T2" fmla="*/ 290 w 501"/>
              <a:gd name="T3" fmla="*/ 690 h 691"/>
              <a:gd name="T4" fmla="*/ 145 w 501"/>
              <a:gd name="T5" fmla="*/ 677 h 691"/>
              <a:gd name="T6" fmla="*/ 134 w 501"/>
              <a:gd name="T7" fmla="*/ 664 h 691"/>
              <a:gd name="T8" fmla="*/ 166 w 501"/>
              <a:gd name="T9" fmla="*/ 186 h 691"/>
              <a:gd name="T10" fmla="*/ 22 w 501"/>
              <a:gd name="T11" fmla="*/ 172 h 691"/>
              <a:gd name="T12" fmla="*/ 11 w 501"/>
              <a:gd name="T13" fmla="*/ 161 h 691"/>
              <a:gd name="T14" fmla="*/ 0 w 501"/>
              <a:gd name="T15" fmla="*/ 14 h 691"/>
              <a:gd name="T16" fmla="*/ 4 w 501"/>
              <a:gd name="T17" fmla="*/ 4 h 691"/>
              <a:gd name="T18" fmla="*/ 13 w 501"/>
              <a:gd name="T19" fmla="*/ 0 h 691"/>
              <a:gd name="T20" fmla="*/ 489 w 501"/>
              <a:gd name="T21" fmla="*/ 24 h 691"/>
              <a:gd name="T22" fmla="*/ 497 w 501"/>
              <a:gd name="T23" fmla="*/ 29 h 691"/>
              <a:gd name="T24" fmla="*/ 500 w 501"/>
              <a:gd name="T25" fmla="*/ 38 h 691"/>
              <a:gd name="T26" fmla="*/ 485 w 501"/>
              <a:gd name="T27" fmla="*/ 203 h 691"/>
              <a:gd name="T28" fmla="*/ 471 w 501"/>
              <a:gd name="T29" fmla="*/ 214 h 691"/>
              <a:gd name="T30" fmla="*/ 301 w 501"/>
              <a:gd name="T31" fmla="*/ 198 h 691"/>
              <a:gd name="T32" fmla="*/ 303 w 501"/>
              <a:gd name="T33" fmla="*/ 676 h 691"/>
              <a:gd name="T34" fmla="*/ 303 w 501"/>
              <a:gd name="T35" fmla="*/ 678 h 691"/>
              <a:gd name="T36" fmla="*/ 291 w 501"/>
              <a:gd name="T37" fmla="*/ 691 h 691"/>
              <a:gd name="T38" fmla="*/ 291 w 501"/>
              <a:gd name="T39" fmla="*/ 691 h 691"/>
              <a:gd name="T40" fmla="*/ 160 w 501"/>
              <a:gd name="T41" fmla="*/ 653 h 691"/>
              <a:gd name="T42" fmla="*/ 278 w 501"/>
              <a:gd name="T43" fmla="*/ 664 h 691"/>
              <a:gd name="T44" fmla="*/ 276 w 501"/>
              <a:gd name="T45" fmla="*/ 185 h 691"/>
              <a:gd name="T46" fmla="*/ 280 w 501"/>
              <a:gd name="T47" fmla="*/ 175 h 691"/>
              <a:gd name="T48" fmla="*/ 289 w 501"/>
              <a:gd name="T49" fmla="*/ 172 h 691"/>
              <a:gd name="T50" fmla="*/ 461 w 501"/>
              <a:gd name="T51" fmla="*/ 188 h 691"/>
              <a:gd name="T52" fmla="*/ 474 w 501"/>
              <a:gd name="T53" fmla="*/ 49 h 691"/>
              <a:gd name="T54" fmla="*/ 26 w 501"/>
              <a:gd name="T55" fmla="*/ 26 h 691"/>
              <a:gd name="T56" fmla="*/ 35 w 501"/>
              <a:gd name="T57" fmla="*/ 148 h 691"/>
              <a:gd name="T58" fmla="*/ 181 w 501"/>
              <a:gd name="T59" fmla="*/ 162 h 691"/>
              <a:gd name="T60" fmla="*/ 192 w 501"/>
              <a:gd name="T61" fmla="*/ 175 h 691"/>
              <a:gd name="T62" fmla="*/ 160 w 501"/>
              <a:gd name="T63" fmla="*/ 653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1" h="691">
                <a:moveTo>
                  <a:pt x="291" y="691"/>
                </a:moveTo>
                <a:cubicBezTo>
                  <a:pt x="290" y="691"/>
                  <a:pt x="290" y="691"/>
                  <a:pt x="290" y="690"/>
                </a:cubicBezTo>
                <a:cubicBezTo>
                  <a:pt x="145" y="677"/>
                  <a:pt x="145" y="677"/>
                  <a:pt x="145" y="677"/>
                </a:cubicBezTo>
                <a:cubicBezTo>
                  <a:pt x="138" y="676"/>
                  <a:pt x="133" y="671"/>
                  <a:pt x="134" y="664"/>
                </a:cubicBezTo>
                <a:cubicBezTo>
                  <a:pt x="166" y="186"/>
                  <a:pt x="166" y="186"/>
                  <a:pt x="166" y="186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16" y="172"/>
                  <a:pt x="11" y="167"/>
                  <a:pt x="11" y="16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0"/>
                  <a:pt x="1" y="7"/>
                  <a:pt x="4" y="4"/>
                </a:cubicBezTo>
                <a:cubicBezTo>
                  <a:pt x="6" y="2"/>
                  <a:pt x="10" y="0"/>
                  <a:pt x="13" y="0"/>
                </a:cubicBezTo>
                <a:cubicBezTo>
                  <a:pt x="489" y="24"/>
                  <a:pt x="489" y="24"/>
                  <a:pt x="489" y="24"/>
                </a:cubicBezTo>
                <a:cubicBezTo>
                  <a:pt x="492" y="25"/>
                  <a:pt x="495" y="26"/>
                  <a:pt x="497" y="29"/>
                </a:cubicBezTo>
                <a:cubicBezTo>
                  <a:pt x="500" y="31"/>
                  <a:pt x="501" y="35"/>
                  <a:pt x="500" y="38"/>
                </a:cubicBezTo>
                <a:cubicBezTo>
                  <a:pt x="485" y="203"/>
                  <a:pt x="485" y="203"/>
                  <a:pt x="485" y="203"/>
                </a:cubicBezTo>
                <a:cubicBezTo>
                  <a:pt x="484" y="210"/>
                  <a:pt x="478" y="215"/>
                  <a:pt x="471" y="214"/>
                </a:cubicBezTo>
                <a:cubicBezTo>
                  <a:pt x="301" y="198"/>
                  <a:pt x="301" y="198"/>
                  <a:pt x="301" y="198"/>
                </a:cubicBezTo>
                <a:cubicBezTo>
                  <a:pt x="303" y="676"/>
                  <a:pt x="303" y="676"/>
                  <a:pt x="303" y="676"/>
                </a:cubicBezTo>
                <a:cubicBezTo>
                  <a:pt x="303" y="677"/>
                  <a:pt x="303" y="677"/>
                  <a:pt x="303" y="678"/>
                </a:cubicBezTo>
                <a:cubicBezTo>
                  <a:pt x="303" y="685"/>
                  <a:pt x="298" y="691"/>
                  <a:pt x="291" y="691"/>
                </a:cubicBezTo>
                <a:cubicBezTo>
                  <a:pt x="291" y="691"/>
                  <a:pt x="291" y="691"/>
                  <a:pt x="291" y="691"/>
                </a:cubicBezTo>
                <a:close/>
                <a:moveTo>
                  <a:pt x="160" y="653"/>
                </a:moveTo>
                <a:cubicBezTo>
                  <a:pt x="278" y="664"/>
                  <a:pt x="278" y="664"/>
                  <a:pt x="278" y="664"/>
                </a:cubicBezTo>
                <a:cubicBezTo>
                  <a:pt x="276" y="185"/>
                  <a:pt x="276" y="185"/>
                  <a:pt x="276" y="185"/>
                </a:cubicBezTo>
                <a:cubicBezTo>
                  <a:pt x="276" y="181"/>
                  <a:pt x="277" y="178"/>
                  <a:pt x="280" y="175"/>
                </a:cubicBezTo>
                <a:cubicBezTo>
                  <a:pt x="282" y="173"/>
                  <a:pt x="286" y="172"/>
                  <a:pt x="289" y="172"/>
                </a:cubicBezTo>
                <a:cubicBezTo>
                  <a:pt x="461" y="188"/>
                  <a:pt x="461" y="188"/>
                  <a:pt x="461" y="188"/>
                </a:cubicBezTo>
                <a:cubicBezTo>
                  <a:pt x="474" y="49"/>
                  <a:pt x="474" y="49"/>
                  <a:pt x="474" y="49"/>
                </a:cubicBezTo>
                <a:cubicBezTo>
                  <a:pt x="26" y="26"/>
                  <a:pt x="26" y="26"/>
                  <a:pt x="26" y="26"/>
                </a:cubicBezTo>
                <a:cubicBezTo>
                  <a:pt x="35" y="148"/>
                  <a:pt x="35" y="148"/>
                  <a:pt x="35" y="148"/>
                </a:cubicBezTo>
                <a:cubicBezTo>
                  <a:pt x="181" y="162"/>
                  <a:pt x="181" y="162"/>
                  <a:pt x="181" y="162"/>
                </a:cubicBezTo>
                <a:cubicBezTo>
                  <a:pt x="188" y="163"/>
                  <a:pt x="193" y="169"/>
                  <a:pt x="192" y="175"/>
                </a:cubicBezTo>
                <a:lnTo>
                  <a:pt x="160" y="65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9" name="Freeform 149"/>
          <p:cNvSpPr>
            <a:spLocks noEditPoints="1"/>
          </p:cNvSpPr>
          <p:nvPr/>
        </p:nvSpPr>
        <p:spPr bwMode="auto">
          <a:xfrm>
            <a:off x="8119402" y="1218160"/>
            <a:ext cx="579324" cy="911883"/>
          </a:xfrm>
          <a:custGeom>
            <a:avLst/>
            <a:gdLst>
              <a:gd name="T0" fmla="*/ 278 w 460"/>
              <a:gd name="T1" fmla="*/ 356 h 722"/>
              <a:gd name="T2" fmla="*/ 130 w 460"/>
              <a:gd name="T3" fmla="*/ 58 h 722"/>
              <a:gd name="T4" fmla="*/ 0 w 460"/>
              <a:gd name="T5" fmla="*/ 87 h 722"/>
              <a:gd name="T6" fmla="*/ 77 w 460"/>
              <a:gd name="T7" fmla="*/ 722 h 722"/>
              <a:gd name="T8" fmla="*/ 186 w 460"/>
              <a:gd name="T9" fmla="*/ 701 h 722"/>
              <a:gd name="T10" fmla="*/ 131 w 460"/>
              <a:gd name="T11" fmla="*/ 421 h 722"/>
              <a:gd name="T12" fmla="*/ 204 w 460"/>
              <a:gd name="T13" fmla="*/ 394 h 722"/>
              <a:gd name="T14" fmla="*/ 351 w 460"/>
              <a:gd name="T15" fmla="*/ 676 h 722"/>
              <a:gd name="T16" fmla="*/ 460 w 460"/>
              <a:gd name="T17" fmla="*/ 654 h 722"/>
              <a:gd name="T18" fmla="*/ 278 w 460"/>
              <a:gd name="T19" fmla="*/ 356 h 722"/>
              <a:gd name="T20" fmla="*/ 109 w 460"/>
              <a:gd name="T21" fmla="*/ 329 h 722"/>
              <a:gd name="T22" fmla="*/ 85 w 460"/>
              <a:gd name="T23" fmla="*/ 159 h 722"/>
              <a:gd name="T24" fmla="*/ 264 w 460"/>
              <a:gd name="T25" fmla="*/ 212 h 722"/>
              <a:gd name="T26" fmla="*/ 109 w 460"/>
              <a:gd name="T27" fmla="*/ 329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0" h="722">
                <a:moveTo>
                  <a:pt x="278" y="356"/>
                </a:moveTo>
                <a:cubicBezTo>
                  <a:pt x="397" y="333"/>
                  <a:pt x="429" y="0"/>
                  <a:pt x="130" y="58"/>
                </a:cubicBezTo>
                <a:cubicBezTo>
                  <a:pt x="0" y="87"/>
                  <a:pt x="0" y="87"/>
                  <a:pt x="0" y="87"/>
                </a:cubicBezTo>
                <a:cubicBezTo>
                  <a:pt x="77" y="722"/>
                  <a:pt x="77" y="722"/>
                  <a:pt x="77" y="722"/>
                </a:cubicBezTo>
                <a:cubicBezTo>
                  <a:pt x="186" y="701"/>
                  <a:pt x="186" y="701"/>
                  <a:pt x="186" y="701"/>
                </a:cubicBezTo>
                <a:cubicBezTo>
                  <a:pt x="131" y="421"/>
                  <a:pt x="131" y="421"/>
                  <a:pt x="131" y="421"/>
                </a:cubicBezTo>
                <a:cubicBezTo>
                  <a:pt x="204" y="394"/>
                  <a:pt x="204" y="394"/>
                  <a:pt x="204" y="394"/>
                </a:cubicBezTo>
                <a:cubicBezTo>
                  <a:pt x="351" y="676"/>
                  <a:pt x="351" y="676"/>
                  <a:pt x="351" y="676"/>
                </a:cubicBezTo>
                <a:cubicBezTo>
                  <a:pt x="460" y="654"/>
                  <a:pt x="460" y="654"/>
                  <a:pt x="460" y="654"/>
                </a:cubicBezTo>
                <a:lnTo>
                  <a:pt x="278" y="356"/>
                </a:lnTo>
                <a:close/>
                <a:moveTo>
                  <a:pt x="109" y="329"/>
                </a:moveTo>
                <a:cubicBezTo>
                  <a:pt x="85" y="159"/>
                  <a:pt x="85" y="159"/>
                  <a:pt x="85" y="159"/>
                </a:cubicBezTo>
                <a:cubicBezTo>
                  <a:pt x="85" y="159"/>
                  <a:pt x="245" y="114"/>
                  <a:pt x="264" y="212"/>
                </a:cubicBezTo>
                <a:cubicBezTo>
                  <a:pt x="283" y="310"/>
                  <a:pt x="109" y="329"/>
                  <a:pt x="109" y="32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0" name="Freeform 150"/>
          <p:cNvSpPr>
            <a:spLocks noEditPoints="1"/>
          </p:cNvSpPr>
          <p:nvPr/>
        </p:nvSpPr>
        <p:spPr bwMode="auto">
          <a:xfrm>
            <a:off x="8102597" y="1267690"/>
            <a:ext cx="612049" cy="878273"/>
          </a:xfrm>
          <a:custGeom>
            <a:avLst/>
            <a:gdLst>
              <a:gd name="T0" fmla="*/ 90 w 486"/>
              <a:gd name="T1" fmla="*/ 696 h 696"/>
              <a:gd name="T2" fmla="*/ 82 w 486"/>
              <a:gd name="T3" fmla="*/ 693 h 696"/>
              <a:gd name="T4" fmla="*/ 77 w 486"/>
              <a:gd name="T5" fmla="*/ 685 h 696"/>
              <a:gd name="T6" fmla="*/ 1 w 486"/>
              <a:gd name="T7" fmla="*/ 50 h 696"/>
              <a:gd name="T8" fmla="*/ 10 w 486"/>
              <a:gd name="T9" fmla="*/ 36 h 696"/>
              <a:gd name="T10" fmla="*/ 140 w 486"/>
              <a:gd name="T11" fmla="*/ 7 h 696"/>
              <a:gd name="T12" fmla="*/ 209 w 486"/>
              <a:gd name="T13" fmla="*/ 0 h 696"/>
              <a:gd name="T14" fmla="*/ 389 w 486"/>
              <a:gd name="T15" fmla="*/ 152 h 696"/>
              <a:gd name="T16" fmla="*/ 310 w 486"/>
              <a:gd name="T17" fmla="*/ 324 h 696"/>
              <a:gd name="T18" fmla="*/ 483 w 486"/>
              <a:gd name="T19" fmla="*/ 609 h 696"/>
              <a:gd name="T20" fmla="*/ 484 w 486"/>
              <a:gd name="T21" fmla="*/ 620 h 696"/>
              <a:gd name="T22" fmla="*/ 475 w 486"/>
              <a:gd name="T23" fmla="*/ 628 h 696"/>
              <a:gd name="T24" fmla="*/ 366 w 486"/>
              <a:gd name="T25" fmla="*/ 649 h 696"/>
              <a:gd name="T26" fmla="*/ 353 w 486"/>
              <a:gd name="T27" fmla="*/ 642 h 696"/>
              <a:gd name="T28" fmla="*/ 211 w 486"/>
              <a:gd name="T29" fmla="*/ 370 h 696"/>
              <a:gd name="T30" fmla="*/ 158 w 486"/>
              <a:gd name="T31" fmla="*/ 390 h 696"/>
              <a:gd name="T32" fmla="*/ 211 w 486"/>
              <a:gd name="T33" fmla="*/ 660 h 696"/>
              <a:gd name="T34" fmla="*/ 201 w 486"/>
              <a:gd name="T35" fmla="*/ 674 h 696"/>
              <a:gd name="T36" fmla="*/ 92 w 486"/>
              <a:gd name="T37" fmla="*/ 696 h 696"/>
              <a:gd name="T38" fmla="*/ 90 w 486"/>
              <a:gd name="T39" fmla="*/ 696 h 696"/>
              <a:gd name="T40" fmla="*/ 27 w 486"/>
              <a:gd name="T41" fmla="*/ 58 h 696"/>
              <a:gd name="T42" fmla="*/ 101 w 486"/>
              <a:gd name="T43" fmla="*/ 669 h 696"/>
              <a:gd name="T44" fmla="*/ 184 w 486"/>
              <a:gd name="T45" fmla="*/ 652 h 696"/>
              <a:gd name="T46" fmla="*/ 132 w 486"/>
              <a:gd name="T47" fmla="*/ 384 h 696"/>
              <a:gd name="T48" fmla="*/ 140 w 486"/>
              <a:gd name="T49" fmla="*/ 370 h 696"/>
              <a:gd name="T50" fmla="*/ 212 w 486"/>
              <a:gd name="T51" fmla="*/ 343 h 696"/>
              <a:gd name="T52" fmla="*/ 228 w 486"/>
              <a:gd name="T53" fmla="*/ 349 h 696"/>
              <a:gd name="T54" fmla="*/ 371 w 486"/>
              <a:gd name="T55" fmla="*/ 623 h 696"/>
              <a:gd name="T56" fmla="*/ 453 w 486"/>
              <a:gd name="T57" fmla="*/ 607 h 696"/>
              <a:gd name="T58" fmla="*/ 281 w 486"/>
              <a:gd name="T59" fmla="*/ 324 h 696"/>
              <a:gd name="T60" fmla="*/ 280 w 486"/>
              <a:gd name="T61" fmla="*/ 312 h 696"/>
              <a:gd name="T62" fmla="*/ 289 w 486"/>
              <a:gd name="T63" fmla="*/ 305 h 696"/>
              <a:gd name="T64" fmla="*/ 364 w 486"/>
              <a:gd name="T65" fmla="*/ 154 h 696"/>
              <a:gd name="T66" fmla="*/ 209 w 486"/>
              <a:gd name="T67" fmla="*/ 25 h 696"/>
              <a:gd name="T68" fmla="*/ 145 w 486"/>
              <a:gd name="T69" fmla="*/ 31 h 696"/>
              <a:gd name="T70" fmla="*/ 27 w 486"/>
              <a:gd name="T71" fmla="*/ 58 h 696"/>
              <a:gd name="T72" fmla="*/ 122 w 486"/>
              <a:gd name="T73" fmla="*/ 302 h 696"/>
              <a:gd name="T74" fmla="*/ 110 w 486"/>
              <a:gd name="T75" fmla="*/ 292 h 696"/>
              <a:gd name="T76" fmla="*/ 85 w 486"/>
              <a:gd name="T77" fmla="*/ 122 h 696"/>
              <a:gd name="T78" fmla="*/ 94 w 486"/>
              <a:gd name="T79" fmla="*/ 108 h 696"/>
              <a:gd name="T80" fmla="*/ 176 w 486"/>
              <a:gd name="T81" fmla="*/ 97 h 696"/>
              <a:gd name="T82" fmla="*/ 289 w 486"/>
              <a:gd name="T83" fmla="*/ 170 h 696"/>
              <a:gd name="T84" fmla="*/ 275 w 486"/>
              <a:gd name="T85" fmla="*/ 234 h 696"/>
              <a:gd name="T86" fmla="*/ 123 w 486"/>
              <a:gd name="T87" fmla="*/ 302 h 696"/>
              <a:gd name="T88" fmla="*/ 122 w 486"/>
              <a:gd name="T89" fmla="*/ 302 h 696"/>
              <a:gd name="T90" fmla="*/ 112 w 486"/>
              <a:gd name="T91" fmla="*/ 130 h 696"/>
              <a:gd name="T92" fmla="*/ 133 w 486"/>
              <a:gd name="T93" fmla="*/ 276 h 696"/>
              <a:gd name="T94" fmla="*/ 255 w 486"/>
              <a:gd name="T95" fmla="*/ 219 h 696"/>
              <a:gd name="T96" fmla="*/ 265 w 486"/>
              <a:gd name="T97" fmla="*/ 175 h 696"/>
              <a:gd name="T98" fmla="*/ 176 w 486"/>
              <a:gd name="T99" fmla="*/ 122 h 696"/>
              <a:gd name="T100" fmla="*/ 112 w 486"/>
              <a:gd name="T101" fmla="*/ 13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6" h="696">
                <a:moveTo>
                  <a:pt x="90" y="696"/>
                </a:moveTo>
                <a:cubicBezTo>
                  <a:pt x="87" y="696"/>
                  <a:pt x="85" y="695"/>
                  <a:pt x="82" y="693"/>
                </a:cubicBezTo>
                <a:cubicBezTo>
                  <a:pt x="80" y="691"/>
                  <a:pt x="78" y="688"/>
                  <a:pt x="77" y="685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44"/>
                  <a:pt x="4" y="38"/>
                  <a:pt x="10" y="36"/>
                </a:cubicBezTo>
                <a:cubicBezTo>
                  <a:pt x="140" y="7"/>
                  <a:pt x="140" y="7"/>
                  <a:pt x="140" y="7"/>
                </a:cubicBezTo>
                <a:cubicBezTo>
                  <a:pt x="165" y="2"/>
                  <a:pt x="188" y="0"/>
                  <a:pt x="209" y="0"/>
                </a:cubicBezTo>
                <a:cubicBezTo>
                  <a:pt x="312" y="0"/>
                  <a:pt x="379" y="57"/>
                  <a:pt x="389" y="152"/>
                </a:cubicBezTo>
                <a:cubicBezTo>
                  <a:pt x="395" y="221"/>
                  <a:pt x="365" y="301"/>
                  <a:pt x="310" y="324"/>
                </a:cubicBezTo>
                <a:cubicBezTo>
                  <a:pt x="483" y="609"/>
                  <a:pt x="483" y="609"/>
                  <a:pt x="483" y="609"/>
                </a:cubicBezTo>
                <a:cubicBezTo>
                  <a:pt x="485" y="612"/>
                  <a:pt x="486" y="617"/>
                  <a:pt x="484" y="620"/>
                </a:cubicBezTo>
                <a:cubicBezTo>
                  <a:pt x="482" y="624"/>
                  <a:pt x="479" y="627"/>
                  <a:pt x="475" y="628"/>
                </a:cubicBezTo>
                <a:cubicBezTo>
                  <a:pt x="366" y="649"/>
                  <a:pt x="366" y="649"/>
                  <a:pt x="366" y="649"/>
                </a:cubicBezTo>
                <a:cubicBezTo>
                  <a:pt x="361" y="650"/>
                  <a:pt x="355" y="647"/>
                  <a:pt x="353" y="642"/>
                </a:cubicBezTo>
                <a:cubicBezTo>
                  <a:pt x="211" y="370"/>
                  <a:pt x="211" y="370"/>
                  <a:pt x="211" y="370"/>
                </a:cubicBezTo>
                <a:cubicBezTo>
                  <a:pt x="158" y="390"/>
                  <a:pt x="158" y="390"/>
                  <a:pt x="158" y="390"/>
                </a:cubicBezTo>
                <a:cubicBezTo>
                  <a:pt x="211" y="660"/>
                  <a:pt x="211" y="660"/>
                  <a:pt x="211" y="660"/>
                </a:cubicBezTo>
                <a:cubicBezTo>
                  <a:pt x="212" y="667"/>
                  <a:pt x="208" y="673"/>
                  <a:pt x="201" y="674"/>
                </a:cubicBezTo>
                <a:cubicBezTo>
                  <a:pt x="92" y="696"/>
                  <a:pt x="92" y="696"/>
                  <a:pt x="92" y="696"/>
                </a:cubicBezTo>
                <a:cubicBezTo>
                  <a:pt x="91" y="696"/>
                  <a:pt x="91" y="696"/>
                  <a:pt x="90" y="696"/>
                </a:cubicBezTo>
                <a:close/>
                <a:moveTo>
                  <a:pt x="27" y="58"/>
                </a:moveTo>
                <a:cubicBezTo>
                  <a:pt x="101" y="669"/>
                  <a:pt x="101" y="669"/>
                  <a:pt x="101" y="669"/>
                </a:cubicBezTo>
                <a:cubicBezTo>
                  <a:pt x="184" y="652"/>
                  <a:pt x="184" y="652"/>
                  <a:pt x="184" y="652"/>
                </a:cubicBezTo>
                <a:cubicBezTo>
                  <a:pt x="132" y="384"/>
                  <a:pt x="132" y="384"/>
                  <a:pt x="132" y="384"/>
                </a:cubicBezTo>
                <a:cubicBezTo>
                  <a:pt x="131" y="378"/>
                  <a:pt x="134" y="372"/>
                  <a:pt x="140" y="370"/>
                </a:cubicBezTo>
                <a:cubicBezTo>
                  <a:pt x="212" y="343"/>
                  <a:pt x="212" y="343"/>
                  <a:pt x="212" y="343"/>
                </a:cubicBezTo>
                <a:cubicBezTo>
                  <a:pt x="218" y="341"/>
                  <a:pt x="225" y="344"/>
                  <a:pt x="228" y="349"/>
                </a:cubicBezTo>
                <a:cubicBezTo>
                  <a:pt x="371" y="623"/>
                  <a:pt x="371" y="623"/>
                  <a:pt x="371" y="623"/>
                </a:cubicBezTo>
                <a:cubicBezTo>
                  <a:pt x="453" y="607"/>
                  <a:pt x="453" y="607"/>
                  <a:pt x="453" y="607"/>
                </a:cubicBezTo>
                <a:cubicBezTo>
                  <a:pt x="281" y="324"/>
                  <a:pt x="281" y="324"/>
                  <a:pt x="281" y="324"/>
                </a:cubicBezTo>
                <a:cubicBezTo>
                  <a:pt x="278" y="320"/>
                  <a:pt x="278" y="316"/>
                  <a:pt x="280" y="312"/>
                </a:cubicBezTo>
                <a:cubicBezTo>
                  <a:pt x="281" y="308"/>
                  <a:pt x="285" y="306"/>
                  <a:pt x="289" y="305"/>
                </a:cubicBezTo>
                <a:cubicBezTo>
                  <a:pt x="336" y="296"/>
                  <a:pt x="371" y="225"/>
                  <a:pt x="364" y="154"/>
                </a:cubicBezTo>
                <a:cubicBezTo>
                  <a:pt x="356" y="73"/>
                  <a:pt x="298" y="25"/>
                  <a:pt x="209" y="25"/>
                </a:cubicBezTo>
                <a:cubicBezTo>
                  <a:pt x="189" y="25"/>
                  <a:pt x="168" y="27"/>
                  <a:pt x="145" y="31"/>
                </a:cubicBezTo>
                <a:lnTo>
                  <a:pt x="27" y="58"/>
                </a:lnTo>
                <a:close/>
                <a:moveTo>
                  <a:pt x="122" y="302"/>
                </a:moveTo>
                <a:cubicBezTo>
                  <a:pt x="116" y="302"/>
                  <a:pt x="111" y="298"/>
                  <a:pt x="110" y="292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4" y="116"/>
                  <a:pt x="88" y="110"/>
                  <a:pt x="94" y="108"/>
                </a:cubicBezTo>
                <a:cubicBezTo>
                  <a:pt x="96" y="108"/>
                  <a:pt x="134" y="97"/>
                  <a:pt x="176" y="97"/>
                </a:cubicBezTo>
                <a:cubicBezTo>
                  <a:pt x="258" y="97"/>
                  <a:pt x="283" y="137"/>
                  <a:pt x="289" y="170"/>
                </a:cubicBezTo>
                <a:cubicBezTo>
                  <a:pt x="294" y="194"/>
                  <a:pt x="289" y="215"/>
                  <a:pt x="275" y="234"/>
                </a:cubicBezTo>
                <a:cubicBezTo>
                  <a:pt x="235" y="289"/>
                  <a:pt x="128" y="302"/>
                  <a:pt x="123" y="302"/>
                </a:cubicBezTo>
                <a:cubicBezTo>
                  <a:pt x="123" y="302"/>
                  <a:pt x="122" y="302"/>
                  <a:pt x="122" y="302"/>
                </a:cubicBezTo>
                <a:close/>
                <a:moveTo>
                  <a:pt x="112" y="130"/>
                </a:moveTo>
                <a:cubicBezTo>
                  <a:pt x="133" y="276"/>
                  <a:pt x="133" y="276"/>
                  <a:pt x="133" y="276"/>
                </a:cubicBezTo>
                <a:cubicBezTo>
                  <a:pt x="160" y="271"/>
                  <a:pt x="228" y="256"/>
                  <a:pt x="255" y="219"/>
                </a:cubicBezTo>
                <a:cubicBezTo>
                  <a:pt x="265" y="206"/>
                  <a:pt x="268" y="192"/>
                  <a:pt x="265" y="175"/>
                </a:cubicBezTo>
                <a:cubicBezTo>
                  <a:pt x="258" y="140"/>
                  <a:pt x="228" y="122"/>
                  <a:pt x="176" y="122"/>
                </a:cubicBezTo>
                <a:cubicBezTo>
                  <a:pt x="150" y="122"/>
                  <a:pt x="125" y="127"/>
                  <a:pt x="112" y="1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1" name="Freeform 151"/>
          <p:cNvSpPr>
            <a:spLocks/>
          </p:cNvSpPr>
          <p:nvPr/>
        </p:nvSpPr>
        <p:spPr bwMode="auto">
          <a:xfrm>
            <a:off x="8693420" y="955475"/>
            <a:ext cx="593476" cy="956991"/>
          </a:xfrm>
          <a:custGeom>
            <a:avLst/>
            <a:gdLst>
              <a:gd name="T0" fmla="*/ 345 w 471"/>
              <a:gd name="T1" fmla="*/ 281 h 758"/>
              <a:gd name="T2" fmla="*/ 437 w 471"/>
              <a:gd name="T3" fmla="*/ 268 h 758"/>
              <a:gd name="T4" fmla="*/ 201 w 471"/>
              <a:gd name="T5" fmla="*/ 97 h 758"/>
              <a:gd name="T6" fmla="*/ 201 w 471"/>
              <a:gd name="T7" fmla="*/ 427 h 758"/>
              <a:gd name="T8" fmla="*/ 231 w 471"/>
              <a:gd name="T9" fmla="*/ 657 h 758"/>
              <a:gd name="T10" fmla="*/ 184 w 471"/>
              <a:gd name="T11" fmla="*/ 533 h 758"/>
              <a:gd name="T12" fmla="*/ 76 w 471"/>
              <a:gd name="T13" fmla="*/ 556 h 758"/>
              <a:gd name="T14" fmla="*/ 276 w 471"/>
              <a:gd name="T15" fmla="*/ 746 h 758"/>
              <a:gd name="T16" fmla="*/ 407 w 471"/>
              <a:gd name="T17" fmla="*/ 489 h 758"/>
              <a:gd name="T18" fmla="*/ 216 w 471"/>
              <a:gd name="T19" fmla="*/ 216 h 758"/>
              <a:gd name="T20" fmla="*/ 345 w 471"/>
              <a:gd name="T21" fmla="*/ 281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1" h="758">
                <a:moveTo>
                  <a:pt x="345" y="281"/>
                </a:moveTo>
                <a:cubicBezTo>
                  <a:pt x="437" y="268"/>
                  <a:pt x="437" y="268"/>
                  <a:pt x="437" y="268"/>
                </a:cubicBezTo>
                <a:cubicBezTo>
                  <a:pt x="437" y="268"/>
                  <a:pt x="430" y="0"/>
                  <a:pt x="201" y="97"/>
                </a:cubicBezTo>
                <a:cubicBezTo>
                  <a:pt x="0" y="182"/>
                  <a:pt x="146" y="366"/>
                  <a:pt x="201" y="427"/>
                </a:cubicBezTo>
                <a:cubicBezTo>
                  <a:pt x="241" y="470"/>
                  <a:pt x="418" y="657"/>
                  <a:pt x="231" y="657"/>
                </a:cubicBezTo>
                <a:cubicBezTo>
                  <a:pt x="171" y="657"/>
                  <a:pt x="194" y="564"/>
                  <a:pt x="184" y="533"/>
                </a:cubicBezTo>
                <a:cubicBezTo>
                  <a:pt x="76" y="556"/>
                  <a:pt x="76" y="556"/>
                  <a:pt x="76" y="556"/>
                </a:cubicBezTo>
                <a:cubicBezTo>
                  <a:pt x="76" y="556"/>
                  <a:pt x="81" y="758"/>
                  <a:pt x="276" y="746"/>
                </a:cubicBezTo>
                <a:cubicBezTo>
                  <a:pt x="471" y="733"/>
                  <a:pt x="455" y="546"/>
                  <a:pt x="407" y="489"/>
                </a:cubicBezTo>
                <a:cubicBezTo>
                  <a:pt x="360" y="431"/>
                  <a:pt x="141" y="310"/>
                  <a:pt x="216" y="216"/>
                </a:cubicBezTo>
                <a:cubicBezTo>
                  <a:pt x="291" y="122"/>
                  <a:pt x="345" y="281"/>
                  <a:pt x="345" y="28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8773021" y="1035961"/>
            <a:ext cx="505029" cy="877389"/>
          </a:xfrm>
          <a:custGeom>
            <a:avLst/>
            <a:gdLst>
              <a:gd name="T0" fmla="*/ 196 w 401"/>
              <a:gd name="T1" fmla="*/ 695 h 695"/>
              <a:gd name="T2" fmla="*/ 196 w 401"/>
              <a:gd name="T3" fmla="*/ 695 h 695"/>
              <a:gd name="T4" fmla="*/ 1 w 401"/>
              <a:gd name="T5" fmla="*/ 492 h 695"/>
              <a:gd name="T6" fmla="*/ 11 w 401"/>
              <a:gd name="T7" fmla="*/ 480 h 695"/>
              <a:gd name="T8" fmla="*/ 119 w 401"/>
              <a:gd name="T9" fmla="*/ 457 h 695"/>
              <a:gd name="T10" fmla="*/ 133 w 401"/>
              <a:gd name="T11" fmla="*/ 465 h 695"/>
              <a:gd name="T12" fmla="*/ 137 w 401"/>
              <a:gd name="T13" fmla="*/ 507 h 695"/>
              <a:gd name="T14" fmla="*/ 168 w 401"/>
              <a:gd name="T15" fmla="*/ 581 h 695"/>
              <a:gd name="T16" fmla="*/ 237 w 401"/>
              <a:gd name="T17" fmla="*/ 556 h 695"/>
              <a:gd name="T18" fmla="*/ 133 w 401"/>
              <a:gd name="T19" fmla="*/ 375 h 695"/>
              <a:gd name="T20" fmla="*/ 129 w 401"/>
              <a:gd name="T21" fmla="*/ 372 h 695"/>
              <a:gd name="T22" fmla="*/ 26 w 401"/>
              <a:gd name="T23" fmla="*/ 133 h 695"/>
              <a:gd name="T24" fmla="*/ 134 w 401"/>
              <a:gd name="T25" fmla="*/ 22 h 695"/>
              <a:gd name="T26" fmla="*/ 228 w 401"/>
              <a:gd name="T27" fmla="*/ 0 h 695"/>
              <a:gd name="T28" fmla="*/ 386 w 401"/>
              <a:gd name="T29" fmla="*/ 204 h 695"/>
              <a:gd name="T30" fmla="*/ 375 w 401"/>
              <a:gd name="T31" fmla="*/ 217 h 695"/>
              <a:gd name="T32" fmla="*/ 284 w 401"/>
              <a:gd name="T33" fmla="*/ 229 h 695"/>
              <a:gd name="T34" fmla="*/ 270 w 401"/>
              <a:gd name="T35" fmla="*/ 221 h 695"/>
              <a:gd name="T36" fmla="*/ 201 w 401"/>
              <a:gd name="T37" fmla="*/ 135 h 695"/>
              <a:gd name="T38" fmla="*/ 163 w 401"/>
              <a:gd name="T39" fmla="*/ 160 h 695"/>
              <a:gd name="T40" fmla="*/ 288 w 401"/>
              <a:gd name="T41" fmla="*/ 358 h 695"/>
              <a:gd name="T42" fmla="*/ 354 w 401"/>
              <a:gd name="T43" fmla="*/ 417 h 695"/>
              <a:gd name="T44" fmla="*/ 373 w 401"/>
              <a:gd name="T45" fmla="*/ 597 h 695"/>
              <a:gd name="T46" fmla="*/ 214 w 401"/>
              <a:gd name="T47" fmla="*/ 694 h 695"/>
              <a:gd name="T48" fmla="*/ 196 w 401"/>
              <a:gd name="T49" fmla="*/ 695 h 695"/>
              <a:gd name="T50" fmla="*/ 26 w 401"/>
              <a:gd name="T51" fmla="*/ 502 h 695"/>
              <a:gd name="T52" fmla="*/ 196 w 401"/>
              <a:gd name="T53" fmla="*/ 670 h 695"/>
              <a:gd name="T54" fmla="*/ 196 w 401"/>
              <a:gd name="T55" fmla="*/ 670 h 695"/>
              <a:gd name="T56" fmla="*/ 212 w 401"/>
              <a:gd name="T57" fmla="*/ 669 h 695"/>
              <a:gd name="T58" fmla="*/ 350 w 401"/>
              <a:gd name="T59" fmla="*/ 587 h 695"/>
              <a:gd name="T60" fmla="*/ 335 w 401"/>
              <a:gd name="T61" fmla="*/ 433 h 695"/>
              <a:gd name="T62" fmla="*/ 272 w 401"/>
              <a:gd name="T63" fmla="*/ 378 h 695"/>
              <a:gd name="T64" fmla="*/ 143 w 401"/>
              <a:gd name="T65" fmla="*/ 144 h 695"/>
              <a:gd name="T66" fmla="*/ 201 w 401"/>
              <a:gd name="T67" fmla="*/ 110 h 695"/>
              <a:gd name="T68" fmla="*/ 290 w 401"/>
              <a:gd name="T69" fmla="*/ 203 h 695"/>
              <a:gd name="T70" fmla="*/ 360 w 401"/>
              <a:gd name="T71" fmla="*/ 193 h 695"/>
              <a:gd name="T72" fmla="*/ 228 w 401"/>
              <a:gd name="T73" fmla="*/ 24 h 695"/>
              <a:gd name="T74" fmla="*/ 143 w 401"/>
              <a:gd name="T75" fmla="*/ 45 h 695"/>
              <a:gd name="T76" fmla="*/ 50 w 401"/>
              <a:gd name="T77" fmla="*/ 138 h 695"/>
              <a:gd name="T78" fmla="*/ 148 w 401"/>
              <a:gd name="T79" fmla="*/ 355 h 695"/>
              <a:gd name="T80" fmla="*/ 151 w 401"/>
              <a:gd name="T81" fmla="*/ 358 h 695"/>
              <a:gd name="T82" fmla="*/ 260 w 401"/>
              <a:gd name="T83" fmla="*/ 566 h 695"/>
              <a:gd name="T84" fmla="*/ 168 w 401"/>
              <a:gd name="T85" fmla="*/ 605 h 695"/>
              <a:gd name="T86" fmla="*/ 112 w 401"/>
              <a:gd name="T87" fmla="*/ 508 h 695"/>
              <a:gd name="T88" fmla="*/ 111 w 401"/>
              <a:gd name="T89" fmla="*/ 484 h 695"/>
              <a:gd name="T90" fmla="*/ 26 w 401"/>
              <a:gd name="T91" fmla="*/ 502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1" h="695">
                <a:moveTo>
                  <a:pt x="196" y="695"/>
                </a:moveTo>
                <a:cubicBezTo>
                  <a:pt x="196" y="695"/>
                  <a:pt x="196" y="695"/>
                  <a:pt x="196" y="695"/>
                </a:cubicBezTo>
                <a:cubicBezTo>
                  <a:pt x="8" y="695"/>
                  <a:pt x="1" y="494"/>
                  <a:pt x="1" y="492"/>
                </a:cubicBezTo>
                <a:cubicBezTo>
                  <a:pt x="0" y="486"/>
                  <a:pt x="5" y="481"/>
                  <a:pt x="11" y="480"/>
                </a:cubicBezTo>
                <a:cubicBezTo>
                  <a:pt x="119" y="457"/>
                  <a:pt x="119" y="457"/>
                  <a:pt x="119" y="457"/>
                </a:cubicBezTo>
                <a:cubicBezTo>
                  <a:pt x="125" y="455"/>
                  <a:pt x="131" y="459"/>
                  <a:pt x="133" y="465"/>
                </a:cubicBezTo>
                <a:cubicBezTo>
                  <a:pt x="137" y="476"/>
                  <a:pt x="137" y="490"/>
                  <a:pt x="137" y="507"/>
                </a:cubicBezTo>
                <a:cubicBezTo>
                  <a:pt x="138" y="558"/>
                  <a:pt x="142" y="581"/>
                  <a:pt x="168" y="581"/>
                </a:cubicBezTo>
                <a:cubicBezTo>
                  <a:pt x="195" y="581"/>
                  <a:pt x="229" y="576"/>
                  <a:pt x="237" y="556"/>
                </a:cubicBezTo>
                <a:cubicBezTo>
                  <a:pt x="246" y="536"/>
                  <a:pt x="236" y="487"/>
                  <a:pt x="133" y="375"/>
                </a:cubicBezTo>
                <a:cubicBezTo>
                  <a:pt x="129" y="372"/>
                  <a:pt x="129" y="372"/>
                  <a:pt x="129" y="372"/>
                </a:cubicBezTo>
                <a:cubicBezTo>
                  <a:pt x="82" y="320"/>
                  <a:pt x="6" y="221"/>
                  <a:pt x="26" y="133"/>
                </a:cubicBezTo>
                <a:cubicBezTo>
                  <a:pt x="36" y="85"/>
                  <a:pt x="72" y="48"/>
                  <a:pt x="134" y="22"/>
                </a:cubicBezTo>
                <a:cubicBezTo>
                  <a:pt x="168" y="7"/>
                  <a:pt x="200" y="0"/>
                  <a:pt x="228" y="0"/>
                </a:cubicBezTo>
                <a:cubicBezTo>
                  <a:pt x="349" y="0"/>
                  <a:pt x="384" y="133"/>
                  <a:pt x="386" y="204"/>
                </a:cubicBezTo>
                <a:cubicBezTo>
                  <a:pt x="386" y="210"/>
                  <a:pt x="382" y="216"/>
                  <a:pt x="375" y="217"/>
                </a:cubicBezTo>
                <a:cubicBezTo>
                  <a:pt x="284" y="229"/>
                  <a:pt x="284" y="229"/>
                  <a:pt x="284" y="229"/>
                </a:cubicBezTo>
                <a:cubicBezTo>
                  <a:pt x="278" y="230"/>
                  <a:pt x="272" y="226"/>
                  <a:pt x="270" y="221"/>
                </a:cubicBezTo>
                <a:cubicBezTo>
                  <a:pt x="262" y="198"/>
                  <a:pt x="233" y="135"/>
                  <a:pt x="201" y="135"/>
                </a:cubicBezTo>
                <a:cubicBezTo>
                  <a:pt x="189" y="135"/>
                  <a:pt x="176" y="143"/>
                  <a:pt x="163" y="160"/>
                </a:cubicBezTo>
                <a:cubicBezTo>
                  <a:pt x="115" y="219"/>
                  <a:pt x="215" y="300"/>
                  <a:pt x="288" y="358"/>
                </a:cubicBezTo>
                <a:cubicBezTo>
                  <a:pt x="316" y="381"/>
                  <a:pt x="341" y="401"/>
                  <a:pt x="354" y="417"/>
                </a:cubicBezTo>
                <a:cubicBezTo>
                  <a:pt x="385" y="454"/>
                  <a:pt x="401" y="534"/>
                  <a:pt x="373" y="597"/>
                </a:cubicBezTo>
                <a:cubicBezTo>
                  <a:pt x="356" y="638"/>
                  <a:pt x="314" y="688"/>
                  <a:pt x="214" y="694"/>
                </a:cubicBezTo>
                <a:cubicBezTo>
                  <a:pt x="208" y="694"/>
                  <a:pt x="202" y="695"/>
                  <a:pt x="196" y="695"/>
                </a:cubicBezTo>
                <a:close/>
                <a:moveTo>
                  <a:pt x="26" y="502"/>
                </a:moveTo>
                <a:cubicBezTo>
                  <a:pt x="30" y="540"/>
                  <a:pt x="54" y="670"/>
                  <a:pt x="196" y="670"/>
                </a:cubicBezTo>
                <a:cubicBezTo>
                  <a:pt x="196" y="670"/>
                  <a:pt x="196" y="670"/>
                  <a:pt x="196" y="670"/>
                </a:cubicBezTo>
                <a:cubicBezTo>
                  <a:pt x="201" y="670"/>
                  <a:pt x="207" y="670"/>
                  <a:pt x="212" y="669"/>
                </a:cubicBezTo>
                <a:cubicBezTo>
                  <a:pt x="281" y="665"/>
                  <a:pt x="329" y="636"/>
                  <a:pt x="350" y="587"/>
                </a:cubicBezTo>
                <a:cubicBezTo>
                  <a:pt x="376" y="529"/>
                  <a:pt x="357" y="460"/>
                  <a:pt x="335" y="433"/>
                </a:cubicBezTo>
                <a:cubicBezTo>
                  <a:pt x="323" y="418"/>
                  <a:pt x="299" y="400"/>
                  <a:pt x="272" y="378"/>
                </a:cubicBezTo>
                <a:cubicBezTo>
                  <a:pt x="191" y="312"/>
                  <a:pt x="80" y="223"/>
                  <a:pt x="143" y="144"/>
                </a:cubicBezTo>
                <a:cubicBezTo>
                  <a:pt x="161" y="121"/>
                  <a:pt x="181" y="110"/>
                  <a:pt x="201" y="110"/>
                </a:cubicBezTo>
                <a:cubicBezTo>
                  <a:pt x="249" y="110"/>
                  <a:pt x="280" y="176"/>
                  <a:pt x="290" y="203"/>
                </a:cubicBezTo>
                <a:cubicBezTo>
                  <a:pt x="360" y="193"/>
                  <a:pt x="360" y="193"/>
                  <a:pt x="360" y="193"/>
                </a:cubicBezTo>
                <a:cubicBezTo>
                  <a:pt x="357" y="154"/>
                  <a:pt x="338" y="24"/>
                  <a:pt x="228" y="24"/>
                </a:cubicBezTo>
                <a:cubicBezTo>
                  <a:pt x="203" y="24"/>
                  <a:pt x="175" y="31"/>
                  <a:pt x="143" y="45"/>
                </a:cubicBezTo>
                <a:cubicBezTo>
                  <a:pt x="90" y="67"/>
                  <a:pt x="58" y="98"/>
                  <a:pt x="50" y="138"/>
                </a:cubicBezTo>
                <a:cubicBezTo>
                  <a:pt x="32" y="219"/>
                  <a:pt x="112" y="316"/>
                  <a:pt x="148" y="355"/>
                </a:cubicBezTo>
                <a:cubicBezTo>
                  <a:pt x="151" y="358"/>
                  <a:pt x="151" y="358"/>
                  <a:pt x="151" y="358"/>
                </a:cubicBezTo>
                <a:cubicBezTo>
                  <a:pt x="209" y="422"/>
                  <a:pt x="284" y="512"/>
                  <a:pt x="260" y="566"/>
                </a:cubicBezTo>
                <a:cubicBezTo>
                  <a:pt x="249" y="592"/>
                  <a:pt x="218" y="605"/>
                  <a:pt x="168" y="605"/>
                </a:cubicBezTo>
                <a:cubicBezTo>
                  <a:pt x="113" y="605"/>
                  <a:pt x="113" y="547"/>
                  <a:pt x="112" y="508"/>
                </a:cubicBezTo>
                <a:cubicBezTo>
                  <a:pt x="112" y="499"/>
                  <a:pt x="112" y="491"/>
                  <a:pt x="111" y="484"/>
                </a:cubicBezTo>
                <a:lnTo>
                  <a:pt x="26" y="50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3" name="Freeform 153"/>
          <p:cNvSpPr>
            <a:spLocks/>
          </p:cNvSpPr>
          <p:nvPr/>
        </p:nvSpPr>
        <p:spPr bwMode="auto">
          <a:xfrm>
            <a:off x="8544830" y="830765"/>
            <a:ext cx="273299" cy="373244"/>
          </a:xfrm>
          <a:custGeom>
            <a:avLst/>
            <a:gdLst>
              <a:gd name="T0" fmla="*/ 9 w 217"/>
              <a:gd name="T1" fmla="*/ 23 h 296"/>
              <a:gd name="T2" fmla="*/ 28 w 217"/>
              <a:gd name="T3" fmla="*/ 133 h 296"/>
              <a:gd name="T4" fmla="*/ 95 w 217"/>
              <a:gd name="T5" fmla="*/ 124 h 296"/>
              <a:gd name="T6" fmla="*/ 0 w 217"/>
              <a:gd name="T7" fmla="*/ 182 h 296"/>
              <a:gd name="T8" fmla="*/ 38 w 217"/>
              <a:gd name="T9" fmla="*/ 252 h 296"/>
              <a:gd name="T10" fmla="*/ 185 w 217"/>
              <a:gd name="T11" fmla="*/ 160 h 296"/>
              <a:gd name="T12" fmla="*/ 210 w 217"/>
              <a:gd name="T13" fmla="*/ 0 h 296"/>
              <a:gd name="T14" fmla="*/ 9 w 217"/>
              <a:gd name="T15" fmla="*/ 23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7" h="296">
                <a:moveTo>
                  <a:pt x="9" y="23"/>
                </a:moveTo>
                <a:cubicBezTo>
                  <a:pt x="28" y="133"/>
                  <a:pt x="28" y="133"/>
                  <a:pt x="28" y="133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5" y="124"/>
                  <a:pt x="85" y="190"/>
                  <a:pt x="0" y="182"/>
                </a:cubicBezTo>
                <a:cubicBezTo>
                  <a:pt x="38" y="252"/>
                  <a:pt x="38" y="252"/>
                  <a:pt x="38" y="252"/>
                </a:cubicBezTo>
                <a:cubicBezTo>
                  <a:pt x="38" y="252"/>
                  <a:pt x="140" y="296"/>
                  <a:pt x="185" y="160"/>
                </a:cubicBezTo>
                <a:cubicBezTo>
                  <a:pt x="217" y="63"/>
                  <a:pt x="210" y="0"/>
                  <a:pt x="210" y="0"/>
                </a:cubicBezTo>
                <a:lnTo>
                  <a:pt x="9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8528909" y="813960"/>
            <a:ext cx="304256" cy="359093"/>
          </a:xfrm>
          <a:custGeom>
            <a:avLst/>
            <a:gdLst>
              <a:gd name="T0" fmla="*/ 89 w 242"/>
              <a:gd name="T1" fmla="*/ 284 h 284"/>
              <a:gd name="T2" fmla="*/ 46 w 242"/>
              <a:gd name="T3" fmla="*/ 277 h 284"/>
              <a:gd name="T4" fmla="*/ 40 w 242"/>
              <a:gd name="T5" fmla="*/ 271 h 284"/>
              <a:gd name="T6" fmla="*/ 2 w 242"/>
              <a:gd name="T7" fmla="*/ 201 h 284"/>
              <a:gd name="T8" fmla="*/ 3 w 242"/>
              <a:gd name="T9" fmla="*/ 188 h 284"/>
              <a:gd name="T10" fmla="*/ 14 w 242"/>
              <a:gd name="T11" fmla="*/ 182 h 284"/>
              <a:gd name="T12" fmla="*/ 27 w 242"/>
              <a:gd name="T13" fmla="*/ 183 h 284"/>
              <a:gd name="T14" fmla="*/ 89 w 242"/>
              <a:gd name="T15" fmla="*/ 153 h 284"/>
              <a:gd name="T16" fmla="*/ 43 w 242"/>
              <a:gd name="T17" fmla="*/ 159 h 284"/>
              <a:gd name="T18" fmla="*/ 29 w 242"/>
              <a:gd name="T19" fmla="*/ 149 h 284"/>
              <a:gd name="T20" fmla="*/ 10 w 242"/>
              <a:gd name="T21" fmla="*/ 39 h 284"/>
              <a:gd name="T22" fmla="*/ 12 w 242"/>
              <a:gd name="T23" fmla="*/ 29 h 284"/>
              <a:gd name="T24" fmla="*/ 21 w 242"/>
              <a:gd name="T25" fmla="*/ 24 h 284"/>
              <a:gd name="T26" fmla="*/ 222 w 242"/>
              <a:gd name="T27" fmla="*/ 0 h 284"/>
              <a:gd name="T28" fmla="*/ 231 w 242"/>
              <a:gd name="T29" fmla="*/ 3 h 284"/>
              <a:gd name="T30" fmla="*/ 236 w 242"/>
              <a:gd name="T31" fmla="*/ 11 h 284"/>
              <a:gd name="T32" fmla="*/ 210 w 242"/>
              <a:gd name="T33" fmla="*/ 177 h 284"/>
              <a:gd name="T34" fmla="*/ 89 w 242"/>
              <a:gd name="T35" fmla="*/ 284 h 284"/>
              <a:gd name="T36" fmla="*/ 60 w 242"/>
              <a:gd name="T37" fmla="*/ 255 h 284"/>
              <a:gd name="T38" fmla="*/ 89 w 242"/>
              <a:gd name="T39" fmla="*/ 259 h 284"/>
              <a:gd name="T40" fmla="*/ 186 w 242"/>
              <a:gd name="T41" fmla="*/ 169 h 284"/>
              <a:gd name="T42" fmla="*/ 211 w 242"/>
              <a:gd name="T43" fmla="*/ 26 h 284"/>
              <a:gd name="T44" fmla="*/ 37 w 242"/>
              <a:gd name="T45" fmla="*/ 47 h 284"/>
              <a:gd name="T46" fmla="*/ 51 w 242"/>
              <a:gd name="T47" fmla="*/ 132 h 284"/>
              <a:gd name="T48" fmla="*/ 106 w 242"/>
              <a:gd name="T49" fmla="*/ 125 h 284"/>
              <a:gd name="T50" fmla="*/ 116 w 242"/>
              <a:gd name="T51" fmla="*/ 129 h 284"/>
              <a:gd name="T52" fmla="*/ 120 w 242"/>
              <a:gd name="T53" fmla="*/ 139 h 284"/>
              <a:gd name="T54" fmla="*/ 34 w 242"/>
              <a:gd name="T55" fmla="*/ 208 h 284"/>
              <a:gd name="T56" fmla="*/ 60 w 242"/>
              <a:gd name="T57" fmla="*/ 25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2" h="284">
                <a:moveTo>
                  <a:pt x="89" y="284"/>
                </a:moveTo>
                <a:cubicBezTo>
                  <a:pt x="64" y="284"/>
                  <a:pt x="47" y="277"/>
                  <a:pt x="46" y="277"/>
                </a:cubicBezTo>
                <a:cubicBezTo>
                  <a:pt x="43" y="276"/>
                  <a:pt x="41" y="274"/>
                  <a:pt x="40" y="271"/>
                </a:cubicBezTo>
                <a:cubicBezTo>
                  <a:pt x="2" y="201"/>
                  <a:pt x="2" y="201"/>
                  <a:pt x="2" y="201"/>
                </a:cubicBezTo>
                <a:cubicBezTo>
                  <a:pt x="0" y="197"/>
                  <a:pt x="0" y="192"/>
                  <a:pt x="3" y="188"/>
                </a:cubicBezTo>
                <a:cubicBezTo>
                  <a:pt x="5" y="184"/>
                  <a:pt x="10" y="182"/>
                  <a:pt x="14" y="182"/>
                </a:cubicBezTo>
                <a:cubicBezTo>
                  <a:pt x="19" y="183"/>
                  <a:pt x="23" y="183"/>
                  <a:pt x="27" y="183"/>
                </a:cubicBezTo>
                <a:cubicBezTo>
                  <a:pt x="64" y="183"/>
                  <a:pt x="81" y="166"/>
                  <a:pt x="89" y="153"/>
                </a:cubicBezTo>
                <a:cubicBezTo>
                  <a:pt x="43" y="159"/>
                  <a:pt x="43" y="159"/>
                  <a:pt x="43" y="159"/>
                </a:cubicBezTo>
                <a:cubicBezTo>
                  <a:pt x="36" y="160"/>
                  <a:pt x="30" y="155"/>
                  <a:pt x="29" y="14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5"/>
                  <a:pt x="10" y="32"/>
                  <a:pt x="12" y="29"/>
                </a:cubicBezTo>
                <a:cubicBezTo>
                  <a:pt x="15" y="26"/>
                  <a:pt x="18" y="24"/>
                  <a:pt x="21" y="24"/>
                </a:cubicBezTo>
                <a:cubicBezTo>
                  <a:pt x="222" y="0"/>
                  <a:pt x="222" y="0"/>
                  <a:pt x="222" y="0"/>
                </a:cubicBezTo>
                <a:cubicBezTo>
                  <a:pt x="225" y="0"/>
                  <a:pt x="228" y="1"/>
                  <a:pt x="231" y="3"/>
                </a:cubicBezTo>
                <a:cubicBezTo>
                  <a:pt x="234" y="5"/>
                  <a:pt x="235" y="8"/>
                  <a:pt x="236" y="11"/>
                </a:cubicBezTo>
                <a:cubicBezTo>
                  <a:pt x="236" y="14"/>
                  <a:pt x="242" y="79"/>
                  <a:pt x="210" y="177"/>
                </a:cubicBezTo>
                <a:cubicBezTo>
                  <a:pt x="179" y="270"/>
                  <a:pt x="121" y="284"/>
                  <a:pt x="89" y="284"/>
                </a:cubicBezTo>
                <a:close/>
                <a:moveTo>
                  <a:pt x="60" y="255"/>
                </a:moveTo>
                <a:cubicBezTo>
                  <a:pt x="65" y="257"/>
                  <a:pt x="76" y="259"/>
                  <a:pt x="89" y="259"/>
                </a:cubicBezTo>
                <a:cubicBezTo>
                  <a:pt x="133" y="259"/>
                  <a:pt x="167" y="228"/>
                  <a:pt x="186" y="169"/>
                </a:cubicBezTo>
                <a:cubicBezTo>
                  <a:pt x="209" y="101"/>
                  <a:pt x="212" y="49"/>
                  <a:pt x="211" y="26"/>
                </a:cubicBezTo>
                <a:cubicBezTo>
                  <a:pt x="37" y="47"/>
                  <a:pt x="37" y="47"/>
                  <a:pt x="37" y="47"/>
                </a:cubicBezTo>
                <a:cubicBezTo>
                  <a:pt x="51" y="132"/>
                  <a:pt x="51" y="132"/>
                  <a:pt x="51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10" y="125"/>
                  <a:pt x="114" y="126"/>
                  <a:pt x="116" y="129"/>
                </a:cubicBezTo>
                <a:cubicBezTo>
                  <a:pt x="119" y="131"/>
                  <a:pt x="120" y="135"/>
                  <a:pt x="120" y="139"/>
                </a:cubicBezTo>
                <a:cubicBezTo>
                  <a:pt x="117" y="162"/>
                  <a:pt x="95" y="205"/>
                  <a:pt x="34" y="208"/>
                </a:cubicBezTo>
                <a:lnTo>
                  <a:pt x="60" y="25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10203200" y="952821"/>
            <a:ext cx="594360" cy="873851"/>
          </a:xfrm>
          <a:custGeom>
            <a:avLst/>
            <a:gdLst>
              <a:gd name="T0" fmla="*/ 0 w 672"/>
              <a:gd name="T1" fmla="*/ 932 h 988"/>
              <a:gd name="T2" fmla="*/ 183 w 672"/>
              <a:gd name="T3" fmla="*/ 86 h 988"/>
              <a:gd name="T4" fmla="*/ 385 w 672"/>
              <a:gd name="T5" fmla="*/ 0 h 988"/>
              <a:gd name="T6" fmla="*/ 672 w 672"/>
              <a:gd name="T7" fmla="*/ 988 h 988"/>
              <a:gd name="T8" fmla="*/ 460 w 672"/>
              <a:gd name="T9" fmla="*/ 988 h 988"/>
              <a:gd name="T10" fmla="*/ 363 w 672"/>
              <a:gd name="T11" fmla="*/ 698 h 988"/>
              <a:gd name="T12" fmla="*/ 213 w 672"/>
              <a:gd name="T13" fmla="*/ 688 h 988"/>
              <a:gd name="T14" fmla="*/ 187 w 672"/>
              <a:gd name="T15" fmla="*/ 988 h 988"/>
              <a:gd name="T16" fmla="*/ 0 w 672"/>
              <a:gd name="T17" fmla="*/ 932 h 988"/>
              <a:gd name="T18" fmla="*/ 227 w 672"/>
              <a:gd name="T19" fmla="*/ 521 h 988"/>
              <a:gd name="T20" fmla="*/ 336 w 672"/>
              <a:gd name="T21" fmla="*/ 521 h 988"/>
              <a:gd name="T22" fmla="*/ 282 w 672"/>
              <a:gd name="T23" fmla="*/ 203 h 988"/>
              <a:gd name="T24" fmla="*/ 227 w 672"/>
              <a:gd name="T25" fmla="*/ 521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2" h="988">
                <a:moveTo>
                  <a:pt x="0" y="932"/>
                </a:moveTo>
                <a:lnTo>
                  <a:pt x="183" y="86"/>
                </a:lnTo>
                <a:lnTo>
                  <a:pt x="385" y="0"/>
                </a:lnTo>
                <a:lnTo>
                  <a:pt x="672" y="988"/>
                </a:lnTo>
                <a:lnTo>
                  <a:pt x="460" y="988"/>
                </a:lnTo>
                <a:lnTo>
                  <a:pt x="363" y="698"/>
                </a:lnTo>
                <a:lnTo>
                  <a:pt x="213" y="688"/>
                </a:lnTo>
                <a:lnTo>
                  <a:pt x="187" y="988"/>
                </a:lnTo>
                <a:lnTo>
                  <a:pt x="0" y="932"/>
                </a:lnTo>
                <a:close/>
                <a:moveTo>
                  <a:pt x="227" y="521"/>
                </a:moveTo>
                <a:lnTo>
                  <a:pt x="336" y="521"/>
                </a:lnTo>
                <a:lnTo>
                  <a:pt x="282" y="203"/>
                </a:lnTo>
                <a:lnTo>
                  <a:pt x="227" y="52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6" name="Freeform 156"/>
          <p:cNvSpPr>
            <a:spLocks noEditPoints="1"/>
          </p:cNvSpPr>
          <p:nvPr/>
        </p:nvSpPr>
        <p:spPr bwMode="auto">
          <a:xfrm>
            <a:off x="10185511" y="936901"/>
            <a:ext cx="628854" cy="904807"/>
          </a:xfrm>
          <a:custGeom>
            <a:avLst/>
            <a:gdLst>
              <a:gd name="T0" fmla="*/ 145 w 499"/>
              <a:gd name="T1" fmla="*/ 717 h 717"/>
              <a:gd name="T2" fmla="*/ 142 w 499"/>
              <a:gd name="T3" fmla="*/ 717 h 717"/>
              <a:gd name="T4" fmla="*/ 10 w 499"/>
              <a:gd name="T5" fmla="*/ 678 h 717"/>
              <a:gd name="T6" fmla="*/ 2 w 499"/>
              <a:gd name="T7" fmla="*/ 663 h 717"/>
              <a:gd name="T8" fmla="*/ 129 w 499"/>
              <a:gd name="T9" fmla="*/ 70 h 717"/>
              <a:gd name="T10" fmla="*/ 137 w 499"/>
              <a:gd name="T11" fmla="*/ 61 h 717"/>
              <a:gd name="T12" fmla="*/ 279 w 499"/>
              <a:gd name="T13" fmla="*/ 1 h 717"/>
              <a:gd name="T14" fmla="*/ 289 w 499"/>
              <a:gd name="T15" fmla="*/ 1 h 717"/>
              <a:gd name="T16" fmla="*/ 296 w 499"/>
              <a:gd name="T17" fmla="*/ 9 h 717"/>
              <a:gd name="T18" fmla="*/ 498 w 499"/>
              <a:gd name="T19" fmla="*/ 701 h 717"/>
              <a:gd name="T20" fmla="*/ 496 w 499"/>
              <a:gd name="T21" fmla="*/ 712 h 717"/>
              <a:gd name="T22" fmla="*/ 486 w 499"/>
              <a:gd name="T23" fmla="*/ 717 h 717"/>
              <a:gd name="T24" fmla="*/ 337 w 499"/>
              <a:gd name="T25" fmla="*/ 717 h 717"/>
              <a:gd name="T26" fmla="*/ 325 w 499"/>
              <a:gd name="T27" fmla="*/ 709 h 717"/>
              <a:gd name="T28" fmla="*/ 260 w 499"/>
              <a:gd name="T29" fmla="*/ 514 h 717"/>
              <a:gd name="T30" fmla="*/ 174 w 499"/>
              <a:gd name="T31" fmla="*/ 509 h 717"/>
              <a:gd name="T32" fmla="*/ 158 w 499"/>
              <a:gd name="T33" fmla="*/ 706 h 717"/>
              <a:gd name="T34" fmla="*/ 152 w 499"/>
              <a:gd name="T35" fmla="*/ 715 h 717"/>
              <a:gd name="T36" fmla="*/ 145 w 499"/>
              <a:gd name="T37" fmla="*/ 717 h 717"/>
              <a:gd name="T38" fmla="*/ 346 w 499"/>
              <a:gd name="T39" fmla="*/ 692 h 717"/>
              <a:gd name="T40" fmla="*/ 469 w 499"/>
              <a:gd name="T41" fmla="*/ 692 h 717"/>
              <a:gd name="T42" fmla="*/ 275 w 499"/>
              <a:gd name="T43" fmla="*/ 30 h 717"/>
              <a:gd name="T44" fmla="*/ 152 w 499"/>
              <a:gd name="T45" fmla="*/ 82 h 717"/>
              <a:gd name="T46" fmla="*/ 28 w 499"/>
              <a:gd name="T47" fmla="*/ 657 h 717"/>
              <a:gd name="T48" fmla="*/ 134 w 499"/>
              <a:gd name="T49" fmla="*/ 688 h 717"/>
              <a:gd name="T50" fmla="*/ 150 w 499"/>
              <a:gd name="T51" fmla="*/ 494 h 717"/>
              <a:gd name="T52" fmla="*/ 164 w 499"/>
              <a:gd name="T53" fmla="*/ 483 h 717"/>
              <a:gd name="T54" fmla="*/ 270 w 499"/>
              <a:gd name="T55" fmla="*/ 490 h 717"/>
              <a:gd name="T56" fmla="*/ 281 w 499"/>
              <a:gd name="T57" fmla="*/ 498 h 717"/>
              <a:gd name="T58" fmla="*/ 346 w 499"/>
              <a:gd name="T59" fmla="*/ 692 h 717"/>
              <a:gd name="T60" fmla="*/ 250 w 499"/>
              <a:gd name="T61" fmla="*/ 391 h 717"/>
              <a:gd name="T62" fmla="*/ 173 w 499"/>
              <a:gd name="T63" fmla="*/ 391 h 717"/>
              <a:gd name="T64" fmla="*/ 164 w 499"/>
              <a:gd name="T65" fmla="*/ 386 h 717"/>
              <a:gd name="T66" fmla="*/ 161 w 499"/>
              <a:gd name="T67" fmla="*/ 376 h 717"/>
              <a:gd name="T68" fmla="*/ 199 w 499"/>
              <a:gd name="T69" fmla="*/ 152 h 717"/>
              <a:gd name="T70" fmla="*/ 212 w 499"/>
              <a:gd name="T71" fmla="*/ 142 h 717"/>
              <a:gd name="T72" fmla="*/ 224 w 499"/>
              <a:gd name="T73" fmla="*/ 152 h 717"/>
              <a:gd name="T74" fmla="*/ 262 w 499"/>
              <a:gd name="T75" fmla="*/ 376 h 717"/>
              <a:gd name="T76" fmla="*/ 259 w 499"/>
              <a:gd name="T77" fmla="*/ 386 h 717"/>
              <a:gd name="T78" fmla="*/ 250 w 499"/>
              <a:gd name="T79" fmla="*/ 391 h 717"/>
              <a:gd name="T80" fmla="*/ 188 w 499"/>
              <a:gd name="T81" fmla="*/ 366 h 717"/>
              <a:gd name="T82" fmla="*/ 235 w 499"/>
              <a:gd name="T83" fmla="*/ 366 h 717"/>
              <a:gd name="T84" fmla="*/ 212 w 499"/>
              <a:gd name="T85" fmla="*/ 229 h 717"/>
              <a:gd name="T86" fmla="*/ 188 w 499"/>
              <a:gd name="T87" fmla="*/ 366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9" h="717">
                <a:moveTo>
                  <a:pt x="145" y="717"/>
                </a:moveTo>
                <a:cubicBezTo>
                  <a:pt x="144" y="717"/>
                  <a:pt x="143" y="717"/>
                  <a:pt x="142" y="717"/>
                </a:cubicBezTo>
                <a:cubicBezTo>
                  <a:pt x="10" y="678"/>
                  <a:pt x="10" y="678"/>
                  <a:pt x="10" y="678"/>
                </a:cubicBezTo>
                <a:cubicBezTo>
                  <a:pt x="4" y="676"/>
                  <a:pt x="0" y="669"/>
                  <a:pt x="2" y="663"/>
                </a:cubicBezTo>
                <a:cubicBezTo>
                  <a:pt x="129" y="70"/>
                  <a:pt x="129" y="70"/>
                  <a:pt x="129" y="70"/>
                </a:cubicBezTo>
                <a:cubicBezTo>
                  <a:pt x="130" y="66"/>
                  <a:pt x="133" y="63"/>
                  <a:pt x="137" y="61"/>
                </a:cubicBezTo>
                <a:cubicBezTo>
                  <a:pt x="279" y="1"/>
                  <a:pt x="279" y="1"/>
                  <a:pt x="279" y="1"/>
                </a:cubicBezTo>
                <a:cubicBezTo>
                  <a:pt x="282" y="0"/>
                  <a:pt x="286" y="0"/>
                  <a:pt x="289" y="1"/>
                </a:cubicBezTo>
                <a:cubicBezTo>
                  <a:pt x="292" y="3"/>
                  <a:pt x="295" y="6"/>
                  <a:pt x="296" y="9"/>
                </a:cubicBezTo>
                <a:cubicBezTo>
                  <a:pt x="498" y="701"/>
                  <a:pt x="498" y="701"/>
                  <a:pt x="498" y="701"/>
                </a:cubicBezTo>
                <a:cubicBezTo>
                  <a:pt x="499" y="705"/>
                  <a:pt x="498" y="709"/>
                  <a:pt x="496" y="712"/>
                </a:cubicBezTo>
                <a:cubicBezTo>
                  <a:pt x="493" y="715"/>
                  <a:pt x="490" y="717"/>
                  <a:pt x="486" y="717"/>
                </a:cubicBezTo>
                <a:cubicBezTo>
                  <a:pt x="337" y="717"/>
                  <a:pt x="337" y="717"/>
                  <a:pt x="337" y="717"/>
                </a:cubicBezTo>
                <a:cubicBezTo>
                  <a:pt x="331" y="717"/>
                  <a:pt x="327" y="714"/>
                  <a:pt x="325" y="709"/>
                </a:cubicBezTo>
                <a:cubicBezTo>
                  <a:pt x="260" y="514"/>
                  <a:pt x="260" y="514"/>
                  <a:pt x="260" y="514"/>
                </a:cubicBezTo>
                <a:cubicBezTo>
                  <a:pt x="174" y="509"/>
                  <a:pt x="174" y="509"/>
                  <a:pt x="174" y="509"/>
                </a:cubicBezTo>
                <a:cubicBezTo>
                  <a:pt x="158" y="706"/>
                  <a:pt x="158" y="706"/>
                  <a:pt x="158" y="706"/>
                </a:cubicBezTo>
                <a:cubicBezTo>
                  <a:pt x="157" y="710"/>
                  <a:pt x="155" y="713"/>
                  <a:pt x="152" y="715"/>
                </a:cubicBezTo>
                <a:cubicBezTo>
                  <a:pt x="150" y="717"/>
                  <a:pt x="148" y="717"/>
                  <a:pt x="145" y="717"/>
                </a:cubicBezTo>
                <a:close/>
                <a:moveTo>
                  <a:pt x="346" y="692"/>
                </a:moveTo>
                <a:cubicBezTo>
                  <a:pt x="469" y="692"/>
                  <a:pt x="469" y="692"/>
                  <a:pt x="469" y="692"/>
                </a:cubicBezTo>
                <a:cubicBezTo>
                  <a:pt x="275" y="30"/>
                  <a:pt x="275" y="30"/>
                  <a:pt x="275" y="30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28" y="657"/>
                  <a:pt x="28" y="657"/>
                  <a:pt x="28" y="657"/>
                </a:cubicBezTo>
                <a:cubicBezTo>
                  <a:pt x="134" y="688"/>
                  <a:pt x="134" y="688"/>
                  <a:pt x="134" y="688"/>
                </a:cubicBezTo>
                <a:cubicBezTo>
                  <a:pt x="150" y="494"/>
                  <a:pt x="150" y="494"/>
                  <a:pt x="150" y="494"/>
                </a:cubicBezTo>
                <a:cubicBezTo>
                  <a:pt x="151" y="487"/>
                  <a:pt x="157" y="482"/>
                  <a:pt x="164" y="483"/>
                </a:cubicBezTo>
                <a:cubicBezTo>
                  <a:pt x="270" y="490"/>
                  <a:pt x="270" y="490"/>
                  <a:pt x="270" y="490"/>
                </a:cubicBezTo>
                <a:cubicBezTo>
                  <a:pt x="275" y="490"/>
                  <a:pt x="280" y="494"/>
                  <a:pt x="281" y="498"/>
                </a:cubicBezTo>
                <a:lnTo>
                  <a:pt x="346" y="692"/>
                </a:lnTo>
                <a:close/>
                <a:moveTo>
                  <a:pt x="250" y="391"/>
                </a:moveTo>
                <a:cubicBezTo>
                  <a:pt x="173" y="391"/>
                  <a:pt x="173" y="391"/>
                  <a:pt x="173" y="391"/>
                </a:cubicBezTo>
                <a:cubicBezTo>
                  <a:pt x="170" y="391"/>
                  <a:pt x="166" y="389"/>
                  <a:pt x="164" y="386"/>
                </a:cubicBezTo>
                <a:cubicBezTo>
                  <a:pt x="162" y="383"/>
                  <a:pt x="161" y="380"/>
                  <a:pt x="161" y="376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46"/>
                  <a:pt x="206" y="142"/>
                  <a:pt x="212" y="142"/>
                </a:cubicBezTo>
                <a:cubicBezTo>
                  <a:pt x="218" y="142"/>
                  <a:pt x="223" y="146"/>
                  <a:pt x="224" y="152"/>
                </a:cubicBezTo>
                <a:cubicBezTo>
                  <a:pt x="262" y="376"/>
                  <a:pt x="262" y="376"/>
                  <a:pt x="262" y="376"/>
                </a:cubicBezTo>
                <a:cubicBezTo>
                  <a:pt x="263" y="380"/>
                  <a:pt x="262" y="383"/>
                  <a:pt x="259" y="386"/>
                </a:cubicBezTo>
                <a:cubicBezTo>
                  <a:pt x="257" y="389"/>
                  <a:pt x="253" y="391"/>
                  <a:pt x="250" y="391"/>
                </a:cubicBezTo>
                <a:close/>
                <a:moveTo>
                  <a:pt x="188" y="366"/>
                </a:moveTo>
                <a:cubicBezTo>
                  <a:pt x="235" y="366"/>
                  <a:pt x="235" y="366"/>
                  <a:pt x="235" y="366"/>
                </a:cubicBezTo>
                <a:cubicBezTo>
                  <a:pt x="212" y="229"/>
                  <a:pt x="212" y="229"/>
                  <a:pt x="212" y="229"/>
                </a:cubicBezTo>
                <a:lnTo>
                  <a:pt x="188" y="36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7" name="Freeform 157"/>
          <p:cNvSpPr>
            <a:spLocks/>
          </p:cNvSpPr>
          <p:nvPr/>
        </p:nvSpPr>
        <p:spPr bwMode="auto">
          <a:xfrm>
            <a:off x="10717074" y="1061610"/>
            <a:ext cx="526256" cy="851739"/>
          </a:xfrm>
          <a:custGeom>
            <a:avLst/>
            <a:gdLst>
              <a:gd name="T0" fmla="*/ 0 w 595"/>
              <a:gd name="T1" fmla="*/ 100 h 963"/>
              <a:gd name="T2" fmla="*/ 141 w 595"/>
              <a:gd name="T3" fmla="*/ 34 h 963"/>
              <a:gd name="T4" fmla="*/ 335 w 595"/>
              <a:gd name="T5" fmla="*/ 444 h 963"/>
              <a:gd name="T6" fmla="*/ 403 w 595"/>
              <a:gd name="T7" fmla="*/ 0 h 963"/>
              <a:gd name="T8" fmla="*/ 595 w 595"/>
              <a:gd name="T9" fmla="*/ 20 h 963"/>
              <a:gd name="T10" fmla="*/ 430 w 595"/>
              <a:gd name="T11" fmla="*/ 641 h 963"/>
              <a:gd name="T12" fmla="*/ 467 w 595"/>
              <a:gd name="T13" fmla="*/ 946 h 963"/>
              <a:gd name="T14" fmla="*/ 338 w 595"/>
              <a:gd name="T15" fmla="*/ 963 h 963"/>
              <a:gd name="T16" fmla="*/ 311 w 595"/>
              <a:gd name="T17" fmla="*/ 637 h 963"/>
              <a:gd name="T18" fmla="*/ 2 w 595"/>
              <a:gd name="T19" fmla="*/ 108 h 963"/>
              <a:gd name="T20" fmla="*/ 0 w 595"/>
              <a:gd name="T21" fmla="*/ 100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5" h="963">
                <a:moveTo>
                  <a:pt x="0" y="100"/>
                </a:moveTo>
                <a:lnTo>
                  <a:pt x="141" y="34"/>
                </a:lnTo>
                <a:lnTo>
                  <a:pt x="335" y="444"/>
                </a:lnTo>
                <a:lnTo>
                  <a:pt x="403" y="0"/>
                </a:lnTo>
                <a:lnTo>
                  <a:pt x="595" y="20"/>
                </a:lnTo>
                <a:lnTo>
                  <a:pt x="430" y="641"/>
                </a:lnTo>
                <a:lnTo>
                  <a:pt x="467" y="946"/>
                </a:lnTo>
                <a:lnTo>
                  <a:pt x="338" y="963"/>
                </a:lnTo>
                <a:lnTo>
                  <a:pt x="311" y="637"/>
                </a:lnTo>
                <a:lnTo>
                  <a:pt x="2" y="108"/>
                </a:lnTo>
                <a:lnTo>
                  <a:pt x="0" y="10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8" name="Freeform 158"/>
          <p:cNvSpPr>
            <a:spLocks/>
          </p:cNvSpPr>
          <p:nvPr/>
        </p:nvSpPr>
        <p:spPr bwMode="auto">
          <a:xfrm>
            <a:off x="10717074" y="1061610"/>
            <a:ext cx="526256" cy="851739"/>
          </a:xfrm>
          <a:custGeom>
            <a:avLst/>
            <a:gdLst>
              <a:gd name="T0" fmla="*/ 0 w 595"/>
              <a:gd name="T1" fmla="*/ 100 h 963"/>
              <a:gd name="T2" fmla="*/ 141 w 595"/>
              <a:gd name="T3" fmla="*/ 34 h 963"/>
              <a:gd name="T4" fmla="*/ 335 w 595"/>
              <a:gd name="T5" fmla="*/ 444 h 963"/>
              <a:gd name="T6" fmla="*/ 403 w 595"/>
              <a:gd name="T7" fmla="*/ 0 h 963"/>
              <a:gd name="T8" fmla="*/ 595 w 595"/>
              <a:gd name="T9" fmla="*/ 20 h 963"/>
              <a:gd name="T10" fmla="*/ 430 w 595"/>
              <a:gd name="T11" fmla="*/ 641 h 963"/>
              <a:gd name="T12" fmla="*/ 467 w 595"/>
              <a:gd name="T13" fmla="*/ 946 h 963"/>
              <a:gd name="T14" fmla="*/ 338 w 595"/>
              <a:gd name="T15" fmla="*/ 963 h 963"/>
              <a:gd name="T16" fmla="*/ 311 w 595"/>
              <a:gd name="T17" fmla="*/ 637 h 963"/>
              <a:gd name="T18" fmla="*/ 2 w 595"/>
              <a:gd name="T19" fmla="*/ 108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963">
                <a:moveTo>
                  <a:pt x="0" y="100"/>
                </a:moveTo>
                <a:lnTo>
                  <a:pt x="141" y="34"/>
                </a:lnTo>
                <a:lnTo>
                  <a:pt x="335" y="444"/>
                </a:lnTo>
                <a:lnTo>
                  <a:pt x="403" y="0"/>
                </a:lnTo>
                <a:lnTo>
                  <a:pt x="595" y="20"/>
                </a:lnTo>
                <a:lnTo>
                  <a:pt x="430" y="641"/>
                </a:lnTo>
                <a:lnTo>
                  <a:pt x="467" y="946"/>
                </a:lnTo>
                <a:lnTo>
                  <a:pt x="338" y="963"/>
                </a:lnTo>
                <a:lnTo>
                  <a:pt x="311" y="637"/>
                </a:lnTo>
                <a:lnTo>
                  <a:pt x="2" y="108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9" name="Freeform 159"/>
          <p:cNvSpPr>
            <a:spLocks noEditPoints="1"/>
          </p:cNvSpPr>
          <p:nvPr/>
        </p:nvSpPr>
        <p:spPr bwMode="auto">
          <a:xfrm>
            <a:off x="10699385" y="1044805"/>
            <a:ext cx="560750" cy="884464"/>
          </a:xfrm>
          <a:custGeom>
            <a:avLst/>
            <a:gdLst>
              <a:gd name="T0" fmla="*/ 251 w 445"/>
              <a:gd name="T1" fmla="*/ 700 h 700"/>
              <a:gd name="T2" fmla="*/ 243 w 445"/>
              <a:gd name="T3" fmla="*/ 698 h 700"/>
              <a:gd name="T4" fmla="*/ 239 w 445"/>
              <a:gd name="T5" fmla="*/ 689 h 700"/>
              <a:gd name="T6" fmla="*/ 220 w 445"/>
              <a:gd name="T7" fmla="*/ 463 h 700"/>
              <a:gd name="T8" fmla="*/ 4 w 445"/>
              <a:gd name="T9" fmla="*/ 95 h 700"/>
              <a:gd name="T10" fmla="*/ 2 w 445"/>
              <a:gd name="T11" fmla="*/ 87 h 700"/>
              <a:gd name="T12" fmla="*/ 9 w 445"/>
              <a:gd name="T13" fmla="*/ 71 h 700"/>
              <a:gd name="T14" fmla="*/ 108 w 445"/>
              <a:gd name="T15" fmla="*/ 26 h 700"/>
              <a:gd name="T16" fmla="*/ 125 w 445"/>
              <a:gd name="T17" fmla="*/ 32 h 700"/>
              <a:gd name="T18" fmla="*/ 243 w 445"/>
              <a:gd name="T19" fmla="*/ 282 h 700"/>
              <a:gd name="T20" fmla="*/ 285 w 445"/>
              <a:gd name="T21" fmla="*/ 11 h 700"/>
              <a:gd name="T22" fmla="*/ 298 w 445"/>
              <a:gd name="T23" fmla="*/ 1 h 700"/>
              <a:gd name="T24" fmla="*/ 433 w 445"/>
              <a:gd name="T25" fmla="*/ 15 h 700"/>
              <a:gd name="T26" fmla="*/ 442 w 445"/>
              <a:gd name="T27" fmla="*/ 20 h 700"/>
              <a:gd name="T28" fmla="*/ 444 w 445"/>
              <a:gd name="T29" fmla="*/ 30 h 700"/>
              <a:gd name="T30" fmla="*/ 329 w 445"/>
              <a:gd name="T31" fmla="*/ 463 h 700"/>
              <a:gd name="T32" fmla="*/ 354 w 445"/>
              <a:gd name="T33" fmla="*/ 674 h 700"/>
              <a:gd name="T34" fmla="*/ 344 w 445"/>
              <a:gd name="T35" fmla="*/ 688 h 700"/>
              <a:gd name="T36" fmla="*/ 253 w 445"/>
              <a:gd name="T37" fmla="*/ 700 h 700"/>
              <a:gd name="T38" fmla="*/ 251 w 445"/>
              <a:gd name="T39" fmla="*/ 700 h 700"/>
              <a:gd name="T40" fmla="*/ 29 w 445"/>
              <a:gd name="T41" fmla="*/ 89 h 700"/>
              <a:gd name="T42" fmla="*/ 243 w 445"/>
              <a:gd name="T43" fmla="*/ 453 h 700"/>
              <a:gd name="T44" fmla="*/ 245 w 445"/>
              <a:gd name="T45" fmla="*/ 458 h 700"/>
              <a:gd name="T46" fmla="*/ 262 w 445"/>
              <a:gd name="T47" fmla="*/ 674 h 700"/>
              <a:gd name="T48" fmla="*/ 328 w 445"/>
              <a:gd name="T49" fmla="*/ 665 h 700"/>
              <a:gd name="T50" fmla="*/ 304 w 445"/>
              <a:gd name="T51" fmla="*/ 464 h 700"/>
              <a:gd name="T52" fmla="*/ 304 w 445"/>
              <a:gd name="T53" fmla="*/ 459 h 700"/>
              <a:gd name="T54" fmla="*/ 416 w 445"/>
              <a:gd name="T55" fmla="*/ 38 h 700"/>
              <a:gd name="T56" fmla="*/ 307 w 445"/>
              <a:gd name="T57" fmla="*/ 27 h 700"/>
              <a:gd name="T58" fmla="*/ 261 w 445"/>
              <a:gd name="T59" fmla="*/ 326 h 700"/>
              <a:gd name="T60" fmla="*/ 251 w 445"/>
              <a:gd name="T61" fmla="*/ 336 h 700"/>
              <a:gd name="T62" fmla="*/ 238 w 445"/>
              <a:gd name="T63" fmla="*/ 329 h 700"/>
              <a:gd name="T64" fmla="*/ 107 w 445"/>
              <a:gd name="T65" fmla="*/ 54 h 700"/>
              <a:gd name="T66" fmla="*/ 29 w 445"/>
              <a:gd name="T67" fmla="*/ 89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5" h="700">
                <a:moveTo>
                  <a:pt x="251" y="700"/>
                </a:moveTo>
                <a:cubicBezTo>
                  <a:pt x="248" y="700"/>
                  <a:pt x="246" y="699"/>
                  <a:pt x="243" y="698"/>
                </a:cubicBezTo>
                <a:cubicBezTo>
                  <a:pt x="241" y="695"/>
                  <a:pt x="239" y="692"/>
                  <a:pt x="239" y="689"/>
                </a:cubicBezTo>
                <a:cubicBezTo>
                  <a:pt x="220" y="463"/>
                  <a:pt x="220" y="463"/>
                  <a:pt x="220" y="463"/>
                </a:cubicBezTo>
                <a:cubicBezTo>
                  <a:pt x="4" y="95"/>
                  <a:pt x="4" y="95"/>
                  <a:pt x="4" y="95"/>
                </a:cubicBezTo>
                <a:cubicBezTo>
                  <a:pt x="2" y="93"/>
                  <a:pt x="2" y="90"/>
                  <a:pt x="2" y="87"/>
                </a:cubicBezTo>
                <a:cubicBezTo>
                  <a:pt x="0" y="81"/>
                  <a:pt x="3" y="74"/>
                  <a:pt x="9" y="71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14" y="23"/>
                  <a:pt x="122" y="26"/>
                  <a:pt x="125" y="32"/>
                </a:cubicBezTo>
                <a:cubicBezTo>
                  <a:pt x="243" y="282"/>
                  <a:pt x="243" y="282"/>
                  <a:pt x="243" y="282"/>
                </a:cubicBezTo>
                <a:cubicBezTo>
                  <a:pt x="285" y="11"/>
                  <a:pt x="285" y="11"/>
                  <a:pt x="285" y="11"/>
                </a:cubicBezTo>
                <a:cubicBezTo>
                  <a:pt x="286" y="4"/>
                  <a:pt x="292" y="0"/>
                  <a:pt x="298" y="1"/>
                </a:cubicBezTo>
                <a:cubicBezTo>
                  <a:pt x="433" y="15"/>
                  <a:pt x="433" y="15"/>
                  <a:pt x="433" y="15"/>
                </a:cubicBezTo>
                <a:cubicBezTo>
                  <a:pt x="437" y="15"/>
                  <a:pt x="440" y="17"/>
                  <a:pt x="442" y="20"/>
                </a:cubicBezTo>
                <a:cubicBezTo>
                  <a:pt x="444" y="23"/>
                  <a:pt x="445" y="27"/>
                  <a:pt x="444" y="30"/>
                </a:cubicBezTo>
                <a:cubicBezTo>
                  <a:pt x="329" y="463"/>
                  <a:pt x="329" y="463"/>
                  <a:pt x="329" y="463"/>
                </a:cubicBezTo>
                <a:cubicBezTo>
                  <a:pt x="354" y="674"/>
                  <a:pt x="354" y="674"/>
                  <a:pt x="354" y="674"/>
                </a:cubicBezTo>
                <a:cubicBezTo>
                  <a:pt x="355" y="681"/>
                  <a:pt x="350" y="687"/>
                  <a:pt x="344" y="688"/>
                </a:cubicBezTo>
                <a:cubicBezTo>
                  <a:pt x="253" y="700"/>
                  <a:pt x="253" y="700"/>
                  <a:pt x="253" y="700"/>
                </a:cubicBezTo>
                <a:cubicBezTo>
                  <a:pt x="252" y="700"/>
                  <a:pt x="252" y="700"/>
                  <a:pt x="251" y="700"/>
                </a:cubicBezTo>
                <a:close/>
                <a:moveTo>
                  <a:pt x="29" y="89"/>
                </a:moveTo>
                <a:cubicBezTo>
                  <a:pt x="243" y="453"/>
                  <a:pt x="243" y="453"/>
                  <a:pt x="243" y="453"/>
                </a:cubicBezTo>
                <a:cubicBezTo>
                  <a:pt x="244" y="455"/>
                  <a:pt x="244" y="456"/>
                  <a:pt x="245" y="458"/>
                </a:cubicBezTo>
                <a:cubicBezTo>
                  <a:pt x="262" y="674"/>
                  <a:pt x="262" y="674"/>
                  <a:pt x="262" y="674"/>
                </a:cubicBezTo>
                <a:cubicBezTo>
                  <a:pt x="328" y="665"/>
                  <a:pt x="328" y="665"/>
                  <a:pt x="328" y="665"/>
                </a:cubicBezTo>
                <a:cubicBezTo>
                  <a:pt x="304" y="464"/>
                  <a:pt x="304" y="464"/>
                  <a:pt x="304" y="464"/>
                </a:cubicBezTo>
                <a:cubicBezTo>
                  <a:pt x="304" y="462"/>
                  <a:pt x="304" y="461"/>
                  <a:pt x="304" y="459"/>
                </a:cubicBezTo>
                <a:cubicBezTo>
                  <a:pt x="416" y="38"/>
                  <a:pt x="416" y="38"/>
                  <a:pt x="416" y="38"/>
                </a:cubicBezTo>
                <a:cubicBezTo>
                  <a:pt x="307" y="27"/>
                  <a:pt x="307" y="27"/>
                  <a:pt x="307" y="27"/>
                </a:cubicBezTo>
                <a:cubicBezTo>
                  <a:pt x="261" y="326"/>
                  <a:pt x="261" y="326"/>
                  <a:pt x="261" y="326"/>
                </a:cubicBezTo>
                <a:cubicBezTo>
                  <a:pt x="261" y="331"/>
                  <a:pt x="256" y="336"/>
                  <a:pt x="251" y="336"/>
                </a:cubicBezTo>
                <a:cubicBezTo>
                  <a:pt x="246" y="337"/>
                  <a:pt x="240" y="334"/>
                  <a:pt x="238" y="329"/>
                </a:cubicBezTo>
                <a:cubicBezTo>
                  <a:pt x="107" y="54"/>
                  <a:pt x="107" y="54"/>
                  <a:pt x="107" y="54"/>
                </a:cubicBezTo>
                <a:lnTo>
                  <a:pt x="29" y="8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0" name="Freeform 160"/>
          <p:cNvSpPr>
            <a:spLocks noEditPoints="1"/>
          </p:cNvSpPr>
          <p:nvPr/>
        </p:nvSpPr>
        <p:spPr bwMode="auto">
          <a:xfrm>
            <a:off x="9714091" y="771506"/>
            <a:ext cx="536870" cy="862353"/>
          </a:xfrm>
          <a:custGeom>
            <a:avLst/>
            <a:gdLst>
              <a:gd name="T0" fmla="*/ 262 w 427"/>
              <a:gd name="T1" fmla="*/ 50 h 683"/>
              <a:gd name="T2" fmla="*/ 20 w 427"/>
              <a:gd name="T3" fmla="*/ 26 h 683"/>
              <a:gd name="T4" fmla="*/ 0 w 427"/>
              <a:gd name="T5" fmla="*/ 683 h 683"/>
              <a:gd name="T6" fmla="*/ 194 w 427"/>
              <a:gd name="T7" fmla="*/ 683 h 683"/>
              <a:gd name="T8" fmla="*/ 262 w 427"/>
              <a:gd name="T9" fmla="*/ 50 h 683"/>
              <a:gd name="T10" fmla="*/ 175 w 427"/>
              <a:gd name="T11" fmla="*/ 558 h 683"/>
              <a:gd name="T12" fmla="*/ 102 w 427"/>
              <a:gd name="T13" fmla="*/ 558 h 683"/>
              <a:gd name="T14" fmla="*/ 115 w 427"/>
              <a:gd name="T15" fmla="*/ 149 h 683"/>
              <a:gd name="T16" fmla="*/ 217 w 427"/>
              <a:gd name="T17" fmla="*/ 163 h 683"/>
              <a:gd name="T18" fmla="*/ 175 w 427"/>
              <a:gd name="T19" fmla="*/ 558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7" h="683">
                <a:moveTo>
                  <a:pt x="262" y="50"/>
                </a:moveTo>
                <a:cubicBezTo>
                  <a:pt x="203" y="0"/>
                  <a:pt x="20" y="26"/>
                  <a:pt x="20" y="26"/>
                </a:cubicBezTo>
                <a:cubicBezTo>
                  <a:pt x="0" y="683"/>
                  <a:pt x="0" y="683"/>
                  <a:pt x="0" y="683"/>
                </a:cubicBezTo>
                <a:cubicBezTo>
                  <a:pt x="0" y="683"/>
                  <a:pt x="146" y="683"/>
                  <a:pt x="194" y="683"/>
                </a:cubicBezTo>
                <a:cubicBezTo>
                  <a:pt x="427" y="683"/>
                  <a:pt x="407" y="176"/>
                  <a:pt x="262" y="50"/>
                </a:cubicBezTo>
                <a:close/>
                <a:moveTo>
                  <a:pt x="175" y="558"/>
                </a:moveTo>
                <a:cubicBezTo>
                  <a:pt x="145" y="558"/>
                  <a:pt x="102" y="558"/>
                  <a:pt x="102" y="558"/>
                </a:cubicBezTo>
                <a:cubicBezTo>
                  <a:pt x="115" y="149"/>
                  <a:pt x="115" y="149"/>
                  <a:pt x="115" y="149"/>
                </a:cubicBezTo>
                <a:cubicBezTo>
                  <a:pt x="115" y="149"/>
                  <a:pt x="180" y="132"/>
                  <a:pt x="217" y="163"/>
                </a:cubicBezTo>
                <a:cubicBezTo>
                  <a:pt x="308" y="242"/>
                  <a:pt x="320" y="558"/>
                  <a:pt x="175" y="5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1" name="Freeform 161"/>
          <p:cNvSpPr>
            <a:spLocks noEditPoints="1"/>
          </p:cNvSpPr>
          <p:nvPr/>
        </p:nvSpPr>
        <p:spPr bwMode="auto">
          <a:xfrm>
            <a:off x="9698171" y="780351"/>
            <a:ext cx="539523" cy="868544"/>
          </a:xfrm>
          <a:custGeom>
            <a:avLst/>
            <a:gdLst>
              <a:gd name="T0" fmla="*/ 206 w 428"/>
              <a:gd name="T1" fmla="*/ 688 h 688"/>
              <a:gd name="T2" fmla="*/ 12 w 428"/>
              <a:gd name="T3" fmla="*/ 688 h 688"/>
              <a:gd name="T4" fmla="*/ 4 w 428"/>
              <a:gd name="T5" fmla="*/ 685 h 688"/>
              <a:gd name="T6" fmla="*/ 0 w 428"/>
              <a:gd name="T7" fmla="*/ 676 h 688"/>
              <a:gd name="T8" fmla="*/ 20 w 428"/>
              <a:gd name="T9" fmla="*/ 19 h 688"/>
              <a:gd name="T10" fmla="*/ 31 w 428"/>
              <a:gd name="T11" fmla="*/ 7 h 688"/>
              <a:gd name="T12" fmla="*/ 135 w 428"/>
              <a:gd name="T13" fmla="*/ 0 h 688"/>
              <a:gd name="T14" fmla="*/ 282 w 428"/>
              <a:gd name="T15" fmla="*/ 34 h 688"/>
              <a:gd name="T16" fmla="*/ 367 w 428"/>
              <a:gd name="T17" fmla="*/ 557 h 688"/>
              <a:gd name="T18" fmla="*/ 206 w 428"/>
              <a:gd name="T19" fmla="*/ 688 h 688"/>
              <a:gd name="T20" fmla="*/ 25 w 428"/>
              <a:gd name="T21" fmla="*/ 663 h 688"/>
              <a:gd name="T22" fmla="*/ 206 w 428"/>
              <a:gd name="T23" fmla="*/ 663 h 688"/>
              <a:gd name="T24" fmla="*/ 343 w 428"/>
              <a:gd name="T25" fmla="*/ 548 h 688"/>
              <a:gd name="T26" fmla="*/ 265 w 428"/>
              <a:gd name="T27" fmla="*/ 53 h 688"/>
              <a:gd name="T28" fmla="*/ 135 w 428"/>
              <a:gd name="T29" fmla="*/ 25 h 688"/>
              <a:gd name="T30" fmla="*/ 45 w 428"/>
              <a:gd name="T31" fmla="*/ 30 h 688"/>
              <a:gd name="T32" fmla="*/ 25 w 428"/>
              <a:gd name="T33" fmla="*/ 663 h 688"/>
              <a:gd name="T34" fmla="*/ 187 w 428"/>
              <a:gd name="T35" fmla="*/ 564 h 688"/>
              <a:gd name="T36" fmla="*/ 114 w 428"/>
              <a:gd name="T37" fmla="*/ 564 h 688"/>
              <a:gd name="T38" fmla="*/ 105 w 428"/>
              <a:gd name="T39" fmla="*/ 560 h 688"/>
              <a:gd name="T40" fmla="*/ 102 w 428"/>
              <a:gd name="T41" fmla="*/ 551 h 688"/>
              <a:gd name="T42" fmla="*/ 114 w 428"/>
              <a:gd name="T43" fmla="*/ 141 h 688"/>
              <a:gd name="T44" fmla="*/ 124 w 428"/>
              <a:gd name="T45" fmla="*/ 129 h 688"/>
              <a:gd name="T46" fmla="*/ 166 w 428"/>
              <a:gd name="T47" fmla="*/ 125 h 688"/>
              <a:gd name="T48" fmla="*/ 237 w 428"/>
              <a:gd name="T49" fmla="*/ 147 h 688"/>
              <a:gd name="T50" fmla="*/ 291 w 428"/>
              <a:gd name="T51" fmla="*/ 478 h 688"/>
              <a:gd name="T52" fmla="*/ 187 w 428"/>
              <a:gd name="T53" fmla="*/ 564 h 688"/>
              <a:gd name="T54" fmla="*/ 127 w 428"/>
              <a:gd name="T55" fmla="*/ 539 h 688"/>
              <a:gd name="T56" fmla="*/ 187 w 428"/>
              <a:gd name="T57" fmla="*/ 539 h 688"/>
              <a:gd name="T58" fmla="*/ 268 w 428"/>
              <a:gd name="T59" fmla="*/ 470 h 688"/>
              <a:gd name="T60" fmla="*/ 221 w 428"/>
              <a:gd name="T61" fmla="*/ 166 h 688"/>
              <a:gd name="T62" fmla="*/ 166 w 428"/>
              <a:gd name="T63" fmla="*/ 150 h 688"/>
              <a:gd name="T64" fmla="*/ 139 w 428"/>
              <a:gd name="T65" fmla="*/ 152 h 688"/>
              <a:gd name="T66" fmla="*/ 127 w 428"/>
              <a:gd name="T67" fmla="*/ 539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28" h="688">
                <a:moveTo>
                  <a:pt x="206" y="688"/>
                </a:moveTo>
                <a:cubicBezTo>
                  <a:pt x="12" y="688"/>
                  <a:pt x="12" y="688"/>
                  <a:pt x="12" y="688"/>
                </a:cubicBezTo>
                <a:cubicBezTo>
                  <a:pt x="9" y="688"/>
                  <a:pt x="6" y="687"/>
                  <a:pt x="4" y="685"/>
                </a:cubicBezTo>
                <a:cubicBezTo>
                  <a:pt x="1" y="682"/>
                  <a:pt x="0" y="679"/>
                  <a:pt x="0" y="676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3"/>
                  <a:pt x="25" y="8"/>
                  <a:pt x="31" y="7"/>
                </a:cubicBezTo>
                <a:cubicBezTo>
                  <a:pt x="33" y="7"/>
                  <a:pt x="80" y="0"/>
                  <a:pt x="135" y="0"/>
                </a:cubicBezTo>
                <a:cubicBezTo>
                  <a:pt x="206" y="0"/>
                  <a:pt x="256" y="11"/>
                  <a:pt x="282" y="34"/>
                </a:cubicBezTo>
                <a:cubicBezTo>
                  <a:pt x="385" y="122"/>
                  <a:pt x="428" y="391"/>
                  <a:pt x="367" y="557"/>
                </a:cubicBezTo>
                <a:cubicBezTo>
                  <a:pt x="335" y="643"/>
                  <a:pt x="279" y="688"/>
                  <a:pt x="206" y="688"/>
                </a:cubicBezTo>
                <a:close/>
                <a:moveTo>
                  <a:pt x="25" y="663"/>
                </a:moveTo>
                <a:cubicBezTo>
                  <a:pt x="206" y="663"/>
                  <a:pt x="206" y="663"/>
                  <a:pt x="206" y="663"/>
                </a:cubicBezTo>
                <a:cubicBezTo>
                  <a:pt x="284" y="663"/>
                  <a:pt x="324" y="601"/>
                  <a:pt x="343" y="548"/>
                </a:cubicBezTo>
                <a:cubicBezTo>
                  <a:pt x="401" y="393"/>
                  <a:pt x="360" y="134"/>
                  <a:pt x="265" y="53"/>
                </a:cubicBezTo>
                <a:cubicBezTo>
                  <a:pt x="244" y="34"/>
                  <a:pt x="199" y="25"/>
                  <a:pt x="135" y="25"/>
                </a:cubicBezTo>
                <a:cubicBezTo>
                  <a:pt x="97" y="25"/>
                  <a:pt x="61" y="28"/>
                  <a:pt x="45" y="30"/>
                </a:cubicBezTo>
                <a:lnTo>
                  <a:pt x="25" y="663"/>
                </a:lnTo>
                <a:close/>
                <a:moveTo>
                  <a:pt x="187" y="564"/>
                </a:moveTo>
                <a:cubicBezTo>
                  <a:pt x="114" y="564"/>
                  <a:pt x="114" y="564"/>
                  <a:pt x="114" y="564"/>
                </a:cubicBezTo>
                <a:cubicBezTo>
                  <a:pt x="111" y="564"/>
                  <a:pt x="108" y="562"/>
                  <a:pt x="105" y="560"/>
                </a:cubicBezTo>
                <a:cubicBezTo>
                  <a:pt x="103" y="557"/>
                  <a:pt x="102" y="554"/>
                  <a:pt x="102" y="551"/>
                </a:cubicBezTo>
                <a:cubicBezTo>
                  <a:pt x="114" y="141"/>
                  <a:pt x="114" y="141"/>
                  <a:pt x="114" y="141"/>
                </a:cubicBezTo>
                <a:cubicBezTo>
                  <a:pt x="115" y="136"/>
                  <a:pt x="118" y="131"/>
                  <a:pt x="124" y="129"/>
                </a:cubicBezTo>
                <a:cubicBezTo>
                  <a:pt x="125" y="129"/>
                  <a:pt x="143" y="125"/>
                  <a:pt x="166" y="125"/>
                </a:cubicBezTo>
                <a:cubicBezTo>
                  <a:pt x="196" y="125"/>
                  <a:pt x="220" y="132"/>
                  <a:pt x="237" y="147"/>
                </a:cubicBezTo>
                <a:cubicBezTo>
                  <a:pt x="302" y="203"/>
                  <a:pt x="330" y="374"/>
                  <a:pt x="291" y="478"/>
                </a:cubicBezTo>
                <a:cubicBezTo>
                  <a:pt x="271" y="533"/>
                  <a:pt x="234" y="564"/>
                  <a:pt x="187" y="564"/>
                </a:cubicBezTo>
                <a:close/>
                <a:moveTo>
                  <a:pt x="127" y="539"/>
                </a:moveTo>
                <a:cubicBezTo>
                  <a:pt x="187" y="539"/>
                  <a:pt x="187" y="539"/>
                  <a:pt x="187" y="539"/>
                </a:cubicBezTo>
                <a:cubicBezTo>
                  <a:pt x="233" y="539"/>
                  <a:pt x="256" y="501"/>
                  <a:pt x="268" y="470"/>
                </a:cubicBezTo>
                <a:cubicBezTo>
                  <a:pt x="303" y="375"/>
                  <a:pt x="278" y="216"/>
                  <a:pt x="221" y="166"/>
                </a:cubicBezTo>
                <a:cubicBezTo>
                  <a:pt x="205" y="152"/>
                  <a:pt x="182" y="150"/>
                  <a:pt x="166" y="150"/>
                </a:cubicBezTo>
                <a:cubicBezTo>
                  <a:pt x="155" y="150"/>
                  <a:pt x="146" y="151"/>
                  <a:pt x="139" y="152"/>
                </a:cubicBezTo>
                <a:lnTo>
                  <a:pt x="127" y="5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5356336" y="2660222"/>
            <a:ext cx="46987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360056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矩形 162"/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100000">
                <a:srgbClr val="B73262"/>
              </a:gs>
              <a:gs pos="0">
                <a:srgbClr val="DD58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9" name="图片 1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6" name="文本框 135"/>
          <p:cNvSpPr txBox="1"/>
          <p:nvPr/>
        </p:nvSpPr>
        <p:spPr>
          <a:xfrm>
            <a:off x="4737579" y="3437869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此处添加目录标题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86521" y="1859339"/>
            <a:ext cx="14830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01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803262" y="1819186"/>
            <a:ext cx="1934316" cy="2986264"/>
            <a:chOff x="2425" y="-11"/>
            <a:chExt cx="2806" cy="4332"/>
          </a:xfrm>
          <a:solidFill>
            <a:schemeClr val="bg1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254" y="694"/>
              <a:ext cx="1225" cy="264"/>
            </a:xfrm>
            <a:custGeom>
              <a:avLst/>
              <a:gdLst>
                <a:gd name="T0" fmla="*/ 857 w 872"/>
                <a:gd name="T1" fmla="*/ 6 h 188"/>
                <a:gd name="T2" fmla="*/ 13 w 872"/>
                <a:gd name="T3" fmla="*/ 118 h 188"/>
                <a:gd name="T4" fmla="*/ 9 w 872"/>
                <a:gd name="T5" fmla="*/ 132 h 188"/>
                <a:gd name="T6" fmla="*/ 864 w 872"/>
                <a:gd name="T7" fmla="*/ 18 h 188"/>
                <a:gd name="T8" fmla="*/ 857 w 872"/>
                <a:gd name="T9" fmla="*/ 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2" h="188">
                  <a:moveTo>
                    <a:pt x="857" y="6"/>
                  </a:moveTo>
                  <a:cubicBezTo>
                    <a:pt x="621" y="173"/>
                    <a:pt x="286" y="168"/>
                    <a:pt x="13" y="118"/>
                  </a:cubicBezTo>
                  <a:cubicBezTo>
                    <a:pt x="4" y="116"/>
                    <a:pt x="0" y="130"/>
                    <a:pt x="9" y="132"/>
                  </a:cubicBezTo>
                  <a:cubicBezTo>
                    <a:pt x="286" y="183"/>
                    <a:pt x="625" y="188"/>
                    <a:pt x="864" y="18"/>
                  </a:cubicBezTo>
                  <a:cubicBezTo>
                    <a:pt x="872" y="13"/>
                    <a:pt x="865" y="0"/>
                    <a:pt x="85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254" y="694"/>
              <a:ext cx="1224" cy="272"/>
            </a:xfrm>
            <a:custGeom>
              <a:avLst/>
              <a:gdLst>
                <a:gd name="T0" fmla="*/ 333 w 871"/>
                <a:gd name="T1" fmla="*/ 166 h 194"/>
                <a:gd name="T2" fmla="*/ 9 w 871"/>
                <a:gd name="T3" fmla="*/ 135 h 194"/>
                <a:gd name="T4" fmla="*/ 1 w 871"/>
                <a:gd name="T5" fmla="*/ 124 h 194"/>
                <a:gd name="T6" fmla="*/ 14 w 871"/>
                <a:gd name="T7" fmla="*/ 115 h 194"/>
                <a:gd name="T8" fmla="*/ 855 w 871"/>
                <a:gd name="T9" fmla="*/ 3 h 194"/>
                <a:gd name="T10" fmla="*/ 855 w 871"/>
                <a:gd name="T11" fmla="*/ 3 h 194"/>
                <a:gd name="T12" fmla="*/ 868 w 871"/>
                <a:gd name="T13" fmla="*/ 6 h 194"/>
                <a:gd name="T14" fmla="*/ 866 w 871"/>
                <a:gd name="T15" fmla="*/ 21 h 194"/>
                <a:gd name="T16" fmla="*/ 333 w 871"/>
                <a:gd name="T17" fmla="*/ 166 h 194"/>
                <a:gd name="T18" fmla="*/ 12 w 871"/>
                <a:gd name="T19" fmla="*/ 120 h 194"/>
                <a:gd name="T20" fmla="*/ 7 w 871"/>
                <a:gd name="T21" fmla="*/ 125 h 194"/>
                <a:gd name="T22" fmla="*/ 10 w 871"/>
                <a:gd name="T23" fmla="*/ 129 h 194"/>
                <a:gd name="T24" fmla="*/ 863 w 871"/>
                <a:gd name="T25" fmla="*/ 16 h 194"/>
                <a:gd name="T26" fmla="*/ 864 w 871"/>
                <a:gd name="T27" fmla="*/ 9 h 194"/>
                <a:gd name="T28" fmla="*/ 858 w 871"/>
                <a:gd name="T29" fmla="*/ 8 h 194"/>
                <a:gd name="T30" fmla="*/ 858 w 871"/>
                <a:gd name="T31" fmla="*/ 8 h 194"/>
                <a:gd name="T32" fmla="*/ 13 w 871"/>
                <a:gd name="T33" fmla="*/ 120 h 194"/>
                <a:gd name="T34" fmla="*/ 12 w 871"/>
                <a:gd name="T35" fmla="*/ 12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1" h="194">
                  <a:moveTo>
                    <a:pt x="333" y="166"/>
                  </a:moveTo>
                  <a:cubicBezTo>
                    <a:pt x="217" y="166"/>
                    <a:pt x="106" y="153"/>
                    <a:pt x="9" y="135"/>
                  </a:cubicBezTo>
                  <a:cubicBezTo>
                    <a:pt x="3" y="134"/>
                    <a:pt x="0" y="129"/>
                    <a:pt x="1" y="124"/>
                  </a:cubicBezTo>
                  <a:cubicBezTo>
                    <a:pt x="2" y="118"/>
                    <a:pt x="7" y="114"/>
                    <a:pt x="14" y="115"/>
                  </a:cubicBezTo>
                  <a:cubicBezTo>
                    <a:pt x="261" y="161"/>
                    <a:pt x="608" y="179"/>
                    <a:pt x="855" y="3"/>
                  </a:cubicBezTo>
                  <a:cubicBezTo>
                    <a:pt x="855" y="3"/>
                    <a:pt x="855" y="3"/>
                    <a:pt x="855" y="3"/>
                  </a:cubicBezTo>
                  <a:cubicBezTo>
                    <a:pt x="860" y="0"/>
                    <a:pt x="865" y="1"/>
                    <a:pt x="868" y="6"/>
                  </a:cubicBezTo>
                  <a:cubicBezTo>
                    <a:pt x="871" y="10"/>
                    <a:pt x="871" y="17"/>
                    <a:pt x="866" y="21"/>
                  </a:cubicBezTo>
                  <a:cubicBezTo>
                    <a:pt x="711" y="131"/>
                    <a:pt x="517" y="166"/>
                    <a:pt x="333" y="166"/>
                  </a:cubicBezTo>
                  <a:close/>
                  <a:moveTo>
                    <a:pt x="12" y="120"/>
                  </a:moveTo>
                  <a:cubicBezTo>
                    <a:pt x="9" y="120"/>
                    <a:pt x="7" y="123"/>
                    <a:pt x="7" y="125"/>
                  </a:cubicBezTo>
                  <a:cubicBezTo>
                    <a:pt x="7" y="126"/>
                    <a:pt x="7" y="129"/>
                    <a:pt x="10" y="129"/>
                  </a:cubicBezTo>
                  <a:cubicBezTo>
                    <a:pt x="261" y="176"/>
                    <a:pt x="612" y="194"/>
                    <a:pt x="863" y="16"/>
                  </a:cubicBezTo>
                  <a:cubicBezTo>
                    <a:pt x="866" y="14"/>
                    <a:pt x="865" y="11"/>
                    <a:pt x="864" y="9"/>
                  </a:cubicBezTo>
                  <a:cubicBezTo>
                    <a:pt x="863" y="8"/>
                    <a:pt x="861" y="6"/>
                    <a:pt x="858" y="8"/>
                  </a:cubicBezTo>
                  <a:cubicBezTo>
                    <a:pt x="858" y="8"/>
                    <a:pt x="858" y="8"/>
                    <a:pt x="858" y="8"/>
                  </a:cubicBezTo>
                  <a:cubicBezTo>
                    <a:pt x="610" y="185"/>
                    <a:pt x="261" y="167"/>
                    <a:pt x="13" y="120"/>
                  </a:cubicBezTo>
                  <a:cubicBezTo>
                    <a:pt x="13" y="120"/>
                    <a:pt x="12" y="120"/>
                    <a:pt x="12" y="1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968" y="673"/>
              <a:ext cx="306" cy="962"/>
            </a:xfrm>
            <a:custGeom>
              <a:avLst/>
              <a:gdLst>
                <a:gd name="T0" fmla="*/ 217 w 218"/>
                <a:gd name="T1" fmla="*/ 134 h 685"/>
                <a:gd name="T2" fmla="*/ 83 w 218"/>
                <a:gd name="T3" fmla="*/ 22 h 685"/>
                <a:gd name="T4" fmla="*/ 11 w 218"/>
                <a:gd name="T5" fmla="*/ 225 h 685"/>
                <a:gd name="T6" fmla="*/ 56 w 218"/>
                <a:gd name="T7" fmla="*/ 313 h 685"/>
                <a:gd name="T8" fmla="*/ 76 w 218"/>
                <a:gd name="T9" fmla="*/ 362 h 685"/>
                <a:gd name="T10" fmla="*/ 71 w 218"/>
                <a:gd name="T11" fmla="*/ 406 h 685"/>
                <a:gd name="T12" fmla="*/ 66 w 218"/>
                <a:gd name="T13" fmla="*/ 470 h 685"/>
                <a:gd name="T14" fmla="*/ 128 w 218"/>
                <a:gd name="T15" fmla="*/ 677 h 685"/>
                <a:gd name="T16" fmla="*/ 138 w 218"/>
                <a:gd name="T17" fmla="*/ 667 h 685"/>
                <a:gd name="T18" fmla="*/ 82 w 218"/>
                <a:gd name="T19" fmla="*/ 494 h 685"/>
                <a:gd name="T20" fmla="*/ 86 w 218"/>
                <a:gd name="T21" fmla="*/ 403 h 685"/>
                <a:gd name="T22" fmla="*/ 92 w 218"/>
                <a:gd name="T23" fmla="*/ 329 h 685"/>
                <a:gd name="T24" fmla="*/ 79 w 218"/>
                <a:gd name="T25" fmla="*/ 311 h 685"/>
                <a:gd name="T26" fmla="*/ 30 w 218"/>
                <a:gd name="T27" fmla="*/ 243 h 685"/>
                <a:gd name="T28" fmla="*/ 23 w 218"/>
                <a:gd name="T29" fmla="*/ 168 h 685"/>
                <a:gd name="T30" fmla="*/ 84 w 218"/>
                <a:gd name="T31" fmla="*/ 43 h 685"/>
                <a:gd name="T32" fmla="*/ 202 w 218"/>
                <a:gd name="T33" fmla="*/ 138 h 685"/>
                <a:gd name="T34" fmla="*/ 217 w 218"/>
                <a:gd name="T35" fmla="*/ 13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685">
                  <a:moveTo>
                    <a:pt x="217" y="134"/>
                  </a:moveTo>
                  <a:cubicBezTo>
                    <a:pt x="206" y="72"/>
                    <a:pt x="157" y="0"/>
                    <a:pt x="83" y="22"/>
                  </a:cubicBezTo>
                  <a:cubicBezTo>
                    <a:pt x="5" y="45"/>
                    <a:pt x="0" y="160"/>
                    <a:pt x="11" y="225"/>
                  </a:cubicBezTo>
                  <a:cubicBezTo>
                    <a:pt x="17" y="260"/>
                    <a:pt x="31" y="287"/>
                    <a:pt x="56" y="313"/>
                  </a:cubicBezTo>
                  <a:cubicBezTo>
                    <a:pt x="75" y="332"/>
                    <a:pt x="78" y="333"/>
                    <a:pt x="76" y="362"/>
                  </a:cubicBezTo>
                  <a:cubicBezTo>
                    <a:pt x="75" y="377"/>
                    <a:pt x="73" y="392"/>
                    <a:pt x="71" y="406"/>
                  </a:cubicBezTo>
                  <a:cubicBezTo>
                    <a:pt x="68" y="428"/>
                    <a:pt x="66" y="449"/>
                    <a:pt x="66" y="470"/>
                  </a:cubicBezTo>
                  <a:cubicBezTo>
                    <a:pt x="67" y="539"/>
                    <a:pt x="83" y="623"/>
                    <a:pt x="128" y="677"/>
                  </a:cubicBezTo>
                  <a:cubicBezTo>
                    <a:pt x="134" y="685"/>
                    <a:pt x="144" y="674"/>
                    <a:pt x="138" y="667"/>
                  </a:cubicBezTo>
                  <a:cubicBezTo>
                    <a:pt x="101" y="621"/>
                    <a:pt x="87" y="552"/>
                    <a:pt x="82" y="494"/>
                  </a:cubicBezTo>
                  <a:cubicBezTo>
                    <a:pt x="80" y="464"/>
                    <a:pt x="83" y="434"/>
                    <a:pt x="86" y="403"/>
                  </a:cubicBezTo>
                  <a:cubicBezTo>
                    <a:pt x="89" y="382"/>
                    <a:pt x="99" y="349"/>
                    <a:pt x="92" y="329"/>
                  </a:cubicBezTo>
                  <a:cubicBezTo>
                    <a:pt x="88" y="318"/>
                    <a:pt x="89" y="324"/>
                    <a:pt x="79" y="311"/>
                  </a:cubicBezTo>
                  <a:cubicBezTo>
                    <a:pt x="58" y="286"/>
                    <a:pt x="41" y="277"/>
                    <a:pt x="30" y="243"/>
                  </a:cubicBezTo>
                  <a:cubicBezTo>
                    <a:pt x="23" y="219"/>
                    <a:pt x="23" y="192"/>
                    <a:pt x="23" y="168"/>
                  </a:cubicBezTo>
                  <a:cubicBezTo>
                    <a:pt x="25" y="116"/>
                    <a:pt x="31" y="63"/>
                    <a:pt x="84" y="43"/>
                  </a:cubicBezTo>
                  <a:cubicBezTo>
                    <a:pt x="151" y="16"/>
                    <a:pt x="192" y="80"/>
                    <a:pt x="202" y="138"/>
                  </a:cubicBezTo>
                  <a:cubicBezTo>
                    <a:pt x="204" y="148"/>
                    <a:pt x="218" y="144"/>
                    <a:pt x="217" y="1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2965" y="688"/>
              <a:ext cx="312" cy="944"/>
            </a:xfrm>
            <a:custGeom>
              <a:avLst/>
              <a:gdLst>
                <a:gd name="T0" fmla="*/ 135 w 222"/>
                <a:gd name="T1" fmla="*/ 672 h 672"/>
                <a:gd name="T2" fmla="*/ 128 w 222"/>
                <a:gd name="T3" fmla="*/ 668 h 672"/>
                <a:gd name="T4" fmla="*/ 65 w 222"/>
                <a:gd name="T5" fmla="*/ 459 h 672"/>
                <a:gd name="T6" fmla="*/ 70 w 222"/>
                <a:gd name="T7" fmla="*/ 395 h 672"/>
                <a:gd name="T8" fmla="*/ 72 w 222"/>
                <a:gd name="T9" fmla="*/ 383 h 672"/>
                <a:gd name="T10" fmla="*/ 76 w 222"/>
                <a:gd name="T11" fmla="*/ 351 h 672"/>
                <a:gd name="T12" fmla="*/ 59 w 222"/>
                <a:gd name="T13" fmla="*/ 307 h 672"/>
                <a:gd name="T14" fmla="*/ 56 w 222"/>
                <a:gd name="T15" fmla="*/ 304 h 672"/>
                <a:gd name="T16" fmla="*/ 10 w 222"/>
                <a:gd name="T17" fmla="*/ 214 h 672"/>
                <a:gd name="T18" fmla="*/ 84 w 222"/>
                <a:gd name="T19" fmla="*/ 8 h 672"/>
                <a:gd name="T20" fmla="*/ 157 w 222"/>
                <a:gd name="T21" fmla="*/ 17 h 672"/>
                <a:gd name="T22" fmla="*/ 221 w 222"/>
                <a:gd name="T23" fmla="*/ 123 h 672"/>
                <a:gd name="T24" fmla="*/ 221 w 222"/>
                <a:gd name="T25" fmla="*/ 123 h 672"/>
                <a:gd name="T26" fmla="*/ 212 w 222"/>
                <a:gd name="T27" fmla="*/ 135 h 672"/>
                <a:gd name="T28" fmla="*/ 201 w 222"/>
                <a:gd name="T29" fmla="*/ 128 h 672"/>
                <a:gd name="T30" fmla="*/ 147 w 222"/>
                <a:gd name="T31" fmla="*/ 36 h 672"/>
                <a:gd name="T32" fmla="*/ 87 w 222"/>
                <a:gd name="T33" fmla="*/ 34 h 672"/>
                <a:gd name="T34" fmla="*/ 28 w 222"/>
                <a:gd name="T35" fmla="*/ 157 h 672"/>
                <a:gd name="T36" fmla="*/ 35 w 222"/>
                <a:gd name="T37" fmla="*/ 232 h 672"/>
                <a:gd name="T38" fmla="*/ 65 w 222"/>
                <a:gd name="T39" fmla="*/ 279 h 672"/>
                <a:gd name="T40" fmla="*/ 83 w 222"/>
                <a:gd name="T41" fmla="*/ 298 h 672"/>
                <a:gd name="T42" fmla="*/ 91 w 222"/>
                <a:gd name="T43" fmla="*/ 307 h 672"/>
                <a:gd name="T44" fmla="*/ 97 w 222"/>
                <a:gd name="T45" fmla="*/ 317 h 672"/>
                <a:gd name="T46" fmla="*/ 94 w 222"/>
                <a:gd name="T47" fmla="*/ 375 h 672"/>
                <a:gd name="T48" fmla="*/ 91 w 222"/>
                <a:gd name="T49" fmla="*/ 392 h 672"/>
                <a:gd name="T50" fmla="*/ 87 w 222"/>
                <a:gd name="T51" fmla="*/ 483 h 672"/>
                <a:gd name="T52" fmla="*/ 142 w 222"/>
                <a:gd name="T53" fmla="*/ 654 h 672"/>
                <a:gd name="T54" fmla="*/ 144 w 222"/>
                <a:gd name="T55" fmla="*/ 664 h 672"/>
                <a:gd name="T56" fmla="*/ 136 w 222"/>
                <a:gd name="T57" fmla="*/ 671 h 672"/>
                <a:gd name="T58" fmla="*/ 135 w 222"/>
                <a:gd name="T59" fmla="*/ 672 h 672"/>
                <a:gd name="T60" fmla="*/ 112 w 222"/>
                <a:gd name="T61" fmla="*/ 9 h 672"/>
                <a:gd name="T62" fmla="*/ 86 w 222"/>
                <a:gd name="T63" fmla="*/ 13 h 672"/>
                <a:gd name="T64" fmla="*/ 16 w 222"/>
                <a:gd name="T65" fmla="*/ 213 h 672"/>
                <a:gd name="T66" fmla="*/ 60 w 222"/>
                <a:gd name="T67" fmla="*/ 300 h 672"/>
                <a:gd name="T68" fmla="*/ 63 w 222"/>
                <a:gd name="T69" fmla="*/ 303 h 672"/>
                <a:gd name="T70" fmla="*/ 81 w 222"/>
                <a:gd name="T71" fmla="*/ 351 h 672"/>
                <a:gd name="T72" fmla="*/ 77 w 222"/>
                <a:gd name="T73" fmla="*/ 384 h 672"/>
                <a:gd name="T74" fmla="*/ 76 w 222"/>
                <a:gd name="T75" fmla="*/ 396 h 672"/>
                <a:gd name="T76" fmla="*/ 71 w 222"/>
                <a:gd name="T77" fmla="*/ 459 h 672"/>
                <a:gd name="T78" fmla="*/ 132 w 222"/>
                <a:gd name="T79" fmla="*/ 664 h 672"/>
                <a:gd name="T80" fmla="*/ 135 w 222"/>
                <a:gd name="T81" fmla="*/ 666 h 672"/>
                <a:gd name="T82" fmla="*/ 139 w 222"/>
                <a:gd name="T83" fmla="*/ 662 h 672"/>
                <a:gd name="T84" fmla="*/ 138 w 222"/>
                <a:gd name="T85" fmla="*/ 657 h 672"/>
                <a:gd name="T86" fmla="*/ 81 w 222"/>
                <a:gd name="T87" fmla="*/ 484 h 672"/>
                <a:gd name="T88" fmla="*/ 86 w 222"/>
                <a:gd name="T89" fmla="*/ 392 h 672"/>
                <a:gd name="T90" fmla="*/ 89 w 222"/>
                <a:gd name="T91" fmla="*/ 374 h 672"/>
                <a:gd name="T92" fmla="*/ 91 w 222"/>
                <a:gd name="T93" fmla="*/ 319 h 672"/>
                <a:gd name="T94" fmla="*/ 87 w 222"/>
                <a:gd name="T95" fmla="*/ 311 h 672"/>
                <a:gd name="T96" fmla="*/ 79 w 222"/>
                <a:gd name="T97" fmla="*/ 302 h 672"/>
                <a:gd name="T98" fmla="*/ 61 w 222"/>
                <a:gd name="T99" fmla="*/ 282 h 672"/>
                <a:gd name="T100" fmla="*/ 30 w 222"/>
                <a:gd name="T101" fmla="*/ 233 h 672"/>
                <a:gd name="T102" fmla="*/ 23 w 222"/>
                <a:gd name="T103" fmla="*/ 156 h 672"/>
                <a:gd name="T104" fmla="*/ 85 w 222"/>
                <a:gd name="T105" fmla="*/ 29 h 672"/>
                <a:gd name="T106" fmla="*/ 150 w 222"/>
                <a:gd name="T107" fmla="*/ 31 h 672"/>
                <a:gd name="T108" fmla="*/ 207 w 222"/>
                <a:gd name="T109" fmla="*/ 127 h 672"/>
                <a:gd name="T110" fmla="*/ 211 w 222"/>
                <a:gd name="T111" fmla="*/ 130 h 672"/>
                <a:gd name="T112" fmla="*/ 216 w 222"/>
                <a:gd name="T113" fmla="*/ 124 h 672"/>
                <a:gd name="T114" fmla="*/ 216 w 222"/>
                <a:gd name="T115" fmla="*/ 124 h 672"/>
                <a:gd name="T116" fmla="*/ 154 w 222"/>
                <a:gd name="T117" fmla="*/ 22 h 672"/>
                <a:gd name="T118" fmla="*/ 112 w 222"/>
                <a:gd name="T119" fmla="*/ 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2" h="672">
                  <a:moveTo>
                    <a:pt x="135" y="672"/>
                  </a:moveTo>
                  <a:cubicBezTo>
                    <a:pt x="132" y="672"/>
                    <a:pt x="129" y="670"/>
                    <a:pt x="128" y="668"/>
                  </a:cubicBezTo>
                  <a:cubicBezTo>
                    <a:pt x="72" y="600"/>
                    <a:pt x="66" y="499"/>
                    <a:pt x="65" y="459"/>
                  </a:cubicBezTo>
                  <a:cubicBezTo>
                    <a:pt x="65" y="438"/>
                    <a:pt x="67" y="418"/>
                    <a:pt x="70" y="395"/>
                  </a:cubicBezTo>
                  <a:cubicBezTo>
                    <a:pt x="71" y="391"/>
                    <a:pt x="71" y="387"/>
                    <a:pt x="72" y="383"/>
                  </a:cubicBezTo>
                  <a:cubicBezTo>
                    <a:pt x="73" y="372"/>
                    <a:pt x="75" y="362"/>
                    <a:pt x="76" y="351"/>
                  </a:cubicBezTo>
                  <a:cubicBezTo>
                    <a:pt x="77" y="325"/>
                    <a:pt x="75" y="323"/>
                    <a:pt x="59" y="307"/>
                  </a:cubicBezTo>
                  <a:cubicBezTo>
                    <a:pt x="56" y="304"/>
                    <a:pt x="56" y="304"/>
                    <a:pt x="56" y="304"/>
                  </a:cubicBezTo>
                  <a:cubicBezTo>
                    <a:pt x="31" y="278"/>
                    <a:pt x="16" y="249"/>
                    <a:pt x="10" y="214"/>
                  </a:cubicBezTo>
                  <a:cubicBezTo>
                    <a:pt x="0" y="153"/>
                    <a:pt x="2" y="32"/>
                    <a:pt x="84" y="8"/>
                  </a:cubicBezTo>
                  <a:cubicBezTo>
                    <a:pt x="110" y="0"/>
                    <a:pt x="135" y="3"/>
                    <a:pt x="157" y="17"/>
                  </a:cubicBezTo>
                  <a:cubicBezTo>
                    <a:pt x="195" y="40"/>
                    <a:pt x="215" y="87"/>
                    <a:pt x="221" y="123"/>
                  </a:cubicBezTo>
                  <a:cubicBezTo>
                    <a:pt x="221" y="123"/>
                    <a:pt x="221" y="123"/>
                    <a:pt x="221" y="123"/>
                  </a:cubicBezTo>
                  <a:cubicBezTo>
                    <a:pt x="222" y="129"/>
                    <a:pt x="218" y="134"/>
                    <a:pt x="212" y="135"/>
                  </a:cubicBezTo>
                  <a:cubicBezTo>
                    <a:pt x="207" y="136"/>
                    <a:pt x="202" y="133"/>
                    <a:pt x="201" y="128"/>
                  </a:cubicBezTo>
                  <a:cubicBezTo>
                    <a:pt x="196" y="95"/>
                    <a:pt x="178" y="54"/>
                    <a:pt x="147" y="36"/>
                  </a:cubicBezTo>
                  <a:cubicBezTo>
                    <a:pt x="129" y="26"/>
                    <a:pt x="109" y="25"/>
                    <a:pt x="87" y="34"/>
                  </a:cubicBezTo>
                  <a:cubicBezTo>
                    <a:pt x="35" y="55"/>
                    <a:pt x="29" y="106"/>
                    <a:pt x="28" y="157"/>
                  </a:cubicBezTo>
                  <a:cubicBezTo>
                    <a:pt x="27" y="180"/>
                    <a:pt x="28" y="208"/>
                    <a:pt x="35" y="232"/>
                  </a:cubicBezTo>
                  <a:cubicBezTo>
                    <a:pt x="42" y="255"/>
                    <a:pt x="52" y="265"/>
                    <a:pt x="65" y="279"/>
                  </a:cubicBezTo>
                  <a:cubicBezTo>
                    <a:pt x="71" y="284"/>
                    <a:pt x="77" y="290"/>
                    <a:pt x="83" y="298"/>
                  </a:cubicBezTo>
                  <a:cubicBezTo>
                    <a:pt x="87" y="303"/>
                    <a:pt x="89" y="305"/>
                    <a:pt x="91" y="307"/>
                  </a:cubicBezTo>
                  <a:cubicBezTo>
                    <a:pt x="94" y="309"/>
                    <a:pt x="95" y="310"/>
                    <a:pt x="97" y="317"/>
                  </a:cubicBezTo>
                  <a:cubicBezTo>
                    <a:pt x="102" y="333"/>
                    <a:pt x="98" y="355"/>
                    <a:pt x="94" y="375"/>
                  </a:cubicBezTo>
                  <a:cubicBezTo>
                    <a:pt x="93" y="381"/>
                    <a:pt x="92" y="387"/>
                    <a:pt x="91" y="392"/>
                  </a:cubicBezTo>
                  <a:cubicBezTo>
                    <a:pt x="88" y="420"/>
                    <a:pt x="84" y="451"/>
                    <a:pt x="87" y="483"/>
                  </a:cubicBezTo>
                  <a:cubicBezTo>
                    <a:pt x="91" y="535"/>
                    <a:pt x="104" y="607"/>
                    <a:pt x="142" y="654"/>
                  </a:cubicBezTo>
                  <a:cubicBezTo>
                    <a:pt x="145" y="657"/>
                    <a:pt x="146" y="661"/>
                    <a:pt x="144" y="664"/>
                  </a:cubicBezTo>
                  <a:cubicBezTo>
                    <a:pt x="143" y="668"/>
                    <a:pt x="140" y="671"/>
                    <a:pt x="136" y="671"/>
                  </a:cubicBezTo>
                  <a:cubicBezTo>
                    <a:pt x="135" y="671"/>
                    <a:pt x="135" y="672"/>
                    <a:pt x="135" y="672"/>
                  </a:cubicBezTo>
                  <a:close/>
                  <a:moveTo>
                    <a:pt x="112" y="9"/>
                  </a:moveTo>
                  <a:cubicBezTo>
                    <a:pt x="103" y="9"/>
                    <a:pt x="95" y="11"/>
                    <a:pt x="86" y="13"/>
                  </a:cubicBezTo>
                  <a:cubicBezTo>
                    <a:pt x="8" y="36"/>
                    <a:pt x="6" y="154"/>
                    <a:pt x="16" y="213"/>
                  </a:cubicBezTo>
                  <a:cubicBezTo>
                    <a:pt x="22" y="247"/>
                    <a:pt x="36" y="275"/>
                    <a:pt x="60" y="300"/>
                  </a:cubicBezTo>
                  <a:cubicBezTo>
                    <a:pt x="63" y="303"/>
                    <a:pt x="63" y="303"/>
                    <a:pt x="63" y="303"/>
                  </a:cubicBezTo>
                  <a:cubicBezTo>
                    <a:pt x="80" y="319"/>
                    <a:pt x="83" y="323"/>
                    <a:pt x="81" y="351"/>
                  </a:cubicBezTo>
                  <a:cubicBezTo>
                    <a:pt x="80" y="362"/>
                    <a:pt x="79" y="373"/>
                    <a:pt x="77" y="384"/>
                  </a:cubicBezTo>
                  <a:cubicBezTo>
                    <a:pt x="77" y="388"/>
                    <a:pt x="76" y="392"/>
                    <a:pt x="76" y="396"/>
                  </a:cubicBezTo>
                  <a:cubicBezTo>
                    <a:pt x="73" y="418"/>
                    <a:pt x="71" y="438"/>
                    <a:pt x="71" y="459"/>
                  </a:cubicBezTo>
                  <a:cubicBezTo>
                    <a:pt x="71" y="499"/>
                    <a:pt x="78" y="598"/>
                    <a:pt x="132" y="664"/>
                  </a:cubicBezTo>
                  <a:cubicBezTo>
                    <a:pt x="133" y="666"/>
                    <a:pt x="134" y="666"/>
                    <a:pt x="135" y="666"/>
                  </a:cubicBezTo>
                  <a:cubicBezTo>
                    <a:pt x="137" y="666"/>
                    <a:pt x="138" y="664"/>
                    <a:pt x="139" y="662"/>
                  </a:cubicBezTo>
                  <a:cubicBezTo>
                    <a:pt x="139" y="661"/>
                    <a:pt x="140" y="659"/>
                    <a:pt x="138" y="657"/>
                  </a:cubicBezTo>
                  <a:cubicBezTo>
                    <a:pt x="99" y="610"/>
                    <a:pt x="86" y="537"/>
                    <a:pt x="81" y="484"/>
                  </a:cubicBezTo>
                  <a:cubicBezTo>
                    <a:pt x="79" y="451"/>
                    <a:pt x="82" y="419"/>
                    <a:pt x="86" y="392"/>
                  </a:cubicBezTo>
                  <a:cubicBezTo>
                    <a:pt x="86" y="386"/>
                    <a:pt x="88" y="380"/>
                    <a:pt x="89" y="374"/>
                  </a:cubicBezTo>
                  <a:cubicBezTo>
                    <a:pt x="92" y="355"/>
                    <a:pt x="96" y="333"/>
                    <a:pt x="91" y="319"/>
                  </a:cubicBezTo>
                  <a:cubicBezTo>
                    <a:pt x="90" y="313"/>
                    <a:pt x="89" y="312"/>
                    <a:pt x="87" y="311"/>
                  </a:cubicBezTo>
                  <a:cubicBezTo>
                    <a:pt x="86" y="309"/>
                    <a:pt x="83" y="307"/>
                    <a:pt x="79" y="302"/>
                  </a:cubicBezTo>
                  <a:cubicBezTo>
                    <a:pt x="73" y="294"/>
                    <a:pt x="67" y="288"/>
                    <a:pt x="61" y="282"/>
                  </a:cubicBezTo>
                  <a:cubicBezTo>
                    <a:pt x="48" y="269"/>
                    <a:pt x="37" y="257"/>
                    <a:pt x="30" y="233"/>
                  </a:cubicBezTo>
                  <a:cubicBezTo>
                    <a:pt x="22" y="208"/>
                    <a:pt x="22" y="181"/>
                    <a:pt x="23" y="156"/>
                  </a:cubicBezTo>
                  <a:cubicBezTo>
                    <a:pt x="24" y="106"/>
                    <a:pt x="30" y="51"/>
                    <a:pt x="85" y="29"/>
                  </a:cubicBezTo>
                  <a:cubicBezTo>
                    <a:pt x="108" y="20"/>
                    <a:pt x="130" y="21"/>
                    <a:pt x="150" y="31"/>
                  </a:cubicBezTo>
                  <a:cubicBezTo>
                    <a:pt x="183" y="50"/>
                    <a:pt x="201" y="93"/>
                    <a:pt x="207" y="127"/>
                  </a:cubicBezTo>
                  <a:cubicBezTo>
                    <a:pt x="207" y="130"/>
                    <a:pt x="210" y="130"/>
                    <a:pt x="211" y="130"/>
                  </a:cubicBezTo>
                  <a:cubicBezTo>
                    <a:pt x="213" y="129"/>
                    <a:pt x="216" y="127"/>
                    <a:pt x="216" y="124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80"/>
                    <a:pt x="184" y="40"/>
                    <a:pt x="154" y="22"/>
                  </a:cubicBezTo>
                  <a:cubicBezTo>
                    <a:pt x="141" y="13"/>
                    <a:pt x="127" y="9"/>
                    <a:pt x="112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035" y="794"/>
              <a:ext cx="159" cy="213"/>
            </a:xfrm>
            <a:custGeom>
              <a:avLst/>
              <a:gdLst>
                <a:gd name="T0" fmla="*/ 47 w 113"/>
                <a:gd name="T1" fmla="*/ 136 h 152"/>
                <a:gd name="T2" fmla="*/ 36 w 113"/>
                <a:gd name="T3" fmla="*/ 53 h 152"/>
                <a:gd name="T4" fmla="*/ 64 w 113"/>
                <a:gd name="T5" fmla="*/ 40 h 152"/>
                <a:gd name="T6" fmla="*/ 77 w 113"/>
                <a:gd name="T7" fmla="*/ 54 h 152"/>
                <a:gd name="T8" fmla="*/ 96 w 113"/>
                <a:gd name="T9" fmla="*/ 98 h 152"/>
                <a:gd name="T10" fmla="*/ 110 w 113"/>
                <a:gd name="T11" fmla="*/ 94 h 152"/>
                <a:gd name="T12" fmla="*/ 37 w 113"/>
                <a:gd name="T13" fmla="*/ 30 h 152"/>
                <a:gd name="T14" fmla="*/ 36 w 113"/>
                <a:gd name="T15" fmla="*/ 146 h 152"/>
                <a:gd name="T16" fmla="*/ 47 w 113"/>
                <a:gd name="T17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52">
                  <a:moveTo>
                    <a:pt x="47" y="136"/>
                  </a:moveTo>
                  <a:cubicBezTo>
                    <a:pt x="23" y="114"/>
                    <a:pt x="20" y="81"/>
                    <a:pt x="36" y="53"/>
                  </a:cubicBezTo>
                  <a:cubicBezTo>
                    <a:pt x="41" y="45"/>
                    <a:pt x="54" y="37"/>
                    <a:pt x="64" y="40"/>
                  </a:cubicBezTo>
                  <a:cubicBezTo>
                    <a:pt x="69" y="41"/>
                    <a:pt x="74" y="50"/>
                    <a:pt x="77" y="54"/>
                  </a:cubicBezTo>
                  <a:cubicBezTo>
                    <a:pt x="86" y="67"/>
                    <a:pt x="91" y="82"/>
                    <a:pt x="96" y="98"/>
                  </a:cubicBezTo>
                  <a:cubicBezTo>
                    <a:pt x="98" y="107"/>
                    <a:pt x="113" y="103"/>
                    <a:pt x="110" y="94"/>
                  </a:cubicBezTo>
                  <a:cubicBezTo>
                    <a:pt x="102" y="67"/>
                    <a:pt x="77" y="0"/>
                    <a:pt x="37" y="30"/>
                  </a:cubicBezTo>
                  <a:cubicBezTo>
                    <a:pt x="0" y="57"/>
                    <a:pt x="4" y="118"/>
                    <a:pt x="36" y="146"/>
                  </a:cubicBezTo>
                  <a:cubicBezTo>
                    <a:pt x="44" y="152"/>
                    <a:pt x="54" y="142"/>
                    <a:pt x="47" y="1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434" y="697"/>
              <a:ext cx="94" cy="593"/>
            </a:xfrm>
            <a:custGeom>
              <a:avLst/>
              <a:gdLst>
                <a:gd name="T0" fmla="*/ 8 w 67"/>
                <a:gd name="T1" fmla="*/ 13 h 422"/>
                <a:gd name="T2" fmla="*/ 3 w 67"/>
                <a:gd name="T3" fmla="*/ 409 h 422"/>
                <a:gd name="T4" fmla="*/ 17 w 67"/>
                <a:gd name="T5" fmla="*/ 413 h 422"/>
                <a:gd name="T6" fmla="*/ 23 w 67"/>
                <a:gd name="T7" fmla="*/ 9 h 422"/>
                <a:gd name="T8" fmla="*/ 8 w 67"/>
                <a:gd name="T9" fmla="*/ 1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2">
                  <a:moveTo>
                    <a:pt x="8" y="13"/>
                  </a:moveTo>
                  <a:cubicBezTo>
                    <a:pt x="52" y="145"/>
                    <a:pt x="49" y="278"/>
                    <a:pt x="3" y="409"/>
                  </a:cubicBezTo>
                  <a:cubicBezTo>
                    <a:pt x="0" y="418"/>
                    <a:pt x="14" y="422"/>
                    <a:pt x="17" y="413"/>
                  </a:cubicBezTo>
                  <a:cubicBezTo>
                    <a:pt x="64" y="279"/>
                    <a:pt x="67" y="143"/>
                    <a:pt x="23" y="9"/>
                  </a:cubicBezTo>
                  <a:cubicBezTo>
                    <a:pt x="20" y="0"/>
                    <a:pt x="5" y="4"/>
                    <a:pt x="8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4433" y="697"/>
              <a:ext cx="98" cy="591"/>
            </a:xfrm>
            <a:custGeom>
              <a:avLst/>
              <a:gdLst>
                <a:gd name="T0" fmla="*/ 11 w 70"/>
                <a:gd name="T1" fmla="*/ 421 h 421"/>
                <a:gd name="T2" fmla="*/ 3 w 70"/>
                <a:gd name="T3" fmla="*/ 417 h 421"/>
                <a:gd name="T4" fmla="*/ 1 w 70"/>
                <a:gd name="T5" fmla="*/ 408 h 421"/>
                <a:gd name="T6" fmla="*/ 7 w 70"/>
                <a:gd name="T7" fmla="*/ 14 h 421"/>
                <a:gd name="T8" fmla="*/ 7 w 70"/>
                <a:gd name="T9" fmla="*/ 14 h 421"/>
                <a:gd name="T10" fmla="*/ 8 w 70"/>
                <a:gd name="T11" fmla="*/ 4 h 421"/>
                <a:gd name="T12" fmla="*/ 19 w 70"/>
                <a:gd name="T13" fmla="*/ 1 h 421"/>
                <a:gd name="T14" fmla="*/ 26 w 70"/>
                <a:gd name="T15" fmla="*/ 8 h 421"/>
                <a:gd name="T16" fmla="*/ 21 w 70"/>
                <a:gd name="T17" fmla="*/ 414 h 421"/>
                <a:gd name="T18" fmla="*/ 13 w 70"/>
                <a:gd name="T19" fmla="*/ 421 h 421"/>
                <a:gd name="T20" fmla="*/ 11 w 70"/>
                <a:gd name="T21" fmla="*/ 421 h 421"/>
                <a:gd name="T22" fmla="*/ 12 w 70"/>
                <a:gd name="T23" fmla="*/ 12 h 421"/>
                <a:gd name="T24" fmla="*/ 7 w 70"/>
                <a:gd name="T25" fmla="*/ 410 h 421"/>
                <a:gd name="T26" fmla="*/ 7 w 70"/>
                <a:gd name="T27" fmla="*/ 413 h 421"/>
                <a:gd name="T28" fmla="*/ 12 w 70"/>
                <a:gd name="T29" fmla="*/ 415 h 421"/>
                <a:gd name="T30" fmla="*/ 16 w 70"/>
                <a:gd name="T31" fmla="*/ 412 h 421"/>
                <a:gd name="T32" fmla="*/ 21 w 70"/>
                <a:gd name="T33" fmla="*/ 10 h 421"/>
                <a:gd name="T34" fmla="*/ 18 w 70"/>
                <a:gd name="T35" fmla="*/ 7 h 421"/>
                <a:gd name="T36" fmla="*/ 12 w 70"/>
                <a:gd name="T37" fmla="*/ 8 h 421"/>
                <a:gd name="T38" fmla="*/ 12 w 70"/>
                <a:gd name="T39" fmla="*/ 1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421">
                  <a:moveTo>
                    <a:pt x="11" y="421"/>
                  </a:moveTo>
                  <a:cubicBezTo>
                    <a:pt x="8" y="421"/>
                    <a:pt x="5" y="419"/>
                    <a:pt x="3" y="417"/>
                  </a:cubicBezTo>
                  <a:cubicBezTo>
                    <a:pt x="1" y="415"/>
                    <a:pt x="0" y="411"/>
                    <a:pt x="1" y="408"/>
                  </a:cubicBezTo>
                  <a:cubicBezTo>
                    <a:pt x="48" y="277"/>
                    <a:pt x="49" y="14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5" y="10"/>
                    <a:pt x="6" y="7"/>
                    <a:pt x="8" y="4"/>
                  </a:cubicBezTo>
                  <a:cubicBezTo>
                    <a:pt x="11" y="2"/>
                    <a:pt x="15" y="0"/>
                    <a:pt x="19" y="1"/>
                  </a:cubicBezTo>
                  <a:cubicBezTo>
                    <a:pt x="22" y="2"/>
                    <a:pt x="25" y="4"/>
                    <a:pt x="26" y="8"/>
                  </a:cubicBezTo>
                  <a:cubicBezTo>
                    <a:pt x="70" y="142"/>
                    <a:pt x="69" y="279"/>
                    <a:pt x="21" y="414"/>
                  </a:cubicBezTo>
                  <a:cubicBezTo>
                    <a:pt x="20" y="417"/>
                    <a:pt x="17" y="420"/>
                    <a:pt x="13" y="421"/>
                  </a:cubicBezTo>
                  <a:cubicBezTo>
                    <a:pt x="13" y="421"/>
                    <a:pt x="12" y="421"/>
                    <a:pt x="11" y="421"/>
                  </a:cubicBezTo>
                  <a:close/>
                  <a:moveTo>
                    <a:pt x="12" y="12"/>
                  </a:moveTo>
                  <a:cubicBezTo>
                    <a:pt x="55" y="143"/>
                    <a:pt x="53" y="277"/>
                    <a:pt x="7" y="410"/>
                  </a:cubicBezTo>
                  <a:cubicBezTo>
                    <a:pt x="6" y="411"/>
                    <a:pt x="6" y="413"/>
                    <a:pt x="7" y="413"/>
                  </a:cubicBezTo>
                  <a:cubicBezTo>
                    <a:pt x="8" y="415"/>
                    <a:pt x="10" y="415"/>
                    <a:pt x="12" y="415"/>
                  </a:cubicBezTo>
                  <a:cubicBezTo>
                    <a:pt x="13" y="415"/>
                    <a:pt x="15" y="414"/>
                    <a:pt x="16" y="412"/>
                  </a:cubicBezTo>
                  <a:cubicBezTo>
                    <a:pt x="63" y="278"/>
                    <a:pt x="65" y="143"/>
                    <a:pt x="21" y="10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6" y="6"/>
                    <a:pt x="14" y="7"/>
                    <a:pt x="12" y="8"/>
                  </a:cubicBezTo>
                  <a:cubicBezTo>
                    <a:pt x="12" y="9"/>
                    <a:pt x="11" y="10"/>
                    <a:pt x="12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425" y="-4"/>
              <a:ext cx="2009" cy="3602"/>
            </a:xfrm>
            <a:custGeom>
              <a:avLst/>
              <a:gdLst>
                <a:gd name="T0" fmla="*/ 1427 w 1430"/>
                <a:gd name="T1" fmla="*/ 277 h 2564"/>
                <a:gd name="T2" fmla="*/ 1351 w 1430"/>
                <a:gd name="T3" fmla="*/ 173 h 2564"/>
                <a:gd name="T4" fmla="*/ 1224 w 1430"/>
                <a:gd name="T5" fmla="*/ 70 h 2564"/>
                <a:gd name="T6" fmla="*/ 875 w 1430"/>
                <a:gd name="T7" fmla="*/ 12 h 2564"/>
                <a:gd name="T8" fmla="*/ 516 w 1430"/>
                <a:gd name="T9" fmla="*/ 114 h 2564"/>
                <a:gd name="T10" fmla="*/ 224 w 1430"/>
                <a:gd name="T11" fmla="*/ 354 h 2564"/>
                <a:gd name="T12" fmla="*/ 56 w 1430"/>
                <a:gd name="T13" fmla="*/ 674 h 2564"/>
                <a:gd name="T14" fmla="*/ 43 w 1430"/>
                <a:gd name="T15" fmla="*/ 1085 h 2564"/>
                <a:gd name="T16" fmla="*/ 46 w 1430"/>
                <a:gd name="T17" fmla="*/ 1541 h 2564"/>
                <a:gd name="T18" fmla="*/ 72 w 1430"/>
                <a:gd name="T19" fmla="*/ 1890 h 2564"/>
                <a:gd name="T20" fmla="*/ 210 w 1430"/>
                <a:gd name="T21" fmla="*/ 1997 h 2564"/>
                <a:gd name="T22" fmla="*/ 263 w 1430"/>
                <a:gd name="T23" fmla="*/ 2145 h 2564"/>
                <a:gd name="T24" fmla="*/ 223 w 1430"/>
                <a:gd name="T25" fmla="*/ 2237 h 2564"/>
                <a:gd name="T26" fmla="*/ 239 w 1430"/>
                <a:gd name="T27" fmla="*/ 2359 h 2564"/>
                <a:gd name="T28" fmla="*/ 366 w 1430"/>
                <a:gd name="T29" fmla="*/ 2552 h 2564"/>
                <a:gd name="T30" fmla="*/ 380 w 1430"/>
                <a:gd name="T31" fmla="*/ 2556 h 2564"/>
                <a:gd name="T32" fmla="*/ 380 w 1430"/>
                <a:gd name="T33" fmla="*/ 2215 h 2564"/>
                <a:gd name="T34" fmla="*/ 367 w 1430"/>
                <a:gd name="T35" fmla="*/ 2208 h 2564"/>
                <a:gd name="T36" fmla="*/ 366 w 1430"/>
                <a:gd name="T37" fmla="*/ 2552 h 2564"/>
                <a:gd name="T38" fmla="*/ 380 w 1430"/>
                <a:gd name="T39" fmla="*/ 2556 h 2564"/>
                <a:gd name="T40" fmla="*/ 260 w 1430"/>
                <a:gd name="T41" fmla="*/ 2361 h 2564"/>
                <a:gd name="T42" fmla="*/ 268 w 1430"/>
                <a:gd name="T43" fmla="*/ 2175 h 2564"/>
                <a:gd name="T44" fmla="*/ 271 w 1430"/>
                <a:gd name="T45" fmla="*/ 2051 h 2564"/>
                <a:gd name="T46" fmla="*/ 56 w 1430"/>
                <a:gd name="T47" fmla="*/ 1826 h 2564"/>
                <a:gd name="T48" fmla="*/ 52 w 1430"/>
                <a:gd name="T49" fmla="*/ 1628 h 2564"/>
                <a:gd name="T50" fmla="*/ 67 w 1430"/>
                <a:gd name="T51" fmla="*/ 1427 h 2564"/>
                <a:gd name="T52" fmla="*/ 84 w 1430"/>
                <a:gd name="T53" fmla="*/ 616 h 2564"/>
                <a:gd name="T54" fmla="*/ 301 w 1430"/>
                <a:gd name="T55" fmla="*/ 296 h 2564"/>
                <a:gd name="T56" fmla="*/ 632 w 1430"/>
                <a:gd name="T57" fmla="*/ 81 h 2564"/>
                <a:gd name="T58" fmla="*/ 1093 w 1430"/>
                <a:gd name="T59" fmla="*/ 30 h 2564"/>
                <a:gd name="T60" fmla="*/ 1284 w 1430"/>
                <a:gd name="T61" fmla="*/ 136 h 2564"/>
                <a:gd name="T62" fmla="*/ 1413 w 1430"/>
                <a:gd name="T63" fmla="*/ 281 h 2564"/>
                <a:gd name="T64" fmla="*/ 1427 w 1430"/>
                <a:gd name="T65" fmla="*/ 277 h 2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0" h="2564">
                  <a:moveTo>
                    <a:pt x="1427" y="277"/>
                  </a:moveTo>
                  <a:cubicBezTo>
                    <a:pt x="1412" y="233"/>
                    <a:pt x="1386" y="203"/>
                    <a:pt x="1351" y="173"/>
                  </a:cubicBezTo>
                  <a:cubicBezTo>
                    <a:pt x="1310" y="138"/>
                    <a:pt x="1269" y="100"/>
                    <a:pt x="1224" y="70"/>
                  </a:cubicBezTo>
                  <a:cubicBezTo>
                    <a:pt x="1120" y="1"/>
                    <a:pt x="996" y="0"/>
                    <a:pt x="875" y="12"/>
                  </a:cubicBezTo>
                  <a:cubicBezTo>
                    <a:pt x="753" y="25"/>
                    <a:pt x="625" y="55"/>
                    <a:pt x="516" y="114"/>
                  </a:cubicBezTo>
                  <a:cubicBezTo>
                    <a:pt x="405" y="174"/>
                    <a:pt x="309" y="262"/>
                    <a:pt x="224" y="354"/>
                  </a:cubicBezTo>
                  <a:cubicBezTo>
                    <a:pt x="138" y="446"/>
                    <a:pt x="78" y="548"/>
                    <a:pt x="56" y="674"/>
                  </a:cubicBezTo>
                  <a:cubicBezTo>
                    <a:pt x="33" y="809"/>
                    <a:pt x="38" y="949"/>
                    <a:pt x="43" y="1085"/>
                  </a:cubicBezTo>
                  <a:cubicBezTo>
                    <a:pt x="49" y="1237"/>
                    <a:pt x="59" y="1389"/>
                    <a:pt x="46" y="1541"/>
                  </a:cubicBezTo>
                  <a:cubicBezTo>
                    <a:pt x="37" y="1655"/>
                    <a:pt x="0" y="1788"/>
                    <a:pt x="72" y="1890"/>
                  </a:cubicBezTo>
                  <a:cubicBezTo>
                    <a:pt x="107" y="1940"/>
                    <a:pt x="164" y="1959"/>
                    <a:pt x="210" y="1997"/>
                  </a:cubicBezTo>
                  <a:cubicBezTo>
                    <a:pt x="254" y="2034"/>
                    <a:pt x="278" y="2087"/>
                    <a:pt x="263" y="2145"/>
                  </a:cubicBezTo>
                  <a:cubicBezTo>
                    <a:pt x="255" y="2177"/>
                    <a:pt x="235" y="2206"/>
                    <a:pt x="223" y="2237"/>
                  </a:cubicBezTo>
                  <a:cubicBezTo>
                    <a:pt x="206" y="2282"/>
                    <a:pt x="209" y="2321"/>
                    <a:pt x="239" y="2359"/>
                  </a:cubicBezTo>
                  <a:cubicBezTo>
                    <a:pt x="285" y="2417"/>
                    <a:pt x="398" y="2459"/>
                    <a:pt x="366" y="2552"/>
                  </a:cubicBezTo>
                  <a:cubicBezTo>
                    <a:pt x="362" y="2561"/>
                    <a:pt x="376" y="2564"/>
                    <a:pt x="380" y="2556"/>
                  </a:cubicBezTo>
                  <a:cubicBezTo>
                    <a:pt x="426" y="2443"/>
                    <a:pt x="307" y="2320"/>
                    <a:pt x="380" y="2215"/>
                  </a:cubicBezTo>
                  <a:cubicBezTo>
                    <a:pt x="385" y="2208"/>
                    <a:pt x="372" y="2200"/>
                    <a:pt x="367" y="2208"/>
                  </a:cubicBezTo>
                  <a:cubicBezTo>
                    <a:pt x="292" y="2317"/>
                    <a:pt x="412" y="2438"/>
                    <a:pt x="366" y="2552"/>
                  </a:cubicBezTo>
                  <a:cubicBezTo>
                    <a:pt x="370" y="2553"/>
                    <a:pt x="375" y="2554"/>
                    <a:pt x="380" y="2556"/>
                  </a:cubicBezTo>
                  <a:cubicBezTo>
                    <a:pt x="412" y="2464"/>
                    <a:pt x="312" y="2417"/>
                    <a:pt x="260" y="2361"/>
                  </a:cubicBezTo>
                  <a:cubicBezTo>
                    <a:pt x="201" y="2297"/>
                    <a:pt x="242" y="2240"/>
                    <a:pt x="268" y="2175"/>
                  </a:cubicBezTo>
                  <a:cubicBezTo>
                    <a:pt x="285" y="2134"/>
                    <a:pt x="287" y="2092"/>
                    <a:pt x="271" y="2051"/>
                  </a:cubicBezTo>
                  <a:cubicBezTo>
                    <a:pt x="228" y="1947"/>
                    <a:pt x="93" y="1938"/>
                    <a:pt x="56" y="1826"/>
                  </a:cubicBezTo>
                  <a:cubicBezTo>
                    <a:pt x="36" y="1762"/>
                    <a:pt x="44" y="1694"/>
                    <a:pt x="52" y="1628"/>
                  </a:cubicBezTo>
                  <a:cubicBezTo>
                    <a:pt x="59" y="1561"/>
                    <a:pt x="65" y="1495"/>
                    <a:pt x="67" y="1427"/>
                  </a:cubicBezTo>
                  <a:cubicBezTo>
                    <a:pt x="72" y="1162"/>
                    <a:pt x="14" y="876"/>
                    <a:pt x="84" y="616"/>
                  </a:cubicBezTo>
                  <a:cubicBezTo>
                    <a:pt x="119" y="487"/>
                    <a:pt x="207" y="387"/>
                    <a:pt x="301" y="296"/>
                  </a:cubicBezTo>
                  <a:cubicBezTo>
                    <a:pt x="398" y="203"/>
                    <a:pt x="504" y="124"/>
                    <a:pt x="632" y="81"/>
                  </a:cubicBezTo>
                  <a:cubicBezTo>
                    <a:pt x="775" y="33"/>
                    <a:pt x="944" y="1"/>
                    <a:pt x="1093" y="30"/>
                  </a:cubicBezTo>
                  <a:cubicBezTo>
                    <a:pt x="1167" y="45"/>
                    <a:pt x="1228" y="87"/>
                    <a:pt x="1284" y="136"/>
                  </a:cubicBezTo>
                  <a:cubicBezTo>
                    <a:pt x="1334" y="179"/>
                    <a:pt x="1391" y="216"/>
                    <a:pt x="1413" y="281"/>
                  </a:cubicBezTo>
                  <a:cubicBezTo>
                    <a:pt x="1416" y="290"/>
                    <a:pt x="1430" y="286"/>
                    <a:pt x="1427" y="2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2441" y="-11"/>
              <a:ext cx="1995" cy="3607"/>
            </a:xfrm>
            <a:custGeom>
              <a:avLst/>
              <a:gdLst>
                <a:gd name="T0" fmla="*/ 357 w 1420"/>
                <a:gd name="T1" fmla="*/ 2568 h 2568"/>
                <a:gd name="T2" fmla="*/ 351 w 1420"/>
                <a:gd name="T3" fmla="*/ 2559 h 2568"/>
                <a:gd name="T4" fmla="*/ 279 w 1420"/>
                <a:gd name="T5" fmla="*/ 2416 h 2568"/>
                <a:gd name="T6" fmla="*/ 209 w 1420"/>
                <a:gd name="T7" fmla="*/ 2241 h 2568"/>
                <a:gd name="T8" fmla="*/ 249 w 1420"/>
                <a:gd name="T9" fmla="*/ 2149 h 2568"/>
                <a:gd name="T10" fmla="*/ 144 w 1420"/>
                <a:gd name="T11" fmla="*/ 1967 h 2568"/>
                <a:gd name="T12" fmla="*/ 25 w 1420"/>
                <a:gd name="T13" fmla="*/ 1614 h 2568"/>
                <a:gd name="T14" fmla="*/ 32 w 1420"/>
                <a:gd name="T15" fmla="*/ 1157 h 2568"/>
                <a:gd name="T16" fmla="*/ 29 w 1420"/>
                <a:gd name="T17" fmla="*/ 1084 h 2568"/>
                <a:gd name="T18" fmla="*/ 211 w 1420"/>
                <a:gd name="T19" fmla="*/ 357 h 2568"/>
                <a:gd name="T20" fmla="*/ 864 w 1420"/>
                <a:gd name="T21" fmla="*/ 15 h 2568"/>
                <a:gd name="T22" fmla="*/ 1314 w 1420"/>
                <a:gd name="T23" fmla="*/ 152 h 2568"/>
                <a:gd name="T24" fmla="*/ 1419 w 1420"/>
                <a:gd name="T25" fmla="*/ 281 h 2568"/>
                <a:gd name="T26" fmla="*/ 1417 w 1420"/>
                <a:gd name="T27" fmla="*/ 291 h 2568"/>
                <a:gd name="T28" fmla="*/ 1399 w 1420"/>
                <a:gd name="T29" fmla="*/ 287 h 2568"/>
                <a:gd name="T30" fmla="*/ 1271 w 1420"/>
                <a:gd name="T31" fmla="*/ 143 h 2568"/>
                <a:gd name="T32" fmla="*/ 622 w 1420"/>
                <a:gd name="T33" fmla="*/ 89 h 2568"/>
                <a:gd name="T34" fmla="*/ 76 w 1420"/>
                <a:gd name="T35" fmla="*/ 622 h 2568"/>
                <a:gd name="T36" fmla="*/ 58 w 1420"/>
                <a:gd name="T37" fmla="*/ 1432 h 2568"/>
                <a:gd name="T38" fmla="*/ 48 w 1420"/>
                <a:gd name="T39" fmla="*/ 1830 h 2568"/>
                <a:gd name="T40" fmla="*/ 262 w 1420"/>
                <a:gd name="T41" fmla="*/ 2055 h 2568"/>
                <a:gd name="T42" fmla="*/ 247 w 1420"/>
                <a:gd name="T43" fmla="*/ 2210 h 2568"/>
                <a:gd name="T44" fmla="*/ 294 w 1420"/>
                <a:gd name="T45" fmla="*/ 2403 h 2568"/>
                <a:gd name="T46" fmla="*/ 345 w 1420"/>
                <a:gd name="T47" fmla="*/ 2397 h 2568"/>
                <a:gd name="T48" fmla="*/ 363 w 1420"/>
                <a:gd name="T49" fmla="*/ 2207 h 2568"/>
                <a:gd name="T50" fmla="*/ 371 w 1420"/>
                <a:gd name="T51" fmla="*/ 2222 h 2568"/>
                <a:gd name="T52" fmla="*/ 372 w 1420"/>
                <a:gd name="T53" fmla="*/ 2562 h 2568"/>
                <a:gd name="T54" fmla="*/ 370 w 1420"/>
                <a:gd name="T55" fmla="*/ 2564 h 2568"/>
                <a:gd name="T56" fmla="*/ 357 w 1420"/>
                <a:gd name="T57" fmla="*/ 2560 h 2568"/>
                <a:gd name="T58" fmla="*/ 364 w 1420"/>
                <a:gd name="T59" fmla="*/ 2562 h 2568"/>
                <a:gd name="T60" fmla="*/ 358 w 1420"/>
                <a:gd name="T61" fmla="*/ 2555 h 2568"/>
                <a:gd name="T62" fmla="*/ 368 w 1420"/>
                <a:gd name="T63" fmla="*/ 2500 h 2568"/>
                <a:gd name="T64" fmla="*/ 970 w 1420"/>
                <a:gd name="T65" fmla="*/ 14 h 2568"/>
                <a:gd name="T66" fmla="*/ 506 w 1420"/>
                <a:gd name="T67" fmla="*/ 121 h 2568"/>
                <a:gd name="T68" fmla="*/ 48 w 1420"/>
                <a:gd name="T69" fmla="*/ 679 h 2568"/>
                <a:gd name="T70" fmla="*/ 35 w 1420"/>
                <a:gd name="T71" fmla="*/ 1090 h 2568"/>
                <a:gd name="T72" fmla="*/ 38 w 1420"/>
                <a:gd name="T73" fmla="*/ 1546 h 2568"/>
                <a:gd name="T74" fmla="*/ 63 w 1420"/>
                <a:gd name="T75" fmla="*/ 1893 h 2568"/>
                <a:gd name="T76" fmla="*/ 201 w 1420"/>
                <a:gd name="T77" fmla="*/ 2000 h 2568"/>
                <a:gd name="T78" fmla="*/ 232 w 1420"/>
                <a:gd name="T79" fmla="*/ 2206 h 2568"/>
                <a:gd name="T80" fmla="*/ 230 w 1420"/>
                <a:gd name="T81" fmla="*/ 2362 h 2568"/>
                <a:gd name="T82" fmla="*/ 362 w 1420"/>
                <a:gd name="T83" fmla="*/ 2512 h 2568"/>
                <a:gd name="T84" fmla="*/ 291 w 1420"/>
                <a:gd name="T85" fmla="*/ 2407 h 2568"/>
                <a:gd name="T86" fmla="*/ 242 w 1420"/>
                <a:gd name="T87" fmla="*/ 2207 h 2568"/>
                <a:gd name="T88" fmla="*/ 257 w 1420"/>
                <a:gd name="T89" fmla="*/ 2057 h 2568"/>
                <a:gd name="T90" fmla="*/ 43 w 1420"/>
                <a:gd name="T91" fmla="*/ 1832 h 2568"/>
                <a:gd name="T92" fmla="*/ 53 w 1420"/>
                <a:gd name="T93" fmla="*/ 1432 h 2568"/>
                <a:gd name="T94" fmla="*/ 70 w 1420"/>
                <a:gd name="T95" fmla="*/ 621 h 2568"/>
                <a:gd name="T96" fmla="*/ 620 w 1420"/>
                <a:gd name="T97" fmla="*/ 83 h 2568"/>
                <a:gd name="T98" fmla="*/ 1274 w 1420"/>
                <a:gd name="T99" fmla="*/ 139 h 2568"/>
                <a:gd name="T100" fmla="*/ 1404 w 1420"/>
                <a:gd name="T101" fmla="*/ 285 h 2568"/>
                <a:gd name="T102" fmla="*/ 1413 w 1420"/>
                <a:gd name="T103" fmla="*/ 287 h 2568"/>
                <a:gd name="T104" fmla="*/ 1413 w 1420"/>
                <a:gd name="T105" fmla="*/ 283 h 2568"/>
                <a:gd name="T106" fmla="*/ 1310 w 1420"/>
                <a:gd name="T107" fmla="*/ 156 h 2568"/>
                <a:gd name="T108" fmla="*/ 970 w 1420"/>
                <a:gd name="T109" fmla="*/ 14 h 2568"/>
                <a:gd name="T110" fmla="*/ 377 w 1420"/>
                <a:gd name="T111" fmla="*/ 2512 h 2568"/>
                <a:gd name="T112" fmla="*/ 366 w 1420"/>
                <a:gd name="T113" fmla="*/ 2219 h 2568"/>
                <a:gd name="T114" fmla="*/ 362 w 1420"/>
                <a:gd name="T115" fmla="*/ 2212 h 2568"/>
                <a:gd name="T116" fmla="*/ 351 w 1420"/>
                <a:gd name="T117" fmla="*/ 2395 h 2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20" h="2568">
                  <a:moveTo>
                    <a:pt x="361" y="2568"/>
                  </a:moveTo>
                  <a:cubicBezTo>
                    <a:pt x="360" y="2568"/>
                    <a:pt x="359" y="2568"/>
                    <a:pt x="357" y="2568"/>
                  </a:cubicBezTo>
                  <a:cubicBezTo>
                    <a:pt x="353" y="2566"/>
                    <a:pt x="351" y="2563"/>
                    <a:pt x="351" y="2559"/>
                  </a:cubicBezTo>
                  <a:cubicBezTo>
                    <a:pt x="351" y="2559"/>
                    <a:pt x="351" y="2559"/>
                    <a:pt x="351" y="2559"/>
                  </a:cubicBezTo>
                  <a:cubicBezTo>
                    <a:pt x="352" y="2556"/>
                    <a:pt x="352" y="2556"/>
                    <a:pt x="352" y="2556"/>
                  </a:cubicBezTo>
                  <a:cubicBezTo>
                    <a:pt x="374" y="2493"/>
                    <a:pt x="326" y="2454"/>
                    <a:pt x="279" y="2416"/>
                  </a:cubicBezTo>
                  <a:cubicBezTo>
                    <a:pt x="259" y="2399"/>
                    <a:pt x="239" y="2383"/>
                    <a:pt x="226" y="2366"/>
                  </a:cubicBezTo>
                  <a:cubicBezTo>
                    <a:pt x="197" y="2329"/>
                    <a:pt x="191" y="2288"/>
                    <a:pt x="209" y="2241"/>
                  </a:cubicBezTo>
                  <a:cubicBezTo>
                    <a:pt x="214" y="2228"/>
                    <a:pt x="221" y="2216"/>
                    <a:pt x="227" y="2204"/>
                  </a:cubicBezTo>
                  <a:cubicBezTo>
                    <a:pt x="235" y="2186"/>
                    <a:pt x="245" y="2168"/>
                    <a:pt x="249" y="2149"/>
                  </a:cubicBezTo>
                  <a:cubicBezTo>
                    <a:pt x="263" y="2096"/>
                    <a:pt x="244" y="2043"/>
                    <a:pt x="197" y="2004"/>
                  </a:cubicBezTo>
                  <a:cubicBezTo>
                    <a:pt x="181" y="1990"/>
                    <a:pt x="162" y="1978"/>
                    <a:pt x="144" y="1967"/>
                  </a:cubicBezTo>
                  <a:cubicBezTo>
                    <a:pt x="113" y="1948"/>
                    <a:pt x="81" y="1928"/>
                    <a:pt x="58" y="1896"/>
                  </a:cubicBezTo>
                  <a:cubicBezTo>
                    <a:pt x="0" y="1814"/>
                    <a:pt x="12" y="1712"/>
                    <a:pt x="25" y="1614"/>
                  </a:cubicBezTo>
                  <a:cubicBezTo>
                    <a:pt x="28" y="1590"/>
                    <a:pt x="31" y="1568"/>
                    <a:pt x="32" y="1546"/>
                  </a:cubicBezTo>
                  <a:cubicBezTo>
                    <a:pt x="43" y="1417"/>
                    <a:pt x="38" y="1285"/>
                    <a:pt x="32" y="1157"/>
                  </a:cubicBezTo>
                  <a:cubicBezTo>
                    <a:pt x="31" y="1135"/>
                    <a:pt x="31" y="1113"/>
                    <a:pt x="30" y="1090"/>
                  </a:cubicBezTo>
                  <a:cubicBezTo>
                    <a:pt x="29" y="1084"/>
                    <a:pt x="29" y="1084"/>
                    <a:pt x="29" y="1084"/>
                  </a:cubicBezTo>
                  <a:cubicBezTo>
                    <a:pt x="24" y="950"/>
                    <a:pt x="19" y="812"/>
                    <a:pt x="43" y="678"/>
                  </a:cubicBezTo>
                  <a:cubicBezTo>
                    <a:pt x="63" y="561"/>
                    <a:pt x="117" y="459"/>
                    <a:pt x="211" y="357"/>
                  </a:cubicBezTo>
                  <a:cubicBezTo>
                    <a:pt x="315" y="244"/>
                    <a:pt x="408" y="168"/>
                    <a:pt x="503" y="117"/>
                  </a:cubicBezTo>
                  <a:cubicBezTo>
                    <a:pt x="601" y="64"/>
                    <a:pt x="725" y="29"/>
                    <a:pt x="864" y="15"/>
                  </a:cubicBezTo>
                  <a:cubicBezTo>
                    <a:pt x="976" y="3"/>
                    <a:pt x="1106" y="1"/>
                    <a:pt x="1214" y="73"/>
                  </a:cubicBezTo>
                  <a:cubicBezTo>
                    <a:pt x="1250" y="96"/>
                    <a:pt x="1282" y="125"/>
                    <a:pt x="1314" y="152"/>
                  </a:cubicBezTo>
                  <a:cubicBezTo>
                    <a:pt x="1323" y="160"/>
                    <a:pt x="1333" y="168"/>
                    <a:pt x="1342" y="176"/>
                  </a:cubicBezTo>
                  <a:cubicBezTo>
                    <a:pt x="1372" y="202"/>
                    <a:pt x="1402" y="232"/>
                    <a:pt x="1419" y="281"/>
                  </a:cubicBezTo>
                  <a:cubicBezTo>
                    <a:pt x="1419" y="281"/>
                    <a:pt x="1419" y="281"/>
                    <a:pt x="1419" y="281"/>
                  </a:cubicBezTo>
                  <a:cubicBezTo>
                    <a:pt x="1420" y="285"/>
                    <a:pt x="1419" y="288"/>
                    <a:pt x="1417" y="291"/>
                  </a:cubicBezTo>
                  <a:cubicBezTo>
                    <a:pt x="1414" y="293"/>
                    <a:pt x="1410" y="295"/>
                    <a:pt x="1407" y="294"/>
                  </a:cubicBezTo>
                  <a:cubicBezTo>
                    <a:pt x="1403" y="293"/>
                    <a:pt x="1400" y="291"/>
                    <a:pt x="1399" y="287"/>
                  </a:cubicBezTo>
                  <a:cubicBezTo>
                    <a:pt x="1382" y="234"/>
                    <a:pt x="1341" y="201"/>
                    <a:pt x="1299" y="166"/>
                  </a:cubicBezTo>
                  <a:cubicBezTo>
                    <a:pt x="1290" y="159"/>
                    <a:pt x="1280" y="151"/>
                    <a:pt x="1271" y="143"/>
                  </a:cubicBezTo>
                  <a:cubicBezTo>
                    <a:pt x="1221" y="99"/>
                    <a:pt x="1159" y="53"/>
                    <a:pt x="1082" y="38"/>
                  </a:cubicBezTo>
                  <a:cubicBezTo>
                    <a:pt x="921" y="6"/>
                    <a:pt x="743" y="48"/>
                    <a:pt x="622" y="89"/>
                  </a:cubicBezTo>
                  <a:cubicBezTo>
                    <a:pt x="510" y="126"/>
                    <a:pt x="405" y="195"/>
                    <a:pt x="292" y="303"/>
                  </a:cubicBezTo>
                  <a:cubicBezTo>
                    <a:pt x="201" y="391"/>
                    <a:pt x="112" y="490"/>
                    <a:pt x="76" y="622"/>
                  </a:cubicBezTo>
                  <a:cubicBezTo>
                    <a:pt x="29" y="796"/>
                    <a:pt x="39" y="983"/>
                    <a:pt x="50" y="1164"/>
                  </a:cubicBezTo>
                  <a:cubicBezTo>
                    <a:pt x="55" y="1253"/>
                    <a:pt x="60" y="1345"/>
                    <a:pt x="58" y="1432"/>
                  </a:cubicBezTo>
                  <a:cubicBezTo>
                    <a:pt x="57" y="1493"/>
                    <a:pt x="52" y="1559"/>
                    <a:pt x="43" y="1634"/>
                  </a:cubicBezTo>
                  <a:cubicBezTo>
                    <a:pt x="36" y="1699"/>
                    <a:pt x="28" y="1767"/>
                    <a:pt x="48" y="1830"/>
                  </a:cubicBezTo>
                  <a:cubicBezTo>
                    <a:pt x="67" y="1888"/>
                    <a:pt x="113" y="1918"/>
                    <a:pt x="157" y="1948"/>
                  </a:cubicBezTo>
                  <a:cubicBezTo>
                    <a:pt x="199" y="1976"/>
                    <a:pt x="242" y="2004"/>
                    <a:pt x="262" y="2055"/>
                  </a:cubicBezTo>
                  <a:cubicBezTo>
                    <a:pt x="278" y="2094"/>
                    <a:pt x="278" y="2137"/>
                    <a:pt x="260" y="2181"/>
                  </a:cubicBezTo>
                  <a:cubicBezTo>
                    <a:pt x="256" y="2190"/>
                    <a:pt x="252" y="2200"/>
                    <a:pt x="247" y="2210"/>
                  </a:cubicBezTo>
                  <a:cubicBezTo>
                    <a:pt x="223" y="2264"/>
                    <a:pt x="202" y="2311"/>
                    <a:pt x="251" y="2364"/>
                  </a:cubicBezTo>
                  <a:cubicBezTo>
                    <a:pt x="264" y="2377"/>
                    <a:pt x="279" y="2390"/>
                    <a:pt x="294" y="2403"/>
                  </a:cubicBezTo>
                  <a:cubicBezTo>
                    <a:pt x="319" y="2424"/>
                    <a:pt x="345" y="2446"/>
                    <a:pt x="361" y="2472"/>
                  </a:cubicBezTo>
                  <a:cubicBezTo>
                    <a:pt x="358" y="2447"/>
                    <a:pt x="352" y="2422"/>
                    <a:pt x="345" y="2397"/>
                  </a:cubicBezTo>
                  <a:cubicBezTo>
                    <a:pt x="329" y="2335"/>
                    <a:pt x="312" y="2271"/>
                    <a:pt x="354" y="2211"/>
                  </a:cubicBezTo>
                  <a:cubicBezTo>
                    <a:pt x="356" y="2208"/>
                    <a:pt x="359" y="2206"/>
                    <a:pt x="363" y="2207"/>
                  </a:cubicBezTo>
                  <a:cubicBezTo>
                    <a:pt x="367" y="2207"/>
                    <a:pt x="370" y="2209"/>
                    <a:pt x="372" y="2213"/>
                  </a:cubicBezTo>
                  <a:cubicBezTo>
                    <a:pt x="373" y="2216"/>
                    <a:pt x="373" y="2219"/>
                    <a:pt x="371" y="2222"/>
                  </a:cubicBezTo>
                  <a:cubicBezTo>
                    <a:pt x="333" y="2277"/>
                    <a:pt x="349" y="2336"/>
                    <a:pt x="365" y="2399"/>
                  </a:cubicBezTo>
                  <a:cubicBezTo>
                    <a:pt x="379" y="2453"/>
                    <a:pt x="393" y="2508"/>
                    <a:pt x="372" y="2562"/>
                  </a:cubicBezTo>
                  <a:cubicBezTo>
                    <a:pt x="371" y="2564"/>
                    <a:pt x="371" y="2564"/>
                    <a:pt x="371" y="2564"/>
                  </a:cubicBezTo>
                  <a:cubicBezTo>
                    <a:pt x="370" y="2564"/>
                    <a:pt x="370" y="2564"/>
                    <a:pt x="370" y="2564"/>
                  </a:cubicBezTo>
                  <a:cubicBezTo>
                    <a:pt x="368" y="2567"/>
                    <a:pt x="365" y="2568"/>
                    <a:pt x="361" y="2568"/>
                  </a:cubicBezTo>
                  <a:close/>
                  <a:moveTo>
                    <a:pt x="357" y="2560"/>
                  </a:moveTo>
                  <a:cubicBezTo>
                    <a:pt x="357" y="2562"/>
                    <a:pt x="359" y="2562"/>
                    <a:pt x="359" y="2563"/>
                  </a:cubicBezTo>
                  <a:cubicBezTo>
                    <a:pt x="361" y="2563"/>
                    <a:pt x="363" y="2563"/>
                    <a:pt x="364" y="2562"/>
                  </a:cubicBezTo>
                  <a:lnTo>
                    <a:pt x="357" y="2560"/>
                  </a:lnTo>
                  <a:close/>
                  <a:moveTo>
                    <a:pt x="358" y="2555"/>
                  </a:moveTo>
                  <a:cubicBezTo>
                    <a:pt x="367" y="2557"/>
                    <a:pt x="367" y="2557"/>
                    <a:pt x="367" y="2557"/>
                  </a:cubicBezTo>
                  <a:cubicBezTo>
                    <a:pt x="374" y="2536"/>
                    <a:pt x="374" y="2517"/>
                    <a:pt x="368" y="2500"/>
                  </a:cubicBezTo>
                  <a:cubicBezTo>
                    <a:pt x="368" y="2518"/>
                    <a:pt x="365" y="2537"/>
                    <a:pt x="358" y="2555"/>
                  </a:cubicBezTo>
                  <a:close/>
                  <a:moveTo>
                    <a:pt x="970" y="14"/>
                  </a:moveTo>
                  <a:cubicBezTo>
                    <a:pt x="934" y="14"/>
                    <a:pt x="898" y="17"/>
                    <a:pt x="865" y="20"/>
                  </a:cubicBezTo>
                  <a:cubicBezTo>
                    <a:pt x="727" y="34"/>
                    <a:pt x="603" y="69"/>
                    <a:pt x="506" y="121"/>
                  </a:cubicBezTo>
                  <a:cubicBezTo>
                    <a:pt x="411" y="172"/>
                    <a:pt x="318" y="248"/>
                    <a:pt x="215" y="361"/>
                  </a:cubicBezTo>
                  <a:cubicBezTo>
                    <a:pt x="121" y="462"/>
                    <a:pt x="68" y="563"/>
                    <a:pt x="48" y="679"/>
                  </a:cubicBezTo>
                  <a:cubicBezTo>
                    <a:pt x="25" y="812"/>
                    <a:pt x="30" y="950"/>
                    <a:pt x="35" y="1084"/>
                  </a:cubicBezTo>
                  <a:cubicBezTo>
                    <a:pt x="35" y="1090"/>
                    <a:pt x="35" y="1090"/>
                    <a:pt x="35" y="1090"/>
                  </a:cubicBezTo>
                  <a:cubicBezTo>
                    <a:pt x="36" y="1112"/>
                    <a:pt x="37" y="1135"/>
                    <a:pt x="38" y="1157"/>
                  </a:cubicBezTo>
                  <a:cubicBezTo>
                    <a:pt x="43" y="1285"/>
                    <a:pt x="49" y="1417"/>
                    <a:pt x="38" y="1546"/>
                  </a:cubicBezTo>
                  <a:cubicBezTo>
                    <a:pt x="36" y="1568"/>
                    <a:pt x="33" y="1591"/>
                    <a:pt x="30" y="1614"/>
                  </a:cubicBezTo>
                  <a:cubicBezTo>
                    <a:pt x="18" y="1712"/>
                    <a:pt x="5" y="1812"/>
                    <a:pt x="63" y="1893"/>
                  </a:cubicBezTo>
                  <a:cubicBezTo>
                    <a:pt x="85" y="1924"/>
                    <a:pt x="115" y="1943"/>
                    <a:pt x="147" y="1962"/>
                  </a:cubicBezTo>
                  <a:cubicBezTo>
                    <a:pt x="165" y="1974"/>
                    <a:pt x="184" y="1986"/>
                    <a:pt x="201" y="2000"/>
                  </a:cubicBezTo>
                  <a:cubicBezTo>
                    <a:pt x="249" y="2040"/>
                    <a:pt x="269" y="2095"/>
                    <a:pt x="255" y="2151"/>
                  </a:cubicBezTo>
                  <a:cubicBezTo>
                    <a:pt x="250" y="2170"/>
                    <a:pt x="241" y="2189"/>
                    <a:pt x="232" y="2206"/>
                  </a:cubicBezTo>
                  <a:cubicBezTo>
                    <a:pt x="226" y="2218"/>
                    <a:pt x="219" y="2231"/>
                    <a:pt x="215" y="2243"/>
                  </a:cubicBezTo>
                  <a:cubicBezTo>
                    <a:pt x="197" y="2289"/>
                    <a:pt x="202" y="2326"/>
                    <a:pt x="230" y="2362"/>
                  </a:cubicBezTo>
                  <a:cubicBezTo>
                    <a:pt x="243" y="2379"/>
                    <a:pt x="263" y="2395"/>
                    <a:pt x="283" y="2411"/>
                  </a:cubicBezTo>
                  <a:cubicBezTo>
                    <a:pt x="319" y="2441"/>
                    <a:pt x="356" y="2471"/>
                    <a:pt x="362" y="2512"/>
                  </a:cubicBezTo>
                  <a:cubicBezTo>
                    <a:pt x="363" y="2503"/>
                    <a:pt x="363" y="2494"/>
                    <a:pt x="362" y="2485"/>
                  </a:cubicBezTo>
                  <a:cubicBezTo>
                    <a:pt x="348" y="2456"/>
                    <a:pt x="319" y="2431"/>
                    <a:pt x="291" y="2407"/>
                  </a:cubicBezTo>
                  <a:cubicBezTo>
                    <a:pt x="275" y="2394"/>
                    <a:pt x="260" y="2381"/>
                    <a:pt x="247" y="2368"/>
                  </a:cubicBezTo>
                  <a:cubicBezTo>
                    <a:pt x="195" y="2312"/>
                    <a:pt x="218" y="2261"/>
                    <a:pt x="242" y="2207"/>
                  </a:cubicBezTo>
                  <a:cubicBezTo>
                    <a:pt x="246" y="2198"/>
                    <a:pt x="251" y="2188"/>
                    <a:pt x="255" y="2178"/>
                  </a:cubicBezTo>
                  <a:cubicBezTo>
                    <a:pt x="272" y="2136"/>
                    <a:pt x="273" y="2095"/>
                    <a:pt x="257" y="2057"/>
                  </a:cubicBezTo>
                  <a:cubicBezTo>
                    <a:pt x="237" y="2008"/>
                    <a:pt x="197" y="1981"/>
                    <a:pt x="154" y="1953"/>
                  </a:cubicBezTo>
                  <a:cubicBezTo>
                    <a:pt x="109" y="1922"/>
                    <a:pt x="62" y="1891"/>
                    <a:pt x="43" y="1832"/>
                  </a:cubicBezTo>
                  <a:cubicBezTo>
                    <a:pt x="22" y="1767"/>
                    <a:pt x="30" y="1699"/>
                    <a:pt x="38" y="1633"/>
                  </a:cubicBezTo>
                  <a:cubicBezTo>
                    <a:pt x="47" y="1559"/>
                    <a:pt x="52" y="1493"/>
                    <a:pt x="53" y="1432"/>
                  </a:cubicBezTo>
                  <a:cubicBezTo>
                    <a:pt x="55" y="1345"/>
                    <a:pt x="49" y="1253"/>
                    <a:pt x="44" y="1165"/>
                  </a:cubicBezTo>
                  <a:cubicBezTo>
                    <a:pt x="34" y="983"/>
                    <a:pt x="23" y="795"/>
                    <a:pt x="70" y="621"/>
                  </a:cubicBezTo>
                  <a:cubicBezTo>
                    <a:pt x="107" y="487"/>
                    <a:pt x="197" y="387"/>
                    <a:pt x="288" y="299"/>
                  </a:cubicBezTo>
                  <a:cubicBezTo>
                    <a:pt x="402" y="190"/>
                    <a:pt x="507" y="121"/>
                    <a:pt x="620" y="83"/>
                  </a:cubicBezTo>
                  <a:cubicBezTo>
                    <a:pt x="742" y="42"/>
                    <a:pt x="921" y="0"/>
                    <a:pt x="1083" y="32"/>
                  </a:cubicBezTo>
                  <a:cubicBezTo>
                    <a:pt x="1162" y="48"/>
                    <a:pt x="1224" y="95"/>
                    <a:pt x="1274" y="139"/>
                  </a:cubicBezTo>
                  <a:cubicBezTo>
                    <a:pt x="1284" y="147"/>
                    <a:pt x="1293" y="155"/>
                    <a:pt x="1302" y="162"/>
                  </a:cubicBezTo>
                  <a:cubicBezTo>
                    <a:pt x="1344" y="196"/>
                    <a:pt x="1386" y="231"/>
                    <a:pt x="1404" y="285"/>
                  </a:cubicBezTo>
                  <a:cubicBezTo>
                    <a:pt x="1405" y="287"/>
                    <a:pt x="1407" y="288"/>
                    <a:pt x="1408" y="288"/>
                  </a:cubicBezTo>
                  <a:cubicBezTo>
                    <a:pt x="1410" y="289"/>
                    <a:pt x="1412" y="288"/>
                    <a:pt x="1413" y="287"/>
                  </a:cubicBezTo>
                  <a:cubicBezTo>
                    <a:pt x="1414" y="286"/>
                    <a:pt x="1414" y="285"/>
                    <a:pt x="1413" y="283"/>
                  </a:cubicBezTo>
                  <a:cubicBezTo>
                    <a:pt x="1413" y="283"/>
                    <a:pt x="1413" y="283"/>
                    <a:pt x="1413" y="283"/>
                  </a:cubicBezTo>
                  <a:cubicBezTo>
                    <a:pt x="1398" y="235"/>
                    <a:pt x="1368" y="205"/>
                    <a:pt x="1338" y="180"/>
                  </a:cubicBezTo>
                  <a:cubicBezTo>
                    <a:pt x="1329" y="172"/>
                    <a:pt x="1320" y="164"/>
                    <a:pt x="1310" y="156"/>
                  </a:cubicBezTo>
                  <a:cubicBezTo>
                    <a:pt x="1279" y="129"/>
                    <a:pt x="1246" y="100"/>
                    <a:pt x="1211" y="77"/>
                  </a:cubicBezTo>
                  <a:cubicBezTo>
                    <a:pt x="1137" y="28"/>
                    <a:pt x="1052" y="14"/>
                    <a:pt x="970" y="14"/>
                  </a:cubicBezTo>
                  <a:close/>
                  <a:moveTo>
                    <a:pt x="368" y="2484"/>
                  </a:moveTo>
                  <a:cubicBezTo>
                    <a:pt x="372" y="2493"/>
                    <a:pt x="375" y="2502"/>
                    <a:pt x="377" y="2512"/>
                  </a:cubicBezTo>
                  <a:cubicBezTo>
                    <a:pt x="379" y="2475"/>
                    <a:pt x="369" y="2437"/>
                    <a:pt x="359" y="2400"/>
                  </a:cubicBezTo>
                  <a:cubicBezTo>
                    <a:pt x="344" y="2339"/>
                    <a:pt x="327" y="2276"/>
                    <a:pt x="366" y="2219"/>
                  </a:cubicBezTo>
                  <a:cubicBezTo>
                    <a:pt x="367" y="2218"/>
                    <a:pt x="367" y="2216"/>
                    <a:pt x="367" y="2215"/>
                  </a:cubicBezTo>
                  <a:cubicBezTo>
                    <a:pt x="366" y="2214"/>
                    <a:pt x="364" y="2213"/>
                    <a:pt x="362" y="2212"/>
                  </a:cubicBezTo>
                  <a:cubicBezTo>
                    <a:pt x="361" y="2212"/>
                    <a:pt x="360" y="2213"/>
                    <a:pt x="358" y="2214"/>
                  </a:cubicBezTo>
                  <a:cubicBezTo>
                    <a:pt x="319" y="2272"/>
                    <a:pt x="334" y="2332"/>
                    <a:pt x="351" y="2395"/>
                  </a:cubicBezTo>
                  <a:cubicBezTo>
                    <a:pt x="358" y="2425"/>
                    <a:pt x="366" y="2454"/>
                    <a:pt x="368" y="24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4296" y="381"/>
              <a:ext cx="456" cy="1059"/>
            </a:xfrm>
            <a:custGeom>
              <a:avLst/>
              <a:gdLst>
                <a:gd name="T0" fmla="*/ 85 w 324"/>
                <a:gd name="T1" fmla="*/ 15 h 754"/>
                <a:gd name="T2" fmla="*/ 275 w 324"/>
                <a:gd name="T3" fmla="*/ 445 h 754"/>
                <a:gd name="T4" fmla="*/ 5 w 324"/>
                <a:gd name="T5" fmla="*/ 739 h 754"/>
                <a:gd name="T6" fmla="*/ 18 w 324"/>
                <a:gd name="T7" fmla="*/ 746 h 754"/>
                <a:gd name="T8" fmla="*/ 217 w 324"/>
                <a:gd name="T9" fmla="*/ 566 h 754"/>
                <a:gd name="T10" fmla="*/ 306 w 324"/>
                <a:gd name="T11" fmla="*/ 355 h 754"/>
                <a:gd name="T12" fmla="*/ 85 w 324"/>
                <a:gd name="T13" fmla="*/ 1 h 754"/>
                <a:gd name="T14" fmla="*/ 85 w 324"/>
                <a:gd name="T15" fmla="*/ 1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754">
                  <a:moveTo>
                    <a:pt x="85" y="15"/>
                  </a:moveTo>
                  <a:cubicBezTo>
                    <a:pt x="286" y="28"/>
                    <a:pt x="324" y="292"/>
                    <a:pt x="275" y="445"/>
                  </a:cubicBezTo>
                  <a:cubicBezTo>
                    <a:pt x="230" y="584"/>
                    <a:pt x="79" y="623"/>
                    <a:pt x="5" y="739"/>
                  </a:cubicBezTo>
                  <a:cubicBezTo>
                    <a:pt x="0" y="747"/>
                    <a:pt x="13" y="754"/>
                    <a:pt x="18" y="746"/>
                  </a:cubicBezTo>
                  <a:cubicBezTo>
                    <a:pt x="67" y="669"/>
                    <a:pt x="152" y="629"/>
                    <a:pt x="217" y="566"/>
                  </a:cubicBezTo>
                  <a:cubicBezTo>
                    <a:pt x="275" y="510"/>
                    <a:pt x="300" y="435"/>
                    <a:pt x="306" y="355"/>
                  </a:cubicBezTo>
                  <a:cubicBezTo>
                    <a:pt x="318" y="206"/>
                    <a:pt x="263" y="12"/>
                    <a:pt x="85" y="1"/>
                  </a:cubicBezTo>
                  <a:cubicBezTo>
                    <a:pt x="75" y="0"/>
                    <a:pt x="75" y="15"/>
                    <a:pt x="8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4296" y="378"/>
              <a:ext cx="444" cy="1061"/>
            </a:xfrm>
            <a:custGeom>
              <a:avLst/>
              <a:gdLst>
                <a:gd name="T0" fmla="*/ 12 w 316"/>
                <a:gd name="T1" fmla="*/ 755 h 755"/>
                <a:gd name="T2" fmla="*/ 11 w 316"/>
                <a:gd name="T3" fmla="*/ 755 h 755"/>
                <a:gd name="T4" fmla="*/ 2 w 316"/>
                <a:gd name="T5" fmla="*/ 749 h 755"/>
                <a:gd name="T6" fmla="*/ 3 w 316"/>
                <a:gd name="T7" fmla="*/ 739 h 755"/>
                <a:gd name="T8" fmla="*/ 127 w 316"/>
                <a:gd name="T9" fmla="*/ 618 h 755"/>
                <a:gd name="T10" fmla="*/ 272 w 316"/>
                <a:gd name="T11" fmla="*/ 447 h 755"/>
                <a:gd name="T12" fmla="*/ 235 w 316"/>
                <a:gd name="T13" fmla="*/ 107 h 755"/>
                <a:gd name="T14" fmla="*/ 85 w 316"/>
                <a:gd name="T15" fmla="*/ 20 h 755"/>
                <a:gd name="T16" fmla="*/ 85 w 316"/>
                <a:gd name="T17" fmla="*/ 20 h 755"/>
                <a:gd name="T18" fmla="*/ 75 w 316"/>
                <a:gd name="T19" fmla="*/ 9 h 755"/>
                <a:gd name="T20" fmla="*/ 84 w 316"/>
                <a:gd name="T21" fmla="*/ 0 h 755"/>
                <a:gd name="T22" fmla="*/ 85 w 316"/>
                <a:gd name="T23" fmla="*/ 0 h 755"/>
                <a:gd name="T24" fmla="*/ 232 w 316"/>
                <a:gd name="T25" fmla="*/ 71 h 755"/>
                <a:gd name="T26" fmla="*/ 309 w 316"/>
                <a:gd name="T27" fmla="*/ 358 h 755"/>
                <a:gd name="T28" fmla="*/ 219 w 316"/>
                <a:gd name="T29" fmla="*/ 571 h 755"/>
                <a:gd name="T30" fmla="*/ 142 w 316"/>
                <a:gd name="T31" fmla="*/ 633 h 755"/>
                <a:gd name="T32" fmla="*/ 20 w 316"/>
                <a:gd name="T33" fmla="*/ 750 h 755"/>
                <a:gd name="T34" fmla="*/ 12 w 316"/>
                <a:gd name="T35" fmla="*/ 755 h 755"/>
                <a:gd name="T36" fmla="*/ 84 w 316"/>
                <a:gd name="T37" fmla="*/ 5 h 755"/>
                <a:gd name="T38" fmla="*/ 81 w 316"/>
                <a:gd name="T39" fmla="*/ 9 h 755"/>
                <a:gd name="T40" fmla="*/ 85 w 316"/>
                <a:gd name="T41" fmla="*/ 15 h 755"/>
                <a:gd name="T42" fmla="*/ 85 w 316"/>
                <a:gd name="T43" fmla="*/ 15 h 755"/>
                <a:gd name="T44" fmla="*/ 240 w 316"/>
                <a:gd name="T45" fmla="*/ 104 h 755"/>
                <a:gd name="T46" fmla="*/ 277 w 316"/>
                <a:gd name="T47" fmla="*/ 448 h 755"/>
                <a:gd name="T48" fmla="*/ 130 w 316"/>
                <a:gd name="T49" fmla="*/ 622 h 755"/>
                <a:gd name="T50" fmla="*/ 7 w 316"/>
                <a:gd name="T51" fmla="*/ 742 h 755"/>
                <a:gd name="T52" fmla="*/ 7 w 316"/>
                <a:gd name="T53" fmla="*/ 746 h 755"/>
                <a:gd name="T54" fmla="*/ 12 w 316"/>
                <a:gd name="T55" fmla="*/ 749 h 755"/>
                <a:gd name="T56" fmla="*/ 15 w 316"/>
                <a:gd name="T57" fmla="*/ 747 h 755"/>
                <a:gd name="T58" fmla="*/ 138 w 316"/>
                <a:gd name="T59" fmla="*/ 629 h 755"/>
                <a:gd name="T60" fmla="*/ 215 w 316"/>
                <a:gd name="T61" fmla="*/ 566 h 755"/>
                <a:gd name="T62" fmla="*/ 304 w 316"/>
                <a:gd name="T63" fmla="*/ 357 h 755"/>
                <a:gd name="T64" fmla="*/ 228 w 316"/>
                <a:gd name="T65" fmla="*/ 75 h 755"/>
                <a:gd name="T66" fmla="*/ 85 w 316"/>
                <a:gd name="T67" fmla="*/ 5 h 755"/>
                <a:gd name="T68" fmla="*/ 84 w 316"/>
                <a:gd name="T69" fmla="*/ 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" h="755">
                  <a:moveTo>
                    <a:pt x="12" y="755"/>
                  </a:moveTo>
                  <a:cubicBezTo>
                    <a:pt x="12" y="755"/>
                    <a:pt x="11" y="755"/>
                    <a:pt x="11" y="755"/>
                  </a:cubicBezTo>
                  <a:cubicBezTo>
                    <a:pt x="7" y="754"/>
                    <a:pt x="4" y="752"/>
                    <a:pt x="2" y="749"/>
                  </a:cubicBezTo>
                  <a:cubicBezTo>
                    <a:pt x="0" y="746"/>
                    <a:pt x="1" y="742"/>
                    <a:pt x="3" y="739"/>
                  </a:cubicBezTo>
                  <a:cubicBezTo>
                    <a:pt x="35" y="689"/>
                    <a:pt x="81" y="653"/>
                    <a:pt x="127" y="618"/>
                  </a:cubicBezTo>
                  <a:cubicBezTo>
                    <a:pt x="189" y="570"/>
                    <a:pt x="247" y="525"/>
                    <a:pt x="272" y="447"/>
                  </a:cubicBezTo>
                  <a:cubicBezTo>
                    <a:pt x="303" y="350"/>
                    <a:pt x="301" y="202"/>
                    <a:pt x="235" y="107"/>
                  </a:cubicBezTo>
                  <a:cubicBezTo>
                    <a:pt x="199" y="53"/>
                    <a:pt x="148" y="24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78" y="20"/>
                    <a:pt x="75" y="14"/>
                    <a:pt x="75" y="9"/>
                  </a:cubicBezTo>
                  <a:cubicBezTo>
                    <a:pt x="75" y="3"/>
                    <a:pt x="79" y="0"/>
                    <a:pt x="8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45" y="4"/>
                    <a:pt x="194" y="28"/>
                    <a:pt x="232" y="71"/>
                  </a:cubicBezTo>
                  <a:cubicBezTo>
                    <a:pt x="299" y="148"/>
                    <a:pt x="316" y="270"/>
                    <a:pt x="309" y="358"/>
                  </a:cubicBezTo>
                  <a:cubicBezTo>
                    <a:pt x="302" y="448"/>
                    <a:pt x="272" y="520"/>
                    <a:pt x="219" y="571"/>
                  </a:cubicBezTo>
                  <a:cubicBezTo>
                    <a:pt x="195" y="593"/>
                    <a:pt x="168" y="614"/>
                    <a:pt x="142" y="633"/>
                  </a:cubicBezTo>
                  <a:cubicBezTo>
                    <a:pt x="97" y="667"/>
                    <a:pt x="51" y="701"/>
                    <a:pt x="20" y="750"/>
                  </a:cubicBezTo>
                  <a:cubicBezTo>
                    <a:pt x="18" y="753"/>
                    <a:pt x="15" y="755"/>
                    <a:pt x="12" y="755"/>
                  </a:cubicBezTo>
                  <a:close/>
                  <a:moveTo>
                    <a:pt x="84" y="5"/>
                  </a:moveTo>
                  <a:cubicBezTo>
                    <a:pt x="81" y="5"/>
                    <a:pt x="81" y="8"/>
                    <a:pt x="81" y="9"/>
                  </a:cubicBezTo>
                  <a:cubicBezTo>
                    <a:pt x="81" y="11"/>
                    <a:pt x="81" y="14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150" y="19"/>
                    <a:pt x="202" y="49"/>
                    <a:pt x="240" y="104"/>
                  </a:cubicBezTo>
                  <a:cubicBezTo>
                    <a:pt x="306" y="200"/>
                    <a:pt x="309" y="350"/>
                    <a:pt x="277" y="448"/>
                  </a:cubicBezTo>
                  <a:cubicBezTo>
                    <a:pt x="252" y="528"/>
                    <a:pt x="190" y="576"/>
                    <a:pt x="130" y="622"/>
                  </a:cubicBezTo>
                  <a:cubicBezTo>
                    <a:pt x="85" y="657"/>
                    <a:pt x="39" y="693"/>
                    <a:pt x="7" y="742"/>
                  </a:cubicBezTo>
                  <a:cubicBezTo>
                    <a:pt x="6" y="744"/>
                    <a:pt x="6" y="745"/>
                    <a:pt x="7" y="746"/>
                  </a:cubicBezTo>
                  <a:cubicBezTo>
                    <a:pt x="8" y="748"/>
                    <a:pt x="10" y="749"/>
                    <a:pt x="12" y="749"/>
                  </a:cubicBezTo>
                  <a:cubicBezTo>
                    <a:pt x="13" y="749"/>
                    <a:pt x="14" y="749"/>
                    <a:pt x="15" y="747"/>
                  </a:cubicBezTo>
                  <a:cubicBezTo>
                    <a:pt x="47" y="697"/>
                    <a:pt x="93" y="663"/>
                    <a:pt x="138" y="629"/>
                  </a:cubicBezTo>
                  <a:cubicBezTo>
                    <a:pt x="164" y="609"/>
                    <a:pt x="191" y="589"/>
                    <a:pt x="215" y="566"/>
                  </a:cubicBezTo>
                  <a:cubicBezTo>
                    <a:pt x="267" y="517"/>
                    <a:pt x="297" y="446"/>
                    <a:pt x="304" y="357"/>
                  </a:cubicBezTo>
                  <a:cubicBezTo>
                    <a:pt x="310" y="270"/>
                    <a:pt x="294" y="150"/>
                    <a:pt x="228" y="75"/>
                  </a:cubicBezTo>
                  <a:cubicBezTo>
                    <a:pt x="191" y="32"/>
                    <a:pt x="143" y="9"/>
                    <a:pt x="85" y="5"/>
                  </a:cubicBezTo>
                  <a:cubicBezTo>
                    <a:pt x="85" y="5"/>
                    <a:pt x="85" y="5"/>
                    <a:pt x="84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320" y="1828"/>
              <a:ext cx="625" cy="158"/>
            </a:xfrm>
            <a:custGeom>
              <a:avLst/>
              <a:gdLst>
                <a:gd name="T0" fmla="*/ 429 w 445"/>
                <a:gd name="T1" fmla="*/ 39 h 113"/>
                <a:gd name="T2" fmla="*/ 247 w 445"/>
                <a:gd name="T3" fmla="*/ 93 h 113"/>
                <a:gd name="T4" fmla="*/ 18 w 445"/>
                <a:gd name="T5" fmla="*/ 6 h 113"/>
                <a:gd name="T6" fmla="*/ 8 w 445"/>
                <a:gd name="T7" fmla="*/ 16 h 113"/>
                <a:gd name="T8" fmla="*/ 230 w 445"/>
                <a:gd name="T9" fmla="*/ 106 h 113"/>
                <a:gd name="T10" fmla="*/ 436 w 445"/>
                <a:gd name="T11" fmla="*/ 51 h 113"/>
                <a:gd name="T12" fmla="*/ 429 w 445"/>
                <a:gd name="T13" fmla="*/ 3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13">
                  <a:moveTo>
                    <a:pt x="429" y="39"/>
                  </a:moveTo>
                  <a:cubicBezTo>
                    <a:pt x="371" y="72"/>
                    <a:pt x="315" y="96"/>
                    <a:pt x="247" y="93"/>
                  </a:cubicBezTo>
                  <a:cubicBezTo>
                    <a:pt x="164" y="89"/>
                    <a:pt x="84" y="57"/>
                    <a:pt x="18" y="6"/>
                  </a:cubicBezTo>
                  <a:cubicBezTo>
                    <a:pt x="11" y="0"/>
                    <a:pt x="0" y="10"/>
                    <a:pt x="8" y="16"/>
                  </a:cubicBezTo>
                  <a:cubicBezTo>
                    <a:pt x="72" y="67"/>
                    <a:pt x="148" y="99"/>
                    <a:pt x="230" y="106"/>
                  </a:cubicBezTo>
                  <a:cubicBezTo>
                    <a:pt x="309" y="113"/>
                    <a:pt x="369" y="90"/>
                    <a:pt x="436" y="51"/>
                  </a:cubicBezTo>
                  <a:cubicBezTo>
                    <a:pt x="445" y="47"/>
                    <a:pt x="437" y="34"/>
                    <a:pt x="429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3322" y="1826"/>
              <a:ext cx="620" cy="158"/>
            </a:xfrm>
            <a:custGeom>
              <a:avLst/>
              <a:gdLst>
                <a:gd name="T0" fmla="*/ 256 w 442"/>
                <a:gd name="T1" fmla="*/ 111 h 112"/>
                <a:gd name="T2" fmla="*/ 229 w 442"/>
                <a:gd name="T3" fmla="*/ 110 h 112"/>
                <a:gd name="T4" fmla="*/ 5 w 442"/>
                <a:gd name="T5" fmla="*/ 19 h 112"/>
                <a:gd name="T6" fmla="*/ 3 w 442"/>
                <a:gd name="T7" fmla="*/ 7 h 112"/>
                <a:gd name="T8" fmla="*/ 19 w 442"/>
                <a:gd name="T9" fmla="*/ 5 h 112"/>
                <a:gd name="T10" fmla="*/ 246 w 442"/>
                <a:gd name="T11" fmla="*/ 91 h 112"/>
                <a:gd name="T12" fmla="*/ 257 w 442"/>
                <a:gd name="T13" fmla="*/ 91 h 112"/>
                <a:gd name="T14" fmla="*/ 427 w 442"/>
                <a:gd name="T15" fmla="*/ 37 h 112"/>
                <a:gd name="T16" fmla="*/ 427 w 442"/>
                <a:gd name="T17" fmla="*/ 37 h 112"/>
                <a:gd name="T18" fmla="*/ 436 w 442"/>
                <a:gd name="T19" fmla="*/ 37 h 112"/>
                <a:gd name="T20" fmla="*/ 442 w 442"/>
                <a:gd name="T21" fmla="*/ 46 h 112"/>
                <a:gd name="T22" fmla="*/ 437 w 442"/>
                <a:gd name="T23" fmla="*/ 55 h 112"/>
                <a:gd name="T24" fmla="*/ 256 w 442"/>
                <a:gd name="T25" fmla="*/ 111 h 112"/>
                <a:gd name="T26" fmla="*/ 12 w 442"/>
                <a:gd name="T27" fmla="*/ 8 h 112"/>
                <a:gd name="T28" fmla="*/ 8 w 442"/>
                <a:gd name="T29" fmla="*/ 10 h 112"/>
                <a:gd name="T30" fmla="*/ 8 w 442"/>
                <a:gd name="T31" fmla="*/ 15 h 112"/>
                <a:gd name="T32" fmla="*/ 229 w 442"/>
                <a:gd name="T33" fmla="*/ 105 h 112"/>
                <a:gd name="T34" fmla="*/ 434 w 442"/>
                <a:gd name="T35" fmla="*/ 50 h 112"/>
                <a:gd name="T36" fmla="*/ 436 w 442"/>
                <a:gd name="T37" fmla="*/ 46 h 112"/>
                <a:gd name="T38" fmla="*/ 434 w 442"/>
                <a:gd name="T39" fmla="*/ 42 h 112"/>
                <a:gd name="T40" fmla="*/ 429 w 442"/>
                <a:gd name="T41" fmla="*/ 42 h 112"/>
                <a:gd name="T42" fmla="*/ 429 w 442"/>
                <a:gd name="T43" fmla="*/ 42 h 112"/>
                <a:gd name="T44" fmla="*/ 246 w 442"/>
                <a:gd name="T45" fmla="*/ 97 h 112"/>
                <a:gd name="T46" fmla="*/ 15 w 442"/>
                <a:gd name="T47" fmla="*/ 9 h 112"/>
                <a:gd name="T48" fmla="*/ 12 w 442"/>
                <a:gd name="T49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2" h="112">
                  <a:moveTo>
                    <a:pt x="256" y="111"/>
                  </a:moveTo>
                  <a:cubicBezTo>
                    <a:pt x="247" y="111"/>
                    <a:pt x="238" y="111"/>
                    <a:pt x="229" y="110"/>
                  </a:cubicBezTo>
                  <a:cubicBezTo>
                    <a:pt x="149" y="103"/>
                    <a:pt x="72" y="72"/>
                    <a:pt x="5" y="19"/>
                  </a:cubicBezTo>
                  <a:cubicBezTo>
                    <a:pt x="1" y="16"/>
                    <a:pt x="0" y="11"/>
                    <a:pt x="3" y="7"/>
                  </a:cubicBezTo>
                  <a:cubicBezTo>
                    <a:pt x="7" y="2"/>
                    <a:pt x="13" y="0"/>
                    <a:pt x="19" y="5"/>
                  </a:cubicBezTo>
                  <a:cubicBezTo>
                    <a:pt x="87" y="58"/>
                    <a:pt x="166" y="88"/>
                    <a:pt x="246" y="91"/>
                  </a:cubicBezTo>
                  <a:cubicBezTo>
                    <a:pt x="250" y="91"/>
                    <a:pt x="254" y="91"/>
                    <a:pt x="257" y="91"/>
                  </a:cubicBezTo>
                  <a:cubicBezTo>
                    <a:pt x="324" y="91"/>
                    <a:pt x="378" y="65"/>
                    <a:pt x="427" y="37"/>
                  </a:cubicBezTo>
                  <a:cubicBezTo>
                    <a:pt x="427" y="37"/>
                    <a:pt x="427" y="37"/>
                    <a:pt x="427" y="37"/>
                  </a:cubicBezTo>
                  <a:cubicBezTo>
                    <a:pt x="430" y="35"/>
                    <a:pt x="433" y="35"/>
                    <a:pt x="436" y="37"/>
                  </a:cubicBezTo>
                  <a:cubicBezTo>
                    <a:pt x="440" y="39"/>
                    <a:pt x="442" y="43"/>
                    <a:pt x="442" y="46"/>
                  </a:cubicBezTo>
                  <a:cubicBezTo>
                    <a:pt x="442" y="50"/>
                    <a:pt x="440" y="53"/>
                    <a:pt x="437" y="55"/>
                  </a:cubicBezTo>
                  <a:cubicBezTo>
                    <a:pt x="378" y="89"/>
                    <a:pt x="324" y="111"/>
                    <a:pt x="256" y="111"/>
                  </a:cubicBezTo>
                  <a:close/>
                  <a:moveTo>
                    <a:pt x="12" y="8"/>
                  </a:moveTo>
                  <a:cubicBezTo>
                    <a:pt x="10" y="8"/>
                    <a:pt x="9" y="9"/>
                    <a:pt x="8" y="10"/>
                  </a:cubicBezTo>
                  <a:cubicBezTo>
                    <a:pt x="7" y="11"/>
                    <a:pt x="6" y="13"/>
                    <a:pt x="8" y="15"/>
                  </a:cubicBezTo>
                  <a:cubicBezTo>
                    <a:pt x="75" y="67"/>
                    <a:pt x="151" y="98"/>
                    <a:pt x="229" y="105"/>
                  </a:cubicBezTo>
                  <a:cubicBezTo>
                    <a:pt x="309" y="112"/>
                    <a:pt x="369" y="88"/>
                    <a:pt x="434" y="50"/>
                  </a:cubicBezTo>
                  <a:cubicBezTo>
                    <a:pt x="436" y="49"/>
                    <a:pt x="436" y="48"/>
                    <a:pt x="436" y="46"/>
                  </a:cubicBezTo>
                  <a:cubicBezTo>
                    <a:pt x="436" y="45"/>
                    <a:pt x="435" y="43"/>
                    <a:pt x="434" y="42"/>
                  </a:cubicBezTo>
                  <a:cubicBezTo>
                    <a:pt x="432" y="41"/>
                    <a:pt x="431" y="41"/>
                    <a:pt x="429" y="42"/>
                  </a:cubicBezTo>
                  <a:cubicBezTo>
                    <a:pt x="429" y="42"/>
                    <a:pt x="429" y="42"/>
                    <a:pt x="429" y="42"/>
                  </a:cubicBezTo>
                  <a:cubicBezTo>
                    <a:pt x="377" y="72"/>
                    <a:pt x="319" y="100"/>
                    <a:pt x="246" y="97"/>
                  </a:cubicBezTo>
                  <a:cubicBezTo>
                    <a:pt x="164" y="93"/>
                    <a:pt x="85" y="63"/>
                    <a:pt x="15" y="9"/>
                  </a:cubicBezTo>
                  <a:cubicBezTo>
                    <a:pt x="14" y="8"/>
                    <a:pt x="13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3663" y="1420"/>
              <a:ext cx="655" cy="1267"/>
            </a:xfrm>
            <a:custGeom>
              <a:avLst/>
              <a:gdLst>
                <a:gd name="T0" fmla="*/ 450 w 466"/>
                <a:gd name="T1" fmla="*/ 8 h 902"/>
                <a:gd name="T2" fmla="*/ 239 w 466"/>
                <a:gd name="T3" fmla="*/ 223 h 902"/>
                <a:gd name="T4" fmla="*/ 190 w 466"/>
                <a:gd name="T5" fmla="*/ 326 h 902"/>
                <a:gd name="T6" fmla="*/ 142 w 466"/>
                <a:gd name="T7" fmla="*/ 423 h 902"/>
                <a:gd name="T8" fmla="*/ 100 w 466"/>
                <a:gd name="T9" fmla="*/ 473 h 902"/>
                <a:gd name="T10" fmla="*/ 303 w 466"/>
                <a:gd name="T11" fmla="*/ 899 h 902"/>
                <a:gd name="T12" fmla="*/ 307 w 466"/>
                <a:gd name="T13" fmla="*/ 885 h 902"/>
                <a:gd name="T14" fmla="*/ 88 w 466"/>
                <a:gd name="T15" fmla="*/ 655 h 902"/>
                <a:gd name="T16" fmla="*/ 104 w 466"/>
                <a:gd name="T17" fmla="*/ 496 h 902"/>
                <a:gd name="T18" fmla="*/ 180 w 466"/>
                <a:gd name="T19" fmla="*/ 403 h 902"/>
                <a:gd name="T20" fmla="*/ 214 w 466"/>
                <a:gd name="T21" fmla="*/ 297 h 902"/>
                <a:gd name="T22" fmla="*/ 294 w 466"/>
                <a:gd name="T23" fmla="*/ 183 h 902"/>
                <a:gd name="T24" fmla="*/ 460 w 466"/>
                <a:gd name="T25" fmla="*/ 18 h 902"/>
                <a:gd name="T26" fmla="*/ 450 w 466"/>
                <a:gd name="T27" fmla="*/ 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6" h="902">
                  <a:moveTo>
                    <a:pt x="450" y="8"/>
                  </a:moveTo>
                  <a:cubicBezTo>
                    <a:pt x="387" y="86"/>
                    <a:pt x="300" y="142"/>
                    <a:pt x="239" y="223"/>
                  </a:cubicBezTo>
                  <a:cubicBezTo>
                    <a:pt x="215" y="255"/>
                    <a:pt x="200" y="287"/>
                    <a:pt x="190" y="326"/>
                  </a:cubicBezTo>
                  <a:cubicBezTo>
                    <a:pt x="181" y="364"/>
                    <a:pt x="169" y="394"/>
                    <a:pt x="142" y="423"/>
                  </a:cubicBezTo>
                  <a:cubicBezTo>
                    <a:pt x="126" y="439"/>
                    <a:pt x="112" y="455"/>
                    <a:pt x="100" y="473"/>
                  </a:cubicBezTo>
                  <a:cubicBezTo>
                    <a:pt x="0" y="633"/>
                    <a:pt x="136" y="855"/>
                    <a:pt x="303" y="899"/>
                  </a:cubicBezTo>
                  <a:cubicBezTo>
                    <a:pt x="313" y="902"/>
                    <a:pt x="317" y="888"/>
                    <a:pt x="307" y="885"/>
                  </a:cubicBezTo>
                  <a:cubicBezTo>
                    <a:pt x="202" y="857"/>
                    <a:pt x="115" y="759"/>
                    <a:pt x="88" y="655"/>
                  </a:cubicBezTo>
                  <a:cubicBezTo>
                    <a:pt x="73" y="601"/>
                    <a:pt x="78" y="545"/>
                    <a:pt x="104" y="496"/>
                  </a:cubicBezTo>
                  <a:cubicBezTo>
                    <a:pt x="124" y="459"/>
                    <a:pt x="158" y="437"/>
                    <a:pt x="180" y="403"/>
                  </a:cubicBezTo>
                  <a:cubicBezTo>
                    <a:pt x="201" y="371"/>
                    <a:pt x="201" y="332"/>
                    <a:pt x="214" y="297"/>
                  </a:cubicBezTo>
                  <a:cubicBezTo>
                    <a:pt x="230" y="253"/>
                    <a:pt x="261" y="216"/>
                    <a:pt x="294" y="183"/>
                  </a:cubicBezTo>
                  <a:cubicBezTo>
                    <a:pt x="349" y="127"/>
                    <a:pt x="412" y="80"/>
                    <a:pt x="460" y="18"/>
                  </a:cubicBezTo>
                  <a:cubicBezTo>
                    <a:pt x="466" y="11"/>
                    <a:pt x="456" y="0"/>
                    <a:pt x="45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3736" y="1423"/>
              <a:ext cx="582" cy="1266"/>
            </a:xfrm>
            <a:custGeom>
              <a:avLst/>
              <a:gdLst>
                <a:gd name="T0" fmla="*/ 253 w 414"/>
                <a:gd name="T1" fmla="*/ 901 h 901"/>
                <a:gd name="T2" fmla="*/ 251 w 414"/>
                <a:gd name="T3" fmla="*/ 900 h 901"/>
                <a:gd name="T4" fmla="*/ 32 w 414"/>
                <a:gd name="T5" fmla="*/ 696 h 901"/>
                <a:gd name="T6" fmla="*/ 46 w 414"/>
                <a:gd name="T7" fmla="*/ 470 h 901"/>
                <a:gd name="T8" fmla="*/ 88 w 414"/>
                <a:gd name="T9" fmla="*/ 419 h 901"/>
                <a:gd name="T10" fmla="*/ 136 w 414"/>
                <a:gd name="T11" fmla="*/ 324 h 901"/>
                <a:gd name="T12" fmla="*/ 185 w 414"/>
                <a:gd name="T13" fmla="*/ 219 h 901"/>
                <a:gd name="T14" fmla="*/ 294 w 414"/>
                <a:gd name="T15" fmla="*/ 107 h 901"/>
                <a:gd name="T16" fmla="*/ 396 w 414"/>
                <a:gd name="T17" fmla="*/ 4 h 901"/>
                <a:gd name="T18" fmla="*/ 404 w 414"/>
                <a:gd name="T19" fmla="*/ 0 h 901"/>
                <a:gd name="T20" fmla="*/ 412 w 414"/>
                <a:gd name="T21" fmla="*/ 7 h 901"/>
                <a:gd name="T22" fmla="*/ 411 w 414"/>
                <a:gd name="T23" fmla="*/ 18 h 901"/>
                <a:gd name="T24" fmla="*/ 307 w 414"/>
                <a:gd name="T25" fmla="*/ 123 h 901"/>
                <a:gd name="T26" fmla="*/ 244 w 414"/>
                <a:gd name="T27" fmla="*/ 183 h 901"/>
                <a:gd name="T28" fmla="*/ 164 w 414"/>
                <a:gd name="T29" fmla="*/ 296 h 901"/>
                <a:gd name="T30" fmla="*/ 154 w 414"/>
                <a:gd name="T31" fmla="*/ 337 h 901"/>
                <a:gd name="T32" fmla="*/ 130 w 414"/>
                <a:gd name="T33" fmla="*/ 402 h 901"/>
                <a:gd name="T34" fmla="*/ 96 w 414"/>
                <a:gd name="T35" fmla="*/ 443 h 901"/>
                <a:gd name="T36" fmla="*/ 55 w 414"/>
                <a:gd name="T37" fmla="*/ 495 h 901"/>
                <a:gd name="T38" fmla="*/ 38 w 414"/>
                <a:gd name="T39" fmla="*/ 652 h 901"/>
                <a:gd name="T40" fmla="*/ 256 w 414"/>
                <a:gd name="T41" fmla="*/ 880 h 901"/>
                <a:gd name="T42" fmla="*/ 263 w 414"/>
                <a:gd name="T43" fmla="*/ 893 h 901"/>
                <a:gd name="T44" fmla="*/ 259 w 414"/>
                <a:gd name="T45" fmla="*/ 899 h 901"/>
                <a:gd name="T46" fmla="*/ 253 w 414"/>
                <a:gd name="T47" fmla="*/ 901 h 901"/>
                <a:gd name="T48" fmla="*/ 403 w 414"/>
                <a:gd name="T49" fmla="*/ 6 h 901"/>
                <a:gd name="T50" fmla="*/ 400 w 414"/>
                <a:gd name="T51" fmla="*/ 7 h 901"/>
                <a:gd name="T52" fmla="*/ 400 w 414"/>
                <a:gd name="T53" fmla="*/ 7 h 901"/>
                <a:gd name="T54" fmla="*/ 298 w 414"/>
                <a:gd name="T55" fmla="*/ 111 h 901"/>
                <a:gd name="T56" fmla="*/ 190 w 414"/>
                <a:gd name="T57" fmla="*/ 222 h 901"/>
                <a:gd name="T58" fmla="*/ 141 w 414"/>
                <a:gd name="T59" fmla="*/ 325 h 901"/>
                <a:gd name="T60" fmla="*/ 92 w 414"/>
                <a:gd name="T61" fmla="*/ 423 h 901"/>
                <a:gd name="T62" fmla="*/ 51 w 414"/>
                <a:gd name="T63" fmla="*/ 473 h 901"/>
                <a:gd name="T64" fmla="*/ 37 w 414"/>
                <a:gd name="T65" fmla="*/ 694 h 901"/>
                <a:gd name="T66" fmla="*/ 252 w 414"/>
                <a:gd name="T67" fmla="*/ 895 h 901"/>
                <a:gd name="T68" fmla="*/ 258 w 414"/>
                <a:gd name="T69" fmla="*/ 891 h 901"/>
                <a:gd name="T70" fmla="*/ 255 w 414"/>
                <a:gd name="T71" fmla="*/ 886 h 901"/>
                <a:gd name="T72" fmla="*/ 33 w 414"/>
                <a:gd name="T73" fmla="*/ 653 h 901"/>
                <a:gd name="T74" fmla="*/ 50 w 414"/>
                <a:gd name="T75" fmla="*/ 493 h 901"/>
                <a:gd name="T76" fmla="*/ 92 w 414"/>
                <a:gd name="T77" fmla="*/ 440 h 901"/>
                <a:gd name="T78" fmla="*/ 126 w 414"/>
                <a:gd name="T79" fmla="*/ 399 h 901"/>
                <a:gd name="T80" fmla="*/ 148 w 414"/>
                <a:gd name="T81" fmla="*/ 335 h 901"/>
                <a:gd name="T82" fmla="*/ 159 w 414"/>
                <a:gd name="T83" fmla="*/ 294 h 901"/>
                <a:gd name="T84" fmla="*/ 240 w 414"/>
                <a:gd name="T85" fmla="*/ 179 h 901"/>
                <a:gd name="T86" fmla="*/ 303 w 414"/>
                <a:gd name="T87" fmla="*/ 119 h 901"/>
                <a:gd name="T88" fmla="*/ 406 w 414"/>
                <a:gd name="T89" fmla="*/ 14 h 901"/>
                <a:gd name="T90" fmla="*/ 407 w 414"/>
                <a:gd name="T91" fmla="*/ 9 h 901"/>
                <a:gd name="T92" fmla="*/ 403 w 414"/>
                <a:gd name="T93" fmla="*/ 6 h 901"/>
                <a:gd name="T94" fmla="*/ 403 w 414"/>
                <a:gd name="T95" fmla="*/ 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4" h="901">
                  <a:moveTo>
                    <a:pt x="253" y="901"/>
                  </a:moveTo>
                  <a:cubicBezTo>
                    <a:pt x="252" y="901"/>
                    <a:pt x="252" y="900"/>
                    <a:pt x="251" y="900"/>
                  </a:cubicBezTo>
                  <a:cubicBezTo>
                    <a:pt x="157" y="875"/>
                    <a:pt x="71" y="795"/>
                    <a:pt x="32" y="696"/>
                  </a:cubicBezTo>
                  <a:cubicBezTo>
                    <a:pt x="0" y="615"/>
                    <a:pt x="5" y="535"/>
                    <a:pt x="46" y="470"/>
                  </a:cubicBezTo>
                  <a:cubicBezTo>
                    <a:pt x="58" y="450"/>
                    <a:pt x="73" y="434"/>
                    <a:pt x="88" y="419"/>
                  </a:cubicBezTo>
                  <a:cubicBezTo>
                    <a:pt x="115" y="391"/>
                    <a:pt x="126" y="361"/>
                    <a:pt x="136" y="324"/>
                  </a:cubicBezTo>
                  <a:cubicBezTo>
                    <a:pt x="146" y="283"/>
                    <a:pt x="161" y="251"/>
                    <a:pt x="185" y="219"/>
                  </a:cubicBezTo>
                  <a:cubicBezTo>
                    <a:pt x="217" y="177"/>
                    <a:pt x="256" y="142"/>
                    <a:pt x="294" y="107"/>
                  </a:cubicBezTo>
                  <a:cubicBezTo>
                    <a:pt x="329" y="75"/>
                    <a:pt x="366" y="42"/>
                    <a:pt x="396" y="4"/>
                  </a:cubicBezTo>
                  <a:cubicBezTo>
                    <a:pt x="398" y="1"/>
                    <a:pt x="401" y="0"/>
                    <a:pt x="404" y="0"/>
                  </a:cubicBezTo>
                  <a:cubicBezTo>
                    <a:pt x="407" y="1"/>
                    <a:pt x="411" y="4"/>
                    <a:pt x="412" y="7"/>
                  </a:cubicBezTo>
                  <a:cubicBezTo>
                    <a:pt x="414" y="11"/>
                    <a:pt x="413" y="15"/>
                    <a:pt x="411" y="18"/>
                  </a:cubicBezTo>
                  <a:cubicBezTo>
                    <a:pt x="380" y="57"/>
                    <a:pt x="343" y="91"/>
                    <a:pt x="307" y="123"/>
                  </a:cubicBezTo>
                  <a:cubicBezTo>
                    <a:pt x="286" y="143"/>
                    <a:pt x="264" y="162"/>
                    <a:pt x="244" y="183"/>
                  </a:cubicBezTo>
                  <a:cubicBezTo>
                    <a:pt x="214" y="214"/>
                    <a:pt x="181" y="251"/>
                    <a:pt x="164" y="296"/>
                  </a:cubicBezTo>
                  <a:cubicBezTo>
                    <a:pt x="160" y="309"/>
                    <a:pt x="157" y="323"/>
                    <a:pt x="154" y="337"/>
                  </a:cubicBezTo>
                  <a:cubicBezTo>
                    <a:pt x="149" y="359"/>
                    <a:pt x="143" y="382"/>
                    <a:pt x="130" y="402"/>
                  </a:cubicBezTo>
                  <a:cubicBezTo>
                    <a:pt x="120" y="418"/>
                    <a:pt x="108" y="431"/>
                    <a:pt x="96" y="443"/>
                  </a:cubicBezTo>
                  <a:cubicBezTo>
                    <a:pt x="81" y="459"/>
                    <a:pt x="65" y="475"/>
                    <a:pt x="55" y="495"/>
                  </a:cubicBezTo>
                  <a:cubicBezTo>
                    <a:pt x="30" y="542"/>
                    <a:pt x="24" y="598"/>
                    <a:pt x="38" y="652"/>
                  </a:cubicBezTo>
                  <a:cubicBezTo>
                    <a:pt x="67" y="760"/>
                    <a:pt x="157" y="854"/>
                    <a:pt x="256" y="880"/>
                  </a:cubicBezTo>
                  <a:cubicBezTo>
                    <a:pt x="262" y="882"/>
                    <a:pt x="264" y="888"/>
                    <a:pt x="263" y="893"/>
                  </a:cubicBezTo>
                  <a:cubicBezTo>
                    <a:pt x="262" y="895"/>
                    <a:pt x="261" y="898"/>
                    <a:pt x="259" y="899"/>
                  </a:cubicBezTo>
                  <a:cubicBezTo>
                    <a:pt x="257" y="900"/>
                    <a:pt x="255" y="901"/>
                    <a:pt x="253" y="901"/>
                  </a:cubicBezTo>
                  <a:close/>
                  <a:moveTo>
                    <a:pt x="403" y="6"/>
                  </a:moveTo>
                  <a:cubicBezTo>
                    <a:pt x="402" y="6"/>
                    <a:pt x="401" y="6"/>
                    <a:pt x="400" y="7"/>
                  </a:cubicBezTo>
                  <a:cubicBezTo>
                    <a:pt x="400" y="7"/>
                    <a:pt x="400" y="7"/>
                    <a:pt x="400" y="7"/>
                  </a:cubicBezTo>
                  <a:cubicBezTo>
                    <a:pt x="370" y="46"/>
                    <a:pt x="333" y="79"/>
                    <a:pt x="298" y="111"/>
                  </a:cubicBezTo>
                  <a:cubicBezTo>
                    <a:pt x="260" y="145"/>
                    <a:pt x="221" y="181"/>
                    <a:pt x="190" y="222"/>
                  </a:cubicBezTo>
                  <a:cubicBezTo>
                    <a:pt x="166" y="254"/>
                    <a:pt x="151" y="286"/>
                    <a:pt x="141" y="325"/>
                  </a:cubicBezTo>
                  <a:cubicBezTo>
                    <a:pt x="132" y="363"/>
                    <a:pt x="120" y="394"/>
                    <a:pt x="92" y="423"/>
                  </a:cubicBezTo>
                  <a:cubicBezTo>
                    <a:pt x="77" y="438"/>
                    <a:pt x="63" y="454"/>
                    <a:pt x="51" y="473"/>
                  </a:cubicBezTo>
                  <a:cubicBezTo>
                    <a:pt x="11" y="536"/>
                    <a:pt x="6" y="615"/>
                    <a:pt x="37" y="694"/>
                  </a:cubicBezTo>
                  <a:cubicBezTo>
                    <a:pt x="75" y="792"/>
                    <a:pt x="160" y="870"/>
                    <a:pt x="252" y="895"/>
                  </a:cubicBezTo>
                  <a:cubicBezTo>
                    <a:pt x="256" y="896"/>
                    <a:pt x="257" y="892"/>
                    <a:pt x="258" y="891"/>
                  </a:cubicBezTo>
                  <a:cubicBezTo>
                    <a:pt x="258" y="889"/>
                    <a:pt x="258" y="887"/>
                    <a:pt x="255" y="886"/>
                  </a:cubicBezTo>
                  <a:cubicBezTo>
                    <a:pt x="153" y="859"/>
                    <a:pt x="62" y="763"/>
                    <a:pt x="33" y="653"/>
                  </a:cubicBezTo>
                  <a:cubicBezTo>
                    <a:pt x="18" y="598"/>
                    <a:pt x="24" y="541"/>
                    <a:pt x="50" y="493"/>
                  </a:cubicBezTo>
                  <a:cubicBezTo>
                    <a:pt x="61" y="472"/>
                    <a:pt x="77" y="455"/>
                    <a:pt x="92" y="440"/>
                  </a:cubicBezTo>
                  <a:cubicBezTo>
                    <a:pt x="104" y="427"/>
                    <a:pt x="116" y="414"/>
                    <a:pt x="126" y="399"/>
                  </a:cubicBezTo>
                  <a:cubicBezTo>
                    <a:pt x="138" y="380"/>
                    <a:pt x="143" y="357"/>
                    <a:pt x="148" y="335"/>
                  </a:cubicBezTo>
                  <a:cubicBezTo>
                    <a:pt x="151" y="322"/>
                    <a:pt x="154" y="308"/>
                    <a:pt x="159" y="294"/>
                  </a:cubicBezTo>
                  <a:cubicBezTo>
                    <a:pt x="176" y="248"/>
                    <a:pt x="210" y="210"/>
                    <a:pt x="240" y="179"/>
                  </a:cubicBezTo>
                  <a:cubicBezTo>
                    <a:pt x="260" y="158"/>
                    <a:pt x="282" y="138"/>
                    <a:pt x="303" y="119"/>
                  </a:cubicBezTo>
                  <a:cubicBezTo>
                    <a:pt x="339" y="87"/>
                    <a:pt x="376" y="53"/>
                    <a:pt x="406" y="14"/>
                  </a:cubicBezTo>
                  <a:cubicBezTo>
                    <a:pt x="408" y="12"/>
                    <a:pt x="407" y="10"/>
                    <a:pt x="407" y="9"/>
                  </a:cubicBezTo>
                  <a:cubicBezTo>
                    <a:pt x="406" y="7"/>
                    <a:pt x="405" y="6"/>
                    <a:pt x="403" y="6"/>
                  </a:cubicBezTo>
                  <a:cubicBezTo>
                    <a:pt x="403" y="6"/>
                    <a:pt x="403" y="6"/>
                    <a:pt x="403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3976" y="2123"/>
              <a:ext cx="113" cy="115"/>
            </a:xfrm>
            <a:custGeom>
              <a:avLst/>
              <a:gdLst>
                <a:gd name="T0" fmla="*/ 78 w 80"/>
                <a:gd name="T1" fmla="*/ 40 h 82"/>
                <a:gd name="T2" fmla="*/ 22 w 80"/>
                <a:gd name="T3" fmla="*/ 15 h 82"/>
                <a:gd name="T4" fmla="*/ 30 w 80"/>
                <a:gd name="T5" fmla="*/ 77 h 82"/>
                <a:gd name="T6" fmla="*/ 38 w 80"/>
                <a:gd name="T7" fmla="*/ 64 h 82"/>
                <a:gd name="T8" fmla="*/ 32 w 80"/>
                <a:gd name="T9" fmla="*/ 26 h 82"/>
                <a:gd name="T10" fmla="*/ 63 w 80"/>
                <a:gd name="T11" fmla="*/ 44 h 82"/>
                <a:gd name="T12" fmla="*/ 78 w 80"/>
                <a:gd name="T1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2">
                  <a:moveTo>
                    <a:pt x="78" y="40"/>
                  </a:moveTo>
                  <a:cubicBezTo>
                    <a:pt x="71" y="19"/>
                    <a:pt x="44" y="0"/>
                    <a:pt x="22" y="15"/>
                  </a:cubicBezTo>
                  <a:cubicBezTo>
                    <a:pt x="0" y="30"/>
                    <a:pt x="12" y="64"/>
                    <a:pt x="30" y="77"/>
                  </a:cubicBezTo>
                  <a:cubicBezTo>
                    <a:pt x="38" y="82"/>
                    <a:pt x="46" y="70"/>
                    <a:pt x="38" y="64"/>
                  </a:cubicBezTo>
                  <a:cubicBezTo>
                    <a:pt x="28" y="57"/>
                    <a:pt x="18" y="35"/>
                    <a:pt x="32" y="26"/>
                  </a:cubicBezTo>
                  <a:cubicBezTo>
                    <a:pt x="45" y="19"/>
                    <a:pt x="60" y="32"/>
                    <a:pt x="63" y="44"/>
                  </a:cubicBezTo>
                  <a:cubicBezTo>
                    <a:pt x="66" y="53"/>
                    <a:pt x="80" y="49"/>
                    <a:pt x="78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3986" y="2130"/>
              <a:ext cx="104" cy="107"/>
            </a:xfrm>
            <a:custGeom>
              <a:avLst/>
              <a:gdLst>
                <a:gd name="T0" fmla="*/ 27 w 74"/>
                <a:gd name="T1" fmla="*/ 76 h 76"/>
                <a:gd name="T2" fmla="*/ 22 w 74"/>
                <a:gd name="T3" fmla="*/ 74 h 76"/>
                <a:gd name="T4" fmla="*/ 1 w 74"/>
                <a:gd name="T5" fmla="*/ 33 h 76"/>
                <a:gd name="T6" fmla="*/ 14 w 74"/>
                <a:gd name="T7" fmla="*/ 7 h 76"/>
                <a:gd name="T8" fmla="*/ 44 w 74"/>
                <a:gd name="T9" fmla="*/ 4 h 76"/>
                <a:gd name="T10" fmla="*/ 73 w 74"/>
                <a:gd name="T11" fmla="*/ 34 h 76"/>
                <a:gd name="T12" fmla="*/ 73 w 74"/>
                <a:gd name="T13" fmla="*/ 34 h 76"/>
                <a:gd name="T14" fmla="*/ 71 w 74"/>
                <a:gd name="T15" fmla="*/ 44 h 76"/>
                <a:gd name="T16" fmla="*/ 61 w 74"/>
                <a:gd name="T17" fmla="*/ 47 h 76"/>
                <a:gd name="T18" fmla="*/ 54 w 74"/>
                <a:gd name="T19" fmla="*/ 40 h 76"/>
                <a:gd name="T20" fmla="*/ 39 w 74"/>
                <a:gd name="T21" fmla="*/ 23 h 76"/>
                <a:gd name="T22" fmla="*/ 26 w 74"/>
                <a:gd name="T23" fmla="*/ 24 h 76"/>
                <a:gd name="T24" fmla="*/ 21 w 74"/>
                <a:gd name="T25" fmla="*/ 34 h 76"/>
                <a:gd name="T26" fmla="*/ 32 w 74"/>
                <a:gd name="T27" fmla="*/ 57 h 76"/>
                <a:gd name="T28" fmla="*/ 35 w 74"/>
                <a:gd name="T29" fmla="*/ 72 h 76"/>
                <a:gd name="T30" fmla="*/ 27 w 74"/>
                <a:gd name="T31" fmla="*/ 76 h 76"/>
                <a:gd name="T32" fmla="*/ 32 w 74"/>
                <a:gd name="T33" fmla="*/ 7 h 76"/>
                <a:gd name="T34" fmla="*/ 17 w 74"/>
                <a:gd name="T35" fmla="*/ 12 h 76"/>
                <a:gd name="T36" fmla="*/ 6 w 74"/>
                <a:gd name="T37" fmla="*/ 33 h 76"/>
                <a:gd name="T38" fmla="*/ 25 w 74"/>
                <a:gd name="T39" fmla="*/ 70 h 76"/>
                <a:gd name="T40" fmla="*/ 30 w 74"/>
                <a:gd name="T41" fmla="*/ 69 h 76"/>
                <a:gd name="T42" fmla="*/ 29 w 74"/>
                <a:gd name="T43" fmla="*/ 61 h 76"/>
                <a:gd name="T44" fmla="*/ 15 w 74"/>
                <a:gd name="T45" fmla="*/ 33 h 76"/>
                <a:gd name="T46" fmla="*/ 24 w 74"/>
                <a:gd name="T47" fmla="*/ 19 h 76"/>
                <a:gd name="T48" fmla="*/ 41 w 74"/>
                <a:gd name="T49" fmla="*/ 18 h 76"/>
                <a:gd name="T50" fmla="*/ 59 w 74"/>
                <a:gd name="T51" fmla="*/ 38 h 76"/>
                <a:gd name="T52" fmla="*/ 62 w 74"/>
                <a:gd name="T53" fmla="*/ 41 h 76"/>
                <a:gd name="T54" fmla="*/ 67 w 74"/>
                <a:gd name="T55" fmla="*/ 40 h 76"/>
                <a:gd name="T56" fmla="*/ 68 w 74"/>
                <a:gd name="T57" fmla="*/ 36 h 76"/>
                <a:gd name="T58" fmla="*/ 68 w 74"/>
                <a:gd name="T59" fmla="*/ 36 h 76"/>
                <a:gd name="T60" fmla="*/ 42 w 74"/>
                <a:gd name="T61" fmla="*/ 9 h 76"/>
                <a:gd name="T62" fmla="*/ 32 w 74"/>
                <a:gd name="T63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76">
                  <a:moveTo>
                    <a:pt x="27" y="76"/>
                  </a:moveTo>
                  <a:cubicBezTo>
                    <a:pt x="25" y="76"/>
                    <a:pt x="23" y="75"/>
                    <a:pt x="22" y="74"/>
                  </a:cubicBezTo>
                  <a:cubicBezTo>
                    <a:pt x="9" y="65"/>
                    <a:pt x="0" y="48"/>
                    <a:pt x="1" y="33"/>
                  </a:cubicBezTo>
                  <a:cubicBezTo>
                    <a:pt x="1" y="22"/>
                    <a:pt x="5" y="13"/>
                    <a:pt x="14" y="7"/>
                  </a:cubicBezTo>
                  <a:cubicBezTo>
                    <a:pt x="23" y="1"/>
                    <a:pt x="33" y="0"/>
                    <a:pt x="44" y="4"/>
                  </a:cubicBezTo>
                  <a:cubicBezTo>
                    <a:pt x="58" y="9"/>
                    <a:pt x="69" y="21"/>
                    <a:pt x="73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4" y="38"/>
                    <a:pt x="74" y="41"/>
                    <a:pt x="71" y="44"/>
                  </a:cubicBezTo>
                  <a:cubicBezTo>
                    <a:pt x="69" y="47"/>
                    <a:pt x="64" y="48"/>
                    <a:pt x="61" y="47"/>
                  </a:cubicBezTo>
                  <a:cubicBezTo>
                    <a:pt x="57" y="46"/>
                    <a:pt x="55" y="43"/>
                    <a:pt x="54" y="40"/>
                  </a:cubicBezTo>
                  <a:cubicBezTo>
                    <a:pt x="52" y="33"/>
                    <a:pt x="45" y="26"/>
                    <a:pt x="39" y="23"/>
                  </a:cubicBezTo>
                  <a:cubicBezTo>
                    <a:pt x="34" y="21"/>
                    <a:pt x="30" y="22"/>
                    <a:pt x="26" y="24"/>
                  </a:cubicBezTo>
                  <a:cubicBezTo>
                    <a:pt x="23" y="26"/>
                    <a:pt x="21" y="29"/>
                    <a:pt x="21" y="34"/>
                  </a:cubicBezTo>
                  <a:cubicBezTo>
                    <a:pt x="20" y="42"/>
                    <a:pt x="27" y="53"/>
                    <a:pt x="32" y="57"/>
                  </a:cubicBezTo>
                  <a:cubicBezTo>
                    <a:pt x="38" y="61"/>
                    <a:pt x="38" y="67"/>
                    <a:pt x="35" y="72"/>
                  </a:cubicBezTo>
                  <a:cubicBezTo>
                    <a:pt x="33" y="75"/>
                    <a:pt x="30" y="76"/>
                    <a:pt x="27" y="76"/>
                  </a:cubicBezTo>
                  <a:close/>
                  <a:moveTo>
                    <a:pt x="32" y="7"/>
                  </a:moveTo>
                  <a:cubicBezTo>
                    <a:pt x="27" y="7"/>
                    <a:pt x="22" y="8"/>
                    <a:pt x="17" y="12"/>
                  </a:cubicBezTo>
                  <a:cubicBezTo>
                    <a:pt x="8" y="18"/>
                    <a:pt x="6" y="27"/>
                    <a:pt x="6" y="33"/>
                  </a:cubicBezTo>
                  <a:cubicBezTo>
                    <a:pt x="6" y="47"/>
                    <a:pt x="14" y="62"/>
                    <a:pt x="25" y="70"/>
                  </a:cubicBezTo>
                  <a:cubicBezTo>
                    <a:pt x="28" y="72"/>
                    <a:pt x="30" y="70"/>
                    <a:pt x="30" y="69"/>
                  </a:cubicBezTo>
                  <a:cubicBezTo>
                    <a:pt x="32" y="67"/>
                    <a:pt x="32" y="63"/>
                    <a:pt x="29" y="61"/>
                  </a:cubicBezTo>
                  <a:cubicBezTo>
                    <a:pt x="22" y="56"/>
                    <a:pt x="15" y="44"/>
                    <a:pt x="15" y="33"/>
                  </a:cubicBezTo>
                  <a:cubicBezTo>
                    <a:pt x="16" y="27"/>
                    <a:pt x="18" y="22"/>
                    <a:pt x="24" y="19"/>
                  </a:cubicBezTo>
                  <a:cubicBezTo>
                    <a:pt x="29" y="16"/>
                    <a:pt x="35" y="16"/>
                    <a:pt x="41" y="18"/>
                  </a:cubicBezTo>
                  <a:cubicBezTo>
                    <a:pt x="49" y="21"/>
                    <a:pt x="56" y="30"/>
                    <a:pt x="59" y="38"/>
                  </a:cubicBezTo>
                  <a:cubicBezTo>
                    <a:pt x="59" y="40"/>
                    <a:pt x="60" y="41"/>
                    <a:pt x="62" y="41"/>
                  </a:cubicBezTo>
                  <a:cubicBezTo>
                    <a:pt x="64" y="42"/>
                    <a:pt x="66" y="41"/>
                    <a:pt x="67" y="40"/>
                  </a:cubicBezTo>
                  <a:cubicBezTo>
                    <a:pt x="68" y="39"/>
                    <a:pt x="68" y="37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5" y="24"/>
                    <a:pt x="54" y="13"/>
                    <a:pt x="42" y="9"/>
                  </a:cubicBezTo>
                  <a:cubicBezTo>
                    <a:pt x="39" y="8"/>
                    <a:pt x="36" y="7"/>
                    <a:pt x="3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4360" y="2054"/>
              <a:ext cx="84" cy="105"/>
            </a:xfrm>
            <a:custGeom>
              <a:avLst/>
              <a:gdLst>
                <a:gd name="T0" fmla="*/ 9 w 60"/>
                <a:gd name="T1" fmla="*/ 17 h 75"/>
                <a:gd name="T2" fmla="*/ 43 w 60"/>
                <a:gd name="T3" fmla="*/ 66 h 75"/>
                <a:gd name="T4" fmla="*/ 57 w 60"/>
                <a:gd name="T5" fmla="*/ 62 h 75"/>
                <a:gd name="T6" fmla="*/ 13 w 60"/>
                <a:gd name="T7" fmla="*/ 3 h 75"/>
                <a:gd name="T8" fmla="*/ 9 w 60"/>
                <a:gd name="T9" fmla="*/ 1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5">
                  <a:moveTo>
                    <a:pt x="9" y="17"/>
                  </a:moveTo>
                  <a:cubicBezTo>
                    <a:pt x="31" y="23"/>
                    <a:pt x="37" y="47"/>
                    <a:pt x="43" y="66"/>
                  </a:cubicBezTo>
                  <a:cubicBezTo>
                    <a:pt x="45" y="75"/>
                    <a:pt x="60" y="71"/>
                    <a:pt x="57" y="62"/>
                  </a:cubicBezTo>
                  <a:cubicBezTo>
                    <a:pt x="50" y="37"/>
                    <a:pt x="40" y="10"/>
                    <a:pt x="13" y="3"/>
                  </a:cubicBezTo>
                  <a:cubicBezTo>
                    <a:pt x="4" y="0"/>
                    <a:pt x="0" y="15"/>
                    <a:pt x="9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23"/>
            <p:cNvSpPr>
              <a:spLocks noEditPoints="1"/>
            </p:cNvSpPr>
            <p:nvPr/>
          </p:nvSpPr>
          <p:spPr bwMode="auto">
            <a:xfrm>
              <a:off x="4360" y="2052"/>
              <a:ext cx="87" cy="106"/>
            </a:xfrm>
            <a:custGeom>
              <a:avLst/>
              <a:gdLst>
                <a:gd name="T0" fmla="*/ 50 w 62"/>
                <a:gd name="T1" fmla="*/ 75 h 75"/>
                <a:gd name="T2" fmla="*/ 40 w 62"/>
                <a:gd name="T3" fmla="*/ 68 h 75"/>
                <a:gd name="T4" fmla="*/ 8 w 62"/>
                <a:gd name="T5" fmla="*/ 21 h 75"/>
                <a:gd name="T6" fmla="*/ 8 w 62"/>
                <a:gd name="T7" fmla="*/ 21 h 75"/>
                <a:gd name="T8" fmla="*/ 1 w 62"/>
                <a:gd name="T9" fmla="*/ 9 h 75"/>
                <a:gd name="T10" fmla="*/ 14 w 62"/>
                <a:gd name="T11" fmla="*/ 1 h 75"/>
                <a:gd name="T12" fmla="*/ 60 w 62"/>
                <a:gd name="T13" fmla="*/ 62 h 75"/>
                <a:gd name="T14" fmla="*/ 53 w 62"/>
                <a:gd name="T15" fmla="*/ 75 h 75"/>
                <a:gd name="T16" fmla="*/ 50 w 62"/>
                <a:gd name="T17" fmla="*/ 75 h 75"/>
                <a:gd name="T18" fmla="*/ 11 w 62"/>
                <a:gd name="T19" fmla="*/ 6 h 75"/>
                <a:gd name="T20" fmla="*/ 7 w 62"/>
                <a:gd name="T21" fmla="*/ 10 h 75"/>
                <a:gd name="T22" fmla="*/ 10 w 62"/>
                <a:gd name="T23" fmla="*/ 16 h 75"/>
                <a:gd name="T24" fmla="*/ 10 w 62"/>
                <a:gd name="T25" fmla="*/ 16 h 75"/>
                <a:gd name="T26" fmla="*/ 46 w 62"/>
                <a:gd name="T27" fmla="*/ 66 h 75"/>
                <a:gd name="T28" fmla="*/ 51 w 62"/>
                <a:gd name="T29" fmla="*/ 69 h 75"/>
                <a:gd name="T30" fmla="*/ 55 w 62"/>
                <a:gd name="T31" fmla="*/ 64 h 75"/>
                <a:gd name="T32" fmla="*/ 12 w 62"/>
                <a:gd name="T33" fmla="*/ 7 h 75"/>
                <a:gd name="T34" fmla="*/ 11 w 62"/>
                <a:gd name="T35" fmla="*/ 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75">
                  <a:moveTo>
                    <a:pt x="50" y="75"/>
                  </a:moveTo>
                  <a:cubicBezTo>
                    <a:pt x="46" y="75"/>
                    <a:pt x="42" y="73"/>
                    <a:pt x="40" y="68"/>
                  </a:cubicBezTo>
                  <a:cubicBezTo>
                    <a:pt x="35" y="49"/>
                    <a:pt x="29" y="27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2" y="19"/>
                    <a:pt x="0" y="13"/>
                    <a:pt x="1" y="9"/>
                  </a:cubicBezTo>
                  <a:cubicBezTo>
                    <a:pt x="3" y="4"/>
                    <a:pt x="7" y="0"/>
                    <a:pt x="14" y="1"/>
                  </a:cubicBezTo>
                  <a:cubicBezTo>
                    <a:pt x="41" y="9"/>
                    <a:pt x="52" y="35"/>
                    <a:pt x="60" y="62"/>
                  </a:cubicBezTo>
                  <a:cubicBezTo>
                    <a:pt x="62" y="68"/>
                    <a:pt x="58" y="73"/>
                    <a:pt x="53" y="75"/>
                  </a:cubicBezTo>
                  <a:cubicBezTo>
                    <a:pt x="52" y="75"/>
                    <a:pt x="51" y="75"/>
                    <a:pt x="50" y="75"/>
                  </a:cubicBezTo>
                  <a:close/>
                  <a:moveTo>
                    <a:pt x="11" y="6"/>
                  </a:moveTo>
                  <a:cubicBezTo>
                    <a:pt x="8" y="6"/>
                    <a:pt x="7" y="10"/>
                    <a:pt x="7" y="10"/>
                  </a:cubicBezTo>
                  <a:cubicBezTo>
                    <a:pt x="6" y="10"/>
                    <a:pt x="5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3" y="22"/>
                    <a:pt x="40" y="47"/>
                    <a:pt x="46" y="66"/>
                  </a:cubicBezTo>
                  <a:cubicBezTo>
                    <a:pt x="47" y="70"/>
                    <a:pt x="51" y="69"/>
                    <a:pt x="51" y="69"/>
                  </a:cubicBezTo>
                  <a:cubicBezTo>
                    <a:pt x="53" y="69"/>
                    <a:pt x="55" y="67"/>
                    <a:pt x="55" y="64"/>
                  </a:cubicBezTo>
                  <a:cubicBezTo>
                    <a:pt x="48" y="40"/>
                    <a:pt x="38" y="14"/>
                    <a:pt x="12" y="7"/>
                  </a:cubicBezTo>
                  <a:cubicBezTo>
                    <a:pt x="12" y="6"/>
                    <a:pt x="11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3992" y="1888"/>
              <a:ext cx="118" cy="83"/>
            </a:xfrm>
            <a:custGeom>
              <a:avLst/>
              <a:gdLst>
                <a:gd name="T0" fmla="*/ 82 w 84"/>
                <a:gd name="T1" fmla="*/ 46 h 59"/>
                <a:gd name="T2" fmla="*/ 9 w 84"/>
                <a:gd name="T3" fmla="*/ 2 h 59"/>
                <a:gd name="T4" fmla="*/ 9 w 84"/>
                <a:gd name="T5" fmla="*/ 16 h 59"/>
                <a:gd name="T6" fmla="*/ 68 w 84"/>
                <a:gd name="T7" fmla="*/ 50 h 59"/>
                <a:gd name="T8" fmla="*/ 82 w 84"/>
                <a:gd name="T9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9">
                  <a:moveTo>
                    <a:pt x="82" y="46"/>
                  </a:moveTo>
                  <a:cubicBezTo>
                    <a:pt x="76" y="12"/>
                    <a:pt x="40" y="0"/>
                    <a:pt x="9" y="2"/>
                  </a:cubicBezTo>
                  <a:cubicBezTo>
                    <a:pt x="0" y="2"/>
                    <a:pt x="0" y="17"/>
                    <a:pt x="9" y="16"/>
                  </a:cubicBezTo>
                  <a:cubicBezTo>
                    <a:pt x="34" y="16"/>
                    <a:pt x="63" y="22"/>
                    <a:pt x="68" y="50"/>
                  </a:cubicBezTo>
                  <a:cubicBezTo>
                    <a:pt x="70" y="59"/>
                    <a:pt x="84" y="55"/>
                    <a:pt x="82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3990" y="1887"/>
              <a:ext cx="122" cy="83"/>
            </a:xfrm>
            <a:custGeom>
              <a:avLst/>
              <a:gdLst>
                <a:gd name="T0" fmla="*/ 75 w 87"/>
                <a:gd name="T1" fmla="*/ 59 h 59"/>
                <a:gd name="T2" fmla="*/ 72 w 87"/>
                <a:gd name="T3" fmla="*/ 59 h 59"/>
                <a:gd name="T4" fmla="*/ 66 w 87"/>
                <a:gd name="T5" fmla="*/ 52 h 59"/>
                <a:gd name="T6" fmla="*/ 10 w 87"/>
                <a:gd name="T7" fmla="*/ 20 h 59"/>
                <a:gd name="T8" fmla="*/ 10 w 87"/>
                <a:gd name="T9" fmla="*/ 20 h 59"/>
                <a:gd name="T10" fmla="*/ 0 w 87"/>
                <a:gd name="T11" fmla="*/ 11 h 59"/>
                <a:gd name="T12" fmla="*/ 10 w 87"/>
                <a:gd name="T13" fmla="*/ 0 h 59"/>
                <a:gd name="T14" fmla="*/ 14 w 87"/>
                <a:gd name="T15" fmla="*/ 0 h 59"/>
                <a:gd name="T16" fmla="*/ 86 w 87"/>
                <a:gd name="T17" fmla="*/ 47 h 59"/>
                <a:gd name="T18" fmla="*/ 86 w 87"/>
                <a:gd name="T19" fmla="*/ 47 h 59"/>
                <a:gd name="T20" fmla="*/ 83 w 87"/>
                <a:gd name="T21" fmla="*/ 56 h 59"/>
                <a:gd name="T22" fmla="*/ 75 w 87"/>
                <a:gd name="T23" fmla="*/ 59 h 59"/>
                <a:gd name="T24" fmla="*/ 15 w 87"/>
                <a:gd name="T25" fmla="*/ 15 h 59"/>
                <a:gd name="T26" fmla="*/ 72 w 87"/>
                <a:gd name="T27" fmla="*/ 51 h 59"/>
                <a:gd name="T28" fmla="*/ 74 w 87"/>
                <a:gd name="T29" fmla="*/ 53 h 59"/>
                <a:gd name="T30" fmla="*/ 79 w 87"/>
                <a:gd name="T31" fmla="*/ 52 h 59"/>
                <a:gd name="T32" fmla="*/ 81 w 87"/>
                <a:gd name="T33" fmla="*/ 48 h 59"/>
                <a:gd name="T34" fmla="*/ 81 w 87"/>
                <a:gd name="T35" fmla="*/ 48 h 59"/>
                <a:gd name="T36" fmla="*/ 10 w 87"/>
                <a:gd name="T37" fmla="*/ 5 h 59"/>
                <a:gd name="T38" fmla="*/ 6 w 87"/>
                <a:gd name="T39" fmla="*/ 11 h 59"/>
                <a:gd name="T40" fmla="*/ 10 w 87"/>
                <a:gd name="T41" fmla="*/ 15 h 59"/>
                <a:gd name="T42" fmla="*/ 10 w 87"/>
                <a:gd name="T43" fmla="*/ 15 h 59"/>
                <a:gd name="T44" fmla="*/ 15 w 87"/>
                <a:gd name="T45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59">
                  <a:moveTo>
                    <a:pt x="75" y="59"/>
                  </a:moveTo>
                  <a:cubicBezTo>
                    <a:pt x="74" y="59"/>
                    <a:pt x="73" y="59"/>
                    <a:pt x="72" y="59"/>
                  </a:cubicBezTo>
                  <a:cubicBezTo>
                    <a:pt x="69" y="58"/>
                    <a:pt x="67" y="55"/>
                    <a:pt x="66" y="52"/>
                  </a:cubicBezTo>
                  <a:cubicBezTo>
                    <a:pt x="61" y="23"/>
                    <a:pt x="2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1"/>
                  </a:cubicBezTo>
                  <a:cubicBezTo>
                    <a:pt x="0" y="6"/>
                    <a:pt x="3" y="0"/>
                    <a:pt x="10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44" y="0"/>
                    <a:pt x="80" y="12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50"/>
                    <a:pt x="85" y="54"/>
                    <a:pt x="83" y="56"/>
                  </a:cubicBezTo>
                  <a:cubicBezTo>
                    <a:pt x="80" y="58"/>
                    <a:pt x="78" y="59"/>
                    <a:pt x="75" y="59"/>
                  </a:cubicBezTo>
                  <a:close/>
                  <a:moveTo>
                    <a:pt x="15" y="15"/>
                  </a:moveTo>
                  <a:cubicBezTo>
                    <a:pt x="47" y="15"/>
                    <a:pt x="67" y="28"/>
                    <a:pt x="72" y="51"/>
                  </a:cubicBezTo>
                  <a:cubicBezTo>
                    <a:pt x="72" y="52"/>
                    <a:pt x="73" y="53"/>
                    <a:pt x="74" y="53"/>
                  </a:cubicBezTo>
                  <a:cubicBezTo>
                    <a:pt x="75" y="54"/>
                    <a:pt x="77" y="54"/>
                    <a:pt x="79" y="52"/>
                  </a:cubicBezTo>
                  <a:cubicBezTo>
                    <a:pt x="80" y="51"/>
                    <a:pt x="81" y="50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4" y="15"/>
                    <a:pt x="40" y="4"/>
                    <a:pt x="10" y="5"/>
                  </a:cubicBezTo>
                  <a:cubicBezTo>
                    <a:pt x="7" y="6"/>
                    <a:pt x="6" y="9"/>
                    <a:pt x="6" y="11"/>
                  </a:cubicBezTo>
                  <a:cubicBezTo>
                    <a:pt x="6" y="11"/>
                    <a:pt x="6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3" y="15"/>
                    <a:pt x="1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4148" y="1343"/>
              <a:ext cx="941" cy="1059"/>
            </a:xfrm>
            <a:custGeom>
              <a:avLst/>
              <a:gdLst>
                <a:gd name="T0" fmla="*/ 18 w 670"/>
                <a:gd name="T1" fmla="*/ 162 h 754"/>
                <a:gd name="T2" fmla="*/ 332 w 670"/>
                <a:gd name="T3" fmla="*/ 107 h 754"/>
                <a:gd name="T4" fmla="*/ 576 w 670"/>
                <a:gd name="T5" fmla="*/ 299 h 754"/>
                <a:gd name="T6" fmla="*/ 632 w 670"/>
                <a:gd name="T7" fmla="*/ 546 h 754"/>
                <a:gd name="T8" fmla="*/ 508 w 670"/>
                <a:gd name="T9" fmla="*/ 737 h 754"/>
                <a:gd name="T10" fmla="*/ 515 w 670"/>
                <a:gd name="T11" fmla="*/ 750 h 754"/>
                <a:gd name="T12" fmla="*/ 646 w 670"/>
                <a:gd name="T13" fmla="*/ 550 h 754"/>
                <a:gd name="T14" fmla="*/ 578 w 670"/>
                <a:gd name="T15" fmla="*/ 274 h 754"/>
                <a:gd name="T16" fmla="*/ 7 w 670"/>
                <a:gd name="T17" fmla="*/ 151 h 754"/>
                <a:gd name="T18" fmla="*/ 18 w 670"/>
                <a:gd name="T19" fmla="*/ 1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0" h="754">
                  <a:moveTo>
                    <a:pt x="18" y="162"/>
                  </a:moveTo>
                  <a:cubicBezTo>
                    <a:pt x="107" y="87"/>
                    <a:pt x="223" y="67"/>
                    <a:pt x="332" y="107"/>
                  </a:cubicBezTo>
                  <a:cubicBezTo>
                    <a:pt x="439" y="146"/>
                    <a:pt x="517" y="201"/>
                    <a:pt x="576" y="299"/>
                  </a:cubicBezTo>
                  <a:cubicBezTo>
                    <a:pt x="622" y="376"/>
                    <a:pt x="653" y="457"/>
                    <a:pt x="632" y="546"/>
                  </a:cubicBezTo>
                  <a:cubicBezTo>
                    <a:pt x="616" y="617"/>
                    <a:pt x="580" y="707"/>
                    <a:pt x="508" y="737"/>
                  </a:cubicBezTo>
                  <a:cubicBezTo>
                    <a:pt x="499" y="741"/>
                    <a:pt x="506" y="754"/>
                    <a:pt x="515" y="750"/>
                  </a:cubicBezTo>
                  <a:cubicBezTo>
                    <a:pt x="591" y="718"/>
                    <a:pt x="629" y="625"/>
                    <a:pt x="646" y="550"/>
                  </a:cubicBezTo>
                  <a:cubicBezTo>
                    <a:pt x="670" y="450"/>
                    <a:pt x="633" y="359"/>
                    <a:pt x="578" y="274"/>
                  </a:cubicBezTo>
                  <a:cubicBezTo>
                    <a:pt x="458" y="89"/>
                    <a:pt x="189" y="0"/>
                    <a:pt x="7" y="151"/>
                  </a:cubicBezTo>
                  <a:cubicBezTo>
                    <a:pt x="0" y="158"/>
                    <a:pt x="10" y="168"/>
                    <a:pt x="18" y="1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27"/>
            <p:cNvSpPr>
              <a:spLocks noEditPoints="1"/>
            </p:cNvSpPr>
            <p:nvPr/>
          </p:nvSpPr>
          <p:spPr bwMode="auto">
            <a:xfrm>
              <a:off x="4149" y="1429"/>
              <a:ext cx="938" cy="973"/>
            </a:xfrm>
            <a:custGeom>
              <a:avLst/>
              <a:gdLst>
                <a:gd name="T0" fmla="*/ 511 w 668"/>
                <a:gd name="T1" fmla="*/ 693 h 693"/>
                <a:gd name="T2" fmla="*/ 501 w 668"/>
                <a:gd name="T3" fmla="*/ 686 h 693"/>
                <a:gd name="T4" fmla="*/ 506 w 668"/>
                <a:gd name="T5" fmla="*/ 674 h 693"/>
                <a:gd name="T6" fmla="*/ 628 w 668"/>
                <a:gd name="T7" fmla="*/ 485 h 693"/>
                <a:gd name="T8" fmla="*/ 572 w 668"/>
                <a:gd name="T9" fmla="*/ 239 h 693"/>
                <a:gd name="T10" fmla="*/ 330 w 668"/>
                <a:gd name="T11" fmla="*/ 49 h 693"/>
                <a:gd name="T12" fmla="*/ 18 w 668"/>
                <a:gd name="T13" fmla="*/ 103 h 693"/>
                <a:gd name="T14" fmla="*/ 18 w 668"/>
                <a:gd name="T15" fmla="*/ 103 h 693"/>
                <a:gd name="T16" fmla="*/ 3 w 668"/>
                <a:gd name="T17" fmla="*/ 101 h 693"/>
                <a:gd name="T18" fmla="*/ 4 w 668"/>
                <a:gd name="T19" fmla="*/ 88 h 693"/>
                <a:gd name="T20" fmla="*/ 277 w 668"/>
                <a:gd name="T21" fmla="*/ 15 h 693"/>
                <a:gd name="T22" fmla="*/ 579 w 668"/>
                <a:gd name="T23" fmla="*/ 212 h 693"/>
                <a:gd name="T24" fmla="*/ 648 w 668"/>
                <a:gd name="T25" fmla="*/ 490 h 693"/>
                <a:gd name="T26" fmla="*/ 515 w 668"/>
                <a:gd name="T27" fmla="*/ 692 h 693"/>
                <a:gd name="T28" fmla="*/ 511 w 668"/>
                <a:gd name="T29" fmla="*/ 693 h 693"/>
                <a:gd name="T30" fmla="*/ 220 w 668"/>
                <a:gd name="T31" fmla="*/ 24 h 693"/>
                <a:gd name="T32" fmla="*/ 332 w 668"/>
                <a:gd name="T33" fmla="*/ 43 h 693"/>
                <a:gd name="T34" fmla="*/ 577 w 668"/>
                <a:gd name="T35" fmla="*/ 236 h 693"/>
                <a:gd name="T36" fmla="*/ 634 w 668"/>
                <a:gd name="T37" fmla="*/ 486 h 693"/>
                <a:gd name="T38" fmla="*/ 508 w 668"/>
                <a:gd name="T39" fmla="*/ 679 h 693"/>
                <a:gd name="T40" fmla="*/ 506 w 668"/>
                <a:gd name="T41" fmla="*/ 683 h 693"/>
                <a:gd name="T42" fmla="*/ 513 w 668"/>
                <a:gd name="T43" fmla="*/ 687 h 693"/>
                <a:gd name="T44" fmla="*/ 643 w 668"/>
                <a:gd name="T45" fmla="*/ 489 h 693"/>
                <a:gd name="T46" fmla="*/ 574 w 668"/>
                <a:gd name="T47" fmla="*/ 215 h 693"/>
                <a:gd name="T48" fmla="*/ 276 w 668"/>
                <a:gd name="T49" fmla="*/ 20 h 693"/>
                <a:gd name="T50" fmla="*/ 8 w 668"/>
                <a:gd name="T51" fmla="*/ 93 h 693"/>
                <a:gd name="T52" fmla="*/ 7 w 668"/>
                <a:gd name="T53" fmla="*/ 98 h 693"/>
                <a:gd name="T54" fmla="*/ 15 w 668"/>
                <a:gd name="T55" fmla="*/ 99 h 693"/>
                <a:gd name="T56" fmla="*/ 15 w 668"/>
                <a:gd name="T57" fmla="*/ 99 h 693"/>
                <a:gd name="T58" fmla="*/ 220 w 668"/>
                <a:gd name="T59" fmla="*/ 24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693">
                  <a:moveTo>
                    <a:pt x="511" y="693"/>
                  </a:moveTo>
                  <a:cubicBezTo>
                    <a:pt x="506" y="693"/>
                    <a:pt x="502" y="689"/>
                    <a:pt x="501" y="686"/>
                  </a:cubicBezTo>
                  <a:cubicBezTo>
                    <a:pt x="499" y="681"/>
                    <a:pt x="501" y="676"/>
                    <a:pt x="506" y="674"/>
                  </a:cubicBezTo>
                  <a:cubicBezTo>
                    <a:pt x="582" y="642"/>
                    <a:pt x="615" y="542"/>
                    <a:pt x="628" y="485"/>
                  </a:cubicBezTo>
                  <a:cubicBezTo>
                    <a:pt x="646" y="408"/>
                    <a:pt x="629" y="333"/>
                    <a:pt x="572" y="239"/>
                  </a:cubicBezTo>
                  <a:cubicBezTo>
                    <a:pt x="517" y="148"/>
                    <a:pt x="443" y="90"/>
                    <a:pt x="330" y="49"/>
                  </a:cubicBezTo>
                  <a:cubicBezTo>
                    <a:pt x="222" y="10"/>
                    <a:pt x="106" y="30"/>
                    <a:pt x="18" y="103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3" y="107"/>
                    <a:pt x="7" y="106"/>
                    <a:pt x="3" y="101"/>
                  </a:cubicBezTo>
                  <a:cubicBezTo>
                    <a:pt x="0" y="97"/>
                    <a:pt x="0" y="92"/>
                    <a:pt x="4" y="88"/>
                  </a:cubicBezTo>
                  <a:cubicBezTo>
                    <a:pt x="79" y="26"/>
                    <a:pt x="176" y="0"/>
                    <a:pt x="277" y="15"/>
                  </a:cubicBezTo>
                  <a:cubicBezTo>
                    <a:pt x="396" y="33"/>
                    <a:pt x="512" y="108"/>
                    <a:pt x="579" y="212"/>
                  </a:cubicBezTo>
                  <a:cubicBezTo>
                    <a:pt x="647" y="317"/>
                    <a:pt x="668" y="403"/>
                    <a:pt x="648" y="490"/>
                  </a:cubicBezTo>
                  <a:cubicBezTo>
                    <a:pt x="634" y="550"/>
                    <a:pt x="599" y="657"/>
                    <a:pt x="515" y="692"/>
                  </a:cubicBezTo>
                  <a:cubicBezTo>
                    <a:pt x="514" y="692"/>
                    <a:pt x="512" y="693"/>
                    <a:pt x="511" y="693"/>
                  </a:cubicBezTo>
                  <a:close/>
                  <a:moveTo>
                    <a:pt x="220" y="24"/>
                  </a:moveTo>
                  <a:cubicBezTo>
                    <a:pt x="257" y="24"/>
                    <a:pt x="295" y="30"/>
                    <a:pt x="332" y="43"/>
                  </a:cubicBezTo>
                  <a:cubicBezTo>
                    <a:pt x="446" y="85"/>
                    <a:pt x="521" y="144"/>
                    <a:pt x="577" y="236"/>
                  </a:cubicBezTo>
                  <a:cubicBezTo>
                    <a:pt x="634" y="331"/>
                    <a:pt x="652" y="408"/>
                    <a:pt x="634" y="486"/>
                  </a:cubicBezTo>
                  <a:cubicBezTo>
                    <a:pt x="621" y="544"/>
                    <a:pt x="587" y="646"/>
                    <a:pt x="508" y="679"/>
                  </a:cubicBezTo>
                  <a:cubicBezTo>
                    <a:pt x="505" y="680"/>
                    <a:pt x="505" y="682"/>
                    <a:pt x="506" y="683"/>
                  </a:cubicBezTo>
                  <a:cubicBezTo>
                    <a:pt x="507" y="686"/>
                    <a:pt x="510" y="688"/>
                    <a:pt x="513" y="687"/>
                  </a:cubicBezTo>
                  <a:cubicBezTo>
                    <a:pt x="594" y="652"/>
                    <a:pt x="629" y="548"/>
                    <a:pt x="643" y="489"/>
                  </a:cubicBezTo>
                  <a:cubicBezTo>
                    <a:pt x="662" y="403"/>
                    <a:pt x="641" y="318"/>
                    <a:pt x="574" y="215"/>
                  </a:cubicBezTo>
                  <a:cubicBezTo>
                    <a:pt x="508" y="113"/>
                    <a:pt x="394" y="38"/>
                    <a:pt x="276" y="20"/>
                  </a:cubicBezTo>
                  <a:cubicBezTo>
                    <a:pt x="177" y="5"/>
                    <a:pt x="81" y="31"/>
                    <a:pt x="8" y="93"/>
                  </a:cubicBezTo>
                  <a:cubicBezTo>
                    <a:pt x="5" y="95"/>
                    <a:pt x="7" y="97"/>
                    <a:pt x="7" y="98"/>
                  </a:cubicBezTo>
                  <a:cubicBezTo>
                    <a:pt x="9" y="100"/>
                    <a:pt x="12" y="101"/>
                    <a:pt x="15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74" y="49"/>
                    <a:pt x="146" y="24"/>
                    <a:pt x="220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4127" y="3211"/>
              <a:ext cx="882" cy="175"/>
            </a:xfrm>
            <a:custGeom>
              <a:avLst/>
              <a:gdLst>
                <a:gd name="T0" fmla="*/ 4 w 628"/>
                <a:gd name="T1" fmla="*/ 16 h 124"/>
                <a:gd name="T2" fmla="*/ 223 w 628"/>
                <a:gd name="T3" fmla="*/ 104 h 124"/>
                <a:gd name="T4" fmla="*/ 619 w 628"/>
                <a:gd name="T5" fmla="*/ 123 h 124"/>
                <a:gd name="T6" fmla="*/ 619 w 628"/>
                <a:gd name="T7" fmla="*/ 108 h 124"/>
                <a:gd name="T8" fmla="*/ 286 w 628"/>
                <a:gd name="T9" fmla="*/ 94 h 124"/>
                <a:gd name="T10" fmla="*/ 17 w 628"/>
                <a:gd name="T11" fmla="*/ 8 h 124"/>
                <a:gd name="T12" fmla="*/ 4 w 628"/>
                <a:gd name="T13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8" h="124">
                  <a:moveTo>
                    <a:pt x="4" y="16"/>
                  </a:moveTo>
                  <a:cubicBezTo>
                    <a:pt x="43" y="87"/>
                    <a:pt x="151" y="96"/>
                    <a:pt x="223" y="104"/>
                  </a:cubicBezTo>
                  <a:cubicBezTo>
                    <a:pt x="354" y="118"/>
                    <a:pt x="487" y="113"/>
                    <a:pt x="619" y="123"/>
                  </a:cubicBezTo>
                  <a:cubicBezTo>
                    <a:pt x="628" y="124"/>
                    <a:pt x="628" y="109"/>
                    <a:pt x="619" y="108"/>
                  </a:cubicBezTo>
                  <a:cubicBezTo>
                    <a:pt x="508" y="100"/>
                    <a:pt x="397" y="101"/>
                    <a:pt x="286" y="94"/>
                  </a:cubicBezTo>
                  <a:cubicBezTo>
                    <a:pt x="207" y="89"/>
                    <a:pt x="61" y="89"/>
                    <a:pt x="17" y="8"/>
                  </a:cubicBezTo>
                  <a:cubicBezTo>
                    <a:pt x="12" y="0"/>
                    <a:pt x="0" y="7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29"/>
            <p:cNvSpPr>
              <a:spLocks noEditPoints="1"/>
            </p:cNvSpPr>
            <p:nvPr/>
          </p:nvSpPr>
          <p:spPr bwMode="auto">
            <a:xfrm>
              <a:off x="4125" y="3211"/>
              <a:ext cx="885" cy="178"/>
            </a:xfrm>
            <a:custGeom>
              <a:avLst/>
              <a:gdLst>
                <a:gd name="T0" fmla="*/ 621 w 630"/>
                <a:gd name="T1" fmla="*/ 126 h 126"/>
                <a:gd name="T2" fmla="*/ 620 w 630"/>
                <a:gd name="T3" fmla="*/ 126 h 126"/>
                <a:gd name="T4" fmla="*/ 444 w 630"/>
                <a:gd name="T5" fmla="*/ 118 h 126"/>
                <a:gd name="T6" fmla="*/ 224 w 630"/>
                <a:gd name="T7" fmla="*/ 106 h 126"/>
                <a:gd name="T8" fmla="*/ 216 w 630"/>
                <a:gd name="T9" fmla="*/ 106 h 126"/>
                <a:gd name="T10" fmla="*/ 3 w 630"/>
                <a:gd name="T11" fmla="*/ 17 h 126"/>
                <a:gd name="T12" fmla="*/ 3 w 630"/>
                <a:gd name="T13" fmla="*/ 17 h 126"/>
                <a:gd name="T14" fmla="*/ 7 w 630"/>
                <a:gd name="T15" fmla="*/ 3 h 126"/>
                <a:gd name="T16" fmla="*/ 21 w 630"/>
                <a:gd name="T17" fmla="*/ 7 h 126"/>
                <a:gd name="T18" fmla="*/ 264 w 630"/>
                <a:gd name="T19" fmla="*/ 90 h 126"/>
                <a:gd name="T20" fmla="*/ 287 w 630"/>
                <a:gd name="T21" fmla="*/ 91 h 126"/>
                <a:gd name="T22" fmla="*/ 441 w 630"/>
                <a:gd name="T23" fmla="*/ 98 h 126"/>
                <a:gd name="T24" fmla="*/ 620 w 630"/>
                <a:gd name="T25" fmla="*/ 106 h 126"/>
                <a:gd name="T26" fmla="*/ 630 w 630"/>
                <a:gd name="T27" fmla="*/ 117 h 126"/>
                <a:gd name="T28" fmla="*/ 621 w 630"/>
                <a:gd name="T29" fmla="*/ 126 h 126"/>
                <a:gd name="T30" fmla="*/ 8 w 630"/>
                <a:gd name="T31" fmla="*/ 14 h 126"/>
                <a:gd name="T32" fmla="*/ 216 w 630"/>
                <a:gd name="T33" fmla="*/ 100 h 126"/>
                <a:gd name="T34" fmla="*/ 224 w 630"/>
                <a:gd name="T35" fmla="*/ 101 h 126"/>
                <a:gd name="T36" fmla="*/ 444 w 630"/>
                <a:gd name="T37" fmla="*/ 113 h 126"/>
                <a:gd name="T38" fmla="*/ 620 w 630"/>
                <a:gd name="T39" fmla="*/ 120 h 126"/>
                <a:gd name="T40" fmla="*/ 621 w 630"/>
                <a:gd name="T41" fmla="*/ 120 h 126"/>
                <a:gd name="T42" fmla="*/ 624 w 630"/>
                <a:gd name="T43" fmla="*/ 117 h 126"/>
                <a:gd name="T44" fmla="*/ 620 w 630"/>
                <a:gd name="T45" fmla="*/ 111 h 126"/>
                <a:gd name="T46" fmla="*/ 441 w 630"/>
                <a:gd name="T47" fmla="*/ 103 h 126"/>
                <a:gd name="T48" fmla="*/ 287 w 630"/>
                <a:gd name="T49" fmla="*/ 97 h 126"/>
                <a:gd name="T50" fmla="*/ 264 w 630"/>
                <a:gd name="T51" fmla="*/ 96 h 126"/>
                <a:gd name="T52" fmla="*/ 16 w 630"/>
                <a:gd name="T53" fmla="*/ 9 h 126"/>
                <a:gd name="T54" fmla="*/ 10 w 630"/>
                <a:gd name="T55" fmla="*/ 8 h 126"/>
                <a:gd name="T56" fmla="*/ 8 w 630"/>
                <a:gd name="T57" fmla="*/ 1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0" h="126">
                  <a:moveTo>
                    <a:pt x="621" y="126"/>
                  </a:moveTo>
                  <a:cubicBezTo>
                    <a:pt x="620" y="126"/>
                    <a:pt x="620" y="126"/>
                    <a:pt x="620" y="126"/>
                  </a:cubicBezTo>
                  <a:cubicBezTo>
                    <a:pt x="561" y="121"/>
                    <a:pt x="502" y="120"/>
                    <a:pt x="444" y="118"/>
                  </a:cubicBezTo>
                  <a:cubicBezTo>
                    <a:pt x="372" y="116"/>
                    <a:pt x="297" y="114"/>
                    <a:pt x="224" y="106"/>
                  </a:cubicBezTo>
                  <a:cubicBezTo>
                    <a:pt x="216" y="106"/>
                    <a:pt x="216" y="106"/>
                    <a:pt x="216" y="106"/>
                  </a:cubicBezTo>
                  <a:cubicBezTo>
                    <a:pt x="142" y="98"/>
                    <a:pt x="41" y="8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1"/>
                    <a:pt x="3" y="5"/>
                    <a:pt x="7" y="3"/>
                  </a:cubicBezTo>
                  <a:cubicBezTo>
                    <a:pt x="11" y="0"/>
                    <a:pt x="17" y="1"/>
                    <a:pt x="21" y="7"/>
                  </a:cubicBezTo>
                  <a:cubicBezTo>
                    <a:pt x="60" y="79"/>
                    <a:pt x="183" y="86"/>
                    <a:pt x="264" y="90"/>
                  </a:cubicBezTo>
                  <a:cubicBezTo>
                    <a:pt x="272" y="90"/>
                    <a:pt x="280" y="91"/>
                    <a:pt x="287" y="91"/>
                  </a:cubicBezTo>
                  <a:cubicBezTo>
                    <a:pt x="338" y="95"/>
                    <a:pt x="390" y="96"/>
                    <a:pt x="441" y="98"/>
                  </a:cubicBezTo>
                  <a:cubicBezTo>
                    <a:pt x="500" y="99"/>
                    <a:pt x="560" y="101"/>
                    <a:pt x="620" y="106"/>
                  </a:cubicBezTo>
                  <a:cubicBezTo>
                    <a:pt x="627" y="106"/>
                    <a:pt x="630" y="112"/>
                    <a:pt x="630" y="117"/>
                  </a:cubicBezTo>
                  <a:cubicBezTo>
                    <a:pt x="629" y="123"/>
                    <a:pt x="626" y="126"/>
                    <a:pt x="621" y="126"/>
                  </a:cubicBezTo>
                  <a:close/>
                  <a:moveTo>
                    <a:pt x="8" y="14"/>
                  </a:moveTo>
                  <a:cubicBezTo>
                    <a:pt x="45" y="82"/>
                    <a:pt x="144" y="92"/>
                    <a:pt x="216" y="100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97" y="109"/>
                    <a:pt x="372" y="111"/>
                    <a:pt x="444" y="113"/>
                  </a:cubicBezTo>
                  <a:cubicBezTo>
                    <a:pt x="502" y="114"/>
                    <a:pt x="562" y="116"/>
                    <a:pt x="620" y="120"/>
                  </a:cubicBezTo>
                  <a:cubicBezTo>
                    <a:pt x="620" y="120"/>
                    <a:pt x="620" y="120"/>
                    <a:pt x="621" y="120"/>
                  </a:cubicBezTo>
                  <a:cubicBezTo>
                    <a:pt x="624" y="120"/>
                    <a:pt x="624" y="118"/>
                    <a:pt x="624" y="117"/>
                  </a:cubicBezTo>
                  <a:cubicBezTo>
                    <a:pt x="624" y="115"/>
                    <a:pt x="623" y="111"/>
                    <a:pt x="620" y="111"/>
                  </a:cubicBezTo>
                  <a:cubicBezTo>
                    <a:pt x="560" y="107"/>
                    <a:pt x="499" y="105"/>
                    <a:pt x="441" y="103"/>
                  </a:cubicBezTo>
                  <a:cubicBezTo>
                    <a:pt x="390" y="102"/>
                    <a:pt x="338" y="100"/>
                    <a:pt x="287" y="97"/>
                  </a:cubicBezTo>
                  <a:cubicBezTo>
                    <a:pt x="280" y="96"/>
                    <a:pt x="272" y="96"/>
                    <a:pt x="264" y="96"/>
                  </a:cubicBezTo>
                  <a:cubicBezTo>
                    <a:pt x="181" y="91"/>
                    <a:pt x="57" y="84"/>
                    <a:pt x="16" y="9"/>
                  </a:cubicBezTo>
                  <a:cubicBezTo>
                    <a:pt x="14" y="6"/>
                    <a:pt x="10" y="7"/>
                    <a:pt x="10" y="8"/>
                  </a:cubicBezTo>
                  <a:cubicBezTo>
                    <a:pt x="8" y="9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2570" y="1565"/>
              <a:ext cx="1372" cy="2756"/>
            </a:xfrm>
            <a:custGeom>
              <a:avLst/>
              <a:gdLst>
                <a:gd name="T0" fmla="*/ 977 w 977"/>
                <a:gd name="T1" fmla="*/ 941 h 1962"/>
                <a:gd name="T2" fmla="*/ 620 w 977"/>
                <a:gd name="T3" fmla="*/ 326 h 1962"/>
                <a:gd name="T4" fmla="*/ 454 w 977"/>
                <a:gd name="T5" fmla="*/ 50 h 1962"/>
                <a:gd name="T6" fmla="*/ 255 w 977"/>
                <a:gd name="T7" fmla="*/ 37 h 1962"/>
                <a:gd name="T8" fmla="*/ 40 w 977"/>
                <a:gd name="T9" fmla="*/ 508 h 1962"/>
                <a:gd name="T10" fmla="*/ 266 w 977"/>
                <a:gd name="T11" fmla="*/ 1085 h 1962"/>
                <a:gd name="T12" fmla="*/ 393 w 977"/>
                <a:gd name="T13" fmla="*/ 1489 h 1962"/>
                <a:gd name="T14" fmla="*/ 387 w 977"/>
                <a:gd name="T15" fmla="*/ 1946 h 1962"/>
                <a:gd name="T16" fmla="*/ 400 w 977"/>
                <a:gd name="T17" fmla="*/ 1954 h 1962"/>
                <a:gd name="T18" fmla="*/ 432 w 977"/>
                <a:gd name="T19" fmla="*/ 1678 h 1962"/>
                <a:gd name="T20" fmla="*/ 382 w 977"/>
                <a:gd name="T21" fmla="*/ 1371 h 1962"/>
                <a:gd name="T22" fmla="*/ 147 w 977"/>
                <a:gd name="T23" fmla="*/ 810 h 1962"/>
                <a:gd name="T24" fmla="*/ 114 w 977"/>
                <a:gd name="T25" fmla="*/ 190 h 1962"/>
                <a:gd name="T26" fmla="*/ 393 w 977"/>
                <a:gd name="T27" fmla="*/ 36 h 1962"/>
                <a:gd name="T28" fmla="*/ 596 w 977"/>
                <a:gd name="T29" fmla="*/ 314 h 1962"/>
                <a:gd name="T30" fmla="*/ 968 w 977"/>
                <a:gd name="T31" fmla="*/ 955 h 1962"/>
                <a:gd name="T32" fmla="*/ 977 w 977"/>
                <a:gd name="T33" fmla="*/ 941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7" h="1962">
                  <a:moveTo>
                    <a:pt x="977" y="941"/>
                  </a:moveTo>
                  <a:cubicBezTo>
                    <a:pt x="865" y="732"/>
                    <a:pt x="732" y="535"/>
                    <a:pt x="620" y="326"/>
                  </a:cubicBezTo>
                  <a:cubicBezTo>
                    <a:pt x="572" y="238"/>
                    <a:pt x="538" y="112"/>
                    <a:pt x="454" y="50"/>
                  </a:cubicBezTo>
                  <a:cubicBezTo>
                    <a:pt x="395" y="6"/>
                    <a:pt x="321" y="6"/>
                    <a:pt x="255" y="37"/>
                  </a:cubicBezTo>
                  <a:cubicBezTo>
                    <a:pt x="81" y="117"/>
                    <a:pt x="19" y="331"/>
                    <a:pt x="40" y="508"/>
                  </a:cubicBezTo>
                  <a:cubicBezTo>
                    <a:pt x="65" y="719"/>
                    <a:pt x="179" y="896"/>
                    <a:pt x="266" y="1085"/>
                  </a:cubicBezTo>
                  <a:cubicBezTo>
                    <a:pt x="325" y="1214"/>
                    <a:pt x="367" y="1350"/>
                    <a:pt x="393" y="1489"/>
                  </a:cubicBezTo>
                  <a:cubicBezTo>
                    <a:pt x="419" y="1628"/>
                    <a:pt x="454" y="1815"/>
                    <a:pt x="387" y="1946"/>
                  </a:cubicBezTo>
                  <a:cubicBezTo>
                    <a:pt x="383" y="1955"/>
                    <a:pt x="396" y="1962"/>
                    <a:pt x="400" y="1954"/>
                  </a:cubicBezTo>
                  <a:cubicBezTo>
                    <a:pt x="444" y="1868"/>
                    <a:pt x="439" y="1771"/>
                    <a:pt x="432" y="1678"/>
                  </a:cubicBezTo>
                  <a:cubicBezTo>
                    <a:pt x="425" y="1574"/>
                    <a:pt x="408" y="1471"/>
                    <a:pt x="382" y="1371"/>
                  </a:cubicBezTo>
                  <a:cubicBezTo>
                    <a:pt x="331" y="1170"/>
                    <a:pt x="230" y="998"/>
                    <a:pt x="147" y="810"/>
                  </a:cubicBezTo>
                  <a:cubicBezTo>
                    <a:pt x="61" y="617"/>
                    <a:pt x="0" y="386"/>
                    <a:pt x="114" y="190"/>
                  </a:cubicBezTo>
                  <a:cubicBezTo>
                    <a:pt x="167" y="101"/>
                    <a:pt x="279" y="0"/>
                    <a:pt x="393" y="36"/>
                  </a:cubicBezTo>
                  <a:cubicBezTo>
                    <a:pt x="507" y="71"/>
                    <a:pt x="546" y="220"/>
                    <a:pt x="596" y="314"/>
                  </a:cubicBezTo>
                  <a:cubicBezTo>
                    <a:pt x="712" y="532"/>
                    <a:pt x="852" y="737"/>
                    <a:pt x="968" y="955"/>
                  </a:cubicBezTo>
                  <a:cubicBezTo>
                    <a:pt x="968" y="949"/>
                    <a:pt x="971" y="944"/>
                    <a:pt x="977" y="9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2593" y="1564"/>
              <a:ext cx="1352" cy="2755"/>
            </a:xfrm>
            <a:custGeom>
              <a:avLst/>
              <a:gdLst>
                <a:gd name="T0" fmla="*/ 954 w 963"/>
                <a:gd name="T1" fmla="*/ 955 h 1961"/>
                <a:gd name="T2" fmla="*/ 768 w 963"/>
                <a:gd name="T3" fmla="*/ 634 h 1961"/>
                <a:gd name="T4" fmla="*/ 583 w 963"/>
                <a:gd name="T5" fmla="*/ 314 h 1961"/>
                <a:gd name="T6" fmla="*/ 550 w 963"/>
                <a:gd name="T7" fmla="*/ 246 h 1961"/>
                <a:gd name="T8" fmla="*/ 378 w 963"/>
                <a:gd name="T9" fmla="*/ 34 h 1961"/>
                <a:gd name="T10" fmla="*/ 96 w 963"/>
                <a:gd name="T11" fmla="*/ 190 h 1961"/>
                <a:gd name="T12" fmla="*/ 128 w 963"/>
                <a:gd name="T13" fmla="*/ 813 h 1961"/>
                <a:gd name="T14" fmla="*/ 202 w 963"/>
                <a:gd name="T15" fmla="*/ 970 h 1961"/>
                <a:gd name="T16" fmla="*/ 364 w 963"/>
                <a:gd name="T17" fmla="*/ 1372 h 1961"/>
                <a:gd name="T18" fmla="*/ 413 w 963"/>
                <a:gd name="T19" fmla="*/ 1679 h 1961"/>
                <a:gd name="T20" fmla="*/ 382 w 963"/>
                <a:gd name="T21" fmla="*/ 1953 h 1961"/>
                <a:gd name="T22" fmla="*/ 379 w 963"/>
                <a:gd name="T23" fmla="*/ 1956 h 1961"/>
                <a:gd name="T24" fmla="*/ 374 w 963"/>
                <a:gd name="T25" fmla="*/ 1953 h 1961"/>
                <a:gd name="T26" fmla="*/ 374 w 963"/>
                <a:gd name="T27" fmla="*/ 1948 h 1961"/>
                <a:gd name="T28" fmla="*/ 380 w 963"/>
                <a:gd name="T29" fmla="*/ 1491 h 1961"/>
                <a:gd name="T30" fmla="*/ 380 w 963"/>
                <a:gd name="T31" fmla="*/ 1490 h 1961"/>
                <a:gd name="T32" fmla="*/ 252 w 963"/>
                <a:gd name="T33" fmla="*/ 1084 h 1961"/>
                <a:gd name="T34" fmla="*/ 187 w 963"/>
                <a:gd name="T35" fmla="*/ 951 h 1961"/>
                <a:gd name="T36" fmla="*/ 27 w 963"/>
                <a:gd name="T37" fmla="*/ 509 h 1961"/>
                <a:gd name="T38" fmla="*/ 241 w 963"/>
                <a:gd name="T39" fmla="*/ 40 h 1961"/>
                <a:gd name="T40" fmla="*/ 332 w 963"/>
                <a:gd name="T41" fmla="*/ 19 h 1961"/>
                <a:gd name="T42" fmla="*/ 437 w 963"/>
                <a:gd name="T43" fmla="*/ 53 h 1961"/>
                <a:gd name="T44" fmla="*/ 563 w 963"/>
                <a:gd name="T45" fmla="*/ 247 h 1961"/>
                <a:gd name="T46" fmla="*/ 601 w 963"/>
                <a:gd name="T47" fmla="*/ 328 h 1961"/>
                <a:gd name="T48" fmla="*/ 776 w 963"/>
                <a:gd name="T49" fmla="*/ 629 h 1961"/>
                <a:gd name="T50" fmla="*/ 959 w 963"/>
                <a:gd name="T51" fmla="*/ 944 h 1961"/>
                <a:gd name="T52" fmla="*/ 963 w 963"/>
                <a:gd name="T53" fmla="*/ 941 h 1961"/>
                <a:gd name="T54" fmla="*/ 781 w 963"/>
                <a:gd name="T55" fmla="*/ 626 h 1961"/>
                <a:gd name="T56" fmla="*/ 606 w 963"/>
                <a:gd name="T57" fmla="*/ 326 h 1961"/>
                <a:gd name="T58" fmla="*/ 568 w 963"/>
                <a:gd name="T59" fmla="*/ 245 h 1961"/>
                <a:gd name="T60" fmla="*/ 440 w 963"/>
                <a:gd name="T61" fmla="*/ 49 h 1961"/>
                <a:gd name="T62" fmla="*/ 238 w 963"/>
                <a:gd name="T63" fmla="*/ 35 h 1961"/>
                <a:gd name="T64" fmla="*/ 21 w 963"/>
                <a:gd name="T65" fmla="*/ 509 h 1961"/>
                <a:gd name="T66" fmla="*/ 182 w 963"/>
                <a:gd name="T67" fmla="*/ 954 h 1961"/>
                <a:gd name="T68" fmla="*/ 247 w 963"/>
                <a:gd name="T69" fmla="*/ 1087 h 1961"/>
                <a:gd name="T70" fmla="*/ 374 w 963"/>
                <a:gd name="T71" fmla="*/ 1491 h 1961"/>
                <a:gd name="T72" fmla="*/ 375 w 963"/>
                <a:gd name="T73" fmla="*/ 1492 h 1961"/>
                <a:gd name="T74" fmla="*/ 369 w 963"/>
                <a:gd name="T75" fmla="*/ 1946 h 1961"/>
                <a:gd name="T76" fmla="*/ 369 w 963"/>
                <a:gd name="T77" fmla="*/ 1956 h 1961"/>
                <a:gd name="T78" fmla="*/ 378 w 963"/>
                <a:gd name="T79" fmla="*/ 1961 h 1961"/>
                <a:gd name="T80" fmla="*/ 379 w 963"/>
                <a:gd name="T81" fmla="*/ 1961 h 1961"/>
                <a:gd name="T82" fmla="*/ 387 w 963"/>
                <a:gd name="T83" fmla="*/ 1956 h 1961"/>
                <a:gd name="T84" fmla="*/ 419 w 963"/>
                <a:gd name="T85" fmla="*/ 1679 h 1961"/>
                <a:gd name="T86" fmla="*/ 369 w 963"/>
                <a:gd name="T87" fmla="*/ 1371 h 1961"/>
                <a:gd name="T88" fmla="*/ 207 w 963"/>
                <a:gd name="T89" fmla="*/ 968 h 1961"/>
                <a:gd name="T90" fmla="*/ 133 w 963"/>
                <a:gd name="T91" fmla="*/ 810 h 1961"/>
                <a:gd name="T92" fmla="*/ 101 w 963"/>
                <a:gd name="T93" fmla="*/ 193 h 1961"/>
                <a:gd name="T94" fmla="*/ 376 w 963"/>
                <a:gd name="T95" fmla="*/ 39 h 1961"/>
                <a:gd name="T96" fmla="*/ 545 w 963"/>
                <a:gd name="T97" fmla="*/ 248 h 1961"/>
                <a:gd name="T98" fmla="*/ 578 w 963"/>
                <a:gd name="T99" fmla="*/ 317 h 1961"/>
                <a:gd name="T100" fmla="*/ 763 w 963"/>
                <a:gd name="T101" fmla="*/ 637 h 1961"/>
                <a:gd name="T102" fmla="*/ 951 w 963"/>
                <a:gd name="T103" fmla="*/ 961 h 1961"/>
                <a:gd name="T104" fmla="*/ 954 w 963"/>
                <a:gd name="T105" fmla="*/ 955 h 1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3" h="1961">
                  <a:moveTo>
                    <a:pt x="954" y="955"/>
                  </a:moveTo>
                  <a:cubicBezTo>
                    <a:pt x="896" y="845"/>
                    <a:pt x="831" y="738"/>
                    <a:pt x="768" y="634"/>
                  </a:cubicBezTo>
                  <a:cubicBezTo>
                    <a:pt x="706" y="530"/>
                    <a:pt x="641" y="423"/>
                    <a:pt x="583" y="314"/>
                  </a:cubicBezTo>
                  <a:cubicBezTo>
                    <a:pt x="572" y="293"/>
                    <a:pt x="561" y="270"/>
                    <a:pt x="550" y="246"/>
                  </a:cubicBezTo>
                  <a:cubicBezTo>
                    <a:pt x="512" y="159"/>
                    <a:pt x="468" y="62"/>
                    <a:pt x="378" y="34"/>
                  </a:cubicBezTo>
                  <a:cubicBezTo>
                    <a:pt x="267" y="0"/>
                    <a:pt x="154" y="91"/>
                    <a:pt x="96" y="190"/>
                  </a:cubicBezTo>
                  <a:cubicBezTo>
                    <a:pt x="2" y="349"/>
                    <a:pt x="13" y="553"/>
                    <a:pt x="128" y="813"/>
                  </a:cubicBezTo>
                  <a:cubicBezTo>
                    <a:pt x="152" y="866"/>
                    <a:pt x="177" y="919"/>
                    <a:pt x="202" y="970"/>
                  </a:cubicBezTo>
                  <a:cubicBezTo>
                    <a:pt x="266" y="1103"/>
                    <a:pt x="327" y="1229"/>
                    <a:pt x="364" y="1372"/>
                  </a:cubicBezTo>
                  <a:cubicBezTo>
                    <a:pt x="389" y="1472"/>
                    <a:pt x="406" y="1576"/>
                    <a:pt x="413" y="1679"/>
                  </a:cubicBezTo>
                  <a:cubicBezTo>
                    <a:pt x="420" y="1781"/>
                    <a:pt x="423" y="1872"/>
                    <a:pt x="382" y="1953"/>
                  </a:cubicBezTo>
                  <a:cubicBezTo>
                    <a:pt x="381" y="1955"/>
                    <a:pt x="380" y="1956"/>
                    <a:pt x="379" y="1956"/>
                  </a:cubicBezTo>
                  <a:cubicBezTo>
                    <a:pt x="377" y="1956"/>
                    <a:pt x="375" y="1955"/>
                    <a:pt x="374" y="1953"/>
                  </a:cubicBezTo>
                  <a:cubicBezTo>
                    <a:pt x="373" y="1952"/>
                    <a:pt x="373" y="1950"/>
                    <a:pt x="374" y="1948"/>
                  </a:cubicBezTo>
                  <a:cubicBezTo>
                    <a:pt x="440" y="1817"/>
                    <a:pt x="406" y="1628"/>
                    <a:pt x="380" y="1491"/>
                  </a:cubicBezTo>
                  <a:cubicBezTo>
                    <a:pt x="380" y="1490"/>
                    <a:pt x="380" y="1490"/>
                    <a:pt x="380" y="1490"/>
                  </a:cubicBezTo>
                  <a:cubicBezTo>
                    <a:pt x="354" y="1349"/>
                    <a:pt x="311" y="1213"/>
                    <a:pt x="252" y="1084"/>
                  </a:cubicBezTo>
                  <a:cubicBezTo>
                    <a:pt x="231" y="1040"/>
                    <a:pt x="209" y="995"/>
                    <a:pt x="187" y="951"/>
                  </a:cubicBezTo>
                  <a:cubicBezTo>
                    <a:pt x="118" y="812"/>
                    <a:pt x="46" y="669"/>
                    <a:pt x="27" y="509"/>
                  </a:cubicBezTo>
                  <a:cubicBezTo>
                    <a:pt x="7" y="340"/>
                    <a:pt x="65" y="121"/>
                    <a:pt x="241" y="40"/>
                  </a:cubicBezTo>
                  <a:cubicBezTo>
                    <a:pt x="271" y="26"/>
                    <a:pt x="302" y="19"/>
                    <a:pt x="332" y="19"/>
                  </a:cubicBezTo>
                  <a:cubicBezTo>
                    <a:pt x="370" y="19"/>
                    <a:pt x="406" y="30"/>
                    <a:pt x="437" y="53"/>
                  </a:cubicBezTo>
                  <a:cubicBezTo>
                    <a:pt x="496" y="97"/>
                    <a:pt x="530" y="174"/>
                    <a:pt x="563" y="247"/>
                  </a:cubicBezTo>
                  <a:cubicBezTo>
                    <a:pt x="576" y="276"/>
                    <a:pt x="588" y="304"/>
                    <a:pt x="601" y="328"/>
                  </a:cubicBezTo>
                  <a:cubicBezTo>
                    <a:pt x="656" y="430"/>
                    <a:pt x="717" y="531"/>
                    <a:pt x="776" y="629"/>
                  </a:cubicBezTo>
                  <a:cubicBezTo>
                    <a:pt x="838" y="731"/>
                    <a:pt x="902" y="837"/>
                    <a:pt x="959" y="944"/>
                  </a:cubicBezTo>
                  <a:cubicBezTo>
                    <a:pt x="960" y="943"/>
                    <a:pt x="962" y="941"/>
                    <a:pt x="963" y="941"/>
                  </a:cubicBezTo>
                  <a:cubicBezTo>
                    <a:pt x="906" y="833"/>
                    <a:pt x="843" y="728"/>
                    <a:pt x="781" y="626"/>
                  </a:cubicBezTo>
                  <a:cubicBezTo>
                    <a:pt x="722" y="528"/>
                    <a:pt x="661" y="428"/>
                    <a:pt x="606" y="326"/>
                  </a:cubicBezTo>
                  <a:cubicBezTo>
                    <a:pt x="593" y="301"/>
                    <a:pt x="581" y="274"/>
                    <a:pt x="568" y="245"/>
                  </a:cubicBezTo>
                  <a:cubicBezTo>
                    <a:pt x="535" y="171"/>
                    <a:pt x="501" y="94"/>
                    <a:pt x="440" y="49"/>
                  </a:cubicBezTo>
                  <a:cubicBezTo>
                    <a:pt x="383" y="7"/>
                    <a:pt x="310" y="2"/>
                    <a:pt x="238" y="35"/>
                  </a:cubicBezTo>
                  <a:cubicBezTo>
                    <a:pt x="59" y="118"/>
                    <a:pt x="0" y="333"/>
                    <a:pt x="21" y="509"/>
                  </a:cubicBezTo>
                  <a:cubicBezTo>
                    <a:pt x="41" y="671"/>
                    <a:pt x="113" y="815"/>
                    <a:pt x="182" y="954"/>
                  </a:cubicBezTo>
                  <a:cubicBezTo>
                    <a:pt x="204" y="997"/>
                    <a:pt x="226" y="1042"/>
                    <a:pt x="247" y="1087"/>
                  </a:cubicBezTo>
                  <a:cubicBezTo>
                    <a:pt x="306" y="1215"/>
                    <a:pt x="349" y="1351"/>
                    <a:pt x="374" y="1491"/>
                  </a:cubicBezTo>
                  <a:cubicBezTo>
                    <a:pt x="375" y="1492"/>
                    <a:pt x="375" y="1492"/>
                    <a:pt x="375" y="1492"/>
                  </a:cubicBezTo>
                  <a:cubicBezTo>
                    <a:pt x="400" y="1629"/>
                    <a:pt x="435" y="1816"/>
                    <a:pt x="369" y="1946"/>
                  </a:cubicBezTo>
                  <a:cubicBezTo>
                    <a:pt x="367" y="1949"/>
                    <a:pt x="367" y="1953"/>
                    <a:pt x="369" y="1956"/>
                  </a:cubicBezTo>
                  <a:cubicBezTo>
                    <a:pt x="371" y="1959"/>
                    <a:pt x="375" y="1961"/>
                    <a:pt x="378" y="1961"/>
                  </a:cubicBezTo>
                  <a:cubicBezTo>
                    <a:pt x="378" y="1961"/>
                    <a:pt x="379" y="1961"/>
                    <a:pt x="379" y="1961"/>
                  </a:cubicBezTo>
                  <a:cubicBezTo>
                    <a:pt x="382" y="1961"/>
                    <a:pt x="385" y="1959"/>
                    <a:pt x="387" y="1956"/>
                  </a:cubicBezTo>
                  <a:cubicBezTo>
                    <a:pt x="429" y="1873"/>
                    <a:pt x="426" y="1781"/>
                    <a:pt x="419" y="1679"/>
                  </a:cubicBezTo>
                  <a:cubicBezTo>
                    <a:pt x="411" y="1575"/>
                    <a:pt x="395" y="1471"/>
                    <a:pt x="369" y="1371"/>
                  </a:cubicBezTo>
                  <a:cubicBezTo>
                    <a:pt x="332" y="1227"/>
                    <a:pt x="269" y="1095"/>
                    <a:pt x="207" y="968"/>
                  </a:cubicBezTo>
                  <a:cubicBezTo>
                    <a:pt x="182" y="917"/>
                    <a:pt x="157" y="864"/>
                    <a:pt x="133" y="810"/>
                  </a:cubicBezTo>
                  <a:cubicBezTo>
                    <a:pt x="19" y="552"/>
                    <a:pt x="8" y="350"/>
                    <a:pt x="101" y="193"/>
                  </a:cubicBezTo>
                  <a:cubicBezTo>
                    <a:pt x="158" y="95"/>
                    <a:pt x="268" y="6"/>
                    <a:pt x="376" y="39"/>
                  </a:cubicBezTo>
                  <a:cubicBezTo>
                    <a:pt x="464" y="66"/>
                    <a:pt x="507" y="163"/>
                    <a:pt x="545" y="248"/>
                  </a:cubicBezTo>
                  <a:cubicBezTo>
                    <a:pt x="556" y="272"/>
                    <a:pt x="567" y="296"/>
                    <a:pt x="578" y="317"/>
                  </a:cubicBezTo>
                  <a:cubicBezTo>
                    <a:pt x="636" y="426"/>
                    <a:pt x="701" y="533"/>
                    <a:pt x="763" y="637"/>
                  </a:cubicBezTo>
                  <a:cubicBezTo>
                    <a:pt x="827" y="742"/>
                    <a:pt x="893" y="850"/>
                    <a:pt x="951" y="961"/>
                  </a:cubicBezTo>
                  <a:cubicBezTo>
                    <a:pt x="952" y="959"/>
                    <a:pt x="953" y="957"/>
                    <a:pt x="954" y="9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3309" y="3042"/>
              <a:ext cx="1711" cy="716"/>
            </a:xfrm>
            <a:custGeom>
              <a:avLst/>
              <a:gdLst>
                <a:gd name="T0" fmla="*/ 5 w 1218"/>
                <a:gd name="T1" fmla="*/ 16 h 510"/>
                <a:gd name="T2" fmla="*/ 234 w 1218"/>
                <a:gd name="T3" fmla="*/ 294 h 510"/>
                <a:gd name="T4" fmla="*/ 489 w 1218"/>
                <a:gd name="T5" fmla="*/ 485 h 510"/>
                <a:gd name="T6" fmla="*/ 1208 w 1218"/>
                <a:gd name="T7" fmla="*/ 445 h 510"/>
                <a:gd name="T8" fmla="*/ 1204 w 1218"/>
                <a:gd name="T9" fmla="*/ 430 h 510"/>
                <a:gd name="T10" fmla="*/ 554 w 1218"/>
                <a:gd name="T11" fmla="*/ 474 h 510"/>
                <a:gd name="T12" fmla="*/ 357 w 1218"/>
                <a:gd name="T13" fmla="*/ 410 h 510"/>
                <a:gd name="T14" fmla="*/ 245 w 1218"/>
                <a:gd name="T15" fmla="*/ 284 h 510"/>
                <a:gd name="T16" fmla="*/ 18 w 1218"/>
                <a:gd name="T17" fmla="*/ 9 h 510"/>
                <a:gd name="T18" fmla="*/ 5 w 1218"/>
                <a:gd name="T19" fmla="*/ 1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8" h="510">
                  <a:moveTo>
                    <a:pt x="5" y="16"/>
                  </a:moveTo>
                  <a:cubicBezTo>
                    <a:pt x="68" y="121"/>
                    <a:pt x="151" y="205"/>
                    <a:pt x="234" y="294"/>
                  </a:cubicBezTo>
                  <a:cubicBezTo>
                    <a:pt x="312" y="377"/>
                    <a:pt x="367" y="473"/>
                    <a:pt x="489" y="485"/>
                  </a:cubicBezTo>
                  <a:cubicBezTo>
                    <a:pt x="730" y="510"/>
                    <a:pt x="970" y="478"/>
                    <a:pt x="1208" y="445"/>
                  </a:cubicBezTo>
                  <a:cubicBezTo>
                    <a:pt x="1218" y="443"/>
                    <a:pt x="1214" y="429"/>
                    <a:pt x="1204" y="430"/>
                  </a:cubicBezTo>
                  <a:cubicBezTo>
                    <a:pt x="986" y="461"/>
                    <a:pt x="775" y="483"/>
                    <a:pt x="554" y="474"/>
                  </a:cubicBezTo>
                  <a:cubicBezTo>
                    <a:pt x="479" y="471"/>
                    <a:pt x="414" y="464"/>
                    <a:pt x="357" y="410"/>
                  </a:cubicBezTo>
                  <a:cubicBezTo>
                    <a:pt x="317" y="371"/>
                    <a:pt x="283" y="324"/>
                    <a:pt x="245" y="284"/>
                  </a:cubicBezTo>
                  <a:cubicBezTo>
                    <a:pt x="163" y="196"/>
                    <a:pt x="80" y="112"/>
                    <a:pt x="18" y="9"/>
                  </a:cubicBezTo>
                  <a:cubicBezTo>
                    <a:pt x="13" y="0"/>
                    <a:pt x="0" y="8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33"/>
            <p:cNvSpPr>
              <a:spLocks noEditPoints="1"/>
            </p:cNvSpPr>
            <p:nvPr/>
          </p:nvSpPr>
          <p:spPr bwMode="auto">
            <a:xfrm>
              <a:off x="3309" y="3044"/>
              <a:ext cx="1709" cy="711"/>
            </a:xfrm>
            <a:custGeom>
              <a:avLst/>
              <a:gdLst>
                <a:gd name="T0" fmla="*/ 668 w 1217"/>
                <a:gd name="T1" fmla="*/ 495 h 506"/>
                <a:gd name="T2" fmla="*/ 489 w 1217"/>
                <a:gd name="T3" fmla="*/ 486 h 506"/>
                <a:gd name="T4" fmla="*/ 276 w 1217"/>
                <a:gd name="T5" fmla="*/ 343 h 506"/>
                <a:gd name="T6" fmla="*/ 232 w 1217"/>
                <a:gd name="T7" fmla="*/ 294 h 506"/>
                <a:gd name="T8" fmla="*/ 210 w 1217"/>
                <a:gd name="T9" fmla="*/ 270 h 506"/>
                <a:gd name="T10" fmla="*/ 2 w 1217"/>
                <a:gd name="T11" fmla="*/ 16 h 506"/>
                <a:gd name="T12" fmla="*/ 2 w 1217"/>
                <a:gd name="T13" fmla="*/ 16 h 506"/>
                <a:gd name="T14" fmla="*/ 2 w 1217"/>
                <a:gd name="T15" fmla="*/ 6 h 506"/>
                <a:gd name="T16" fmla="*/ 11 w 1217"/>
                <a:gd name="T17" fmla="*/ 0 h 506"/>
                <a:gd name="T18" fmla="*/ 12 w 1217"/>
                <a:gd name="T19" fmla="*/ 0 h 506"/>
                <a:gd name="T20" fmla="*/ 20 w 1217"/>
                <a:gd name="T21" fmla="*/ 5 h 506"/>
                <a:gd name="T22" fmla="*/ 223 w 1217"/>
                <a:gd name="T23" fmla="*/ 255 h 506"/>
                <a:gd name="T24" fmla="*/ 247 w 1217"/>
                <a:gd name="T25" fmla="*/ 280 h 506"/>
                <a:gd name="T26" fmla="*/ 293 w 1217"/>
                <a:gd name="T27" fmla="*/ 333 h 506"/>
                <a:gd name="T28" fmla="*/ 359 w 1217"/>
                <a:gd name="T29" fmla="*/ 406 h 506"/>
                <a:gd name="T30" fmla="*/ 554 w 1217"/>
                <a:gd name="T31" fmla="*/ 469 h 506"/>
                <a:gd name="T32" fmla="*/ 1204 w 1217"/>
                <a:gd name="T33" fmla="*/ 425 h 506"/>
                <a:gd name="T34" fmla="*/ 1216 w 1217"/>
                <a:gd name="T35" fmla="*/ 435 h 506"/>
                <a:gd name="T36" fmla="*/ 1209 w 1217"/>
                <a:gd name="T37" fmla="*/ 445 h 506"/>
                <a:gd name="T38" fmla="*/ 668 w 1217"/>
                <a:gd name="T39" fmla="*/ 495 h 506"/>
                <a:gd name="T40" fmla="*/ 12 w 1217"/>
                <a:gd name="T41" fmla="*/ 6 h 506"/>
                <a:gd name="T42" fmla="*/ 7 w 1217"/>
                <a:gd name="T43" fmla="*/ 9 h 506"/>
                <a:gd name="T44" fmla="*/ 7 w 1217"/>
                <a:gd name="T45" fmla="*/ 13 h 506"/>
                <a:gd name="T46" fmla="*/ 7 w 1217"/>
                <a:gd name="T47" fmla="*/ 13 h 506"/>
                <a:gd name="T48" fmla="*/ 214 w 1217"/>
                <a:gd name="T49" fmla="*/ 266 h 506"/>
                <a:gd name="T50" fmla="*/ 236 w 1217"/>
                <a:gd name="T51" fmla="*/ 290 h 506"/>
                <a:gd name="T52" fmla="*/ 280 w 1217"/>
                <a:gd name="T53" fmla="*/ 340 h 506"/>
                <a:gd name="T54" fmla="*/ 490 w 1217"/>
                <a:gd name="T55" fmla="*/ 481 h 506"/>
                <a:gd name="T56" fmla="*/ 1208 w 1217"/>
                <a:gd name="T57" fmla="*/ 440 h 506"/>
                <a:gd name="T58" fmla="*/ 1211 w 1217"/>
                <a:gd name="T59" fmla="*/ 436 h 506"/>
                <a:gd name="T60" fmla="*/ 1205 w 1217"/>
                <a:gd name="T61" fmla="*/ 431 h 506"/>
                <a:gd name="T62" fmla="*/ 1205 w 1217"/>
                <a:gd name="T63" fmla="*/ 431 h 506"/>
                <a:gd name="T64" fmla="*/ 554 w 1217"/>
                <a:gd name="T65" fmla="*/ 475 h 506"/>
                <a:gd name="T66" fmla="*/ 355 w 1217"/>
                <a:gd name="T67" fmla="*/ 410 h 506"/>
                <a:gd name="T68" fmla="*/ 289 w 1217"/>
                <a:gd name="T69" fmla="*/ 336 h 506"/>
                <a:gd name="T70" fmla="*/ 243 w 1217"/>
                <a:gd name="T71" fmla="*/ 283 h 506"/>
                <a:gd name="T72" fmla="*/ 219 w 1217"/>
                <a:gd name="T73" fmla="*/ 259 h 506"/>
                <a:gd name="T74" fmla="*/ 15 w 1217"/>
                <a:gd name="T75" fmla="*/ 8 h 506"/>
                <a:gd name="T76" fmla="*/ 12 w 1217"/>
                <a:gd name="T77" fmla="*/ 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7" h="506">
                  <a:moveTo>
                    <a:pt x="668" y="495"/>
                  </a:moveTo>
                  <a:cubicBezTo>
                    <a:pt x="609" y="495"/>
                    <a:pt x="549" y="492"/>
                    <a:pt x="489" y="486"/>
                  </a:cubicBezTo>
                  <a:cubicBezTo>
                    <a:pt x="390" y="476"/>
                    <a:pt x="334" y="412"/>
                    <a:pt x="276" y="343"/>
                  </a:cubicBezTo>
                  <a:cubicBezTo>
                    <a:pt x="262" y="327"/>
                    <a:pt x="247" y="310"/>
                    <a:pt x="232" y="294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133" y="188"/>
                    <a:pt x="60" y="1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2"/>
                    <a:pt x="0" y="9"/>
                    <a:pt x="2" y="6"/>
                  </a:cubicBezTo>
                  <a:cubicBezTo>
                    <a:pt x="4" y="3"/>
                    <a:pt x="8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76" y="99"/>
                    <a:pt x="148" y="175"/>
                    <a:pt x="223" y="255"/>
                  </a:cubicBezTo>
                  <a:cubicBezTo>
                    <a:pt x="231" y="263"/>
                    <a:pt x="239" y="271"/>
                    <a:pt x="247" y="280"/>
                  </a:cubicBezTo>
                  <a:cubicBezTo>
                    <a:pt x="263" y="297"/>
                    <a:pt x="278" y="315"/>
                    <a:pt x="293" y="333"/>
                  </a:cubicBezTo>
                  <a:cubicBezTo>
                    <a:pt x="314" y="358"/>
                    <a:pt x="335" y="383"/>
                    <a:pt x="359" y="406"/>
                  </a:cubicBezTo>
                  <a:cubicBezTo>
                    <a:pt x="415" y="460"/>
                    <a:pt x="478" y="466"/>
                    <a:pt x="554" y="469"/>
                  </a:cubicBezTo>
                  <a:cubicBezTo>
                    <a:pt x="787" y="479"/>
                    <a:pt x="1004" y="454"/>
                    <a:pt x="1204" y="425"/>
                  </a:cubicBezTo>
                  <a:cubicBezTo>
                    <a:pt x="1210" y="425"/>
                    <a:pt x="1215" y="430"/>
                    <a:pt x="1216" y="435"/>
                  </a:cubicBezTo>
                  <a:cubicBezTo>
                    <a:pt x="1217" y="440"/>
                    <a:pt x="1214" y="445"/>
                    <a:pt x="1209" y="445"/>
                  </a:cubicBezTo>
                  <a:cubicBezTo>
                    <a:pt x="1041" y="469"/>
                    <a:pt x="856" y="495"/>
                    <a:pt x="668" y="495"/>
                  </a:cubicBezTo>
                  <a:close/>
                  <a:moveTo>
                    <a:pt x="12" y="6"/>
                  </a:moveTo>
                  <a:cubicBezTo>
                    <a:pt x="10" y="6"/>
                    <a:pt x="8" y="7"/>
                    <a:pt x="7" y="9"/>
                  </a:cubicBezTo>
                  <a:cubicBezTo>
                    <a:pt x="6" y="10"/>
                    <a:pt x="6" y="11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4" y="108"/>
                    <a:pt x="137" y="185"/>
                    <a:pt x="214" y="266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51" y="306"/>
                    <a:pt x="266" y="323"/>
                    <a:pt x="280" y="340"/>
                  </a:cubicBezTo>
                  <a:cubicBezTo>
                    <a:pt x="338" y="407"/>
                    <a:pt x="392" y="471"/>
                    <a:pt x="490" y="481"/>
                  </a:cubicBezTo>
                  <a:cubicBezTo>
                    <a:pt x="737" y="506"/>
                    <a:pt x="987" y="471"/>
                    <a:pt x="1208" y="440"/>
                  </a:cubicBezTo>
                  <a:cubicBezTo>
                    <a:pt x="1211" y="439"/>
                    <a:pt x="1211" y="437"/>
                    <a:pt x="1211" y="436"/>
                  </a:cubicBezTo>
                  <a:cubicBezTo>
                    <a:pt x="1210" y="434"/>
                    <a:pt x="1209" y="431"/>
                    <a:pt x="1205" y="431"/>
                  </a:cubicBezTo>
                  <a:cubicBezTo>
                    <a:pt x="1205" y="431"/>
                    <a:pt x="1205" y="431"/>
                    <a:pt x="1205" y="431"/>
                  </a:cubicBezTo>
                  <a:cubicBezTo>
                    <a:pt x="1004" y="459"/>
                    <a:pt x="787" y="484"/>
                    <a:pt x="554" y="475"/>
                  </a:cubicBezTo>
                  <a:cubicBezTo>
                    <a:pt x="479" y="472"/>
                    <a:pt x="412" y="465"/>
                    <a:pt x="355" y="410"/>
                  </a:cubicBezTo>
                  <a:cubicBezTo>
                    <a:pt x="331" y="387"/>
                    <a:pt x="310" y="361"/>
                    <a:pt x="289" y="336"/>
                  </a:cubicBezTo>
                  <a:cubicBezTo>
                    <a:pt x="274" y="319"/>
                    <a:pt x="259" y="300"/>
                    <a:pt x="243" y="283"/>
                  </a:cubicBezTo>
                  <a:cubicBezTo>
                    <a:pt x="235" y="275"/>
                    <a:pt x="227" y="267"/>
                    <a:pt x="219" y="259"/>
                  </a:cubicBezTo>
                  <a:cubicBezTo>
                    <a:pt x="144" y="178"/>
                    <a:pt x="72" y="102"/>
                    <a:pt x="15" y="8"/>
                  </a:cubicBezTo>
                  <a:cubicBezTo>
                    <a:pt x="14" y="7"/>
                    <a:pt x="13" y="6"/>
                    <a:pt x="1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3035" y="2541"/>
              <a:ext cx="143" cy="252"/>
            </a:xfrm>
            <a:custGeom>
              <a:avLst/>
              <a:gdLst>
                <a:gd name="T0" fmla="*/ 4 w 102"/>
                <a:gd name="T1" fmla="*/ 16 h 179"/>
                <a:gd name="T2" fmla="*/ 84 w 102"/>
                <a:gd name="T3" fmla="*/ 171 h 179"/>
                <a:gd name="T4" fmla="*/ 97 w 102"/>
                <a:gd name="T5" fmla="*/ 163 h 179"/>
                <a:gd name="T6" fmla="*/ 17 w 102"/>
                <a:gd name="T7" fmla="*/ 8 h 179"/>
                <a:gd name="T8" fmla="*/ 4 w 102"/>
                <a:gd name="T9" fmla="*/ 1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79">
                  <a:moveTo>
                    <a:pt x="4" y="16"/>
                  </a:moveTo>
                  <a:cubicBezTo>
                    <a:pt x="29" y="69"/>
                    <a:pt x="55" y="120"/>
                    <a:pt x="84" y="171"/>
                  </a:cubicBezTo>
                  <a:cubicBezTo>
                    <a:pt x="89" y="179"/>
                    <a:pt x="102" y="172"/>
                    <a:pt x="97" y="163"/>
                  </a:cubicBezTo>
                  <a:cubicBezTo>
                    <a:pt x="67" y="113"/>
                    <a:pt x="42" y="61"/>
                    <a:pt x="17" y="8"/>
                  </a:cubicBezTo>
                  <a:cubicBezTo>
                    <a:pt x="13" y="0"/>
                    <a:pt x="0" y="7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35"/>
            <p:cNvSpPr>
              <a:spLocks noEditPoints="1"/>
            </p:cNvSpPr>
            <p:nvPr/>
          </p:nvSpPr>
          <p:spPr bwMode="auto">
            <a:xfrm>
              <a:off x="3032" y="2541"/>
              <a:ext cx="148" cy="249"/>
            </a:xfrm>
            <a:custGeom>
              <a:avLst/>
              <a:gdLst>
                <a:gd name="T0" fmla="*/ 92 w 105"/>
                <a:gd name="T1" fmla="*/ 177 h 177"/>
                <a:gd name="T2" fmla="*/ 84 w 105"/>
                <a:gd name="T3" fmla="*/ 172 h 177"/>
                <a:gd name="T4" fmla="*/ 3 w 105"/>
                <a:gd name="T5" fmla="*/ 17 h 177"/>
                <a:gd name="T6" fmla="*/ 9 w 105"/>
                <a:gd name="T7" fmla="*/ 3 h 177"/>
                <a:gd name="T8" fmla="*/ 21 w 105"/>
                <a:gd name="T9" fmla="*/ 7 h 177"/>
                <a:gd name="T10" fmla="*/ 102 w 105"/>
                <a:gd name="T11" fmla="*/ 162 h 177"/>
                <a:gd name="T12" fmla="*/ 98 w 105"/>
                <a:gd name="T13" fmla="*/ 176 h 177"/>
                <a:gd name="T14" fmla="*/ 92 w 105"/>
                <a:gd name="T15" fmla="*/ 177 h 177"/>
                <a:gd name="T16" fmla="*/ 13 w 105"/>
                <a:gd name="T17" fmla="*/ 7 h 177"/>
                <a:gd name="T18" fmla="*/ 11 w 105"/>
                <a:gd name="T19" fmla="*/ 8 h 177"/>
                <a:gd name="T20" fmla="*/ 8 w 105"/>
                <a:gd name="T21" fmla="*/ 15 h 177"/>
                <a:gd name="T22" fmla="*/ 8 w 105"/>
                <a:gd name="T23" fmla="*/ 15 h 177"/>
                <a:gd name="T24" fmla="*/ 89 w 105"/>
                <a:gd name="T25" fmla="*/ 169 h 177"/>
                <a:gd name="T26" fmla="*/ 95 w 105"/>
                <a:gd name="T27" fmla="*/ 171 h 177"/>
                <a:gd name="T28" fmla="*/ 97 w 105"/>
                <a:gd name="T29" fmla="*/ 165 h 177"/>
                <a:gd name="T30" fmla="*/ 16 w 105"/>
                <a:gd name="T31" fmla="*/ 10 h 177"/>
                <a:gd name="T32" fmla="*/ 13 w 105"/>
                <a:gd name="T33" fmla="*/ 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77">
                  <a:moveTo>
                    <a:pt x="92" y="177"/>
                  </a:moveTo>
                  <a:cubicBezTo>
                    <a:pt x="89" y="177"/>
                    <a:pt x="86" y="176"/>
                    <a:pt x="84" y="172"/>
                  </a:cubicBezTo>
                  <a:cubicBezTo>
                    <a:pt x="51" y="116"/>
                    <a:pt x="24" y="60"/>
                    <a:pt x="3" y="17"/>
                  </a:cubicBezTo>
                  <a:cubicBezTo>
                    <a:pt x="0" y="11"/>
                    <a:pt x="4" y="5"/>
                    <a:pt x="9" y="3"/>
                  </a:cubicBezTo>
                  <a:cubicBezTo>
                    <a:pt x="14" y="0"/>
                    <a:pt x="19" y="2"/>
                    <a:pt x="21" y="7"/>
                  </a:cubicBezTo>
                  <a:cubicBezTo>
                    <a:pt x="41" y="50"/>
                    <a:pt x="69" y="106"/>
                    <a:pt x="102" y="162"/>
                  </a:cubicBezTo>
                  <a:cubicBezTo>
                    <a:pt x="105" y="168"/>
                    <a:pt x="102" y="173"/>
                    <a:pt x="98" y="176"/>
                  </a:cubicBezTo>
                  <a:cubicBezTo>
                    <a:pt x="96" y="177"/>
                    <a:pt x="94" y="177"/>
                    <a:pt x="92" y="177"/>
                  </a:cubicBezTo>
                  <a:close/>
                  <a:moveTo>
                    <a:pt x="13" y="7"/>
                  </a:moveTo>
                  <a:cubicBezTo>
                    <a:pt x="12" y="7"/>
                    <a:pt x="11" y="8"/>
                    <a:pt x="11" y="8"/>
                  </a:cubicBezTo>
                  <a:cubicBezTo>
                    <a:pt x="9" y="9"/>
                    <a:pt x="7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8" y="57"/>
                    <a:pt x="56" y="113"/>
                    <a:pt x="89" y="169"/>
                  </a:cubicBezTo>
                  <a:cubicBezTo>
                    <a:pt x="91" y="173"/>
                    <a:pt x="95" y="171"/>
                    <a:pt x="95" y="171"/>
                  </a:cubicBezTo>
                  <a:cubicBezTo>
                    <a:pt x="97" y="170"/>
                    <a:pt x="98" y="168"/>
                    <a:pt x="97" y="165"/>
                  </a:cubicBezTo>
                  <a:cubicBezTo>
                    <a:pt x="64" y="109"/>
                    <a:pt x="36" y="52"/>
                    <a:pt x="16" y="10"/>
                  </a:cubicBezTo>
                  <a:cubicBezTo>
                    <a:pt x="15" y="8"/>
                    <a:pt x="14" y="7"/>
                    <a:pt x="13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4992" y="3226"/>
              <a:ext cx="239" cy="415"/>
            </a:xfrm>
            <a:custGeom>
              <a:avLst/>
              <a:gdLst>
                <a:gd name="T0" fmla="*/ 86 w 170"/>
                <a:gd name="T1" fmla="*/ 16 h 296"/>
                <a:gd name="T2" fmla="*/ 130 w 170"/>
                <a:gd name="T3" fmla="*/ 67 h 296"/>
                <a:gd name="T4" fmla="*/ 121 w 170"/>
                <a:gd name="T5" fmla="*/ 178 h 296"/>
                <a:gd name="T6" fmla="*/ 13 w 170"/>
                <a:gd name="T7" fmla="*/ 276 h 296"/>
                <a:gd name="T8" fmla="*/ 9 w 170"/>
                <a:gd name="T9" fmla="*/ 291 h 296"/>
                <a:gd name="T10" fmla="*/ 70 w 170"/>
                <a:gd name="T11" fmla="*/ 277 h 296"/>
                <a:gd name="T12" fmla="*/ 150 w 170"/>
                <a:gd name="T13" fmla="*/ 157 h 296"/>
                <a:gd name="T14" fmla="*/ 86 w 170"/>
                <a:gd name="T15" fmla="*/ 1 h 296"/>
                <a:gd name="T16" fmla="*/ 86 w 170"/>
                <a:gd name="T17" fmla="*/ 1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296">
                  <a:moveTo>
                    <a:pt x="86" y="16"/>
                  </a:moveTo>
                  <a:cubicBezTo>
                    <a:pt x="104" y="18"/>
                    <a:pt x="122" y="51"/>
                    <a:pt x="130" y="67"/>
                  </a:cubicBezTo>
                  <a:cubicBezTo>
                    <a:pt x="150" y="105"/>
                    <a:pt x="143" y="143"/>
                    <a:pt x="121" y="178"/>
                  </a:cubicBezTo>
                  <a:cubicBezTo>
                    <a:pt x="100" y="213"/>
                    <a:pt x="62" y="288"/>
                    <a:pt x="13" y="276"/>
                  </a:cubicBezTo>
                  <a:cubicBezTo>
                    <a:pt x="4" y="274"/>
                    <a:pt x="0" y="288"/>
                    <a:pt x="9" y="291"/>
                  </a:cubicBezTo>
                  <a:cubicBezTo>
                    <a:pt x="32" y="296"/>
                    <a:pt x="52" y="292"/>
                    <a:pt x="70" y="277"/>
                  </a:cubicBezTo>
                  <a:cubicBezTo>
                    <a:pt x="102" y="249"/>
                    <a:pt x="133" y="196"/>
                    <a:pt x="150" y="157"/>
                  </a:cubicBezTo>
                  <a:cubicBezTo>
                    <a:pt x="170" y="110"/>
                    <a:pt x="146" y="8"/>
                    <a:pt x="86" y="1"/>
                  </a:cubicBezTo>
                  <a:cubicBezTo>
                    <a:pt x="77" y="0"/>
                    <a:pt x="77" y="15"/>
                    <a:pt x="86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7"/>
            <p:cNvSpPr>
              <a:spLocks noEditPoints="1"/>
            </p:cNvSpPr>
            <p:nvPr/>
          </p:nvSpPr>
          <p:spPr bwMode="auto">
            <a:xfrm>
              <a:off x="4993" y="3223"/>
              <a:ext cx="232" cy="418"/>
            </a:xfrm>
            <a:custGeom>
              <a:avLst/>
              <a:gdLst>
                <a:gd name="T0" fmla="*/ 27 w 165"/>
                <a:gd name="T1" fmla="*/ 298 h 298"/>
                <a:gd name="T2" fmla="*/ 8 w 165"/>
                <a:gd name="T3" fmla="*/ 295 h 298"/>
                <a:gd name="T4" fmla="*/ 1 w 165"/>
                <a:gd name="T5" fmla="*/ 291 h 298"/>
                <a:gd name="T6" fmla="*/ 1 w 165"/>
                <a:gd name="T7" fmla="*/ 283 h 298"/>
                <a:gd name="T8" fmla="*/ 5 w 165"/>
                <a:gd name="T9" fmla="*/ 277 h 298"/>
                <a:gd name="T10" fmla="*/ 13 w 165"/>
                <a:gd name="T11" fmla="*/ 276 h 298"/>
                <a:gd name="T12" fmla="*/ 110 w 165"/>
                <a:gd name="T13" fmla="*/ 193 h 298"/>
                <a:gd name="T14" fmla="*/ 118 w 165"/>
                <a:gd name="T15" fmla="*/ 179 h 298"/>
                <a:gd name="T16" fmla="*/ 127 w 165"/>
                <a:gd name="T17" fmla="*/ 70 h 298"/>
                <a:gd name="T18" fmla="*/ 85 w 165"/>
                <a:gd name="T19" fmla="*/ 21 h 298"/>
                <a:gd name="T20" fmla="*/ 85 w 165"/>
                <a:gd name="T21" fmla="*/ 21 h 298"/>
                <a:gd name="T22" fmla="*/ 75 w 165"/>
                <a:gd name="T23" fmla="*/ 8 h 298"/>
                <a:gd name="T24" fmla="*/ 85 w 165"/>
                <a:gd name="T25" fmla="*/ 0 h 298"/>
                <a:gd name="T26" fmla="*/ 138 w 165"/>
                <a:gd name="T27" fmla="*/ 40 h 298"/>
                <a:gd name="T28" fmla="*/ 152 w 165"/>
                <a:gd name="T29" fmla="*/ 160 h 298"/>
                <a:gd name="T30" fmla="*/ 70 w 165"/>
                <a:gd name="T31" fmla="*/ 281 h 298"/>
                <a:gd name="T32" fmla="*/ 27 w 165"/>
                <a:gd name="T33" fmla="*/ 298 h 298"/>
                <a:gd name="T34" fmla="*/ 10 w 165"/>
                <a:gd name="T35" fmla="*/ 281 h 298"/>
                <a:gd name="T36" fmla="*/ 8 w 165"/>
                <a:gd name="T37" fmla="*/ 282 h 298"/>
                <a:gd name="T38" fmla="*/ 6 w 165"/>
                <a:gd name="T39" fmla="*/ 285 h 298"/>
                <a:gd name="T40" fmla="*/ 6 w 165"/>
                <a:gd name="T41" fmla="*/ 288 h 298"/>
                <a:gd name="T42" fmla="*/ 9 w 165"/>
                <a:gd name="T43" fmla="*/ 290 h 298"/>
                <a:gd name="T44" fmla="*/ 67 w 165"/>
                <a:gd name="T45" fmla="*/ 277 h 298"/>
                <a:gd name="T46" fmla="*/ 146 w 165"/>
                <a:gd name="T47" fmla="*/ 158 h 298"/>
                <a:gd name="T48" fmla="*/ 133 w 165"/>
                <a:gd name="T49" fmla="*/ 43 h 298"/>
                <a:gd name="T50" fmla="*/ 85 w 165"/>
                <a:gd name="T51" fmla="*/ 6 h 298"/>
                <a:gd name="T52" fmla="*/ 84 w 165"/>
                <a:gd name="T53" fmla="*/ 6 h 298"/>
                <a:gd name="T54" fmla="*/ 81 w 165"/>
                <a:gd name="T55" fmla="*/ 9 h 298"/>
                <a:gd name="T56" fmla="*/ 85 w 165"/>
                <a:gd name="T57" fmla="*/ 15 h 298"/>
                <a:gd name="T58" fmla="*/ 85 w 165"/>
                <a:gd name="T59" fmla="*/ 15 h 298"/>
                <a:gd name="T60" fmla="*/ 132 w 165"/>
                <a:gd name="T61" fmla="*/ 67 h 298"/>
                <a:gd name="T62" fmla="*/ 123 w 165"/>
                <a:gd name="T63" fmla="*/ 182 h 298"/>
                <a:gd name="T64" fmla="*/ 114 w 165"/>
                <a:gd name="T65" fmla="*/ 195 h 298"/>
                <a:gd name="T66" fmla="*/ 12 w 165"/>
                <a:gd name="T67" fmla="*/ 281 h 298"/>
                <a:gd name="T68" fmla="*/ 10 w 165"/>
                <a:gd name="T69" fmla="*/ 28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298">
                  <a:moveTo>
                    <a:pt x="27" y="298"/>
                  </a:moveTo>
                  <a:cubicBezTo>
                    <a:pt x="21" y="298"/>
                    <a:pt x="14" y="297"/>
                    <a:pt x="8" y="295"/>
                  </a:cubicBezTo>
                  <a:cubicBezTo>
                    <a:pt x="5" y="295"/>
                    <a:pt x="2" y="293"/>
                    <a:pt x="1" y="291"/>
                  </a:cubicBezTo>
                  <a:cubicBezTo>
                    <a:pt x="0" y="288"/>
                    <a:pt x="0" y="286"/>
                    <a:pt x="1" y="283"/>
                  </a:cubicBezTo>
                  <a:cubicBezTo>
                    <a:pt x="1" y="281"/>
                    <a:pt x="3" y="279"/>
                    <a:pt x="5" y="277"/>
                  </a:cubicBezTo>
                  <a:cubicBezTo>
                    <a:pt x="7" y="275"/>
                    <a:pt x="10" y="275"/>
                    <a:pt x="13" y="276"/>
                  </a:cubicBezTo>
                  <a:cubicBezTo>
                    <a:pt x="54" y="286"/>
                    <a:pt x="88" y="230"/>
                    <a:pt x="110" y="193"/>
                  </a:cubicBezTo>
                  <a:cubicBezTo>
                    <a:pt x="113" y="188"/>
                    <a:pt x="115" y="183"/>
                    <a:pt x="118" y="179"/>
                  </a:cubicBezTo>
                  <a:cubicBezTo>
                    <a:pt x="141" y="141"/>
                    <a:pt x="144" y="105"/>
                    <a:pt x="127" y="70"/>
                  </a:cubicBezTo>
                  <a:cubicBezTo>
                    <a:pt x="111" y="40"/>
                    <a:pt x="96" y="22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78" y="20"/>
                    <a:pt x="75" y="14"/>
                    <a:pt x="75" y="8"/>
                  </a:cubicBezTo>
                  <a:cubicBezTo>
                    <a:pt x="76" y="3"/>
                    <a:pt x="80" y="0"/>
                    <a:pt x="85" y="0"/>
                  </a:cubicBezTo>
                  <a:cubicBezTo>
                    <a:pt x="106" y="3"/>
                    <a:pt x="125" y="17"/>
                    <a:pt x="138" y="40"/>
                  </a:cubicBezTo>
                  <a:cubicBezTo>
                    <a:pt x="159" y="76"/>
                    <a:pt x="165" y="129"/>
                    <a:pt x="152" y="160"/>
                  </a:cubicBezTo>
                  <a:cubicBezTo>
                    <a:pt x="136" y="198"/>
                    <a:pt x="105" y="252"/>
                    <a:pt x="70" y="281"/>
                  </a:cubicBezTo>
                  <a:cubicBezTo>
                    <a:pt x="57" y="292"/>
                    <a:pt x="43" y="298"/>
                    <a:pt x="27" y="298"/>
                  </a:cubicBezTo>
                  <a:close/>
                  <a:moveTo>
                    <a:pt x="10" y="281"/>
                  </a:moveTo>
                  <a:cubicBezTo>
                    <a:pt x="9" y="281"/>
                    <a:pt x="9" y="281"/>
                    <a:pt x="8" y="282"/>
                  </a:cubicBezTo>
                  <a:cubicBezTo>
                    <a:pt x="7" y="282"/>
                    <a:pt x="6" y="284"/>
                    <a:pt x="6" y="285"/>
                  </a:cubicBezTo>
                  <a:cubicBezTo>
                    <a:pt x="6" y="286"/>
                    <a:pt x="6" y="287"/>
                    <a:pt x="6" y="288"/>
                  </a:cubicBezTo>
                  <a:cubicBezTo>
                    <a:pt x="7" y="289"/>
                    <a:pt x="8" y="290"/>
                    <a:pt x="9" y="290"/>
                  </a:cubicBezTo>
                  <a:cubicBezTo>
                    <a:pt x="31" y="295"/>
                    <a:pt x="50" y="291"/>
                    <a:pt x="67" y="277"/>
                  </a:cubicBezTo>
                  <a:cubicBezTo>
                    <a:pt x="100" y="248"/>
                    <a:pt x="131" y="195"/>
                    <a:pt x="146" y="158"/>
                  </a:cubicBezTo>
                  <a:cubicBezTo>
                    <a:pt x="159" y="129"/>
                    <a:pt x="153" y="77"/>
                    <a:pt x="133" y="43"/>
                  </a:cubicBezTo>
                  <a:cubicBezTo>
                    <a:pt x="125" y="28"/>
                    <a:pt x="109" y="9"/>
                    <a:pt x="85" y="6"/>
                  </a:cubicBezTo>
                  <a:cubicBezTo>
                    <a:pt x="85" y="6"/>
                    <a:pt x="84" y="6"/>
                    <a:pt x="84" y="6"/>
                  </a:cubicBezTo>
                  <a:cubicBezTo>
                    <a:pt x="82" y="6"/>
                    <a:pt x="81" y="8"/>
                    <a:pt x="81" y="9"/>
                  </a:cubicBezTo>
                  <a:cubicBezTo>
                    <a:pt x="81" y="11"/>
                    <a:pt x="82" y="15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103" y="17"/>
                    <a:pt x="120" y="45"/>
                    <a:pt x="132" y="67"/>
                  </a:cubicBezTo>
                  <a:cubicBezTo>
                    <a:pt x="150" y="104"/>
                    <a:pt x="147" y="142"/>
                    <a:pt x="123" y="182"/>
                  </a:cubicBezTo>
                  <a:cubicBezTo>
                    <a:pt x="120" y="186"/>
                    <a:pt x="117" y="190"/>
                    <a:pt x="114" y="195"/>
                  </a:cubicBezTo>
                  <a:cubicBezTo>
                    <a:pt x="92" y="234"/>
                    <a:pt x="57" y="292"/>
                    <a:pt x="12" y="281"/>
                  </a:cubicBezTo>
                  <a:cubicBezTo>
                    <a:pt x="11" y="281"/>
                    <a:pt x="11" y="281"/>
                    <a:pt x="10" y="2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4990" y="3221"/>
              <a:ext cx="139" cy="218"/>
            </a:xfrm>
            <a:custGeom>
              <a:avLst/>
              <a:gdLst>
                <a:gd name="T0" fmla="*/ 16 w 99"/>
                <a:gd name="T1" fmla="*/ 149 h 155"/>
                <a:gd name="T2" fmla="*/ 69 w 99"/>
                <a:gd name="T3" fmla="*/ 95 h 155"/>
                <a:gd name="T4" fmla="*/ 84 w 99"/>
                <a:gd name="T5" fmla="*/ 62 h 155"/>
                <a:gd name="T6" fmla="*/ 92 w 99"/>
                <a:gd name="T7" fmla="*/ 17 h 155"/>
                <a:gd name="T8" fmla="*/ 82 w 99"/>
                <a:gd name="T9" fmla="*/ 6 h 155"/>
                <a:gd name="T10" fmla="*/ 75 w 99"/>
                <a:gd name="T11" fmla="*/ 22 h 155"/>
                <a:gd name="T12" fmla="*/ 67 w 99"/>
                <a:gd name="T13" fmla="*/ 65 h 155"/>
                <a:gd name="T14" fmla="*/ 8 w 99"/>
                <a:gd name="T15" fmla="*/ 137 h 155"/>
                <a:gd name="T16" fmla="*/ 16 w 99"/>
                <a:gd name="T17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55">
                  <a:moveTo>
                    <a:pt x="16" y="149"/>
                  </a:moveTo>
                  <a:cubicBezTo>
                    <a:pt x="37" y="136"/>
                    <a:pt x="56" y="118"/>
                    <a:pt x="69" y="95"/>
                  </a:cubicBezTo>
                  <a:cubicBezTo>
                    <a:pt x="75" y="85"/>
                    <a:pt x="80" y="74"/>
                    <a:pt x="84" y="62"/>
                  </a:cubicBezTo>
                  <a:cubicBezTo>
                    <a:pt x="86" y="54"/>
                    <a:pt x="87" y="21"/>
                    <a:pt x="92" y="17"/>
                  </a:cubicBezTo>
                  <a:cubicBezTo>
                    <a:pt x="99" y="10"/>
                    <a:pt x="89" y="0"/>
                    <a:pt x="82" y="6"/>
                  </a:cubicBezTo>
                  <a:cubicBezTo>
                    <a:pt x="77" y="11"/>
                    <a:pt x="77" y="15"/>
                    <a:pt x="75" y="22"/>
                  </a:cubicBezTo>
                  <a:cubicBezTo>
                    <a:pt x="73" y="37"/>
                    <a:pt x="72" y="51"/>
                    <a:pt x="67" y="65"/>
                  </a:cubicBezTo>
                  <a:cubicBezTo>
                    <a:pt x="56" y="95"/>
                    <a:pt x="35" y="120"/>
                    <a:pt x="8" y="137"/>
                  </a:cubicBezTo>
                  <a:cubicBezTo>
                    <a:pt x="0" y="142"/>
                    <a:pt x="7" y="155"/>
                    <a:pt x="16" y="1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39"/>
            <p:cNvSpPr>
              <a:spLocks noEditPoints="1"/>
            </p:cNvSpPr>
            <p:nvPr/>
          </p:nvSpPr>
          <p:spPr bwMode="auto">
            <a:xfrm>
              <a:off x="4992" y="3221"/>
              <a:ext cx="137" cy="215"/>
            </a:xfrm>
            <a:custGeom>
              <a:avLst/>
              <a:gdLst>
                <a:gd name="T0" fmla="*/ 11 w 98"/>
                <a:gd name="T1" fmla="*/ 153 h 153"/>
                <a:gd name="T2" fmla="*/ 3 w 98"/>
                <a:gd name="T3" fmla="*/ 149 h 153"/>
                <a:gd name="T4" fmla="*/ 6 w 98"/>
                <a:gd name="T5" fmla="*/ 134 h 153"/>
                <a:gd name="T6" fmla="*/ 63 w 98"/>
                <a:gd name="T7" fmla="*/ 64 h 153"/>
                <a:gd name="T8" fmla="*/ 70 w 98"/>
                <a:gd name="T9" fmla="*/ 33 h 153"/>
                <a:gd name="T10" fmla="*/ 72 w 98"/>
                <a:gd name="T11" fmla="*/ 22 h 153"/>
                <a:gd name="T12" fmla="*/ 72 w 98"/>
                <a:gd name="T13" fmla="*/ 20 h 153"/>
                <a:gd name="T14" fmla="*/ 79 w 98"/>
                <a:gd name="T15" fmla="*/ 4 h 153"/>
                <a:gd name="T16" fmla="*/ 94 w 98"/>
                <a:gd name="T17" fmla="*/ 5 h 153"/>
                <a:gd name="T18" fmla="*/ 93 w 98"/>
                <a:gd name="T19" fmla="*/ 19 h 153"/>
                <a:gd name="T20" fmla="*/ 88 w 98"/>
                <a:gd name="T21" fmla="*/ 47 h 153"/>
                <a:gd name="T22" fmla="*/ 85 w 98"/>
                <a:gd name="T23" fmla="*/ 63 h 153"/>
                <a:gd name="T24" fmla="*/ 70 w 98"/>
                <a:gd name="T25" fmla="*/ 97 h 153"/>
                <a:gd name="T26" fmla="*/ 16 w 98"/>
                <a:gd name="T27" fmla="*/ 152 h 153"/>
                <a:gd name="T28" fmla="*/ 16 w 98"/>
                <a:gd name="T29" fmla="*/ 152 h 153"/>
                <a:gd name="T30" fmla="*/ 11 w 98"/>
                <a:gd name="T31" fmla="*/ 153 h 153"/>
                <a:gd name="T32" fmla="*/ 86 w 98"/>
                <a:gd name="T33" fmla="*/ 7 h 153"/>
                <a:gd name="T34" fmla="*/ 83 w 98"/>
                <a:gd name="T35" fmla="*/ 8 h 153"/>
                <a:gd name="T36" fmla="*/ 77 w 98"/>
                <a:gd name="T37" fmla="*/ 21 h 153"/>
                <a:gd name="T38" fmla="*/ 77 w 98"/>
                <a:gd name="T39" fmla="*/ 23 h 153"/>
                <a:gd name="T40" fmla="*/ 75 w 98"/>
                <a:gd name="T41" fmla="*/ 34 h 153"/>
                <a:gd name="T42" fmla="*/ 68 w 98"/>
                <a:gd name="T43" fmla="*/ 66 h 153"/>
                <a:gd name="T44" fmla="*/ 9 w 98"/>
                <a:gd name="T45" fmla="*/ 139 h 153"/>
                <a:gd name="T46" fmla="*/ 7 w 98"/>
                <a:gd name="T47" fmla="*/ 146 h 153"/>
                <a:gd name="T48" fmla="*/ 13 w 98"/>
                <a:gd name="T49" fmla="*/ 147 h 153"/>
                <a:gd name="T50" fmla="*/ 13 w 98"/>
                <a:gd name="T51" fmla="*/ 147 h 153"/>
                <a:gd name="T52" fmla="*/ 65 w 98"/>
                <a:gd name="T53" fmla="*/ 94 h 153"/>
                <a:gd name="T54" fmla="*/ 80 w 98"/>
                <a:gd name="T55" fmla="*/ 61 h 153"/>
                <a:gd name="T56" fmla="*/ 82 w 98"/>
                <a:gd name="T57" fmla="*/ 46 h 153"/>
                <a:gd name="T58" fmla="*/ 90 w 98"/>
                <a:gd name="T59" fmla="*/ 15 h 153"/>
                <a:gd name="T60" fmla="*/ 90 w 98"/>
                <a:gd name="T61" fmla="*/ 9 h 153"/>
                <a:gd name="T62" fmla="*/ 86 w 98"/>
                <a:gd name="T63" fmla="*/ 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3">
                  <a:moveTo>
                    <a:pt x="11" y="153"/>
                  </a:moveTo>
                  <a:cubicBezTo>
                    <a:pt x="7" y="153"/>
                    <a:pt x="4" y="151"/>
                    <a:pt x="3" y="149"/>
                  </a:cubicBezTo>
                  <a:cubicBezTo>
                    <a:pt x="0" y="144"/>
                    <a:pt x="0" y="138"/>
                    <a:pt x="6" y="134"/>
                  </a:cubicBezTo>
                  <a:cubicBezTo>
                    <a:pt x="33" y="117"/>
                    <a:pt x="53" y="93"/>
                    <a:pt x="63" y="64"/>
                  </a:cubicBezTo>
                  <a:cubicBezTo>
                    <a:pt x="67" y="54"/>
                    <a:pt x="68" y="44"/>
                    <a:pt x="70" y="33"/>
                  </a:cubicBezTo>
                  <a:cubicBezTo>
                    <a:pt x="70" y="30"/>
                    <a:pt x="71" y="26"/>
                    <a:pt x="72" y="22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3" y="14"/>
                    <a:pt x="74" y="9"/>
                    <a:pt x="79" y="4"/>
                  </a:cubicBezTo>
                  <a:cubicBezTo>
                    <a:pt x="84" y="0"/>
                    <a:pt x="90" y="1"/>
                    <a:pt x="94" y="5"/>
                  </a:cubicBezTo>
                  <a:cubicBezTo>
                    <a:pt x="97" y="9"/>
                    <a:pt x="98" y="15"/>
                    <a:pt x="93" y="19"/>
                  </a:cubicBezTo>
                  <a:cubicBezTo>
                    <a:pt x="91" y="21"/>
                    <a:pt x="89" y="38"/>
                    <a:pt x="88" y="47"/>
                  </a:cubicBezTo>
                  <a:cubicBezTo>
                    <a:pt x="87" y="54"/>
                    <a:pt x="86" y="60"/>
                    <a:pt x="85" y="63"/>
                  </a:cubicBezTo>
                  <a:cubicBezTo>
                    <a:pt x="82" y="75"/>
                    <a:pt x="76" y="86"/>
                    <a:pt x="70" y="97"/>
                  </a:cubicBezTo>
                  <a:cubicBezTo>
                    <a:pt x="57" y="119"/>
                    <a:pt x="39" y="137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53"/>
                    <a:pt x="12" y="153"/>
                    <a:pt x="11" y="153"/>
                  </a:cubicBezTo>
                  <a:close/>
                  <a:moveTo>
                    <a:pt x="86" y="7"/>
                  </a:moveTo>
                  <a:cubicBezTo>
                    <a:pt x="85" y="7"/>
                    <a:pt x="84" y="7"/>
                    <a:pt x="83" y="8"/>
                  </a:cubicBezTo>
                  <a:cubicBezTo>
                    <a:pt x="79" y="12"/>
                    <a:pt x="78" y="15"/>
                    <a:pt x="77" y="21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6" y="27"/>
                    <a:pt x="76" y="30"/>
                    <a:pt x="75" y="34"/>
                  </a:cubicBezTo>
                  <a:cubicBezTo>
                    <a:pt x="74" y="45"/>
                    <a:pt x="72" y="55"/>
                    <a:pt x="68" y="66"/>
                  </a:cubicBezTo>
                  <a:cubicBezTo>
                    <a:pt x="57" y="96"/>
                    <a:pt x="37" y="121"/>
                    <a:pt x="9" y="139"/>
                  </a:cubicBezTo>
                  <a:cubicBezTo>
                    <a:pt x="5" y="141"/>
                    <a:pt x="6" y="144"/>
                    <a:pt x="7" y="146"/>
                  </a:cubicBezTo>
                  <a:cubicBezTo>
                    <a:pt x="8" y="146"/>
                    <a:pt x="10" y="149"/>
                    <a:pt x="13" y="147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35" y="133"/>
                    <a:pt x="53" y="115"/>
                    <a:pt x="65" y="94"/>
                  </a:cubicBezTo>
                  <a:cubicBezTo>
                    <a:pt x="71" y="84"/>
                    <a:pt x="76" y="73"/>
                    <a:pt x="80" y="61"/>
                  </a:cubicBezTo>
                  <a:cubicBezTo>
                    <a:pt x="81" y="59"/>
                    <a:pt x="81" y="52"/>
                    <a:pt x="82" y="46"/>
                  </a:cubicBezTo>
                  <a:cubicBezTo>
                    <a:pt x="84" y="29"/>
                    <a:pt x="86" y="18"/>
                    <a:pt x="90" y="15"/>
                  </a:cubicBezTo>
                  <a:cubicBezTo>
                    <a:pt x="92" y="12"/>
                    <a:pt x="90" y="9"/>
                    <a:pt x="90" y="9"/>
                  </a:cubicBezTo>
                  <a:cubicBezTo>
                    <a:pt x="89" y="8"/>
                    <a:pt x="87" y="7"/>
                    <a:pt x="86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3487" y="1918"/>
              <a:ext cx="264" cy="382"/>
            </a:xfrm>
            <a:custGeom>
              <a:avLst/>
              <a:gdLst>
                <a:gd name="T0" fmla="*/ 2 w 188"/>
                <a:gd name="T1" fmla="*/ 13 h 272"/>
                <a:gd name="T2" fmla="*/ 176 w 188"/>
                <a:gd name="T3" fmla="*/ 269 h 272"/>
                <a:gd name="T4" fmla="*/ 180 w 188"/>
                <a:gd name="T5" fmla="*/ 254 h 272"/>
                <a:gd name="T6" fmla="*/ 17 w 188"/>
                <a:gd name="T7" fmla="*/ 9 h 272"/>
                <a:gd name="T8" fmla="*/ 2 w 188"/>
                <a:gd name="T9" fmla="*/ 1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72">
                  <a:moveTo>
                    <a:pt x="2" y="13"/>
                  </a:moveTo>
                  <a:cubicBezTo>
                    <a:pt x="30" y="106"/>
                    <a:pt x="76" y="231"/>
                    <a:pt x="176" y="269"/>
                  </a:cubicBezTo>
                  <a:cubicBezTo>
                    <a:pt x="185" y="272"/>
                    <a:pt x="188" y="258"/>
                    <a:pt x="180" y="254"/>
                  </a:cubicBezTo>
                  <a:cubicBezTo>
                    <a:pt x="86" y="219"/>
                    <a:pt x="42" y="96"/>
                    <a:pt x="17" y="9"/>
                  </a:cubicBezTo>
                  <a:cubicBezTo>
                    <a:pt x="14" y="0"/>
                    <a:pt x="0" y="4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1"/>
            <p:cNvSpPr>
              <a:spLocks noEditPoints="1"/>
            </p:cNvSpPr>
            <p:nvPr/>
          </p:nvSpPr>
          <p:spPr bwMode="auto">
            <a:xfrm>
              <a:off x="3486" y="1919"/>
              <a:ext cx="265" cy="381"/>
            </a:xfrm>
            <a:custGeom>
              <a:avLst/>
              <a:gdLst>
                <a:gd name="T0" fmla="*/ 179 w 189"/>
                <a:gd name="T1" fmla="*/ 271 h 271"/>
                <a:gd name="T2" fmla="*/ 176 w 189"/>
                <a:gd name="T3" fmla="*/ 270 h 271"/>
                <a:gd name="T4" fmla="*/ 1 w 189"/>
                <a:gd name="T5" fmla="*/ 13 h 271"/>
                <a:gd name="T6" fmla="*/ 3 w 189"/>
                <a:gd name="T7" fmla="*/ 4 h 271"/>
                <a:gd name="T8" fmla="*/ 13 w 189"/>
                <a:gd name="T9" fmla="*/ 1 h 271"/>
                <a:gd name="T10" fmla="*/ 20 w 189"/>
                <a:gd name="T11" fmla="*/ 8 h 271"/>
                <a:gd name="T12" fmla="*/ 182 w 189"/>
                <a:gd name="T13" fmla="*/ 251 h 271"/>
                <a:gd name="T14" fmla="*/ 188 w 189"/>
                <a:gd name="T15" fmla="*/ 259 h 271"/>
                <a:gd name="T16" fmla="*/ 185 w 189"/>
                <a:gd name="T17" fmla="*/ 269 h 271"/>
                <a:gd name="T18" fmla="*/ 179 w 189"/>
                <a:gd name="T19" fmla="*/ 271 h 271"/>
                <a:gd name="T20" fmla="*/ 11 w 189"/>
                <a:gd name="T21" fmla="*/ 6 h 271"/>
                <a:gd name="T22" fmla="*/ 7 w 189"/>
                <a:gd name="T23" fmla="*/ 8 h 271"/>
                <a:gd name="T24" fmla="*/ 6 w 189"/>
                <a:gd name="T25" fmla="*/ 12 h 271"/>
                <a:gd name="T26" fmla="*/ 6 w 189"/>
                <a:gd name="T27" fmla="*/ 12 h 271"/>
                <a:gd name="T28" fmla="*/ 178 w 189"/>
                <a:gd name="T29" fmla="*/ 265 h 271"/>
                <a:gd name="T30" fmla="*/ 181 w 189"/>
                <a:gd name="T31" fmla="*/ 265 h 271"/>
                <a:gd name="T32" fmla="*/ 183 w 189"/>
                <a:gd name="T33" fmla="*/ 260 h 271"/>
                <a:gd name="T34" fmla="*/ 180 w 189"/>
                <a:gd name="T35" fmla="*/ 256 h 271"/>
                <a:gd name="T36" fmla="*/ 15 w 189"/>
                <a:gd name="T37" fmla="*/ 9 h 271"/>
                <a:gd name="T38" fmla="*/ 12 w 189"/>
                <a:gd name="T39" fmla="*/ 6 h 271"/>
                <a:gd name="T40" fmla="*/ 11 w 189"/>
                <a:gd name="T41" fmla="*/ 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271">
                  <a:moveTo>
                    <a:pt x="179" y="271"/>
                  </a:moveTo>
                  <a:cubicBezTo>
                    <a:pt x="178" y="271"/>
                    <a:pt x="177" y="271"/>
                    <a:pt x="176" y="270"/>
                  </a:cubicBezTo>
                  <a:cubicBezTo>
                    <a:pt x="77" y="233"/>
                    <a:pt x="30" y="114"/>
                    <a:pt x="1" y="13"/>
                  </a:cubicBezTo>
                  <a:cubicBezTo>
                    <a:pt x="0" y="10"/>
                    <a:pt x="0" y="6"/>
                    <a:pt x="3" y="4"/>
                  </a:cubicBezTo>
                  <a:cubicBezTo>
                    <a:pt x="5" y="1"/>
                    <a:pt x="10" y="0"/>
                    <a:pt x="13" y="1"/>
                  </a:cubicBezTo>
                  <a:cubicBezTo>
                    <a:pt x="17" y="2"/>
                    <a:pt x="19" y="4"/>
                    <a:pt x="20" y="8"/>
                  </a:cubicBezTo>
                  <a:cubicBezTo>
                    <a:pt x="49" y="103"/>
                    <a:pt x="93" y="217"/>
                    <a:pt x="182" y="251"/>
                  </a:cubicBezTo>
                  <a:cubicBezTo>
                    <a:pt x="185" y="252"/>
                    <a:pt x="188" y="255"/>
                    <a:pt x="188" y="259"/>
                  </a:cubicBezTo>
                  <a:cubicBezTo>
                    <a:pt x="189" y="263"/>
                    <a:pt x="187" y="267"/>
                    <a:pt x="185" y="269"/>
                  </a:cubicBezTo>
                  <a:cubicBezTo>
                    <a:pt x="183" y="270"/>
                    <a:pt x="181" y="271"/>
                    <a:pt x="179" y="271"/>
                  </a:cubicBezTo>
                  <a:close/>
                  <a:moveTo>
                    <a:pt x="11" y="6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6" y="9"/>
                    <a:pt x="5" y="10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5" y="111"/>
                    <a:pt x="82" y="229"/>
                    <a:pt x="178" y="265"/>
                  </a:cubicBezTo>
                  <a:cubicBezTo>
                    <a:pt x="179" y="265"/>
                    <a:pt x="180" y="265"/>
                    <a:pt x="181" y="265"/>
                  </a:cubicBezTo>
                  <a:cubicBezTo>
                    <a:pt x="182" y="264"/>
                    <a:pt x="183" y="262"/>
                    <a:pt x="183" y="260"/>
                  </a:cubicBezTo>
                  <a:cubicBezTo>
                    <a:pt x="183" y="258"/>
                    <a:pt x="182" y="257"/>
                    <a:pt x="180" y="256"/>
                  </a:cubicBezTo>
                  <a:cubicBezTo>
                    <a:pt x="89" y="222"/>
                    <a:pt x="44" y="106"/>
                    <a:pt x="15" y="9"/>
                  </a:cubicBezTo>
                  <a:cubicBezTo>
                    <a:pt x="14" y="8"/>
                    <a:pt x="13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3579" y="2294"/>
              <a:ext cx="189" cy="118"/>
            </a:xfrm>
            <a:custGeom>
              <a:avLst/>
              <a:gdLst>
                <a:gd name="T0" fmla="*/ 7 w 135"/>
                <a:gd name="T1" fmla="*/ 17 h 84"/>
                <a:gd name="T2" fmla="*/ 119 w 135"/>
                <a:gd name="T3" fmla="*/ 80 h 84"/>
                <a:gd name="T4" fmla="*/ 127 w 135"/>
                <a:gd name="T5" fmla="*/ 67 h 84"/>
                <a:gd name="T6" fmla="*/ 17 w 135"/>
                <a:gd name="T7" fmla="*/ 7 h 84"/>
                <a:gd name="T8" fmla="*/ 7 w 135"/>
                <a:gd name="T9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84">
                  <a:moveTo>
                    <a:pt x="7" y="17"/>
                  </a:moveTo>
                  <a:cubicBezTo>
                    <a:pt x="37" y="48"/>
                    <a:pt x="82" y="60"/>
                    <a:pt x="119" y="80"/>
                  </a:cubicBezTo>
                  <a:cubicBezTo>
                    <a:pt x="128" y="84"/>
                    <a:pt x="135" y="71"/>
                    <a:pt x="127" y="67"/>
                  </a:cubicBezTo>
                  <a:cubicBezTo>
                    <a:pt x="91" y="48"/>
                    <a:pt x="46" y="36"/>
                    <a:pt x="17" y="7"/>
                  </a:cubicBezTo>
                  <a:cubicBezTo>
                    <a:pt x="11" y="0"/>
                    <a:pt x="0" y="10"/>
                    <a:pt x="7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3580" y="2296"/>
              <a:ext cx="188" cy="116"/>
            </a:xfrm>
            <a:custGeom>
              <a:avLst/>
              <a:gdLst>
                <a:gd name="T0" fmla="*/ 122 w 134"/>
                <a:gd name="T1" fmla="*/ 83 h 83"/>
                <a:gd name="T2" fmla="*/ 117 w 134"/>
                <a:gd name="T3" fmla="*/ 81 h 83"/>
                <a:gd name="T4" fmla="*/ 84 w 134"/>
                <a:gd name="T5" fmla="*/ 66 h 83"/>
                <a:gd name="T6" fmla="*/ 4 w 134"/>
                <a:gd name="T7" fmla="*/ 18 h 83"/>
                <a:gd name="T8" fmla="*/ 4 w 134"/>
                <a:gd name="T9" fmla="*/ 18 h 83"/>
                <a:gd name="T10" fmla="*/ 1 w 134"/>
                <a:gd name="T11" fmla="*/ 8 h 83"/>
                <a:gd name="T12" fmla="*/ 9 w 134"/>
                <a:gd name="T13" fmla="*/ 1 h 83"/>
                <a:gd name="T14" fmla="*/ 18 w 134"/>
                <a:gd name="T15" fmla="*/ 4 h 83"/>
                <a:gd name="T16" fmla="*/ 94 w 134"/>
                <a:gd name="T17" fmla="*/ 48 h 83"/>
                <a:gd name="T18" fmla="*/ 127 w 134"/>
                <a:gd name="T19" fmla="*/ 64 h 83"/>
                <a:gd name="T20" fmla="*/ 131 w 134"/>
                <a:gd name="T21" fmla="*/ 77 h 83"/>
                <a:gd name="T22" fmla="*/ 122 w 134"/>
                <a:gd name="T23" fmla="*/ 83 h 83"/>
                <a:gd name="T24" fmla="*/ 11 w 134"/>
                <a:gd name="T25" fmla="*/ 6 h 83"/>
                <a:gd name="T26" fmla="*/ 10 w 134"/>
                <a:gd name="T27" fmla="*/ 6 h 83"/>
                <a:gd name="T28" fmla="*/ 7 w 134"/>
                <a:gd name="T29" fmla="*/ 10 h 83"/>
                <a:gd name="T30" fmla="*/ 8 w 134"/>
                <a:gd name="T31" fmla="*/ 14 h 83"/>
                <a:gd name="T32" fmla="*/ 8 w 134"/>
                <a:gd name="T33" fmla="*/ 14 h 83"/>
                <a:gd name="T34" fmla="*/ 86 w 134"/>
                <a:gd name="T35" fmla="*/ 61 h 83"/>
                <a:gd name="T36" fmla="*/ 120 w 134"/>
                <a:gd name="T37" fmla="*/ 76 h 83"/>
                <a:gd name="T38" fmla="*/ 126 w 134"/>
                <a:gd name="T39" fmla="*/ 74 h 83"/>
                <a:gd name="T40" fmla="*/ 125 w 134"/>
                <a:gd name="T41" fmla="*/ 68 h 83"/>
                <a:gd name="T42" fmla="*/ 92 w 134"/>
                <a:gd name="T43" fmla="*/ 53 h 83"/>
                <a:gd name="T44" fmla="*/ 14 w 134"/>
                <a:gd name="T45" fmla="*/ 8 h 83"/>
                <a:gd name="T46" fmla="*/ 11 w 134"/>
                <a:gd name="T47" fmla="*/ 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4" h="83">
                  <a:moveTo>
                    <a:pt x="122" y="83"/>
                  </a:moveTo>
                  <a:cubicBezTo>
                    <a:pt x="120" y="83"/>
                    <a:pt x="119" y="82"/>
                    <a:pt x="117" y="81"/>
                  </a:cubicBezTo>
                  <a:cubicBezTo>
                    <a:pt x="106" y="76"/>
                    <a:pt x="95" y="71"/>
                    <a:pt x="84" y="66"/>
                  </a:cubicBezTo>
                  <a:cubicBezTo>
                    <a:pt x="55" y="53"/>
                    <a:pt x="26" y="40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" y="15"/>
                    <a:pt x="0" y="12"/>
                    <a:pt x="1" y="8"/>
                  </a:cubicBezTo>
                  <a:cubicBezTo>
                    <a:pt x="2" y="5"/>
                    <a:pt x="5" y="2"/>
                    <a:pt x="9" y="1"/>
                  </a:cubicBezTo>
                  <a:cubicBezTo>
                    <a:pt x="12" y="0"/>
                    <a:pt x="16" y="1"/>
                    <a:pt x="18" y="4"/>
                  </a:cubicBezTo>
                  <a:cubicBezTo>
                    <a:pt x="39" y="24"/>
                    <a:pt x="67" y="36"/>
                    <a:pt x="94" y="48"/>
                  </a:cubicBezTo>
                  <a:cubicBezTo>
                    <a:pt x="105" y="53"/>
                    <a:pt x="117" y="58"/>
                    <a:pt x="127" y="64"/>
                  </a:cubicBezTo>
                  <a:cubicBezTo>
                    <a:pt x="133" y="66"/>
                    <a:pt x="134" y="72"/>
                    <a:pt x="131" y="77"/>
                  </a:cubicBezTo>
                  <a:cubicBezTo>
                    <a:pt x="130" y="80"/>
                    <a:pt x="126" y="83"/>
                    <a:pt x="122" y="83"/>
                  </a:cubicBezTo>
                  <a:close/>
                  <a:moveTo>
                    <a:pt x="11" y="6"/>
                  </a:moveTo>
                  <a:cubicBezTo>
                    <a:pt x="11" y="6"/>
                    <a:pt x="11" y="6"/>
                    <a:pt x="10" y="6"/>
                  </a:cubicBezTo>
                  <a:cubicBezTo>
                    <a:pt x="9" y="7"/>
                    <a:pt x="7" y="8"/>
                    <a:pt x="7" y="10"/>
                  </a:cubicBezTo>
                  <a:cubicBezTo>
                    <a:pt x="6" y="11"/>
                    <a:pt x="7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29" y="36"/>
                    <a:pt x="58" y="49"/>
                    <a:pt x="86" y="61"/>
                  </a:cubicBezTo>
                  <a:cubicBezTo>
                    <a:pt x="97" y="66"/>
                    <a:pt x="109" y="71"/>
                    <a:pt x="120" y="76"/>
                  </a:cubicBezTo>
                  <a:cubicBezTo>
                    <a:pt x="123" y="78"/>
                    <a:pt x="126" y="76"/>
                    <a:pt x="126" y="74"/>
                  </a:cubicBezTo>
                  <a:cubicBezTo>
                    <a:pt x="127" y="73"/>
                    <a:pt x="128" y="70"/>
                    <a:pt x="125" y="68"/>
                  </a:cubicBezTo>
                  <a:cubicBezTo>
                    <a:pt x="114" y="63"/>
                    <a:pt x="103" y="58"/>
                    <a:pt x="92" y="53"/>
                  </a:cubicBezTo>
                  <a:cubicBezTo>
                    <a:pt x="64" y="41"/>
                    <a:pt x="35" y="29"/>
                    <a:pt x="14" y="8"/>
                  </a:cubicBezTo>
                  <a:cubicBezTo>
                    <a:pt x="13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3917" y="2494"/>
              <a:ext cx="451" cy="720"/>
            </a:xfrm>
            <a:custGeom>
              <a:avLst/>
              <a:gdLst>
                <a:gd name="T0" fmla="*/ 17 w 321"/>
                <a:gd name="T1" fmla="*/ 294 h 513"/>
                <a:gd name="T2" fmla="*/ 122 w 321"/>
                <a:gd name="T3" fmla="*/ 143 h 513"/>
                <a:gd name="T4" fmla="*/ 289 w 321"/>
                <a:gd name="T5" fmla="*/ 212 h 513"/>
                <a:gd name="T6" fmla="*/ 236 w 321"/>
                <a:gd name="T7" fmla="*/ 370 h 513"/>
                <a:gd name="T8" fmla="*/ 134 w 321"/>
                <a:gd name="T9" fmla="*/ 496 h 513"/>
                <a:gd name="T10" fmla="*/ 144 w 321"/>
                <a:gd name="T11" fmla="*/ 506 h 513"/>
                <a:gd name="T12" fmla="*/ 292 w 321"/>
                <a:gd name="T13" fmla="*/ 315 h 513"/>
                <a:gd name="T14" fmla="*/ 277 w 321"/>
                <a:gd name="T15" fmla="*/ 146 h 513"/>
                <a:gd name="T16" fmla="*/ 4 w 321"/>
                <a:gd name="T17" fmla="*/ 287 h 513"/>
                <a:gd name="T18" fmla="*/ 17 w 321"/>
                <a:gd name="T19" fmla="*/ 29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513">
                  <a:moveTo>
                    <a:pt x="17" y="294"/>
                  </a:moveTo>
                  <a:cubicBezTo>
                    <a:pt x="44" y="243"/>
                    <a:pt x="77" y="181"/>
                    <a:pt x="122" y="143"/>
                  </a:cubicBezTo>
                  <a:cubicBezTo>
                    <a:pt x="193" y="82"/>
                    <a:pt x="269" y="127"/>
                    <a:pt x="289" y="212"/>
                  </a:cubicBezTo>
                  <a:cubicBezTo>
                    <a:pt x="305" y="278"/>
                    <a:pt x="272" y="320"/>
                    <a:pt x="236" y="370"/>
                  </a:cubicBezTo>
                  <a:cubicBezTo>
                    <a:pt x="205" y="414"/>
                    <a:pt x="173" y="458"/>
                    <a:pt x="134" y="496"/>
                  </a:cubicBezTo>
                  <a:cubicBezTo>
                    <a:pt x="127" y="502"/>
                    <a:pt x="137" y="513"/>
                    <a:pt x="144" y="506"/>
                  </a:cubicBezTo>
                  <a:cubicBezTo>
                    <a:pt x="200" y="452"/>
                    <a:pt x="255" y="383"/>
                    <a:pt x="292" y="315"/>
                  </a:cubicBezTo>
                  <a:cubicBezTo>
                    <a:pt x="321" y="263"/>
                    <a:pt x="312" y="194"/>
                    <a:pt x="277" y="146"/>
                  </a:cubicBezTo>
                  <a:cubicBezTo>
                    <a:pt x="173" y="0"/>
                    <a:pt x="50" y="199"/>
                    <a:pt x="4" y="287"/>
                  </a:cubicBezTo>
                  <a:cubicBezTo>
                    <a:pt x="0" y="295"/>
                    <a:pt x="13" y="303"/>
                    <a:pt x="17" y="2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45"/>
            <p:cNvSpPr>
              <a:spLocks noEditPoints="1"/>
            </p:cNvSpPr>
            <p:nvPr/>
          </p:nvSpPr>
          <p:spPr bwMode="auto">
            <a:xfrm>
              <a:off x="3917" y="2623"/>
              <a:ext cx="453" cy="588"/>
            </a:xfrm>
            <a:custGeom>
              <a:avLst/>
              <a:gdLst>
                <a:gd name="T0" fmla="*/ 139 w 322"/>
                <a:gd name="T1" fmla="*/ 419 h 419"/>
                <a:gd name="T2" fmla="*/ 137 w 322"/>
                <a:gd name="T3" fmla="*/ 419 h 419"/>
                <a:gd name="T4" fmla="*/ 129 w 322"/>
                <a:gd name="T5" fmla="*/ 411 h 419"/>
                <a:gd name="T6" fmla="*/ 132 w 322"/>
                <a:gd name="T7" fmla="*/ 402 h 419"/>
                <a:gd name="T8" fmla="*/ 234 w 322"/>
                <a:gd name="T9" fmla="*/ 277 h 419"/>
                <a:gd name="T10" fmla="*/ 239 w 322"/>
                <a:gd name="T11" fmla="*/ 269 h 419"/>
                <a:gd name="T12" fmla="*/ 287 w 322"/>
                <a:gd name="T13" fmla="*/ 120 h 419"/>
                <a:gd name="T14" fmla="*/ 214 w 322"/>
                <a:gd name="T15" fmla="*/ 30 h 419"/>
                <a:gd name="T16" fmla="*/ 123 w 322"/>
                <a:gd name="T17" fmla="*/ 53 h 419"/>
                <a:gd name="T18" fmla="*/ 19 w 322"/>
                <a:gd name="T19" fmla="*/ 204 h 419"/>
                <a:gd name="T20" fmla="*/ 12 w 322"/>
                <a:gd name="T21" fmla="*/ 209 h 419"/>
                <a:gd name="T22" fmla="*/ 11 w 322"/>
                <a:gd name="T23" fmla="*/ 209 h 419"/>
                <a:gd name="T24" fmla="*/ 2 w 322"/>
                <a:gd name="T25" fmla="*/ 204 h 419"/>
                <a:gd name="T26" fmla="*/ 2 w 322"/>
                <a:gd name="T27" fmla="*/ 194 h 419"/>
                <a:gd name="T28" fmla="*/ 191 w 322"/>
                <a:gd name="T29" fmla="*/ 0 h 419"/>
                <a:gd name="T30" fmla="*/ 196 w 322"/>
                <a:gd name="T31" fmla="*/ 0 h 419"/>
                <a:gd name="T32" fmla="*/ 280 w 322"/>
                <a:gd name="T33" fmla="*/ 52 h 419"/>
                <a:gd name="T34" fmla="*/ 294 w 322"/>
                <a:gd name="T35" fmla="*/ 224 h 419"/>
                <a:gd name="T36" fmla="*/ 146 w 322"/>
                <a:gd name="T37" fmla="*/ 416 h 419"/>
                <a:gd name="T38" fmla="*/ 139 w 322"/>
                <a:gd name="T39" fmla="*/ 419 h 419"/>
                <a:gd name="T40" fmla="*/ 190 w 322"/>
                <a:gd name="T41" fmla="*/ 20 h 419"/>
                <a:gd name="T42" fmla="*/ 216 w 322"/>
                <a:gd name="T43" fmla="*/ 25 h 419"/>
                <a:gd name="T44" fmla="*/ 292 w 322"/>
                <a:gd name="T45" fmla="*/ 119 h 419"/>
                <a:gd name="T46" fmla="*/ 244 w 322"/>
                <a:gd name="T47" fmla="*/ 272 h 419"/>
                <a:gd name="T48" fmla="*/ 238 w 322"/>
                <a:gd name="T49" fmla="*/ 280 h 419"/>
                <a:gd name="T50" fmla="*/ 136 w 322"/>
                <a:gd name="T51" fmla="*/ 405 h 419"/>
                <a:gd name="T52" fmla="*/ 134 w 322"/>
                <a:gd name="T53" fmla="*/ 409 h 419"/>
                <a:gd name="T54" fmla="*/ 138 w 322"/>
                <a:gd name="T55" fmla="*/ 413 h 419"/>
                <a:gd name="T56" fmla="*/ 142 w 322"/>
                <a:gd name="T57" fmla="*/ 412 h 419"/>
                <a:gd name="T58" fmla="*/ 290 w 322"/>
                <a:gd name="T59" fmla="*/ 222 h 419"/>
                <a:gd name="T60" fmla="*/ 275 w 322"/>
                <a:gd name="T61" fmla="*/ 56 h 419"/>
                <a:gd name="T62" fmla="*/ 196 w 322"/>
                <a:gd name="T63" fmla="*/ 5 h 419"/>
                <a:gd name="T64" fmla="*/ 191 w 322"/>
                <a:gd name="T65" fmla="*/ 5 h 419"/>
                <a:gd name="T66" fmla="*/ 7 w 322"/>
                <a:gd name="T67" fmla="*/ 196 h 419"/>
                <a:gd name="T68" fmla="*/ 7 w 322"/>
                <a:gd name="T69" fmla="*/ 201 h 419"/>
                <a:gd name="T70" fmla="*/ 11 w 322"/>
                <a:gd name="T71" fmla="*/ 203 h 419"/>
                <a:gd name="T72" fmla="*/ 15 w 322"/>
                <a:gd name="T73" fmla="*/ 201 h 419"/>
                <a:gd name="T74" fmla="*/ 15 w 322"/>
                <a:gd name="T75" fmla="*/ 201 h 419"/>
                <a:gd name="T76" fmla="*/ 120 w 322"/>
                <a:gd name="T77" fmla="*/ 49 h 419"/>
                <a:gd name="T78" fmla="*/ 190 w 322"/>
                <a:gd name="T79" fmla="*/ 2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2" h="419">
                  <a:moveTo>
                    <a:pt x="139" y="419"/>
                  </a:moveTo>
                  <a:cubicBezTo>
                    <a:pt x="138" y="419"/>
                    <a:pt x="137" y="419"/>
                    <a:pt x="137" y="419"/>
                  </a:cubicBezTo>
                  <a:cubicBezTo>
                    <a:pt x="133" y="417"/>
                    <a:pt x="130" y="414"/>
                    <a:pt x="129" y="411"/>
                  </a:cubicBezTo>
                  <a:cubicBezTo>
                    <a:pt x="128" y="407"/>
                    <a:pt x="129" y="404"/>
                    <a:pt x="132" y="402"/>
                  </a:cubicBezTo>
                  <a:cubicBezTo>
                    <a:pt x="170" y="365"/>
                    <a:pt x="200" y="323"/>
                    <a:pt x="234" y="277"/>
                  </a:cubicBezTo>
                  <a:cubicBezTo>
                    <a:pt x="239" y="269"/>
                    <a:pt x="239" y="269"/>
                    <a:pt x="239" y="269"/>
                  </a:cubicBezTo>
                  <a:cubicBezTo>
                    <a:pt x="273" y="222"/>
                    <a:pt x="301" y="182"/>
                    <a:pt x="287" y="120"/>
                  </a:cubicBezTo>
                  <a:cubicBezTo>
                    <a:pt x="276" y="75"/>
                    <a:pt x="249" y="41"/>
                    <a:pt x="214" y="30"/>
                  </a:cubicBezTo>
                  <a:cubicBezTo>
                    <a:pt x="185" y="20"/>
                    <a:pt x="152" y="28"/>
                    <a:pt x="123" y="53"/>
                  </a:cubicBezTo>
                  <a:cubicBezTo>
                    <a:pt x="78" y="92"/>
                    <a:pt x="46" y="154"/>
                    <a:pt x="19" y="204"/>
                  </a:cubicBezTo>
                  <a:cubicBezTo>
                    <a:pt x="18" y="207"/>
                    <a:pt x="15" y="209"/>
                    <a:pt x="12" y="209"/>
                  </a:cubicBezTo>
                  <a:cubicBezTo>
                    <a:pt x="12" y="209"/>
                    <a:pt x="11" y="209"/>
                    <a:pt x="11" y="209"/>
                  </a:cubicBezTo>
                  <a:cubicBezTo>
                    <a:pt x="8" y="209"/>
                    <a:pt x="4" y="207"/>
                    <a:pt x="2" y="204"/>
                  </a:cubicBezTo>
                  <a:cubicBezTo>
                    <a:pt x="0" y="201"/>
                    <a:pt x="0" y="197"/>
                    <a:pt x="2" y="194"/>
                  </a:cubicBezTo>
                  <a:cubicBezTo>
                    <a:pt x="38" y="124"/>
                    <a:pt x="112" y="5"/>
                    <a:pt x="191" y="0"/>
                  </a:cubicBezTo>
                  <a:cubicBezTo>
                    <a:pt x="192" y="0"/>
                    <a:pt x="194" y="0"/>
                    <a:pt x="196" y="0"/>
                  </a:cubicBezTo>
                  <a:cubicBezTo>
                    <a:pt x="226" y="0"/>
                    <a:pt x="255" y="17"/>
                    <a:pt x="280" y="52"/>
                  </a:cubicBezTo>
                  <a:cubicBezTo>
                    <a:pt x="316" y="104"/>
                    <a:pt x="322" y="174"/>
                    <a:pt x="294" y="224"/>
                  </a:cubicBezTo>
                  <a:cubicBezTo>
                    <a:pt x="257" y="291"/>
                    <a:pt x="203" y="361"/>
                    <a:pt x="146" y="416"/>
                  </a:cubicBezTo>
                  <a:cubicBezTo>
                    <a:pt x="144" y="418"/>
                    <a:pt x="142" y="419"/>
                    <a:pt x="139" y="419"/>
                  </a:cubicBezTo>
                  <a:close/>
                  <a:moveTo>
                    <a:pt x="190" y="20"/>
                  </a:moveTo>
                  <a:cubicBezTo>
                    <a:pt x="199" y="20"/>
                    <a:pt x="207" y="22"/>
                    <a:pt x="216" y="25"/>
                  </a:cubicBezTo>
                  <a:cubicBezTo>
                    <a:pt x="253" y="36"/>
                    <a:pt x="281" y="72"/>
                    <a:pt x="292" y="119"/>
                  </a:cubicBezTo>
                  <a:cubicBezTo>
                    <a:pt x="307" y="183"/>
                    <a:pt x="278" y="224"/>
                    <a:pt x="244" y="272"/>
                  </a:cubicBezTo>
                  <a:cubicBezTo>
                    <a:pt x="238" y="280"/>
                    <a:pt x="238" y="280"/>
                    <a:pt x="238" y="280"/>
                  </a:cubicBezTo>
                  <a:cubicBezTo>
                    <a:pt x="205" y="327"/>
                    <a:pt x="174" y="369"/>
                    <a:pt x="136" y="405"/>
                  </a:cubicBezTo>
                  <a:cubicBezTo>
                    <a:pt x="134" y="407"/>
                    <a:pt x="134" y="408"/>
                    <a:pt x="134" y="409"/>
                  </a:cubicBezTo>
                  <a:cubicBezTo>
                    <a:pt x="135" y="411"/>
                    <a:pt x="136" y="413"/>
                    <a:pt x="138" y="413"/>
                  </a:cubicBezTo>
                  <a:cubicBezTo>
                    <a:pt x="140" y="414"/>
                    <a:pt x="141" y="413"/>
                    <a:pt x="142" y="412"/>
                  </a:cubicBezTo>
                  <a:cubicBezTo>
                    <a:pt x="199" y="357"/>
                    <a:pt x="253" y="288"/>
                    <a:pt x="290" y="222"/>
                  </a:cubicBezTo>
                  <a:cubicBezTo>
                    <a:pt x="316" y="173"/>
                    <a:pt x="310" y="105"/>
                    <a:pt x="275" y="56"/>
                  </a:cubicBezTo>
                  <a:cubicBezTo>
                    <a:pt x="251" y="22"/>
                    <a:pt x="224" y="5"/>
                    <a:pt x="196" y="5"/>
                  </a:cubicBezTo>
                  <a:cubicBezTo>
                    <a:pt x="194" y="5"/>
                    <a:pt x="193" y="5"/>
                    <a:pt x="191" y="5"/>
                  </a:cubicBezTo>
                  <a:cubicBezTo>
                    <a:pt x="112" y="11"/>
                    <a:pt x="36" y="141"/>
                    <a:pt x="7" y="196"/>
                  </a:cubicBezTo>
                  <a:cubicBezTo>
                    <a:pt x="6" y="198"/>
                    <a:pt x="6" y="200"/>
                    <a:pt x="7" y="201"/>
                  </a:cubicBezTo>
                  <a:cubicBezTo>
                    <a:pt x="8" y="202"/>
                    <a:pt x="10" y="204"/>
                    <a:pt x="11" y="203"/>
                  </a:cubicBezTo>
                  <a:cubicBezTo>
                    <a:pt x="13" y="203"/>
                    <a:pt x="14" y="203"/>
                    <a:pt x="15" y="201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41" y="151"/>
                    <a:pt x="74" y="88"/>
                    <a:pt x="120" y="49"/>
                  </a:cubicBezTo>
                  <a:cubicBezTo>
                    <a:pt x="142" y="30"/>
                    <a:pt x="166" y="20"/>
                    <a:pt x="190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4236" y="2473"/>
              <a:ext cx="888" cy="762"/>
            </a:xfrm>
            <a:custGeom>
              <a:avLst/>
              <a:gdLst>
                <a:gd name="T0" fmla="*/ 16 w 632"/>
                <a:gd name="T1" fmla="*/ 130 h 543"/>
                <a:gd name="T2" fmla="*/ 248 w 632"/>
                <a:gd name="T3" fmla="*/ 63 h 543"/>
                <a:gd name="T4" fmla="*/ 438 w 632"/>
                <a:gd name="T5" fmla="*/ 213 h 543"/>
                <a:gd name="T6" fmla="*/ 511 w 632"/>
                <a:gd name="T7" fmla="*/ 384 h 543"/>
                <a:gd name="T8" fmla="*/ 615 w 632"/>
                <a:gd name="T9" fmla="*/ 535 h 543"/>
                <a:gd name="T10" fmla="*/ 628 w 632"/>
                <a:gd name="T11" fmla="*/ 527 h 543"/>
                <a:gd name="T12" fmla="*/ 569 w 632"/>
                <a:gd name="T13" fmla="*/ 444 h 543"/>
                <a:gd name="T14" fmla="*/ 497 w 632"/>
                <a:gd name="T15" fmla="*/ 315 h 543"/>
                <a:gd name="T16" fmla="*/ 401 w 632"/>
                <a:gd name="T17" fmla="*/ 127 h 543"/>
                <a:gd name="T18" fmla="*/ 8 w 632"/>
                <a:gd name="T19" fmla="*/ 117 h 543"/>
                <a:gd name="T20" fmla="*/ 16 w 632"/>
                <a:gd name="T21" fmla="*/ 13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2" h="543">
                  <a:moveTo>
                    <a:pt x="16" y="130"/>
                  </a:moveTo>
                  <a:cubicBezTo>
                    <a:pt x="88" y="95"/>
                    <a:pt x="166" y="58"/>
                    <a:pt x="248" y="63"/>
                  </a:cubicBezTo>
                  <a:cubicBezTo>
                    <a:pt x="341" y="70"/>
                    <a:pt x="400" y="134"/>
                    <a:pt x="438" y="213"/>
                  </a:cubicBezTo>
                  <a:cubicBezTo>
                    <a:pt x="465" y="268"/>
                    <a:pt x="483" y="329"/>
                    <a:pt x="511" y="384"/>
                  </a:cubicBezTo>
                  <a:cubicBezTo>
                    <a:pt x="540" y="439"/>
                    <a:pt x="588" y="479"/>
                    <a:pt x="615" y="535"/>
                  </a:cubicBezTo>
                  <a:cubicBezTo>
                    <a:pt x="619" y="543"/>
                    <a:pt x="632" y="536"/>
                    <a:pt x="628" y="527"/>
                  </a:cubicBezTo>
                  <a:cubicBezTo>
                    <a:pt x="612" y="495"/>
                    <a:pt x="592" y="471"/>
                    <a:pt x="569" y="444"/>
                  </a:cubicBezTo>
                  <a:cubicBezTo>
                    <a:pt x="537" y="405"/>
                    <a:pt x="516" y="362"/>
                    <a:pt x="497" y="315"/>
                  </a:cubicBezTo>
                  <a:cubicBezTo>
                    <a:pt x="470" y="250"/>
                    <a:pt x="448" y="182"/>
                    <a:pt x="401" y="127"/>
                  </a:cubicBezTo>
                  <a:cubicBezTo>
                    <a:pt x="294" y="0"/>
                    <a:pt x="136" y="56"/>
                    <a:pt x="8" y="117"/>
                  </a:cubicBezTo>
                  <a:cubicBezTo>
                    <a:pt x="0" y="121"/>
                    <a:pt x="7" y="134"/>
                    <a:pt x="16" y="1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>
              <a:off x="4236" y="2471"/>
              <a:ext cx="889" cy="762"/>
            </a:xfrm>
            <a:custGeom>
              <a:avLst/>
              <a:gdLst>
                <a:gd name="T0" fmla="*/ 621 w 633"/>
                <a:gd name="T1" fmla="*/ 542 h 542"/>
                <a:gd name="T2" fmla="*/ 612 w 633"/>
                <a:gd name="T3" fmla="*/ 537 h 542"/>
                <a:gd name="T4" fmla="*/ 560 w 633"/>
                <a:gd name="T5" fmla="*/ 460 h 542"/>
                <a:gd name="T6" fmla="*/ 509 w 633"/>
                <a:gd name="T7" fmla="*/ 386 h 542"/>
                <a:gd name="T8" fmla="*/ 469 w 633"/>
                <a:gd name="T9" fmla="*/ 295 h 542"/>
                <a:gd name="T10" fmla="*/ 435 w 633"/>
                <a:gd name="T11" fmla="*/ 215 h 542"/>
                <a:gd name="T12" fmla="*/ 248 w 633"/>
                <a:gd name="T13" fmla="*/ 67 h 542"/>
                <a:gd name="T14" fmla="*/ 18 w 633"/>
                <a:gd name="T15" fmla="*/ 133 h 542"/>
                <a:gd name="T16" fmla="*/ 17 w 633"/>
                <a:gd name="T17" fmla="*/ 133 h 542"/>
                <a:gd name="T18" fmla="*/ 3 w 633"/>
                <a:gd name="T19" fmla="*/ 128 h 542"/>
                <a:gd name="T20" fmla="*/ 7 w 633"/>
                <a:gd name="T21" fmla="*/ 115 h 542"/>
                <a:gd name="T22" fmla="*/ 404 w 633"/>
                <a:gd name="T23" fmla="*/ 126 h 542"/>
                <a:gd name="T24" fmla="*/ 486 w 633"/>
                <a:gd name="T25" fmla="*/ 283 h 542"/>
                <a:gd name="T26" fmla="*/ 499 w 633"/>
                <a:gd name="T27" fmla="*/ 315 h 542"/>
                <a:gd name="T28" fmla="*/ 571 w 633"/>
                <a:gd name="T29" fmla="*/ 443 h 542"/>
                <a:gd name="T30" fmla="*/ 575 w 633"/>
                <a:gd name="T31" fmla="*/ 448 h 542"/>
                <a:gd name="T32" fmla="*/ 630 w 633"/>
                <a:gd name="T33" fmla="*/ 527 h 542"/>
                <a:gd name="T34" fmla="*/ 625 w 633"/>
                <a:gd name="T35" fmla="*/ 541 h 542"/>
                <a:gd name="T36" fmla="*/ 621 w 633"/>
                <a:gd name="T37" fmla="*/ 542 h 542"/>
                <a:gd name="T38" fmla="*/ 231 w 633"/>
                <a:gd name="T39" fmla="*/ 61 h 542"/>
                <a:gd name="T40" fmla="*/ 248 w 633"/>
                <a:gd name="T41" fmla="*/ 62 h 542"/>
                <a:gd name="T42" fmla="*/ 440 w 633"/>
                <a:gd name="T43" fmla="*/ 212 h 542"/>
                <a:gd name="T44" fmla="*/ 475 w 633"/>
                <a:gd name="T45" fmla="*/ 293 h 542"/>
                <a:gd name="T46" fmla="*/ 514 w 633"/>
                <a:gd name="T47" fmla="*/ 384 h 542"/>
                <a:gd name="T48" fmla="*/ 564 w 633"/>
                <a:gd name="T49" fmla="*/ 456 h 542"/>
                <a:gd name="T50" fmla="*/ 617 w 633"/>
                <a:gd name="T51" fmla="*/ 535 h 542"/>
                <a:gd name="T52" fmla="*/ 623 w 633"/>
                <a:gd name="T53" fmla="*/ 536 h 542"/>
                <a:gd name="T54" fmla="*/ 625 w 633"/>
                <a:gd name="T55" fmla="*/ 530 h 542"/>
                <a:gd name="T56" fmla="*/ 571 w 633"/>
                <a:gd name="T57" fmla="*/ 451 h 542"/>
                <a:gd name="T58" fmla="*/ 567 w 633"/>
                <a:gd name="T59" fmla="*/ 447 h 542"/>
                <a:gd name="T60" fmla="*/ 494 w 633"/>
                <a:gd name="T61" fmla="*/ 317 h 542"/>
                <a:gd name="T62" fmla="*/ 481 w 633"/>
                <a:gd name="T63" fmla="*/ 285 h 542"/>
                <a:gd name="T64" fmla="*/ 399 w 633"/>
                <a:gd name="T65" fmla="*/ 130 h 542"/>
                <a:gd name="T66" fmla="*/ 10 w 633"/>
                <a:gd name="T67" fmla="*/ 120 h 542"/>
                <a:gd name="T68" fmla="*/ 8 w 633"/>
                <a:gd name="T69" fmla="*/ 125 h 542"/>
                <a:gd name="T70" fmla="*/ 15 w 633"/>
                <a:gd name="T71" fmla="*/ 128 h 542"/>
                <a:gd name="T72" fmla="*/ 16 w 633"/>
                <a:gd name="T73" fmla="*/ 128 h 542"/>
                <a:gd name="T74" fmla="*/ 231 w 633"/>
                <a:gd name="T75" fmla="*/ 61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542">
                  <a:moveTo>
                    <a:pt x="621" y="542"/>
                  </a:moveTo>
                  <a:cubicBezTo>
                    <a:pt x="617" y="542"/>
                    <a:pt x="614" y="541"/>
                    <a:pt x="612" y="537"/>
                  </a:cubicBezTo>
                  <a:cubicBezTo>
                    <a:pt x="599" y="509"/>
                    <a:pt x="579" y="484"/>
                    <a:pt x="560" y="460"/>
                  </a:cubicBezTo>
                  <a:cubicBezTo>
                    <a:pt x="542" y="437"/>
                    <a:pt x="523" y="413"/>
                    <a:pt x="509" y="386"/>
                  </a:cubicBezTo>
                  <a:cubicBezTo>
                    <a:pt x="493" y="357"/>
                    <a:pt x="481" y="325"/>
                    <a:pt x="469" y="295"/>
                  </a:cubicBezTo>
                  <a:cubicBezTo>
                    <a:pt x="459" y="268"/>
                    <a:pt x="448" y="241"/>
                    <a:pt x="435" y="215"/>
                  </a:cubicBezTo>
                  <a:cubicBezTo>
                    <a:pt x="390" y="122"/>
                    <a:pt x="327" y="73"/>
                    <a:pt x="248" y="67"/>
                  </a:cubicBezTo>
                  <a:cubicBezTo>
                    <a:pt x="167" y="61"/>
                    <a:pt x="91" y="98"/>
                    <a:pt x="18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1" y="136"/>
                    <a:pt x="5" y="133"/>
                    <a:pt x="3" y="128"/>
                  </a:cubicBezTo>
                  <a:cubicBezTo>
                    <a:pt x="0" y="123"/>
                    <a:pt x="2" y="118"/>
                    <a:pt x="7" y="115"/>
                  </a:cubicBezTo>
                  <a:cubicBezTo>
                    <a:pt x="143" y="50"/>
                    <a:pt x="297" y="0"/>
                    <a:pt x="404" y="126"/>
                  </a:cubicBezTo>
                  <a:cubicBezTo>
                    <a:pt x="443" y="172"/>
                    <a:pt x="465" y="229"/>
                    <a:pt x="486" y="283"/>
                  </a:cubicBezTo>
                  <a:cubicBezTo>
                    <a:pt x="491" y="294"/>
                    <a:pt x="495" y="304"/>
                    <a:pt x="499" y="315"/>
                  </a:cubicBezTo>
                  <a:cubicBezTo>
                    <a:pt x="515" y="355"/>
                    <a:pt x="537" y="401"/>
                    <a:pt x="571" y="443"/>
                  </a:cubicBezTo>
                  <a:cubicBezTo>
                    <a:pt x="575" y="448"/>
                    <a:pt x="575" y="448"/>
                    <a:pt x="575" y="448"/>
                  </a:cubicBezTo>
                  <a:cubicBezTo>
                    <a:pt x="597" y="474"/>
                    <a:pt x="615" y="496"/>
                    <a:pt x="630" y="527"/>
                  </a:cubicBezTo>
                  <a:cubicBezTo>
                    <a:pt x="633" y="533"/>
                    <a:pt x="630" y="539"/>
                    <a:pt x="625" y="541"/>
                  </a:cubicBezTo>
                  <a:cubicBezTo>
                    <a:pt x="624" y="542"/>
                    <a:pt x="622" y="542"/>
                    <a:pt x="621" y="542"/>
                  </a:cubicBezTo>
                  <a:close/>
                  <a:moveTo>
                    <a:pt x="231" y="61"/>
                  </a:moveTo>
                  <a:cubicBezTo>
                    <a:pt x="236" y="61"/>
                    <a:pt x="242" y="61"/>
                    <a:pt x="248" y="62"/>
                  </a:cubicBezTo>
                  <a:cubicBezTo>
                    <a:pt x="330" y="67"/>
                    <a:pt x="394" y="118"/>
                    <a:pt x="440" y="212"/>
                  </a:cubicBezTo>
                  <a:cubicBezTo>
                    <a:pt x="453" y="239"/>
                    <a:pt x="464" y="266"/>
                    <a:pt x="475" y="293"/>
                  </a:cubicBezTo>
                  <a:cubicBezTo>
                    <a:pt x="486" y="323"/>
                    <a:pt x="499" y="354"/>
                    <a:pt x="514" y="384"/>
                  </a:cubicBezTo>
                  <a:cubicBezTo>
                    <a:pt x="528" y="410"/>
                    <a:pt x="546" y="434"/>
                    <a:pt x="564" y="456"/>
                  </a:cubicBezTo>
                  <a:cubicBezTo>
                    <a:pt x="583" y="481"/>
                    <a:pt x="603" y="506"/>
                    <a:pt x="617" y="535"/>
                  </a:cubicBezTo>
                  <a:cubicBezTo>
                    <a:pt x="619" y="538"/>
                    <a:pt x="622" y="537"/>
                    <a:pt x="623" y="536"/>
                  </a:cubicBezTo>
                  <a:cubicBezTo>
                    <a:pt x="625" y="535"/>
                    <a:pt x="627" y="533"/>
                    <a:pt x="625" y="530"/>
                  </a:cubicBezTo>
                  <a:cubicBezTo>
                    <a:pt x="611" y="499"/>
                    <a:pt x="592" y="477"/>
                    <a:pt x="571" y="451"/>
                  </a:cubicBezTo>
                  <a:cubicBezTo>
                    <a:pt x="567" y="447"/>
                    <a:pt x="567" y="447"/>
                    <a:pt x="567" y="447"/>
                  </a:cubicBezTo>
                  <a:cubicBezTo>
                    <a:pt x="532" y="404"/>
                    <a:pt x="510" y="357"/>
                    <a:pt x="494" y="317"/>
                  </a:cubicBezTo>
                  <a:cubicBezTo>
                    <a:pt x="490" y="307"/>
                    <a:pt x="485" y="296"/>
                    <a:pt x="481" y="285"/>
                  </a:cubicBezTo>
                  <a:cubicBezTo>
                    <a:pt x="460" y="231"/>
                    <a:pt x="438" y="175"/>
                    <a:pt x="399" y="130"/>
                  </a:cubicBezTo>
                  <a:cubicBezTo>
                    <a:pt x="295" y="7"/>
                    <a:pt x="144" y="56"/>
                    <a:pt x="10" y="120"/>
                  </a:cubicBezTo>
                  <a:cubicBezTo>
                    <a:pt x="6" y="122"/>
                    <a:pt x="7" y="124"/>
                    <a:pt x="8" y="125"/>
                  </a:cubicBezTo>
                  <a:cubicBezTo>
                    <a:pt x="9" y="127"/>
                    <a:pt x="11" y="130"/>
                    <a:pt x="15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84" y="95"/>
                    <a:pt x="154" y="61"/>
                    <a:pt x="231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3832" y="976"/>
              <a:ext cx="175" cy="155"/>
            </a:xfrm>
            <a:custGeom>
              <a:avLst/>
              <a:gdLst>
                <a:gd name="T0" fmla="*/ 121 w 125"/>
                <a:gd name="T1" fmla="*/ 98 h 110"/>
                <a:gd name="T2" fmla="*/ 13 w 125"/>
                <a:gd name="T3" fmla="*/ 2 h 110"/>
                <a:gd name="T4" fmla="*/ 10 w 125"/>
                <a:gd name="T5" fmla="*/ 17 h 110"/>
                <a:gd name="T6" fmla="*/ 107 w 125"/>
                <a:gd name="T7" fmla="*/ 101 h 110"/>
                <a:gd name="T8" fmla="*/ 121 w 125"/>
                <a:gd name="T9" fmla="*/ 9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0">
                  <a:moveTo>
                    <a:pt x="121" y="98"/>
                  </a:moveTo>
                  <a:cubicBezTo>
                    <a:pt x="102" y="50"/>
                    <a:pt x="63" y="15"/>
                    <a:pt x="13" y="2"/>
                  </a:cubicBezTo>
                  <a:cubicBezTo>
                    <a:pt x="4" y="0"/>
                    <a:pt x="0" y="14"/>
                    <a:pt x="10" y="17"/>
                  </a:cubicBezTo>
                  <a:cubicBezTo>
                    <a:pt x="54" y="28"/>
                    <a:pt x="90" y="59"/>
                    <a:pt x="107" y="101"/>
                  </a:cubicBezTo>
                  <a:cubicBezTo>
                    <a:pt x="111" y="110"/>
                    <a:pt x="125" y="106"/>
                    <a:pt x="121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49"/>
            <p:cNvSpPr>
              <a:spLocks noEditPoints="1"/>
            </p:cNvSpPr>
            <p:nvPr/>
          </p:nvSpPr>
          <p:spPr bwMode="auto">
            <a:xfrm>
              <a:off x="3833" y="974"/>
              <a:ext cx="176" cy="155"/>
            </a:xfrm>
            <a:custGeom>
              <a:avLst/>
              <a:gdLst>
                <a:gd name="T0" fmla="*/ 113 w 125"/>
                <a:gd name="T1" fmla="*/ 111 h 111"/>
                <a:gd name="T2" fmla="*/ 103 w 125"/>
                <a:gd name="T3" fmla="*/ 105 h 111"/>
                <a:gd name="T4" fmla="*/ 8 w 125"/>
                <a:gd name="T5" fmla="*/ 21 h 111"/>
                <a:gd name="T6" fmla="*/ 1 w 125"/>
                <a:gd name="T7" fmla="*/ 9 h 111"/>
                <a:gd name="T8" fmla="*/ 13 w 125"/>
                <a:gd name="T9" fmla="*/ 2 h 111"/>
                <a:gd name="T10" fmla="*/ 123 w 125"/>
                <a:gd name="T11" fmla="*/ 98 h 111"/>
                <a:gd name="T12" fmla="*/ 123 w 125"/>
                <a:gd name="T13" fmla="*/ 98 h 111"/>
                <a:gd name="T14" fmla="*/ 118 w 125"/>
                <a:gd name="T15" fmla="*/ 110 h 111"/>
                <a:gd name="T16" fmla="*/ 113 w 125"/>
                <a:gd name="T17" fmla="*/ 111 h 111"/>
                <a:gd name="T18" fmla="*/ 10 w 125"/>
                <a:gd name="T19" fmla="*/ 7 h 111"/>
                <a:gd name="T20" fmla="*/ 6 w 125"/>
                <a:gd name="T21" fmla="*/ 10 h 111"/>
                <a:gd name="T22" fmla="*/ 9 w 125"/>
                <a:gd name="T23" fmla="*/ 16 h 111"/>
                <a:gd name="T24" fmla="*/ 109 w 125"/>
                <a:gd name="T25" fmla="*/ 102 h 111"/>
                <a:gd name="T26" fmla="*/ 116 w 125"/>
                <a:gd name="T27" fmla="*/ 105 h 111"/>
                <a:gd name="T28" fmla="*/ 118 w 125"/>
                <a:gd name="T29" fmla="*/ 101 h 111"/>
                <a:gd name="T30" fmla="*/ 118 w 125"/>
                <a:gd name="T31" fmla="*/ 101 h 111"/>
                <a:gd name="T32" fmla="*/ 12 w 125"/>
                <a:gd name="T33" fmla="*/ 7 h 111"/>
                <a:gd name="T34" fmla="*/ 10 w 125"/>
                <a:gd name="T35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11">
                  <a:moveTo>
                    <a:pt x="113" y="111"/>
                  </a:moveTo>
                  <a:cubicBezTo>
                    <a:pt x="109" y="111"/>
                    <a:pt x="105" y="109"/>
                    <a:pt x="103" y="105"/>
                  </a:cubicBezTo>
                  <a:cubicBezTo>
                    <a:pt x="87" y="63"/>
                    <a:pt x="52" y="33"/>
                    <a:pt x="8" y="21"/>
                  </a:cubicBezTo>
                  <a:cubicBezTo>
                    <a:pt x="2" y="20"/>
                    <a:pt x="0" y="14"/>
                    <a:pt x="1" y="9"/>
                  </a:cubicBezTo>
                  <a:cubicBezTo>
                    <a:pt x="2" y="4"/>
                    <a:pt x="7" y="0"/>
                    <a:pt x="13" y="2"/>
                  </a:cubicBezTo>
                  <a:cubicBezTo>
                    <a:pt x="63" y="15"/>
                    <a:pt x="103" y="50"/>
                    <a:pt x="123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5" y="103"/>
                    <a:pt x="123" y="108"/>
                    <a:pt x="118" y="110"/>
                  </a:cubicBezTo>
                  <a:cubicBezTo>
                    <a:pt x="116" y="111"/>
                    <a:pt x="115" y="111"/>
                    <a:pt x="113" y="111"/>
                  </a:cubicBezTo>
                  <a:close/>
                  <a:moveTo>
                    <a:pt x="10" y="7"/>
                  </a:moveTo>
                  <a:cubicBezTo>
                    <a:pt x="7" y="7"/>
                    <a:pt x="6" y="10"/>
                    <a:pt x="6" y="10"/>
                  </a:cubicBezTo>
                  <a:cubicBezTo>
                    <a:pt x="6" y="12"/>
                    <a:pt x="6" y="15"/>
                    <a:pt x="9" y="16"/>
                  </a:cubicBezTo>
                  <a:cubicBezTo>
                    <a:pt x="55" y="28"/>
                    <a:pt x="91" y="59"/>
                    <a:pt x="109" y="102"/>
                  </a:cubicBezTo>
                  <a:cubicBezTo>
                    <a:pt x="110" y="106"/>
                    <a:pt x="114" y="106"/>
                    <a:pt x="116" y="105"/>
                  </a:cubicBezTo>
                  <a:cubicBezTo>
                    <a:pt x="117" y="105"/>
                    <a:pt x="119" y="103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99" y="54"/>
                    <a:pt x="60" y="20"/>
                    <a:pt x="12" y="7"/>
                  </a:cubicBezTo>
                  <a:cubicBezTo>
                    <a:pt x="11" y="7"/>
                    <a:pt x="11" y="7"/>
                    <a:pt x="10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4180" y="1375"/>
              <a:ext cx="135" cy="100"/>
            </a:xfrm>
            <a:custGeom>
              <a:avLst/>
              <a:gdLst>
                <a:gd name="T0" fmla="*/ 17 w 96"/>
                <a:gd name="T1" fmla="*/ 64 h 71"/>
                <a:gd name="T2" fmla="*/ 45 w 96"/>
                <a:gd name="T3" fmla="*/ 33 h 71"/>
                <a:gd name="T4" fmla="*/ 71 w 96"/>
                <a:gd name="T5" fmla="*/ 21 h 71"/>
                <a:gd name="T6" fmla="*/ 80 w 96"/>
                <a:gd name="T7" fmla="*/ 41 h 71"/>
                <a:gd name="T8" fmla="*/ 94 w 96"/>
                <a:gd name="T9" fmla="*/ 37 h 71"/>
                <a:gd name="T10" fmla="*/ 60 w 96"/>
                <a:gd name="T11" fmla="*/ 6 h 71"/>
                <a:gd name="T12" fmla="*/ 7 w 96"/>
                <a:gd name="T13" fmla="*/ 54 h 71"/>
                <a:gd name="T14" fmla="*/ 17 w 96"/>
                <a:gd name="T15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71">
                  <a:moveTo>
                    <a:pt x="17" y="64"/>
                  </a:moveTo>
                  <a:cubicBezTo>
                    <a:pt x="28" y="55"/>
                    <a:pt x="35" y="43"/>
                    <a:pt x="45" y="33"/>
                  </a:cubicBezTo>
                  <a:cubicBezTo>
                    <a:pt x="50" y="27"/>
                    <a:pt x="63" y="16"/>
                    <a:pt x="71" y="21"/>
                  </a:cubicBezTo>
                  <a:cubicBezTo>
                    <a:pt x="77" y="24"/>
                    <a:pt x="79" y="35"/>
                    <a:pt x="80" y="41"/>
                  </a:cubicBezTo>
                  <a:cubicBezTo>
                    <a:pt x="81" y="50"/>
                    <a:pt x="96" y="46"/>
                    <a:pt x="94" y="37"/>
                  </a:cubicBezTo>
                  <a:cubicBezTo>
                    <a:pt x="92" y="20"/>
                    <a:pt x="79" y="0"/>
                    <a:pt x="60" y="6"/>
                  </a:cubicBezTo>
                  <a:cubicBezTo>
                    <a:pt x="35" y="12"/>
                    <a:pt x="25" y="38"/>
                    <a:pt x="7" y="54"/>
                  </a:cubicBezTo>
                  <a:cubicBezTo>
                    <a:pt x="0" y="60"/>
                    <a:pt x="10" y="71"/>
                    <a:pt x="17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1"/>
            <p:cNvSpPr>
              <a:spLocks noEditPoints="1"/>
            </p:cNvSpPr>
            <p:nvPr/>
          </p:nvSpPr>
          <p:spPr bwMode="auto">
            <a:xfrm>
              <a:off x="4181" y="1377"/>
              <a:ext cx="137" cy="95"/>
            </a:xfrm>
            <a:custGeom>
              <a:avLst/>
              <a:gdLst>
                <a:gd name="T0" fmla="*/ 12 w 97"/>
                <a:gd name="T1" fmla="*/ 68 h 68"/>
                <a:gd name="T2" fmla="*/ 8 w 97"/>
                <a:gd name="T3" fmla="*/ 67 h 68"/>
                <a:gd name="T4" fmla="*/ 1 w 97"/>
                <a:gd name="T5" fmla="*/ 59 h 68"/>
                <a:gd name="T6" fmla="*/ 4 w 97"/>
                <a:gd name="T7" fmla="*/ 51 h 68"/>
                <a:gd name="T8" fmla="*/ 20 w 97"/>
                <a:gd name="T9" fmla="*/ 33 h 68"/>
                <a:gd name="T10" fmla="*/ 58 w 97"/>
                <a:gd name="T11" fmla="*/ 2 h 68"/>
                <a:gd name="T12" fmla="*/ 78 w 97"/>
                <a:gd name="T13" fmla="*/ 5 h 68"/>
                <a:gd name="T14" fmla="*/ 96 w 97"/>
                <a:gd name="T15" fmla="*/ 35 h 68"/>
                <a:gd name="T16" fmla="*/ 92 w 97"/>
                <a:gd name="T17" fmla="*/ 45 h 68"/>
                <a:gd name="T18" fmla="*/ 82 w 97"/>
                <a:gd name="T19" fmla="*/ 47 h 68"/>
                <a:gd name="T20" fmla="*/ 76 w 97"/>
                <a:gd name="T21" fmla="*/ 40 h 68"/>
                <a:gd name="T22" fmla="*/ 69 w 97"/>
                <a:gd name="T23" fmla="*/ 22 h 68"/>
                <a:gd name="T24" fmla="*/ 46 w 97"/>
                <a:gd name="T25" fmla="*/ 33 h 68"/>
                <a:gd name="T26" fmla="*/ 34 w 97"/>
                <a:gd name="T27" fmla="*/ 47 h 68"/>
                <a:gd name="T28" fmla="*/ 18 w 97"/>
                <a:gd name="T29" fmla="*/ 65 h 68"/>
                <a:gd name="T30" fmla="*/ 18 w 97"/>
                <a:gd name="T31" fmla="*/ 65 h 68"/>
                <a:gd name="T32" fmla="*/ 12 w 97"/>
                <a:gd name="T33" fmla="*/ 68 h 68"/>
                <a:gd name="T34" fmla="*/ 65 w 97"/>
                <a:gd name="T35" fmla="*/ 6 h 68"/>
                <a:gd name="T36" fmla="*/ 60 w 97"/>
                <a:gd name="T37" fmla="*/ 7 h 68"/>
                <a:gd name="T38" fmla="*/ 25 w 97"/>
                <a:gd name="T39" fmla="*/ 36 h 68"/>
                <a:gd name="T40" fmla="*/ 8 w 97"/>
                <a:gd name="T41" fmla="*/ 55 h 68"/>
                <a:gd name="T42" fmla="*/ 6 w 97"/>
                <a:gd name="T43" fmla="*/ 58 h 68"/>
                <a:gd name="T44" fmla="*/ 10 w 97"/>
                <a:gd name="T45" fmla="*/ 62 h 68"/>
                <a:gd name="T46" fmla="*/ 15 w 97"/>
                <a:gd name="T47" fmla="*/ 61 h 68"/>
                <a:gd name="T48" fmla="*/ 15 w 97"/>
                <a:gd name="T49" fmla="*/ 61 h 68"/>
                <a:gd name="T50" fmla="*/ 30 w 97"/>
                <a:gd name="T51" fmla="*/ 44 h 68"/>
                <a:gd name="T52" fmla="*/ 42 w 97"/>
                <a:gd name="T53" fmla="*/ 30 h 68"/>
                <a:gd name="T54" fmla="*/ 71 w 97"/>
                <a:gd name="T55" fmla="*/ 18 h 68"/>
                <a:gd name="T56" fmla="*/ 82 w 97"/>
                <a:gd name="T57" fmla="*/ 39 h 68"/>
                <a:gd name="T58" fmla="*/ 84 w 97"/>
                <a:gd name="T59" fmla="*/ 42 h 68"/>
                <a:gd name="T60" fmla="*/ 89 w 97"/>
                <a:gd name="T61" fmla="*/ 41 h 68"/>
                <a:gd name="T62" fmla="*/ 90 w 97"/>
                <a:gd name="T63" fmla="*/ 36 h 68"/>
                <a:gd name="T64" fmla="*/ 75 w 97"/>
                <a:gd name="T65" fmla="*/ 9 h 68"/>
                <a:gd name="T66" fmla="*/ 65 w 97"/>
                <a:gd name="T67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68">
                  <a:moveTo>
                    <a:pt x="12" y="68"/>
                  </a:moveTo>
                  <a:cubicBezTo>
                    <a:pt x="10" y="68"/>
                    <a:pt x="9" y="68"/>
                    <a:pt x="8" y="67"/>
                  </a:cubicBezTo>
                  <a:cubicBezTo>
                    <a:pt x="5" y="66"/>
                    <a:pt x="2" y="63"/>
                    <a:pt x="1" y="59"/>
                  </a:cubicBezTo>
                  <a:cubicBezTo>
                    <a:pt x="0" y="56"/>
                    <a:pt x="1" y="53"/>
                    <a:pt x="4" y="51"/>
                  </a:cubicBezTo>
                  <a:cubicBezTo>
                    <a:pt x="10" y="45"/>
                    <a:pt x="15" y="39"/>
                    <a:pt x="20" y="33"/>
                  </a:cubicBezTo>
                  <a:cubicBezTo>
                    <a:pt x="30" y="20"/>
                    <a:pt x="41" y="7"/>
                    <a:pt x="58" y="2"/>
                  </a:cubicBezTo>
                  <a:cubicBezTo>
                    <a:pt x="65" y="0"/>
                    <a:pt x="72" y="1"/>
                    <a:pt x="78" y="5"/>
                  </a:cubicBezTo>
                  <a:cubicBezTo>
                    <a:pt x="89" y="11"/>
                    <a:pt x="94" y="25"/>
                    <a:pt x="96" y="35"/>
                  </a:cubicBezTo>
                  <a:cubicBezTo>
                    <a:pt x="97" y="39"/>
                    <a:pt x="95" y="43"/>
                    <a:pt x="92" y="45"/>
                  </a:cubicBezTo>
                  <a:cubicBezTo>
                    <a:pt x="89" y="48"/>
                    <a:pt x="85" y="48"/>
                    <a:pt x="82" y="47"/>
                  </a:cubicBezTo>
                  <a:cubicBezTo>
                    <a:pt x="79" y="46"/>
                    <a:pt x="77" y="43"/>
                    <a:pt x="76" y="40"/>
                  </a:cubicBezTo>
                  <a:cubicBezTo>
                    <a:pt x="75" y="31"/>
                    <a:pt x="72" y="24"/>
                    <a:pt x="69" y="22"/>
                  </a:cubicBezTo>
                  <a:cubicBezTo>
                    <a:pt x="63" y="19"/>
                    <a:pt x="53" y="26"/>
                    <a:pt x="46" y="33"/>
                  </a:cubicBezTo>
                  <a:cubicBezTo>
                    <a:pt x="42" y="38"/>
                    <a:pt x="38" y="43"/>
                    <a:pt x="34" y="47"/>
                  </a:cubicBezTo>
                  <a:cubicBezTo>
                    <a:pt x="30" y="53"/>
                    <a:pt x="25" y="60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6" y="67"/>
                    <a:pt x="14" y="68"/>
                    <a:pt x="12" y="68"/>
                  </a:cubicBezTo>
                  <a:close/>
                  <a:moveTo>
                    <a:pt x="65" y="6"/>
                  </a:moveTo>
                  <a:cubicBezTo>
                    <a:pt x="63" y="6"/>
                    <a:pt x="62" y="7"/>
                    <a:pt x="60" y="7"/>
                  </a:cubicBezTo>
                  <a:cubicBezTo>
                    <a:pt x="44" y="12"/>
                    <a:pt x="35" y="23"/>
                    <a:pt x="25" y="36"/>
                  </a:cubicBezTo>
                  <a:cubicBezTo>
                    <a:pt x="19" y="43"/>
                    <a:pt x="14" y="49"/>
                    <a:pt x="8" y="55"/>
                  </a:cubicBezTo>
                  <a:cubicBezTo>
                    <a:pt x="7" y="56"/>
                    <a:pt x="6" y="57"/>
                    <a:pt x="6" y="58"/>
                  </a:cubicBezTo>
                  <a:cubicBezTo>
                    <a:pt x="7" y="60"/>
                    <a:pt x="8" y="62"/>
                    <a:pt x="10" y="62"/>
                  </a:cubicBezTo>
                  <a:cubicBezTo>
                    <a:pt x="11" y="63"/>
                    <a:pt x="13" y="63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20" y="56"/>
                    <a:pt x="25" y="50"/>
                    <a:pt x="30" y="44"/>
                  </a:cubicBezTo>
                  <a:cubicBezTo>
                    <a:pt x="34" y="39"/>
                    <a:pt x="38" y="34"/>
                    <a:pt x="42" y="30"/>
                  </a:cubicBezTo>
                  <a:cubicBezTo>
                    <a:pt x="47" y="24"/>
                    <a:pt x="61" y="12"/>
                    <a:pt x="71" y="18"/>
                  </a:cubicBezTo>
                  <a:cubicBezTo>
                    <a:pt x="76" y="21"/>
                    <a:pt x="80" y="28"/>
                    <a:pt x="82" y="39"/>
                  </a:cubicBezTo>
                  <a:cubicBezTo>
                    <a:pt x="82" y="41"/>
                    <a:pt x="82" y="42"/>
                    <a:pt x="84" y="42"/>
                  </a:cubicBezTo>
                  <a:cubicBezTo>
                    <a:pt x="85" y="42"/>
                    <a:pt x="87" y="42"/>
                    <a:pt x="89" y="41"/>
                  </a:cubicBezTo>
                  <a:cubicBezTo>
                    <a:pt x="90" y="40"/>
                    <a:pt x="91" y="38"/>
                    <a:pt x="90" y="36"/>
                  </a:cubicBezTo>
                  <a:cubicBezTo>
                    <a:pt x="89" y="25"/>
                    <a:pt x="83" y="14"/>
                    <a:pt x="75" y="9"/>
                  </a:cubicBezTo>
                  <a:cubicBezTo>
                    <a:pt x="72" y="7"/>
                    <a:pt x="69" y="6"/>
                    <a:pt x="65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4270" y="1277"/>
              <a:ext cx="98" cy="45"/>
            </a:xfrm>
            <a:custGeom>
              <a:avLst/>
              <a:gdLst>
                <a:gd name="T0" fmla="*/ 10 w 70"/>
                <a:gd name="T1" fmla="*/ 15 h 32"/>
                <a:gd name="T2" fmla="*/ 54 w 70"/>
                <a:gd name="T3" fmla="*/ 28 h 32"/>
                <a:gd name="T4" fmla="*/ 62 w 70"/>
                <a:gd name="T5" fmla="*/ 15 h 32"/>
                <a:gd name="T6" fmla="*/ 10 w 70"/>
                <a:gd name="T7" fmla="*/ 0 h 32"/>
                <a:gd name="T8" fmla="*/ 10 w 70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2">
                  <a:moveTo>
                    <a:pt x="10" y="15"/>
                  </a:moveTo>
                  <a:cubicBezTo>
                    <a:pt x="26" y="16"/>
                    <a:pt x="40" y="20"/>
                    <a:pt x="54" y="28"/>
                  </a:cubicBezTo>
                  <a:cubicBezTo>
                    <a:pt x="62" y="32"/>
                    <a:pt x="70" y="20"/>
                    <a:pt x="62" y="15"/>
                  </a:cubicBezTo>
                  <a:cubicBezTo>
                    <a:pt x="46" y="6"/>
                    <a:pt x="28" y="1"/>
                    <a:pt x="10" y="0"/>
                  </a:cubicBezTo>
                  <a:cubicBezTo>
                    <a:pt x="0" y="0"/>
                    <a:pt x="0" y="15"/>
                    <a:pt x="1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53"/>
            <p:cNvSpPr>
              <a:spLocks noEditPoints="1"/>
            </p:cNvSpPr>
            <p:nvPr/>
          </p:nvSpPr>
          <p:spPr bwMode="auto">
            <a:xfrm>
              <a:off x="4270" y="1274"/>
              <a:ext cx="95" cy="47"/>
            </a:xfrm>
            <a:custGeom>
              <a:avLst/>
              <a:gdLst>
                <a:gd name="T0" fmla="*/ 58 w 68"/>
                <a:gd name="T1" fmla="*/ 33 h 33"/>
                <a:gd name="T2" fmla="*/ 53 w 68"/>
                <a:gd name="T3" fmla="*/ 32 h 33"/>
                <a:gd name="T4" fmla="*/ 10 w 68"/>
                <a:gd name="T5" fmla="*/ 20 h 33"/>
                <a:gd name="T6" fmla="*/ 10 w 68"/>
                <a:gd name="T7" fmla="*/ 20 h 33"/>
                <a:gd name="T8" fmla="*/ 0 w 68"/>
                <a:gd name="T9" fmla="*/ 9 h 33"/>
                <a:gd name="T10" fmla="*/ 3 w 68"/>
                <a:gd name="T11" fmla="*/ 3 h 33"/>
                <a:gd name="T12" fmla="*/ 10 w 68"/>
                <a:gd name="T13" fmla="*/ 0 h 33"/>
                <a:gd name="T14" fmla="*/ 63 w 68"/>
                <a:gd name="T15" fmla="*/ 14 h 33"/>
                <a:gd name="T16" fmla="*/ 68 w 68"/>
                <a:gd name="T17" fmla="*/ 21 h 33"/>
                <a:gd name="T18" fmla="*/ 67 w 68"/>
                <a:gd name="T19" fmla="*/ 28 h 33"/>
                <a:gd name="T20" fmla="*/ 58 w 68"/>
                <a:gd name="T21" fmla="*/ 33 h 33"/>
                <a:gd name="T22" fmla="*/ 10 w 68"/>
                <a:gd name="T23" fmla="*/ 15 h 33"/>
                <a:gd name="T24" fmla="*/ 55 w 68"/>
                <a:gd name="T25" fmla="*/ 27 h 33"/>
                <a:gd name="T26" fmla="*/ 59 w 68"/>
                <a:gd name="T27" fmla="*/ 28 h 33"/>
                <a:gd name="T28" fmla="*/ 62 w 68"/>
                <a:gd name="T29" fmla="*/ 25 h 33"/>
                <a:gd name="T30" fmla="*/ 60 w 68"/>
                <a:gd name="T31" fmla="*/ 19 h 33"/>
                <a:gd name="T32" fmla="*/ 10 w 68"/>
                <a:gd name="T33" fmla="*/ 5 h 33"/>
                <a:gd name="T34" fmla="*/ 7 w 68"/>
                <a:gd name="T35" fmla="*/ 6 h 33"/>
                <a:gd name="T36" fmla="*/ 6 w 68"/>
                <a:gd name="T37" fmla="*/ 9 h 33"/>
                <a:gd name="T38" fmla="*/ 10 w 68"/>
                <a:gd name="T3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33">
                  <a:moveTo>
                    <a:pt x="58" y="33"/>
                  </a:moveTo>
                  <a:cubicBezTo>
                    <a:pt x="56" y="33"/>
                    <a:pt x="54" y="33"/>
                    <a:pt x="53" y="32"/>
                  </a:cubicBezTo>
                  <a:cubicBezTo>
                    <a:pt x="39" y="25"/>
                    <a:pt x="25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3" y="20"/>
                    <a:pt x="0" y="14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29" y="0"/>
                    <a:pt x="47" y="5"/>
                    <a:pt x="63" y="14"/>
                  </a:cubicBezTo>
                  <a:cubicBezTo>
                    <a:pt x="66" y="16"/>
                    <a:pt x="67" y="18"/>
                    <a:pt x="68" y="21"/>
                  </a:cubicBezTo>
                  <a:cubicBezTo>
                    <a:pt x="68" y="23"/>
                    <a:pt x="68" y="26"/>
                    <a:pt x="67" y="28"/>
                  </a:cubicBezTo>
                  <a:cubicBezTo>
                    <a:pt x="65" y="31"/>
                    <a:pt x="62" y="33"/>
                    <a:pt x="58" y="33"/>
                  </a:cubicBezTo>
                  <a:close/>
                  <a:moveTo>
                    <a:pt x="10" y="15"/>
                  </a:moveTo>
                  <a:cubicBezTo>
                    <a:pt x="26" y="15"/>
                    <a:pt x="41" y="19"/>
                    <a:pt x="55" y="27"/>
                  </a:cubicBezTo>
                  <a:cubicBezTo>
                    <a:pt x="57" y="28"/>
                    <a:pt x="58" y="28"/>
                    <a:pt x="59" y="28"/>
                  </a:cubicBezTo>
                  <a:cubicBezTo>
                    <a:pt x="60" y="27"/>
                    <a:pt x="61" y="26"/>
                    <a:pt x="62" y="25"/>
                  </a:cubicBezTo>
                  <a:cubicBezTo>
                    <a:pt x="63" y="23"/>
                    <a:pt x="63" y="21"/>
                    <a:pt x="60" y="19"/>
                  </a:cubicBezTo>
                  <a:cubicBezTo>
                    <a:pt x="45" y="10"/>
                    <a:pt x="28" y="6"/>
                    <a:pt x="10" y="5"/>
                  </a:cubicBezTo>
                  <a:cubicBezTo>
                    <a:pt x="9" y="5"/>
                    <a:pt x="7" y="6"/>
                    <a:pt x="7" y="6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1"/>
                    <a:pt x="6" y="14"/>
                    <a:pt x="1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3931" y="1509"/>
              <a:ext cx="110" cy="78"/>
            </a:xfrm>
            <a:custGeom>
              <a:avLst/>
              <a:gdLst>
                <a:gd name="T0" fmla="*/ 61 w 78"/>
                <a:gd name="T1" fmla="*/ 25 h 56"/>
                <a:gd name="T2" fmla="*/ 18 w 78"/>
                <a:gd name="T3" fmla="*/ 9 h 56"/>
                <a:gd name="T4" fmla="*/ 5 w 78"/>
                <a:gd name="T5" fmla="*/ 16 h 56"/>
                <a:gd name="T6" fmla="*/ 71 w 78"/>
                <a:gd name="T7" fmla="*/ 35 h 56"/>
                <a:gd name="T8" fmla="*/ 61 w 78"/>
                <a:gd name="T9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6">
                  <a:moveTo>
                    <a:pt x="61" y="25"/>
                  </a:moveTo>
                  <a:cubicBezTo>
                    <a:pt x="45" y="39"/>
                    <a:pt x="26" y="22"/>
                    <a:pt x="18" y="9"/>
                  </a:cubicBezTo>
                  <a:cubicBezTo>
                    <a:pt x="13" y="0"/>
                    <a:pt x="0" y="8"/>
                    <a:pt x="5" y="16"/>
                  </a:cubicBezTo>
                  <a:cubicBezTo>
                    <a:pt x="19" y="39"/>
                    <a:pt x="48" y="56"/>
                    <a:pt x="71" y="35"/>
                  </a:cubicBezTo>
                  <a:cubicBezTo>
                    <a:pt x="78" y="29"/>
                    <a:pt x="68" y="18"/>
                    <a:pt x="61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55"/>
            <p:cNvSpPr>
              <a:spLocks noEditPoints="1"/>
            </p:cNvSpPr>
            <p:nvPr/>
          </p:nvSpPr>
          <p:spPr bwMode="auto">
            <a:xfrm>
              <a:off x="3931" y="1510"/>
              <a:ext cx="110" cy="66"/>
            </a:xfrm>
            <a:custGeom>
              <a:avLst/>
              <a:gdLst>
                <a:gd name="T0" fmla="*/ 48 w 78"/>
                <a:gd name="T1" fmla="*/ 47 h 47"/>
                <a:gd name="T2" fmla="*/ 43 w 78"/>
                <a:gd name="T3" fmla="*/ 46 h 47"/>
                <a:gd name="T4" fmla="*/ 3 w 78"/>
                <a:gd name="T5" fmla="*/ 17 h 47"/>
                <a:gd name="T6" fmla="*/ 6 w 78"/>
                <a:gd name="T7" fmla="*/ 3 h 47"/>
                <a:gd name="T8" fmla="*/ 20 w 78"/>
                <a:gd name="T9" fmla="*/ 6 h 47"/>
                <a:gd name="T10" fmla="*/ 45 w 78"/>
                <a:gd name="T11" fmla="*/ 26 h 47"/>
                <a:gd name="T12" fmla="*/ 59 w 78"/>
                <a:gd name="T13" fmla="*/ 22 h 47"/>
                <a:gd name="T14" fmla="*/ 59 w 78"/>
                <a:gd name="T15" fmla="*/ 22 h 47"/>
                <a:gd name="T16" fmla="*/ 74 w 78"/>
                <a:gd name="T17" fmla="*/ 23 h 47"/>
                <a:gd name="T18" fmla="*/ 73 w 78"/>
                <a:gd name="T19" fmla="*/ 36 h 47"/>
                <a:gd name="T20" fmla="*/ 48 w 78"/>
                <a:gd name="T21" fmla="*/ 47 h 47"/>
                <a:gd name="T22" fmla="*/ 12 w 78"/>
                <a:gd name="T23" fmla="*/ 7 h 47"/>
                <a:gd name="T24" fmla="*/ 9 w 78"/>
                <a:gd name="T25" fmla="*/ 8 h 47"/>
                <a:gd name="T26" fmla="*/ 8 w 78"/>
                <a:gd name="T27" fmla="*/ 14 h 47"/>
                <a:gd name="T28" fmla="*/ 44 w 78"/>
                <a:gd name="T29" fmla="*/ 41 h 47"/>
                <a:gd name="T30" fmla="*/ 69 w 78"/>
                <a:gd name="T31" fmla="*/ 32 h 47"/>
                <a:gd name="T32" fmla="*/ 70 w 78"/>
                <a:gd name="T33" fmla="*/ 26 h 47"/>
                <a:gd name="T34" fmla="*/ 63 w 78"/>
                <a:gd name="T35" fmla="*/ 26 h 47"/>
                <a:gd name="T36" fmla="*/ 63 w 78"/>
                <a:gd name="T37" fmla="*/ 26 h 47"/>
                <a:gd name="T38" fmla="*/ 44 w 78"/>
                <a:gd name="T39" fmla="*/ 32 h 47"/>
                <a:gd name="T40" fmla="*/ 16 w 78"/>
                <a:gd name="T41" fmla="*/ 9 h 47"/>
                <a:gd name="T42" fmla="*/ 12 w 78"/>
                <a:gd name="T4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47">
                  <a:moveTo>
                    <a:pt x="48" y="47"/>
                  </a:moveTo>
                  <a:cubicBezTo>
                    <a:pt x="46" y="47"/>
                    <a:pt x="45" y="46"/>
                    <a:pt x="43" y="46"/>
                  </a:cubicBezTo>
                  <a:cubicBezTo>
                    <a:pt x="28" y="44"/>
                    <a:pt x="13" y="33"/>
                    <a:pt x="3" y="17"/>
                  </a:cubicBezTo>
                  <a:cubicBezTo>
                    <a:pt x="0" y="11"/>
                    <a:pt x="2" y="5"/>
                    <a:pt x="6" y="3"/>
                  </a:cubicBezTo>
                  <a:cubicBezTo>
                    <a:pt x="11" y="0"/>
                    <a:pt x="17" y="1"/>
                    <a:pt x="20" y="6"/>
                  </a:cubicBezTo>
                  <a:cubicBezTo>
                    <a:pt x="26" y="15"/>
                    <a:pt x="35" y="25"/>
                    <a:pt x="45" y="26"/>
                  </a:cubicBezTo>
                  <a:cubicBezTo>
                    <a:pt x="50" y="27"/>
                    <a:pt x="55" y="25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4" y="17"/>
                    <a:pt x="70" y="19"/>
                    <a:pt x="74" y="23"/>
                  </a:cubicBezTo>
                  <a:cubicBezTo>
                    <a:pt x="77" y="26"/>
                    <a:pt x="78" y="32"/>
                    <a:pt x="73" y="36"/>
                  </a:cubicBezTo>
                  <a:cubicBezTo>
                    <a:pt x="66" y="43"/>
                    <a:pt x="57" y="47"/>
                    <a:pt x="48" y="47"/>
                  </a:cubicBezTo>
                  <a:close/>
                  <a:moveTo>
                    <a:pt x="12" y="7"/>
                  </a:moveTo>
                  <a:cubicBezTo>
                    <a:pt x="11" y="7"/>
                    <a:pt x="10" y="7"/>
                    <a:pt x="9" y="8"/>
                  </a:cubicBezTo>
                  <a:cubicBezTo>
                    <a:pt x="9" y="8"/>
                    <a:pt x="6" y="10"/>
                    <a:pt x="8" y="14"/>
                  </a:cubicBezTo>
                  <a:cubicBezTo>
                    <a:pt x="17" y="28"/>
                    <a:pt x="30" y="39"/>
                    <a:pt x="44" y="41"/>
                  </a:cubicBezTo>
                  <a:cubicBezTo>
                    <a:pt x="53" y="42"/>
                    <a:pt x="62" y="39"/>
                    <a:pt x="69" y="32"/>
                  </a:cubicBezTo>
                  <a:cubicBezTo>
                    <a:pt x="72" y="30"/>
                    <a:pt x="70" y="27"/>
                    <a:pt x="70" y="26"/>
                  </a:cubicBezTo>
                  <a:cubicBezTo>
                    <a:pt x="68" y="25"/>
                    <a:pt x="65" y="23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7" y="31"/>
                    <a:pt x="51" y="33"/>
                    <a:pt x="44" y="32"/>
                  </a:cubicBezTo>
                  <a:cubicBezTo>
                    <a:pt x="32" y="30"/>
                    <a:pt x="22" y="19"/>
                    <a:pt x="16" y="9"/>
                  </a:cubicBezTo>
                  <a:cubicBezTo>
                    <a:pt x="15" y="7"/>
                    <a:pt x="13" y="7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auto">
            <a:xfrm>
              <a:off x="4009" y="1356"/>
              <a:ext cx="102" cy="213"/>
            </a:xfrm>
            <a:custGeom>
              <a:avLst/>
              <a:gdLst>
                <a:gd name="T0" fmla="*/ 59 w 73"/>
                <a:gd name="T1" fmla="*/ 2 h 152"/>
                <a:gd name="T2" fmla="*/ 26 w 73"/>
                <a:gd name="T3" fmla="*/ 44 h 152"/>
                <a:gd name="T4" fmla="*/ 14 w 73"/>
                <a:gd name="T5" fmla="*/ 87 h 152"/>
                <a:gd name="T6" fmla="*/ 6 w 73"/>
                <a:gd name="T7" fmla="*/ 134 h 152"/>
                <a:gd name="T8" fmla="*/ 16 w 73"/>
                <a:gd name="T9" fmla="*/ 144 h 152"/>
                <a:gd name="T10" fmla="*/ 27 w 73"/>
                <a:gd name="T11" fmla="*/ 107 h 152"/>
                <a:gd name="T12" fmla="*/ 63 w 73"/>
                <a:gd name="T13" fmla="*/ 16 h 152"/>
                <a:gd name="T14" fmla="*/ 59 w 73"/>
                <a:gd name="T15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52">
                  <a:moveTo>
                    <a:pt x="59" y="2"/>
                  </a:moveTo>
                  <a:cubicBezTo>
                    <a:pt x="39" y="6"/>
                    <a:pt x="32" y="27"/>
                    <a:pt x="26" y="44"/>
                  </a:cubicBezTo>
                  <a:cubicBezTo>
                    <a:pt x="20" y="58"/>
                    <a:pt x="17" y="73"/>
                    <a:pt x="14" y="87"/>
                  </a:cubicBezTo>
                  <a:cubicBezTo>
                    <a:pt x="12" y="100"/>
                    <a:pt x="14" y="124"/>
                    <a:pt x="6" y="134"/>
                  </a:cubicBezTo>
                  <a:cubicBezTo>
                    <a:pt x="0" y="141"/>
                    <a:pt x="10" y="152"/>
                    <a:pt x="16" y="144"/>
                  </a:cubicBezTo>
                  <a:cubicBezTo>
                    <a:pt x="25" y="133"/>
                    <a:pt x="25" y="121"/>
                    <a:pt x="27" y="107"/>
                  </a:cubicBezTo>
                  <a:cubicBezTo>
                    <a:pt x="29" y="86"/>
                    <a:pt x="37" y="22"/>
                    <a:pt x="63" y="16"/>
                  </a:cubicBezTo>
                  <a:cubicBezTo>
                    <a:pt x="73" y="14"/>
                    <a:pt x="69" y="0"/>
                    <a:pt x="59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57"/>
            <p:cNvSpPr>
              <a:spLocks noEditPoints="1"/>
            </p:cNvSpPr>
            <p:nvPr/>
          </p:nvSpPr>
          <p:spPr bwMode="auto">
            <a:xfrm>
              <a:off x="4010" y="1353"/>
              <a:ext cx="100" cy="213"/>
            </a:xfrm>
            <a:custGeom>
              <a:avLst/>
              <a:gdLst>
                <a:gd name="T0" fmla="*/ 11 w 71"/>
                <a:gd name="T1" fmla="*/ 152 h 152"/>
                <a:gd name="T2" fmla="*/ 9 w 71"/>
                <a:gd name="T3" fmla="*/ 151 h 152"/>
                <a:gd name="T4" fmla="*/ 1 w 71"/>
                <a:gd name="T5" fmla="*/ 144 h 152"/>
                <a:gd name="T6" fmla="*/ 3 w 71"/>
                <a:gd name="T7" fmla="*/ 134 h 152"/>
                <a:gd name="T8" fmla="*/ 9 w 71"/>
                <a:gd name="T9" fmla="*/ 103 h 152"/>
                <a:gd name="T10" fmla="*/ 10 w 71"/>
                <a:gd name="T11" fmla="*/ 89 h 152"/>
                <a:gd name="T12" fmla="*/ 22 w 71"/>
                <a:gd name="T13" fmla="*/ 45 h 152"/>
                <a:gd name="T14" fmla="*/ 23 w 71"/>
                <a:gd name="T15" fmla="*/ 43 h 152"/>
                <a:gd name="T16" fmla="*/ 58 w 71"/>
                <a:gd name="T17" fmla="*/ 1 h 152"/>
                <a:gd name="T18" fmla="*/ 58 w 71"/>
                <a:gd name="T19" fmla="*/ 4 h 152"/>
                <a:gd name="T20" fmla="*/ 58 w 71"/>
                <a:gd name="T21" fmla="*/ 1 h 152"/>
                <a:gd name="T22" fmla="*/ 68 w 71"/>
                <a:gd name="T23" fmla="*/ 4 h 152"/>
                <a:gd name="T24" fmla="*/ 70 w 71"/>
                <a:gd name="T25" fmla="*/ 14 h 152"/>
                <a:gd name="T26" fmla="*/ 63 w 71"/>
                <a:gd name="T27" fmla="*/ 21 h 152"/>
                <a:gd name="T28" fmla="*/ 28 w 71"/>
                <a:gd name="T29" fmla="*/ 109 h 152"/>
                <a:gd name="T30" fmla="*/ 28 w 71"/>
                <a:gd name="T31" fmla="*/ 114 h 152"/>
                <a:gd name="T32" fmla="*/ 17 w 71"/>
                <a:gd name="T33" fmla="*/ 148 h 152"/>
                <a:gd name="T34" fmla="*/ 11 w 71"/>
                <a:gd name="T35" fmla="*/ 152 h 152"/>
                <a:gd name="T36" fmla="*/ 60 w 71"/>
                <a:gd name="T37" fmla="*/ 6 h 152"/>
                <a:gd name="T38" fmla="*/ 59 w 71"/>
                <a:gd name="T39" fmla="*/ 6 h 152"/>
                <a:gd name="T40" fmla="*/ 28 w 71"/>
                <a:gd name="T41" fmla="*/ 45 h 152"/>
                <a:gd name="T42" fmla="*/ 27 w 71"/>
                <a:gd name="T43" fmla="*/ 47 h 152"/>
                <a:gd name="T44" fmla="*/ 16 w 71"/>
                <a:gd name="T45" fmla="*/ 90 h 152"/>
                <a:gd name="T46" fmla="*/ 15 w 71"/>
                <a:gd name="T47" fmla="*/ 103 h 152"/>
                <a:gd name="T48" fmla="*/ 7 w 71"/>
                <a:gd name="T49" fmla="*/ 137 h 152"/>
                <a:gd name="T50" fmla="*/ 6 w 71"/>
                <a:gd name="T51" fmla="*/ 142 h 152"/>
                <a:gd name="T52" fmla="*/ 10 w 71"/>
                <a:gd name="T53" fmla="*/ 146 h 152"/>
                <a:gd name="T54" fmla="*/ 13 w 71"/>
                <a:gd name="T55" fmla="*/ 144 h 152"/>
                <a:gd name="T56" fmla="*/ 22 w 71"/>
                <a:gd name="T57" fmla="*/ 114 h 152"/>
                <a:gd name="T58" fmla="*/ 23 w 71"/>
                <a:gd name="T59" fmla="*/ 109 h 152"/>
                <a:gd name="T60" fmla="*/ 62 w 71"/>
                <a:gd name="T61" fmla="*/ 15 h 152"/>
                <a:gd name="T62" fmla="*/ 65 w 71"/>
                <a:gd name="T63" fmla="*/ 13 h 152"/>
                <a:gd name="T64" fmla="*/ 63 w 71"/>
                <a:gd name="T65" fmla="*/ 8 h 152"/>
                <a:gd name="T66" fmla="*/ 60 w 71"/>
                <a:gd name="T67" fmla="*/ 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52">
                  <a:moveTo>
                    <a:pt x="11" y="152"/>
                  </a:moveTo>
                  <a:cubicBezTo>
                    <a:pt x="10" y="152"/>
                    <a:pt x="10" y="151"/>
                    <a:pt x="9" y="151"/>
                  </a:cubicBezTo>
                  <a:cubicBezTo>
                    <a:pt x="6" y="151"/>
                    <a:pt x="2" y="148"/>
                    <a:pt x="1" y="144"/>
                  </a:cubicBezTo>
                  <a:cubicBezTo>
                    <a:pt x="0" y="141"/>
                    <a:pt x="0" y="137"/>
                    <a:pt x="3" y="134"/>
                  </a:cubicBezTo>
                  <a:cubicBezTo>
                    <a:pt x="8" y="128"/>
                    <a:pt x="9" y="115"/>
                    <a:pt x="9" y="103"/>
                  </a:cubicBezTo>
                  <a:cubicBezTo>
                    <a:pt x="9" y="98"/>
                    <a:pt x="10" y="93"/>
                    <a:pt x="10" y="89"/>
                  </a:cubicBezTo>
                  <a:cubicBezTo>
                    <a:pt x="13" y="74"/>
                    <a:pt x="17" y="59"/>
                    <a:pt x="22" y="45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0" y="25"/>
                    <a:pt x="37" y="5"/>
                    <a:pt x="58" y="1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2" y="0"/>
                    <a:pt x="65" y="1"/>
                    <a:pt x="68" y="4"/>
                  </a:cubicBezTo>
                  <a:cubicBezTo>
                    <a:pt x="70" y="7"/>
                    <a:pt x="71" y="11"/>
                    <a:pt x="70" y="14"/>
                  </a:cubicBezTo>
                  <a:cubicBezTo>
                    <a:pt x="69" y="18"/>
                    <a:pt x="66" y="20"/>
                    <a:pt x="63" y="21"/>
                  </a:cubicBezTo>
                  <a:cubicBezTo>
                    <a:pt x="38" y="26"/>
                    <a:pt x="30" y="90"/>
                    <a:pt x="28" y="109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7" y="126"/>
                    <a:pt x="26" y="138"/>
                    <a:pt x="17" y="148"/>
                  </a:cubicBezTo>
                  <a:cubicBezTo>
                    <a:pt x="16" y="150"/>
                    <a:pt x="13" y="152"/>
                    <a:pt x="11" y="152"/>
                  </a:cubicBezTo>
                  <a:close/>
                  <a:moveTo>
                    <a:pt x="60" y="6"/>
                  </a:moveTo>
                  <a:cubicBezTo>
                    <a:pt x="60" y="6"/>
                    <a:pt x="59" y="6"/>
                    <a:pt x="59" y="6"/>
                  </a:cubicBezTo>
                  <a:cubicBezTo>
                    <a:pt x="41" y="10"/>
                    <a:pt x="35" y="28"/>
                    <a:pt x="28" y="45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2" y="61"/>
                    <a:pt x="18" y="75"/>
                    <a:pt x="16" y="90"/>
                  </a:cubicBezTo>
                  <a:cubicBezTo>
                    <a:pt x="15" y="94"/>
                    <a:pt x="15" y="98"/>
                    <a:pt x="15" y="103"/>
                  </a:cubicBezTo>
                  <a:cubicBezTo>
                    <a:pt x="14" y="116"/>
                    <a:pt x="13" y="130"/>
                    <a:pt x="7" y="137"/>
                  </a:cubicBezTo>
                  <a:cubicBezTo>
                    <a:pt x="5" y="139"/>
                    <a:pt x="6" y="141"/>
                    <a:pt x="6" y="142"/>
                  </a:cubicBezTo>
                  <a:cubicBezTo>
                    <a:pt x="7" y="144"/>
                    <a:pt x="8" y="146"/>
                    <a:pt x="10" y="146"/>
                  </a:cubicBezTo>
                  <a:cubicBezTo>
                    <a:pt x="11" y="146"/>
                    <a:pt x="12" y="146"/>
                    <a:pt x="13" y="144"/>
                  </a:cubicBezTo>
                  <a:cubicBezTo>
                    <a:pt x="21" y="135"/>
                    <a:pt x="21" y="125"/>
                    <a:pt x="22" y="114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6" y="76"/>
                    <a:pt x="35" y="21"/>
                    <a:pt x="62" y="15"/>
                  </a:cubicBezTo>
                  <a:cubicBezTo>
                    <a:pt x="63" y="15"/>
                    <a:pt x="64" y="14"/>
                    <a:pt x="65" y="13"/>
                  </a:cubicBezTo>
                  <a:cubicBezTo>
                    <a:pt x="65" y="11"/>
                    <a:pt x="65" y="9"/>
                    <a:pt x="63" y="8"/>
                  </a:cubicBezTo>
                  <a:cubicBezTo>
                    <a:pt x="63" y="7"/>
                    <a:pt x="62" y="6"/>
                    <a:pt x="6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>
              <a:off x="4686" y="1406"/>
              <a:ext cx="240" cy="269"/>
            </a:xfrm>
            <a:custGeom>
              <a:avLst/>
              <a:gdLst>
                <a:gd name="T0" fmla="*/ 17 w 171"/>
                <a:gd name="T1" fmla="*/ 181 h 191"/>
                <a:gd name="T2" fmla="*/ 162 w 171"/>
                <a:gd name="T3" fmla="*/ 18 h 191"/>
                <a:gd name="T4" fmla="*/ 158 w 171"/>
                <a:gd name="T5" fmla="*/ 3 h 191"/>
                <a:gd name="T6" fmla="*/ 3 w 171"/>
                <a:gd name="T7" fmla="*/ 177 h 191"/>
                <a:gd name="T8" fmla="*/ 17 w 171"/>
                <a:gd name="T9" fmla="*/ 18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91">
                  <a:moveTo>
                    <a:pt x="17" y="181"/>
                  </a:moveTo>
                  <a:cubicBezTo>
                    <a:pt x="37" y="107"/>
                    <a:pt x="90" y="47"/>
                    <a:pt x="162" y="18"/>
                  </a:cubicBezTo>
                  <a:cubicBezTo>
                    <a:pt x="171" y="14"/>
                    <a:pt x="167" y="0"/>
                    <a:pt x="158" y="3"/>
                  </a:cubicBezTo>
                  <a:cubicBezTo>
                    <a:pt x="81" y="35"/>
                    <a:pt x="24" y="98"/>
                    <a:pt x="3" y="177"/>
                  </a:cubicBezTo>
                  <a:cubicBezTo>
                    <a:pt x="0" y="187"/>
                    <a:pt x="14" y="191"/>
                    <a:pt x="17" y="1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59"/>
            <p:cNvSpPr>
              <a:spLocks noEditPoints="1"/>
            </p:cNvSpPr>
            <p:nvPr/>
          </p:nvSpPr>
          <p:spPr bwMode="auto">
            <a:xfrm>
              <a:off x="4684" y="1406"/>
              <a:ext cx="240" cy="266"/>
            </a:xfrm>
            <a:custGeom>
              <a:avLst/>
              <a:gdLst>
                <a:gd name="T0" fmla="*/ 11 w 171"/>
                <a:gd name="T1" fmla="*/ 189 h 189"/>
                <a:gd name="T2" fmla="*/ 3 w 171"/>
                <a:gd name="T3" fmla="*/ 186 h 189"/>
                <a:gd name="T4" fmla="*/ 1 w 171"/>
                <a:gd name="T5" fmla="*/ 177 h 189"/>
                <a:gd name="T6" fmla="*/ 158 w 171"/>
                <a:gd name="T7" fmla="*/ 1 h 189"/>
                <a:gd name="T8" fmla="*/ 167 w 171"/>
                <a:gd name="T9" fmla="*/ 2 h 189"/>
                <a:gd name="T10" fmla="*/ 171 w 171"/>
                <a:gd name="T11" fmla="*/ 12 h 189"/>
                <a:gd name="T12" fmla="*/ 164 w 171"/>
                <a:gd name="T13" fmla="*/ 20 h 189"/>
                <a:gd name="T14" fmla="*/ 21 w 171"/>
                <a:gd name="T15" fmla="*/ 182 h 189"/>
                <a:gd name="T16" fmla="*/ 21 w 171"/>
                <a:gd name="T17" fmla="*/ 182 h 189"/>
                <a:gd name="T18" fmla="*/ 14 w 171"/>
                <a:gd name="T19" fmla="*/ 189 h 189"/>
                <a:gd name="T20" fmla="*/ 11 w 171"/>
                <a:gd name="T21" fmla="*/ 189 h 189"/>
                <a:gd name="T22" fmla="*/ 162 w 171"/>
                <a:gd name="T23" fmla="*/ 6 h 189"/>
                <a:gd name="T24" fmla="*/ 160 w 171"/>
                <a:gd name="T25" fmla="*/ 6 h 189"/>
                <a:gd name="T26" fmla="*/ 6 w 171"/>
                <a:gd name="T27" fmla="*/ 178 h 189"/>
                <a:gd name="T28" fmla="*/ 7 w 171"/>
                <a:gd name="T29" fmla="*/ 182 h 189"/>
                <a:gd name="T30" fmla="*/ 12 w 171"/>
                <a:gd name="T31" fmla="*/ 184 h 189"/>
                <a:gd name="T32" fmla="*/ 15 w 171"/>
                <a:gd name="T33" fmla="*/ 181 h 189"/>
                <a:gd name="T34" fmla="*/ 15 w 171"/>
                <a:gd name="T35" fmla="*/ 181 h 189"/>
                <a:gd name="T36" fmla="*/ 162 w 171"/>
                <a:gd name="T37" fmla="*/ 15 h 189"/>
                <a:gd name="T38" fmla="*/ 165 w 171"/>
                <a:gd name="T39" fmla="*/ 11 h 189"/>
                <a:gd name="T40" fmla="*/ 163 w 171"/>
                <a:gd name="T41" fmla="*/ 6 h 189"/>
                <a:gd name="T42" fmla="*/ 162 w 171"/>
                <a:gd name="T43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189">
                  <a:moveTo>
                    <a:pt x="11" y="189"/>
                  </a:moveTo>
                  <a:cubicBezTo>
                    <a:pt x="8" y="189"/>
                    <a:pt x="5" y="188"/>
                    <a:pt x="3" y="186"/>
                  </a:cubicBezTo>
                  <a:cubicBezTo>
                    <a:pt x="1" y="184"/>
                    <a:pt x="0" y="180"/>
                    <a:pt x="1" y="177"/>
                  </a:cubicBezTo>
                  <a:cubicBezTo>
                    <a:pt x="23" y="97"/>
                    <a:pt x="80" y="32"/>
                    <a:pt x="158" y="1"/>
                  </a:cubicBezTo>
                  <a:cubicBezTo>
                    <a:pt x="161" y="0"/>
                    <a:pt x="164" y="0"/>
                    <a:pt x="167" y="2"/>
                  </a:cubicBezTo>
                  <a:cubicBezTo>
                    <a:pt x="170" y="4"/>
                    <a:pt x="171" y="8"/>
                    <a:pt x="171" y="12"/>
                  </a:cubicBezTo>
                  <a:cubicBezTo>
                    <a:pt x="170" y="16"/>
                    <a:pt x="168" y="19"/>
                    <a:pt x="164" y="20"/>
                  </a:cubicBezTo>
                  <a:cubicBezTo>
                    <a:pt x="93" y="49"/>
                    <a:pt x="41" y="108"/>
                    <a:pt x="21" y="182"/>
                  </a:cubicBezTo>
                  <a:cubicBezTo>
                    <a:pt x="21" y="182"/>
                    <a:pt x="21" y="182"/>
                    <a:pt x="21" y="182"/>
                  </a:cubicBezTo>
                  <a:cubicBezTo>
                    <a:pt x="20" y="186"/>
                    <a:pt x="17" y="188"/>
                    <a:pt x="14" y="189"/>
                  </a:cubicBezTo>
                  <a:cubicBezTo>
                    <a:pt x="13" y="189"/>
                    <a:pt x="12" y="189"/>
                    <a:pt x="11" y="189"/>
                  </a:cubicBezTo>
                  <a:close/>
                  <a:moveTo>
                    <a:pt x="162" y="6"/>
                  </a:moveTo>
                  <a:cubicBezTo>
                    <a:pt x="161" y="6"/>
                    <a:pt x="161" y="6"/>
                    <a:pt x="160" y="6"/>
                  </a:cubicBezTo>
                  <a:cubicBezTo>
                    <a:pt x="84" y="37"/>
                    <a:pt x="28" y="100"/>
                    <a:pt x="6" y="178"/>
                  </a:cubicBezTo>
                  <a:cubicBezTo>
                    <a:pt x="6" y="180"/>
                    <a:pt x="6" y="181"/>
                    <a:pt x="7" y="182"/>
                  </a:cubicBezTo>
                  <a:cubicBezTo>
                    <a:pt x="9" y="184"/>
                    <a:pt x="11" y="184"/>
                    <a:pt x="12" y="184"/>
                  </a:cubicBezTo>
                  <a:cubicBezTo>
                    <a:pt x="14" y="183"/>
                    <a:pt x="15" y="182"/>
                    <a:pt x="15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36" y="105"/>
                    <a:pt x="89" y="45"/>
                    <a:pt x="162" y="15"/>
                  </a:cubicBezTo>
                  <a:cubicBezTo>
                    <a:pt x="164" y="14"/>
                    <a:pt x="165" y="12"/>
                    <a:pt x="165" y="11"/>
                  </a:cubicBezTo>
                  <a:cubicBezTo>
                    <a:pt x="165" y="9"/>
                    <a:pt x="165" y="7"/>
                    <a:pt x="163" y="6"/>
                  </a:cubicBezTo>
                  <a:cubicBezTo>
                    <a:pt x="163" y="6"/>
                    <a:pt x="162" y="6"/>
                    <a:pt x="16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0"/>
            <p:cNvSpPr>
              <a:spLocks/>
            </p:cNvSpPr>
            <p:nvPr/>
          </p:nvSpPr>
          <p:spPr bwMode="auto">
            <a:xfrm>
              <a:off x="4736" y="1586"/>
              <a:ext cx="222" cy="59"/>
            </a:xfrm>
            <a:custGeom>
              <a:avLst/>
              <a:gdLst>
                <a:gd name="T0" fmla="*/ 16 w 158"/>
                <a:gd name="T1" fmla="*/ 38 h 42"/>
                <a:gd name="T2" fmla="*/ 142 w 158"/>
                <a:gd name="T3" fmla="*/ 35 h 42"/>
                <a:gd name="T4" fmla="*/ 149 w 158"/>
                <a:gd name="T5" fmla="*/ 22 h 42"/>
                <a:gd name="T6" fmla="*/ 9 w 158"/>
                <a:gd name="T7" fmla="*/ 25 h 42"/>
                <a:gd name="T8" fmla="*/ 16 w 158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42">
                  <a:moveTo>
                    <a:pt x="16" y="38"/>
                  </a:moveTo>
                  <a:cubicBezTo>
                    <a:pt x="56" y="20"/>
                    <a:pt x="101" y="16"/>
                    <a:pt x="142" y="35"/>
                  </a:cubicBezTo>
                  <a:cubicBezTo>
                    <a:pt x="150" y="39"/>
                    <a:pt x="158" y="26"/>
                    <a:pt x="149" y="22"/>
                  </a:cubicBezTo>
                  <a:cubicBezTo>
                    <a:pt x="104" y="0"/>
                    <a:pt x="54" y="4"/>
                    <a:pt x="9" y="25"/>
                  </a:cubicBezTo>
                  <a:cubicBezTo>
                    <a:pt x="0" y="29"/>
                    <a:pt x="8" y="42"/>
                    <a:pt x="16" y="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1"/>
            <p:cNvSpPr>
              <a:spLocks noEditPoints="1"/>
            </p:cNvSpPr>
            <p:nvPr/>
          </p:nvSpPr>
          <p:spPr bwMode="auto">
            <a:xfrm>
              <a:off x="4739" y="1585"/>
              <a:ext cx="216" cy="59"/>
            </a:xfrm>
            <a:custGeom>
              <a:avLst/>
              <a:gdLst>
                <a:gd name="T0" fmla="*/ 11 w 154"/>
                <a:gd name="T1" fmla="*/ 42 h 42"/>
                <a:gd name="T2" fmla="*/ 5 w 154"/>
                <a:gd name="T3" fmla="*/ 40 h 42"/>
                <a:gd name="T4" fmla="*/ 0 w 154"/>
                <a:gd name="T5" fmla="*/ 31 h 42"/>
                <a:gd name="T6" fmla="*/ 6 w 154"/>
                <a:gd name="T7" fmla="*/ 23 h 42"/>
                <a:gd name="T8" fmla="*/ 148 w 154"/>
                <a:gd name="T9" fmla="*/ 20 h 42"/>
                <a:gd name="T10" fmla="*/ 154 w 154"/>
                <a:gd name="T11" fmla="*/ 28 h 42"/>
                <a:gd name="T12" fmla="*/ 149 w 154"/>
                <a:gd name="T13" fmla="*/ 38 h 42"/>
                <a:gd name="T14" fmla="*/ 138 w 154"/>
                <a:gd name="T15" fmla="*/ 38 h 42"/>
                <a:gd name="T16" fmla="*/ 15 w 154"/>
                <a:gd name="T17" fmla="*/ 41 h 42"/>
                <a:gd name="T18" fmla="*/ 15 w 154"/>
                <a:gd name="T19" fmla="*/ 41 h 42"/>
                <a:gd name="T20" fmla="*/ 11 w 154"/>
                <a:gd name="T21" fmla="*/ 42 h 42"/>
                <a:gd name="T22" fmla="*/ 83 w 154"/>
                <a:gd name="T23" fmla="*/ 11 h 42"/>
                <a:gd name="T24" fmla="*/ 8 w 154"/>
                <a:gd name="T25" fmla="*/ 29 h 42"/>
                <a:gd name="T26" fmla="*/ 6 w 154"/>
                <a:gd name="T27" fmla="*/ 31 h 42"/>
                <a:gd name="T28" fmla="*/ 8 w 154"/>
                <a:gd name="T29" fmla="*/ 36 h 42"/>
                <a:gd name="T30" fmla="*/ 13 w 154"/>
                <a:gd name="T31" fmla="*/ 36 h 42"/>
                <a:gd name="T32" fmla="*/ 13 w 154"/>
                <a:gd name="T33" fmla="*/ 36 h 42"/>
                <a:gd name="T34" fmla="*/ 141 w 154"/>
                <a:gd name="T35" fmla="*/ 33 h 42"/>
                <a:gd name="T36" fmla="*/ 146 w 154"/>
                <a:gd name="T37" fmla="*/ 33 h 42"/>
                <a:gd name="T38" fmla="*/ 148 w 154"/>
                <a:gd name="T39" fmla="*/ 28 h 42"/>
                <a:gd name="T40" fmla="*/ 146 w 154"/>
                <a:gd name="T41" fmla="*/ 26 h 42"/>
                <a:gd name="T42" fmla="*/ 83 w 154"/>
                <a:gd name="T4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42">
                  <a:moveTo>
                    <a:pt x="11" y="42"/>
                  </a:moveTo>
                  <a:cubicBezTo>
                    <a:pt x="9" y="42"/>
                    <a:pt x="7" y="42"/>
                    <a:pt x="5" y="40"/>
                  </a:cubicBezTo>
                  <a:cubicBezTo>
                    <a:pt x="2" y="38"/>
                    <a:pt x="0" y="34"/>
                    <a:pt x="0" y="31"/>
                  </a:cubicBezTo>
                  <a:cubicBezTo>
                    <a:pt x="0" y="28"/>
                    <a:pt x="2" y="25"/>
                    <a:pt x="6" y="23"/>
                  </a:cubicBezTo>
                  <a:cubicBezTo>
                    <a:pt x="55" y="1"/>
                    <a:pt x="105" y="0"/>
                    <a:pt x="148" y="20"/>
                  </a:cubicBezTo>
                  <a:cubicBezTo>
                    <a:pt x="151" y="22"/>
                    <a:pt x="153" y="25"/>
                    <a:pt x="154" y="28"/>
                  </a:cubicBezTo>
                  <a:cubicBezTo>
                    <a:pt x="154" y="32"/>
                    <a:pt x="152" y="35"/>
                    <a:pt x="149" y="38"/>
                  </a:cubicBezTo>
                  <a:cubicBezTo>
                    <a:pt x="146" y="40"/>
                    <a:pt x="142" y="40"/>
                    <a:pt x="138" y="38"/>
                  </a:cubicBezTo>
                  <a:cubicBezTo>
                    <a:pt x="102" y="21"/>
                    <a:pt x="58" y="22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2"/>
                    <a:pt x="12" y="42"/>
                    <a:pt x="11" y="42"/>
                  </a:cubicBezTo>
                  <a:close/>
                  <a:moveTo>
                    <a:pt x="83" y="11"/>
                  </a:moveTo>
                  <a:cubicBezTo>
                    <a:pt x="58" y="11"/>
                    <a:pt x="33" y="17"/>
                    <a:pt x="8" y="29"/>
                  </a:cubicBezTo>
                  <a:cubicBezTo>
                    <a:pt x="6" y="29"/>
                    <a:pt x="6" y="30"/>
                    <a:pt x="6" y="31"/>
                  </a:cubicBezTo>
                  <a:cubicBezTo>
                    <a:pt x="5" y="33"/>
                    <a:pt x="6" y="35"/>
                    <a:pt x="8" y="36"/>
                  </a:cubicBezTo>
                  <a:cubicBezTo>
                    <a:pt x="9" y="37"/>
                    <a:pt x="11" y="37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57" y="16"/>
                    <a:pt x="102" y="15"/>
                    <a:pt x="141" y="33"/>
                  </a:cubicBezTo>
                  <a:cubicBezTo>
                    <a:pt x="143" y="34"/>
                    <a:pt x="145" y="34"/>
                    <a:pt x="146" y="33"/>
                  </a:cubicBezTo>
                  <a:cubicBezTo>
                    <a:pt x="147" y="32"/>
                    <a:pt x="148" y="30"/>
                    <a:pt x="148" y="28"/>
                  </a:cubicBezTo>
                  <a:cubicBezTo>
                    <a:pt x="148" y="27"/>
                    <a:pt x="147" y="26"/>
                    <a:pt x="146" y="26"/>
                  </a:cubicBezTo>
                  <a:cubicBezTo>
                    <a:pt x="126" y="16"/>
                    <a:pt x="105" y="11"/>
                    <a:pt x="83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2727" y="1027"/>
              <a:ext cx="290" cy="759"/>
            </a:xfrm>
            <a:custGeom>
              <a:avLst/>
              <a:gdLst>
                <a:gd name="T0" fmla="*/ 187 w 206"/>
                <a:gd name="T1" fmla="*/ 9 h 540"/>
                <a:gd name="T2" fmla="*/ 53 w 206"/>
                <a:gd name="T3" fmla="*/ 281 h 540"/>
                <a:gd name="T4" fmla="*/ 19 w 206"/>
                <a:gd name="T5" fmla="*/ 527 h 540"/>
                <a:gd name="T6" fmla="*/ 33 w 206"/>
                <a:gd name="T7" fmla="*/ 531 h 540"/>
                <a:gd name="T8" fmla="*/ 35 w 206"/>
                <a:gd name="T9" fmla="*/ 389 h 540"/>
                <a:gd name="T10" fmla="*/ 113 w 206"/>
                <a:gd name="T11" fmla="*/ 230 h 540"/>
                <a:gd name="T12" fmla="*/ 202 w 206"/>
                <a:gd name="T13" fmla="*/ 9 h 540"/>
                <a:gd name="T14" fmla="*/ 187 w 206"/>
                <a:gd name="T15" fmla="*/ 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540">
                  <a:moveTo>
                    <a:pt x="187" y="9"/>
                  </a:moveTo>
                  <a:cubicBezTo>
                    <a:pt x="192" y="126"/>
                    <a:pt x="114" y="192"/>
                    <a:pt x="53" y="281"/>
                  </a:cubicBezTo>
                  <a:cubicBezTo>
                    <a:pt x="0" y="359"/>
                    <a:pt x="37" y="441"/>
                    <a:pt x="19" y="527"/>
                  </a:cubicBezTo>
                  <a:cubicBezTo>
                    <a:pt x="17" y="536"/>
                    <a:pt x="31" y="540"/>
                    <a:pt x="33" y="531"/>
                  </a:cubicBezTo>
                  <a:cubicBezTo>
                    <a:pt x="43" y="483"/>
                    <a:pt x="34" y="438"/>
                    <a:pt x="35" y="389"/>
                  </a:cubicBezTo>
                  <a:cubicBezTo>
                    <a:pt x="37" y="322"/>
                    <a:pt x="73" y="281"/>
                    <a:pt x="113" y="230"/>
                  </a:cubicBezTo>
                  <a:cubicBezTo>
                    <a:pt x="165" y="163"/>
                    <a:pt x="206" y="98"/>
                    <a:pt x="202" y="9"/>
                  </a:cubicBezTo>
                  <a:cubicBezTo>
                    <a:pt x="202" y="0"/>
                    <a:pt x="187" y="0"/>
                    <a:pt x="187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63"/>
            <p:cNvSpPr>
              <a:spLocks noEditPoints="1"/>
            </p:cNvSpPr>
            <p:nvPr/>
          </p:nvSpPr>
          <p:spPr bwMode="auto">
            <a:xfrm>
              <a:off x="2750" y="1025"/>
              <a:ext cx="271" cy="759"/>
            </a:xfrm>
            <a:custGeom>
              <a:avLst/>
              <a:gdLst>
                <a:gd name="T0" fmla="*/ 11 w 193"/>
                <a:gd name="T1" fmla="*/ 540 h 540"/>
                <a:gd name="T2" fmla="*/ 3 w 193"/>
                <a:gd name="T3" fmla="*/ 537 h 540"/>
                <a:gd name="T4" fmla="*/ 0 w 193"/>
                <a:gd name="T5" fmla="*/ 527 h 540"/>
                <a:gd name="T6" fmla="*/ 5 w 193"/>
                <a:gd name="T7" fmla="*/ 432 h 540"/>
                <a:gd name="T8" fmla="*/ 35 w 193"/>
                <a:gd name="T9" fmla="*/ 281 h 540"/>
                <a:gd name="T10" fmla="*/ 78 w 193"/>
                <a:gd name="T11" fmla="*/ 224 h 540"/>
                <a:gd name="T12" fmla="*/ 168 w 193"/>
                <a:gd name="T13" fmla="*/ 10 h 540"/>
                <a:gd name="T14" fmla="*/ 168 w 193"/>
                <a:gd name="T15" fmla="*/ 10 h 540"/>
                <a:gd name="T16" fmla="*/ 178 w 193"/>
                <a:gd name="T17" fmla="*/ 0 h 540"/>
                <a:gd name="T18" fmla="*/ 178 w 193"/>
                <a:gd name="T19" fmla="*/ 0 h 540"/>
                <a:gd name="T20" fmla="*/ 189 w 193"/>
                <a:gd name="T21" fmla="*/ 10 h 540"/>
                <a:gd name="T22" fmla="*/ 99 w 193"/>
                <a:gd name="T23" fmla="*/ 233 h 540"/>
                <a:gd name="T24" fmla="*/ 91 w 193"/>
                <a:gd name="T25" fmla="*/ 243 h 540"/>
                <a:gd name="T26" fmla="*/ 22 w 193"/>
                <a:gd name="T27" fmla="*/ 390 h 540"/>
                <a:gd name="T28" fmla="*/ 23 w 193"/>
                <a:gd name="T29" fmla="*/ 442 h 540"/>
                <a:gd name="T30" fmla="*/ 20 w 193"/>
                <a:gd name="T31" fmla="*/ 532 h 540"/>
                <a:gd name="T32" fmla="*/ 14 w 193"/>
                <a:gd name="T33" fmla="*/ 540 h 540"/>
                <a:gd name="T34" fmla="*/ 11 w 193"/>
                <a:gd name="T35" fmla="*/ 540 h 540"/>
                <a:gd name="T36" fmla="*/ 174 w 193"/>
                <a:gd name="T37" fmla="*/ 10 h 540"/>
                <a:gd name="T38" fmla="*/ 82 w 193"/>
                <a:gd name="T39" fmla="*/ 227 h 540"/>
                <a:gd name="T40" fmla="*/ 40 w 193"/>
                <a:gd name="T41" fmla="*/ 284 h 540"/>
                <a:gd name="T42" fmla="*/ 11 w 193"/>
                <a:gd name="T43" fmla="*/ 432 h 540"/>
                <a:gd name="T44" fmla="*/ 6 w 193"/>
                <a:gd name="T45" fmla="*/ 529 h 540"/>
                <a:gd name="T46" fmla="*/ 7 w 193"/>
                <a:gd name="T47" fmla="*/ 533 h 540"/>
                <a:gd name="T48" fmla="*/ 12 w 193"/>
                <a:gd name="T49" fmla="*/ 534 h 540"/>
                <a:gd name="T50" fmla="*/ 15 w 193"/>
                <a:gd name="T51" fmla="*/ 531 h 540"/>
                <a:gd name="T52" fmla="*/ 18 w 193"/>
                <a:gd name="T53" fmla="*/ 442 h 540"/>
                <a:gd name="T54" fmla="*/ 16 w 193"/>
                <a:gd name="T55" fmla="*/ 390 h 540"/>
                <a:gd name="T56" fmla="*/ 87 w 193"/>
                <a:gd name="T57" fmla="*/ 239 h 540"/>
                <a:gd name="T58" fmla="*/ 94 w 193"/>
                <a:gd name="T59" fmla="*/ 230 h 540"/>
                <a:gd name="T60" fmla="*/ 183 w 193"/>
                <a:gd name="T61" fmla="*/ 10 h 540"/>
                <a:gd name="T62" fmla="*/ 178 w 193"/>
                <a:gd name="T63" fmla="*/ 6 h 540"/>
                <a:gd name="T64" fmla="*/ 174 w 193"/>
                <a:gd name="T65" fmla="*/ 1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40">
                  <a:moveTo>
                    <a:pt x="11" y="540"/>
                  </a:moveTo>
                  <a:cubicBezTo>
                    <a:pt x="8" y="540"/>
                    <a:pt x="6" y="539"/>
                    <a:pt x="3" y="537"/>
                  </a:cubicBezTo>
                  <a:cubicBezTo>
                    <a:pt x="1" y="535"/>
                    <a:pt x="0" y="531"/>
                    <a:pt x="0" y="527"/>
                  </a:cubicBezTo>
                  <a:cubicBezTo>
                    <a:pt x="7" y="495"/>
                    <a:pt x="6" y="463"/>
                    <a:pt x="5" y="432"/>
                  </a:cubicBezTo>
                  <a:cubicBezTo>
                    <a:pt x="3" y="379"/>
                    <a:pt x="2" y="330"/>
                    <a:pt x="35" y="281"/>
                  </a:cubicBezTo>
                  <a:cubicBezTo>
                    <a:pt x="49" y="261"/>
                    <a:pt x="63" y="242"/>
                    <a:pt x="78" y="224"/>
                  </a:cubicBezTo>
                  <a:cubicBezTo>
                    <a:pt x="126" y="160"/>
                    <a:pt x="172" y="100"/>
                    <a:pt x="168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4"/>
                    <a:pt x="173" y="1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3" y="0"/>
                    <a:pt x="188" y="4"/>
                    <a:pt x="189" y="10"/>
                  </a:cubicBezTo>
                  <a:cubicBezTo>
                    <a:pt x="193" y="95"/>
                    <a:pt x="157" y="158"/>
                    <a:pt x="99" y="233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55" y="289"/>
                    <a:pt x="23" y="329"/>
                    <a:pt x="22" y="390"/>
                  </a:cubicBezTo>
                  <a:cubicBezTo>
                    <a:pt x="21" y="408"/>
                    <a:pt x="22" y="425"/>
                    <a:pt x="23" y="442"/>
                  </a:cubicBezTo>
                  <a:cubicBezTo>
                    <a:pt x="25" y="471"/>
                    <a:pt x="27" y="502"/>
                    <a:pt x="20" y="532"/>
                  </a:cubicBezTo>
                  <a:cubicBezTo>
                    <a:pt x="19" y="536"/>
                    <a:pt x="17" y="539"/>
                    <a:pt x="14" y="540"/>
                  </a:cubicBezTo>
                  <a:cubicBezTo>
                    <a:pt x="13" y="540"/>
                    <a:pt x="12" y="540"/>
                    <a:pt x="11" y="540"/>
                  </a:cubicBezTo>
                  <a:close/>
                  <a:moveTo>
                    <a:pt x="174" y="10"/>
                  </a:moveTo>
                  <a:cubicBezTo>
                    <a:pt x="178" y="102"/>
                    <a:pt x="131" y="163"/>
                    <a:pt x="82" y="227"/>
                  </a:cubicBezTo>
                  <a:cubicBezTo>
                    <a:pt x="68" y="245"/>
                    <a:pt x="53" y="264"/>
                    <a:pt x="40" y="284"/>
                  </a:cubicBezTo>
                  <a:cubicBezTo>
                    <a:pt x="7" y="332"/>
                    <a:pt x="9" y="380"/>
                    <a:pt x="11" y="432"/>
                  </a:cubicBezTo>
                  <a:cubicBezTo>
                    <a:pt x="12" y="463"/>
                    <a:pt x="13" y="495"/>
                    <a:pt x="6" y="529"/>
                  </a:cubicBezTo>
                  <a:cubicBezTo>
                    <a:pt x="5" y="531"/>
                    <a:pt x="6" y="532"/>
                    <a:pt x="7" y="533"/>
                  </a:cubicBezTo>
                  <a:cubicBezTo>
                    <a:pt x="9" y="534"/>
                    <a:pt x="11" y="535"/>
                    <a:pt x="12" y="534"/>
                  </a:cubicBezTo>
                  <a:cubicBezTo>
                    <a:pt x="14" y="534"/>
                    <a:pt x="14" y="533"/>
                    <a:pt x="15" y="531"/>
                  </a:cubicBezTo>
                  <a:cubicBezTo>
                    <a:pt x="21" y="501"/>
                    <a:pt x="19" y="473"/>
                    <a:pt x="18" y="442"/>
                  </a:cubicBezTo>
                  <a:cubicBezTo>
                    <a:pt x="17" y="425"/>
                    <a:pt x="16" y="408"/>
                    <a:pt x="16" y="390"/>
                  </a:cubicBezTo>
                  <a:cubicBezTo>
                    <a:pt x="18" y="327"/>
                    <a:pt x="50" y="286"/>
                    <a:pt x="87" y="239"/>
                  </a:cubicBezTo>
                  <a:cubicBezTo>
                    <a:pt x="94" y="230"/>
                    <a:pt x="94" y="230"/>
                    <a:pt x="94" y="230"/>
                  </a:cubicBezTo>
                  <a:cubicBezTo>
                    <a:pt x="152" y="156"/>
                    <a:pt x="187" y="94"/>
                    <a:pt x="183" y="10"/>
                  </a:cubicBezTo>
                  <a:cubicBezTo>
                    <a:pt x="183" y="7"/>
                    <a:pt x="180" y="5"/>
                    <a:pt x="178" y="6"/>
                  </a:cubicBezTo>
                  <a:cubicBezTo>
                    <a:pt x="177" y="6"/>
                    <a:pt x="174" y="6"/>
                    <a:pt x="174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2941" y="1211"/>
              <a:ext cx="97" cy="399"/>
            </a:xfrm>
            <a:custGeom>
              <a:avLst/>
              <a:gdLst>
                <a:gd name="T0" fmla="*/ 10 w 69"/>
                <a:gd name="T1" fmla="*/ 10 h 284"/>
                <a:gd name="T2" fmla="*/ 9 w 69"/>
                <a:gd name="T3" fmla="*/ 129 h 284"/>
                <a:gd name="T4" fmla="*/ 32 w 69"/>
                <a:gd name="T5" fmla="*/ 178 h 284"/>
                <a:gd name="T6" fmla="*/ 39 w 69"/>
                <a:gd name="T7" fmla="*/ 271 h 284"/>
                <a:gd name="T8" fmla="*/ 54 w 69"/>
                <a:gd name="T9" fmla="*/ 274 h 284"/>
                <a:gd name="T10" fmla="*/ 53 w 69"/>
                <a:gd name="T11" fmla="*/ 186 h 284"/>
                <a:gd name="T12" fmla="*/ 21 w 69"/>
                <a:gd name="T13" fmla="*/ 82 h 284"/>
                <a:gd name="T14" fmla="*/ 25 w 69"/>
                <a:gd name="T15" fmla="*/ 10 h 284"/>
                <a:gd name="T16" fmla="*/ 10 w 69"/>
                <a:gd name="T17" fmla="*/ 1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284">
                  <a:moveTo>
                    <a:pt x="10" y="10"/>
                  </a:moveTo>
                  <a:cubicBezTo>
                    <a:pt x="8" y="48"/>
                    <a:pt x="0" y="91"/>
                    <a:pt x="9" y="129"/>
                  </a:cubicBezTo>
                  <a:cubicBezTo>
                    <a:pt x="14" y="146"/>
                    <a:pt x="24" y="161"/>
                    <a:pt x="32" y="178"/>
                  </a:cubicBezTo>
                  <a:cubicBezTo>
                    <a:pt x="50" y="215"/>
                    <a:pt x="48" y="233"/>
                    <a:pt x="39" y="271"/>
                  </a:cubicBezTo>
                  <a:cubicBezTo>
                    <a:pt x="37" y="280"/>
                    <a:pt x="52" y="284"/>
                    <a:pt x="54" y="274"/>
                  </a:cubicBezTo>
                  <a:cubicBezTo>
                    <a:pt x="61" y="240"/>
                    <a:pt x="69" y="219"/>
                    <a:pt x="53" y="186"/>
                  </a:cubicBezTo>
                  <a:cubicBezTo>
                    <a:pt x="36" y="151"/>
                    <a:pt x="20" y="123"/>
                    <a:pt x="21" y="82"/>
                  </a:cubicBezTo>
                  <a:cubicBezTo>
                    <a:pt x="21" y="58"/>
                    <a:pt x="24" y="34"/>
                    <a:pt x="25" y="10"/>
                  </a:cubicBezTo>
                  <a:cubicBezTo>
                    <a:pt x="25" y="0"/>
                    <a:pt x="11" y="0"/>
                    <a:pt x="1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65"/>
            <p:cNvSpPr>
              <a:spLocks noEditPoints="1"/>
            </p:cNvSpPr>
            <p:nvPr/>
          </p:nvSpPr>
          <p:spPr bwMode="auto">
            <a:xfrm>
              <a:off x="2940" y="1211"/>
              <a:ext cx="99" cy="398"/>
            </a:xfrm>
            <a:custGeom>
              <a:avLst/>
              <a:gdLst>
                <a:gd name="T0" fmla="*/ 48 w 71"/>
                <a:gd name="T1" fmla="*/ 283 h 283"/>
                <a:gd name="T2" fmla="*/ 41 w 71"/>
                <a:gd name="T3" fmla="*/ 280 h 283"/>
                <a:gd name="T4" fmla="*/ 38 w 71"/>
                <a:gd name="T5" fmla="*/ 270 h 283"/>
                <a:gd name="T6" fmla="*/ 30 w 71"/>
                <a:gd name="T7" fmla="*/ 179 h 283"/>
                <a:gd name="T8" fmla="*/ 23 w 71"/>
                <a:gd name="T9" fmla="*/ 165 h 283"/>
                <a:gd name="T10" fmla="*/ 8 w 71"/>
                <a:gd name="T11" fmla="*/ 129 h 283"/>
                <a:gd name="T12" fmla="*/ 6 w 71"/>
                <a:gd name="T13" fmla="*/ 39 h 283"/>
                <a:gd name="T14" fmla="*/ 8 w 71"/>
                <a:gd name="T15" fmla="*/ 10 h 283"/>
                <a:gd name="T16" fmla="*/ 8 w 71"/>
                <a:gd name="T17" fmla="*/ 10 h 283"/>
                <a:gd name="T18" fmla="*/ 20 w 71"/>
                <a:gd name="T19" fmla="*/ 0 h 283"/>
                <a:gd name="T20" fmla="*/ 29 w 71"/>
                <a:gd name="T21" fmla="*/ 10 h 283"/>
                <a:gd name="T22" fmla="*/ 27 w 71"/>
                <a:gd name="T23" fmla="*/ 36 h 283"/>
                <a:gd name="T24" fmla="*/ 25 w 71"/>
                <a:gd name="T25" fmla="*/ 82 h 283"/>
                <a:gd name="T26" fmla="*/ 52 w 71"/>
                <a:gd name="T27" fmla="*/ 175 h 283"/>
                <a:gd name="T28" fmla="*/ 57 w 71"/>
                <a:gd name="T29" fmla="*/ 184 h 283"/>
                <a:gd name="T30" fmla="*/ 60 w 71"/>
                <a:gd name="T31" fmla="*/ 263 h 283"/>
                <a:gd name="T32" fmla="*/ 58 w 71"/>
                <a:gd name="T33" fmla="*/ 275 h 283"/>
                <a:gd name="T34" fmla="*/ 51 w 71"/>
                <a:gd name="T35" fmla="*/ 282 h 283"/>
                <a:gd name="T36" fmla="*/ 48 w 71"/>
                <a:gd name="T37" fmla="*/ 283 h 283"/>
                <a:gd name="T38" fmla="*/ 14 w 71"/>
                <a:gd name="T39" fmla="*/ 10 h 283"/>
                <a:gd name="T40" fmla="*/ 11 w 71"/>
                <a:gd name="T41" fmla="*/ 40 h 283"/>
                <a:gd name="T42" fmla="*/ 13 w 71"/>
                <a:gd name="T43" fmla="*/ 128 h 283"/>
                <a:gd name="T44" fmla="*/ 28 w 71"/>
                <a:gd name="T45" fmla="*/ 163 h 283"/>
                <a:gd name="T46" fmla="*/ 35 w 71"/>
                <a:gd name="T47" fmla="*/ 177 h 283"/>
                <a:gd name="T48" fmla="*/ 43 w 71"/>
                <a:gd name="T49" fmla="*/ 271 h 283"/>
                <a:gd name="T50" fmla="*/ 45 w 71"/>
                <a:gd name="T51" fmla="*/ 276 h 283"/>
                <a:gd name="T52" fmla="*/ 50 w 71"/>
                <a:gd name="T53" fmla="*/ 277 h 283"/>
                <a:gd name="T54" fmla="*/ 52 w 71"/>
                <a:gd name="T55" fmla="*/ 274 h 283"/>
                <a:gd name="T56" fmla="*/ 55 w 71"/>
                <a:gd name="T57" fmla="*/ 262 h 283"/>
                <a:gd name="T58" fmla="*/ 52 w 71"/>
                <a:gd name="T59" fmla="*/ 187 h 283"/>
                <a:gd name="T60" fmla="*/ 47 w 71"/>
                <a:gd name="T61" fmla="*/ 177 h 283"/>
                <a:gd name="T62" fmla="*/ 19 w 71"/>
                <a:gd name="T63" fmla="*/ 82 h 283"/>
                <a:gd name="T64" fmla="*/ 21 w 71"/>
                <a:gd name="T65" fmla="*/ 36 h 283"/>
                <a:gd name="T66" fmla="*/ 23 w 71"/>
                <a:gd name="T67" fmla="*/ 10 h 283"/>
                <a:gd name="T68" fmla="*/ 19 w 71"/>
                <a:gd name="T69" fmla="*/ 5 h 283"/>
                <a:gd name="T70" fmla="*/ 14 w 71"/>
                <a:gd name="T71" fmla="*/ 1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283">
                  <a:moveTo>
                    <a:pt x="48" y="283"/>
                  </a:moveTo>
                  <a:cubicBezTo>
                    <a:pt x="46" y="283"/>
                    <a:pt x="43" y="282"/>
                    <a:pt x="41" y="280"/>
                  </a:cubicBezTo>
                  <a:cubicBezTo>
                    <a:pt x="38" y="277"/>
                    <a:pt x="37" y="274"/>
                    <a:pt x="38" y="270"/>
                  </a:cubicBezTo>
                  <a:cubicBezTo>
                    <a:pt x="46" y="233"/>
                    <a:pt x="48" y="216"/>
                    <a:pt x="30" y="179"/>
                  </a:cubicBezTo>
                  <a:cubicBezTo>
                    <a:pt x="28" y="174"/>
                    <a:pt x="26" y="170"/>
                    <a:pt x="23" y="165"/>
                  </a:cubicBezTo>
                  <a:cubicBezTo>
                    <a:pt x="17" y="154"/>
                    <a:pt x="11" y="142"/>
                    <a:pt x="8" y="129"/>
                  </a:cubicBezTo>
                  <a:cubicBezTo>
                    <a:pt x="0" y="101"/>
                    <a:pt x="3" y="70"/>
                    <a:pt x="6" y="39"/>
                  </a:cubicBezTo>
                  <a:cubicBezTo>
                    <a:pt x="7" y="29"/>
                    <a:pt x="8" y="19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3"/>
                    <a:pt x="14" y="0"/>
                    <a:pt x="20" y="0"/>
                  </a:cubicBezTo>
                  <a:cubicBezTo>
                    <a:pt x="24" y="0"/>
                    <a:pt x="29" y="4"/>
                    <a:pt x="29" y="10"/>
                  </a:cubicBezTo>
                  <a:cubicBezTo>
                    <a:pt x="28" y="19"/>
                    <a:pt x="28" y="28"/>
                    <a:pt x="27" y="36"/>
                  </a:cubicBezTo>
                  <a:cubicBezTo>
                    <a:pt x="26" y="51"/>
                    <a:pt x="25" y="67"/>
                    <a:pt x="25" y="82"/>
                  </a:cubicBezTo>
                  <a:cubicBezTo>
                    <a:pt x="24" y="118"/>
                    <a:pt x="37" y="144"/>
                    <a:pt x="52" y="175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71" y="215"/>
                    <a:pt x="67" y="235"/>
                    <a:pt x="60" y="263"/>
                  </a:cubicBezTo>
                  <a:cubicBezTo>
                    <a:pt x="59" y="267"/>
                    <a:pt x="58" y="271"/>
                    <a:pt x="58" y="275"/>
                  </a:cubicBezTo>
                  <a:cubicBezTo>
                    <a:pt x="57" y="279"/>
                    <a:pt x="55" y="281"/>
                    <a:pt x="51" y="282"/>
                  </a:cubicBezTo>
                  <a:cubicBezTo>
                    <a:pt x="50" y="282"/>
                    <a:pt x="49" y="283"/>
                    <a:pt x="48" y="283"/>
                  </a:cubicBezTo>
                  <a:close/>
                  <a:moveTo>
                    <a:pt x="14" y="10"/>
                  </a:moveTo>
                  <a:cubicBezTo>
                    <a:pt x="13" y="20"/>
                    <a:pt x="12" y="30"/>
                    <a:pt x="11" y="40"/>
                  </a:cubicBezTo>
                  <a:cubicBezTo>
                    <a:pt x="9" y="70"/>
                    <a:pt x="6" y="100"/>
                    <a:pt x="13" y="128"/>
                  </a:cubicBezTo>
                  <a:cubicBezTo>
                    <a:pt x="16" y="140"/>
                    <a:pt x="22" y="151"/>
                    <a:pt x="28" y="163"/>
                  </a:cubicBezTo>
                  <a:cubicBezTo>
                    <a:pt x="31" y="167"/>
                    <a:pt x="33" y="172"/>
                    <a:pt x="35" y="177"/>
                  </a:cubicBezTo>
                  <a:cubicBezTo>
                    <a:pt x="54" y="215"/>
                    <a:pt x="51" y="234"/>
                    <a:pt x="43" y="271"/>
                  </a:cubicBezTo>
                  <a:cubicBezTo>
                    <a:pt x="43" y="273"/>
                    <a:pt x="44" y="275"/>
                    <a:pt x="45" y="276"/>
                  </a:cubicBezTo>
                  <a:cubicBezTo>
                    <a:pt x="46" y="277"/>
                    <a:pt x="48" y="277"/>
                    <a:pt x="50" y="277"/>
                  </a:cubicBezTo>
                  <a:cubicBezTo>
                    <a:pt x="51" y="276"/>
                    <a:pt x="52" y="275"/>
                    <a:pt x="52" y="274"/>
                  </a:cubicBezTo>
                  <a:cubicBezTo>
                    <a:pt x="53" y="270"/>
                    <a:pt x="54" y="266"/>
                    <a:pt x="55" y="262"/>
                  </a:cubicBezTo>
                  <a:cubicBezTo>
                    <a:pt x="61" y="234"/>
                    <a:pt x="65" y="215"/>
                    <a:pt x="52" y="187"/>
                  </a:cubicBezTo>
                  <a:cubicBezTo>
                    <a:pt x="47" y="177"/>
                    <a:pt x="47" y="177"/>
                    <a:pt x="47" y="177"/>
                  </a:cubicBezTo>
                  <a:cubicBezTo>
                    <a:pt x="32" y="146"/>
                    <a:pt x="19" y="120"/>
                    <a:pt x="19" y="82"/>
                  </a:cubicBezTo>
                  <a:cubicBezTo>
                    <a:pt x="19" y="67"/>
                    <a:pt x="20" y="51"/>
                    <a:pt x="21" y="36"/>
                  </a:cubicBezTo>
                  <a:cubicBezTo>
                    <a:pt x="22" y="27"/>
                    <a:pt x="23" y="18"/>
                    <a:pt x="23" y="10"/>
                  </a:cubicBezTo>
                  <a:cubicBezTo>
                    <a:pt x="23" y="6"/>
                    <a:pt x="20" y="5"/>
                    <a:pt x="19" y="5"/>
                  </a:cubicBezTo>
                  <a:cubicBezTo>
                    <a:pt x="17" y="5"/>
                    <a:pt x="14" y="6"/>
                    <a:pt x="14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3187" y="381"/>
              <a:ext cx="1247" cy="380"/>
            </a:xfrm>
            <a:custGeom>
              <a:avLst/>
              <a:gdLst>
                <a:gd name="T0" fmla="*/ 870 w 888"/>
                <a:gd name="T1" fmla="*/ 8 h 271"/>
                <a:gd name="T2" fmla="*/ 440 w 888"/>
                <a:gd name="T3" fmla="*/ 223 h 271"/>
                <a:gd name="T4" fmla="*/ 181 w 888"/>
                <a:gd name="T5" fmla="*/ 221 h 271"/>
                <a:gd name="T6" fmla="*/ 8 w 888"/>
                <a:gd name="T7" fmla="*/ 253 h 271"/>
                <a:gd name="T8" fmla="*/ 16 w 888"/>
                <a:gd name="T9" fmla="*/ 265 h 271"/>
                <a:gd name="T10" fmla="*/ 295 w 888"/>
                <a:gd name="T11" fmla="*/ 237 h 271"/>
                <a:gd name="T12" fmla="*/ 552 w 888"/>
                <a:gd name="T13" fmla="*/ 231 h 271"/>
                <a:gd name="T14" fmla="*/ 882 w 888"/>
                <a:gd name="T15" fmla="*/ 15 h 271"/>
                <a:gd name="T16" fmla="*/ 870 w 888"/>
                <a:gd name="T17" fmla="*/ 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271">
                  <a:moveTo>
                    <a:pt x="870" y="8"/>
                  </a:moveTo>
                  <a:cubicBezTo>
                    <a:pt x="768" y="155"/>
                    <a:pt x="616" y="222"/>
                    <a:pt x="440" y="223"/>
                  </a:cubicBezTo>
                  <a:cubicBezTo>
                    <a:pt x="354" y="223"/>
                    <a:pt x="267" y="221"/>
                    <a:pt x="181" y="221"/>
                  </a:cubicBezTo>
                  <a:cubicBezTo>
                    <a:pt x="119" y="220"/>
                    <a:pt x="61" y="215"/>
                    <a:pt x="8" y="253"/>
                  </a:cubicBezTo>
                  <a:cubicBezTo>
                    <a:pt x="0" y="258"/>
                    <a:pt x="8" y="271"/>
                    <a:pt x="16" y="265"/>
                  </a:cubicBezTo>
                  <a:cubicBezTo>
                    <a:pt x="89" y="212"/>
                    <a:pt x="209" y="236"/>
                    <a:pt x="295" y="237"/>
                  </a:cubicBezTo>
                  <a:cubicBezTo>
                    <a:pt x="380" y="237"/>
                    <a:pt x="468" y="244"/>
                    <a:pt x="552" y="231"/>
                  </a:cubicBezTo>
                  <a:cubicBezTo>
                    <a:pt x="688" y="211"/>
                    <a:pt x="806" y="126"/>
                    <a:pt x="882" y="15"/>
                  </a:cubicBezTo>
                  <a:cubicBezTo>
                    <a:pt x="888" y="7"/>
                    <a:pt x="875" y="0"/>
                    <a:pt x="87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67"/>
            <p:cNvSpPr>
              <a:spLocks noEditPoints="1"/>
            </p:cNvSpPr>
            <p:nvPr/>
          </p:nvSpPr>
          <p:spPr bwMode="auto">
            <a:xfrm>
              <a:off x="3190" y="382"/>
              <a:ext cx="1243" cy="378"/>
            </a:xfrm>
            <a:custGeom>
              <a:avLst/>
              <a:gdLst>
                <a:gd name="T0" fmla="*/ 10 w 885"/>
                <a:gd name="T1" fmla="*/ 269 h 269"/>
                <a:gd name="T2" fmla="*/ 6 w 885"/>
                <a:gd name="T3" fmla="*/ 268 h 269"/>
                <a:gd name="T4" fmla="*/ 0 w 885"/>
                <a:gd name="T5" fmla="*/ 259 h 269"/>
                <a:gd name="T6" fmla="*/ 4 w 885"/>
                <a:gd name="T7" fmla="*/ 249 h 269"/>
                <a:gd name="T8" fmla="*/ 159 w 885"/>
                <a:gd name="T9" fmla="*/ 217 h 269"/>
                <a:gd name="T10" fmla="*/ 179 w 885"/>
                <a:gd name="T11" fmla="*/ 217 h 269"/>
                <a:gd name="T12" fmla="*/ 261 w 885"/>
                <a:gd name="T13" fmla="*/ 218 h 269"/>
                <a:gd name="T14" fmla="*/ 438 w 885"/>
                <a:gd name="T15" fmla="*/ 219 h 269"/>
                <a:gd name="T16" fmla="*/ 865 w 885"/>
                <a:gd name="T17" fmla="*/ 5 h 269"/>
                <a:gd name="T18" fmla="*/ 865 w 885"/>
                <a:gd name="T19" fmla="*/ 5 h 269"/>
                <a:gd name="T20" fmla="*/ 875 w 885"/>
                <a:gd name="T21" fmla="*/ 0 h 269"/>
                <a:gd name="T22" fmla="*/ 884 w 885"/>
                <a:gd name="T23" fmla="*/ 6 h 269"/>
                <a:gd name="T24" fmla="*/ 883 w 885"/>
                <a:gd name="T25" fmla="*/ 16 h 269"/>
                <a:gd name="T26" fmla="*/ 551 w 885"/>
                <a:gd name="T27" fmla="*/ 233 h 269"/>
                <a:gd name="T28" fmla="*/ 354 w 885"/>
                <a:gd name="T29" fmla="*/ 239 h 269"/>
                <a:gd name="T30" fmla="*/ 293 w 885"/>
                <a:gd name="T31" fmla="*/ 238 h 269"/>
                <a:gd name="T32" fmla="*/ 232 w 885"/>
                <a:gd name="T33" fmla="*/ 236 h 269"/>
                <a:gd name="T34" fmla="*/ 15 w 885"/>
                <a:gd name="T35" fmla="*/ 267 h 269"/>
                <a:gd name="T36" fmla="*/ 10 w 885"/>
                <a:gd name="T37" fmla="*/ 269 h 269"/>
                <a:gd name="T38" fmla="*/ 133 w 885"/>
                <a:gd name="T39" fmla="*/ 222 h 269"/>
                <a:gd name="T40" fmla="*/ 8 w 885"/>
                <a:gd name="T41" fmla="*/ 254 h 269"/>
                <a:gd name="T42" fmla="*/ 6 w 885"/>
                <a:gd name="T43" fmla="*/ 258 h 269"/>
                <a:gd name="T44" fmla="*/ 8 w 885"/>
                <a:gd name="T45" fmla="*/ 263 h 269"/>
                <a:gd name="T46" fmla="*/ 12 w 885"/>
                <a:gd name="T47" fmla="*/ 262 h 269"/>
                <a:gd name="T48" fmla="*/ 233 w 885"/>
                <a:gd name="T49" fmla="*/ 230 h 269"/>
                <a:gd name="T50" fmla="*/ 293 w 885"/>
                <a:gd name="T51" fmla="*/ 233 h 269"/>
                <a:gd name="T52" fmla="*/ 354 w 885"/>
                <a:gd name="T53" fmla="*/ 234 h 269"/>
                <a:gd name="T54" fmla="*/ 550 w 885"/>
                <a:gd name="T55" fmla="*/ 227 h 269"/>
                <a:gd name="T56" fmla="*/ 878 w 885"/>
                <a:gd name="T57" fmla="*/ 12 h 269"/>
                <a:gd name="T58" fmla="*/ 879 w 885"/>
                <a:gd name="T59" fmla="*/ 9 h 269"/>
                <a:gd name="T60" fmla="*/ 874 w 885"/>
                <a:gd name="T61" fmla="*/ 6 h 269"/>
                <a:gd name="T62" fmla="*/ 870 w 885"/>
                <a:gd name="T63" fmla="*/ 8 h 269"/>
                <a:gd name="T64" fmla="*/ 870 w 885"/>
                <a:gd name="T65" fmla="*/ 8 h 269"/>
                <a:gd name="T66" fmla="*/ 438 w 885"/>
                <a:gd name="T67" fmla="*/ 224 h 269"/>
                <a:gd name="T68" fmla="*/ 261 w 885"/>
                <a:gd name="T69" fmla="*/ 223 h 269"/>
                <a:gd name="T70" fmla="*/ 179 w 885"/>
                <a:gd name="T71" fmla="*/ 223 h 269"/>
                <a:gd name="T72" fmla="*/ 159 w 885"/>
                <a:gd name="T73" fmla="*/ 222 h 269"/>
                <a:gd name="T74" fmla="*/ 133 w 885"/>
                <a:gd name="T75" fmla="*/ 22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5" h="269">
                  <a:moveTo>
                    <a:pt x="10" y="269"/>
                  </a:moveTo>
                  <a:cubicBezTo>
                    <a:pt x="8" y="269"/>
                    <a:pt x="7" y="268"/>
                    <a:pt x="6" y="268"/>
                  </a:cubicBezTo>
                  <a:cubicBezTo>
                    <a:pt x="3" y="266"/>
                    <a:pt x="0" y="263"/>
                    <a:pt x="0" y="259"/>
                  </a:cubicBezTo>
                  <a:cubicBezTo>
                    <a:pt x="0" y="255"/>
                    <a:pt x="1" y="252"/>
                    <a:pt x="4" y="249"/>
                  </a:cubicBezTo>
                  <a:cubicBezTo>
                    <a:pt x="52" y="215"/>
                    <a:pt x="104" y="216"/>
                    <a:pt x="159" y="217"/>
                  </a:cubicBezTo>
                  <a:cubicBezTo>
                    <a:pt x="166" y="217"/>
                    <a:pt x="173" y="217"/>
                    <a:pt x="179" y="217"/>
                  </a:cubicBezTo>
                  <a:cubicBezTo>
                    <a:pt x="206" y="217"/>
                    <a:pt x="233" y="218"/>
                    <a:pt x="261" y="218"/>
                  </a:cubicBezTo>
                  <a:cubicBezTo>
                    <a:pt x="319" y="218"/>
                    <a:pt x="379" y="219"/>
                    <a:pt x="438" y="219"/>
                  </a:cubicBezTo>
                  <a:cubicBezTo>
                    <a:pt x="621" y="219"/>
                    <a:pt x="769" y="145"/>
                    <a:pt x="865" y="5"/>
                  </a:cubicBezTo>
                  <a:cubicBezTo>
                    <a:pt x="865" y="5"/>
                    <a:pt x="865" y="5"/>
                    <a:pt x="865" y="5"/>
                  </a:cubicBezTo>
                  <a:cubicBezTo>
                    <a:pt x="867" y="2"/>
                    <a:pt x="871" y="0"/>
                    <a:pt x="875" y="0"/>
                  </a:cubicBezTo>
                  <a:cubicBezTo>
                    <a:pt x="878" y="1"/>
                    <a:pt x="882" y="3"/>
                    <a:pt x="884" y="6"/>
                  </a:cubicBezTo>
                  <a:cubicBezTo>
                    <a:pt x="885" y="9"/>
                    <a:pt x="885" y="13"/>
                    <a:pt x="883" y="16"/>
                  </a:cubicBezTo>
                  <a:cubicBezTo>
                    <a:pt x="801" y="134"/>
                    <a:pt x="680" y="213"/>
                    <a:pt x="551" y="233"/>
                  </a:cubicBezTo>
                  <a:cubicBezTo>
                    <a:pt x="486" y="243"/>
                    <a:pt x="419" y="241"/>
                    <a:pt x="354" y="239"/>
                  </a:cubicBezTo>
                  <a:cubicBezTo>
                    <a:pt x="334" y="239"/>
                    <a:pt x="313" y="238"/>
                    <a:pt x="293" y="238"/>
                  </a:cubicBezTo>
                  <a:cubicBezTo>
                    <a:pt x="274" y="238"/>
                    <a:pt x="254" y="237"/>
                    <a:pt x="232" y="236"/>
                  </a:cubicBezTo>
                  <a:cubicBezTo>
                    <a:pt x="157" y="231"/>
                    <a:pt x="72" y="226"/>
                    <a:pt x="15" y="267"/>
                  </a:cubicBezTo>
                  <a:cubicBezTo>
                    <a:pt x="13" y="268"/>
                    <a:pt x="12" y="269"/>
                    <a:pt x="10" y="269"/>
                  </a:cubicBezTo>
                  <a:close/>
                  <a:moveTo>
                    <a:pt x="133" y="222"/>
                  </a:moveTo>
                  <a:cubicBezTo>
                    <a:pt x="89" y="222"/>
                    <a:pt x="46" y="226"/>
                    <a:pt x="8" y="254"/>
                  </a:cubicBezTo>
                  <a:cubicBezTo>
                    <a:pt x="6" y="255"/>
                    <a:pt x="5" y="257"/>
                    <a:pt x="6" y="258"/>
                  </a:cubicBezTo>
                  <a:cubicBezTo>
                    <a:pt x="6" y="260"/>
                    <a:pt x="7" y="262"/>
                    <a:pt x="8" y="263"/>
                  </a:cubicBezTo>
                  <a:cubicBezTo>
                    <a:pt x="10" y="263"/>
                    <a:pt x="11" y="263"/>
                    <a:pt x="12" y="262"/>
                  </a:cubicBezTo>
                  <a:cubicBezTo>
                    <a:pt x="70" y="220"/>
                    <a:pt x="157" y="225"/>
                    <a:pt x="233" y="230"/>
                  </a:cubicBezTo>
                  <a:cubicBezTo>
                    <a:pt x="254" y="231"/>
                    <a:pt x="275" y="233"/>
                    <a:pt x="293" y="233"/>
                  </a:cubicBezTo>
                  <a:cubicBezTo>
                    <a:pt x="313" y="233"/>
                    <a:pt x="334" y="233"/>
                    <a:pt x="354" y="234"/>
                  </a:cubicBezTo>
                  <a:cubicBezTo>
                    <a:pt x="419" y="235"/>
                    <a:pt x="486" y="237"/>
                    <a:pt x="550" y="227"/>
                  </a:cubicBezTo>
                  <a:cubicBezTo>
                    <a:pt x="678" y="208"/>
                    <a:pt x="797" y="130"/>
                    <a:pt x="878" y="12"/>
                  </a:cubicBezTo>
                  <a:cubicBezTo>
                    <a:pt x="879" y="11"/>
                    <a:pt x="879" y="10"/>
                    <a:pt x="879" y="9"/>
                  </a:cubicBezTo>
                  <a:cubicBezTo>
                    <a:pt x="878" y="7"/>
                    <a:pt x="876" y="6"/>
                    <a:pt x="874" y="6"/>
                  </a:cubicBezTo>
                  <a:cubicBezTo>
                    <a:pt x="873" y="6"/>
                    <a:pt x="871" y="6"/>
                    <a:pt x="870" y="8"/>
                  </a:cubicBezTo>
                  <a:cubicBezTo>
                    <a:pt x="870" y="8"/>
                    <a:pt x="870" y="8"/>
                    <a:pt x="870" y="8"/>
                  </a:cubicBezTo>
                  <a:cubicBezTo>
                    <a:pt x="773" y="149"/>
                    <a:pt x="623" y="224"/>
                    <a:pt x="438" y="224"/>
                  </a:cubicBezTo>
                  <a:cubicBezTo>
                    <a:pt x="379" y="224"/>
                    <a:pt x="319" y="224"/>
                    <a:pt x="261" y="223"/>
                  </a:cubicBezTo>
                  <a:cubicBezTo>
                    <a:pt x="233" y="223"/>
                    <a:pt x="206" y="223"/>
                    <a:pt x="179" y="223"/>
                  </a:cubicBezTo>
                  <a:cubicBezTo>
                    <a:pt x="173" y="223"/>
                    <a:pt x="166" y="222"/>
                    <a:pt x="159" y="222"/>
                  </a:cubicBezTo>
                  <a:cubicBezTo>
                    <a:pt x="151" y="222"/>
                    <a:pt x="142" y="222"/>
                    <a:pt x="133" y="2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2659" y="313"/>
              <a:ext cx="1777" cy="1381"/>
            </a:xfrm>
            <a:custGeom>
              <a:avLst/>
              <a:gdLst>
                <a:gd name="T0" fmla="*/ 1255 w 1265"/>
                <a:gd name="T1" fmla="*/ 45 h 983"/>
                <a:gd name="T2" fmla="*/ 317 w 1265"/>
                <a:gd name="T3" fmla="*/ 198 h 983"/>
                <a:gd name="T4" fmla="*/ 93 w 1265"/>
                <a:gd name="T5" fmla="*/ 510 h 983"/>
                <a:gd name="T6" fmla="*/ 3 w 1265"/>
                <a:gd name="T7" fmla="*/ 970 h 983"/>
                <a:gd name="T8" fmla="*/ 18 w 1265"/>
                <a:gd name="T9" fmla="*/ 974 h 983"/>
                <a:gd name="T10" fmla="*/ 93 w 1265"/>
                <a:gd name="T11" fmla="*/ 579 h 983"/>
                <a:gd name="T12" fmla="*/ 325 w 1265"/>
                <a:gd name="T13" fmla="*/ 211 h 983"/>
                <a:gd name="T14" fmla="*/ 1251 w 1265"/>
                <a:gd name="T15" fmla="*/ 60 h 983"/>
                <a:gd name="T16" fmla="*/ 1255 w 1265"/>
                <a:gd name="T17" fmla="*/ 45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5" h="983">
                  <a:moveTo>
                    <a:pt x="1255" y="45"/>
                  </a:moveTo>
                  <a:cubicBezTo>
                    <a:pt x="953" y="0"/>
                    <a:pt x="575" y="15"/>
                    <a:pt x="317" y="198"/>
                  </a:cubicBezTo>
                  <a:cubicBezTo>
                    <a:pt x="209" y="275"/>
                    <a:pt x="128" y="382"/>
                    <a:pt x="93" y="510"/>
                  </a:cubicBezTo>
                  <a:cubicBezTo>
                    <a:pt x="53" y="662"/>
                    <a:pt x="62" y="823"/>
                    <a:pt x="3" y="970"/>
                  </a:cubicBezTo>
                  <a:cubicBezTo>
                    <a:pt x="0" y="979"/>
                    <a:pt x="14" y="983"/>
                    <a:pt x="18" y="974"/>
                  </a:cubicBezTo>
                  <a:cubicBezTo>
                    <a:pt x="68" y="848"/>
                    <a:pt x="69" y="711"/>
                    <a:pt x="93" y="579"/>
                  </a:cubicBezTo>
                  <a:cubicBezTo>
                    <a:pt x="121" y="427"/>
                    <a:pt x="198" y="301"/>
                    <a:pt x="325" y="211"/>
                  </a:cubicBezTo>
                  <a:cubicBezTo>
                    <a:pt x="579" y="30"/>
                    <a:pt x="953" y="15"/>
                    <a:pt x="1251" y="60"/>
                  </a:cubicBezTo>
                  <a:cubicBezTo>
                    <a:pt x="1261" y="61"/>
                    <a:pt x="1265" y="47"/>
                    <a:pt x="1255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69"/>
            <p:cNvSpPr>
              <a:spLocks noEditPoints="1"/>
            </p:cNvSpPr>
            <p:nvPr/>
          </p:nvSpPr>
          <p:spPr bwMode="auto">
            <a:xfrm>
              <a:off x="2657" y="279"/>
              <a:ext cx="1777" cy="1414"/>
            </a:xfrm>
            <a:custGeom>
              <a:avLst/>
              <a:gdLst>
                <a:gd name="T0" fmla="*/ 11 w 1265"/>
                <a:gd name="T1" fmla="*/ 1006 h 1006"/>
                <a:gd name="T2" fmla="*/ 7 w 1265"/>
                <a:gd name="T3" fmla="*/ 1005 h 1006"/>
                <a:gd name="T4" fmla="*/ 2 w 1265"/>
                <a:gd name="T5" fmla="*/ 993 h 1006"/>
                <a:gd name="T6" fmla="*/ 58 w 1265"/>
                <a:gd name="T7" fmla="*/ 729 h 1006"/>
                <a:gd name="T8" fmla="*/ 92 w 1265"/>
                <a:gd name="T9" fmla="*/ 533 h 1006"/>
                <a:gd name="T10" fmla="*/ 317 w 1265"/>
                <a:gd name="T11" fmla="*/ 220 h 1006"/>
                <a:gd name="T12" fmla="*/ 1257 w 1265"/>
                <a:gd name="T13" fmla="*/ 66 h 1006"/>
                <a:gd name="T14" fmla="*/ 1264 w 1265"/>
                <a:gd name="T15" fmla="*/ 72 h 1006"/>
                <a:gd name="T16" fmla="*/ 1262 w 1265"/>
                <a:gd name="T17" fmla="*/ 82 h 1006"/>
                <a:gd name="T18" fmla="*/ 1252 w 1265"/>
                <a:gd name="T19" fmla="*/ 86 h 1006"/>
                <a:gd name="T20" fmla="*/ 327 w 1265"/>
                <a:gd name="T21" fmla="*/ 237 h 1006"/>
                <a:gd name="T22" fmla="*/ 97 w 1265"/>
                <a:gd name="T23" fmla="*/ 603 h 1006"/>
                <a:gd name="T24" fmla="*/ 78 w 1265"/>
                <a:gd name="T25" fmla="*/ 732 h 1006"/>
                <a:gd name="T26" fmla="*/ 21 w 1265"/>
                <a:gd name="T27" fmla="*/ 999 h 1006"/>
                <a:gd name="T28" fmla="*/ 11 w 1265"/>
                <a:gd name="T29" fmla="*/ 1006 h 1006"/>
                <a:gd name="T30" fmla="*/ 972 w 1265"/>
                <a:gd name="T31" fmla="*/ 51 h 1006"/>
                <a:gd name="T32" fmla="*/ 320 w 1265"/>
                <a:gd name="T33" fmla="*/ 224 h 1006"/>
                <a:gd name="T34" fmla="*/ 97 w 1265"/>
                <a:gd name="T35" fmla="*/ 535 h 1006"/>
                <a:gd name="T36" fmla="*/ 64 w 1265"/>
                <a:gd name="T37" fmla="*/ 729 h 1006"/>
                <a:gd name="T38" fmla="*/ 7 w 1265"/>
                <a:gd name="T39" fmla="*/ 995 h 1006"/>
                <a:gd name="T40" fmla="*/ 9 w 1265"/>
                <a:gd name="T41" fmla="*/ 1000 h 1006"/>
                <a:gd name="T42" fmla="*/ 16 w 1265"/>
                <a:gd name="T43" fmla="*/ 997 h 1006"/>
                <a:gd name="T44" fmla="*/ 73 w 1265"/>
                <a:gd name="T45" fmla="*/ 731 h 1006"/>
                <a:gd name="T46" fmla="*/ 92 w 1265"/>
                <a:gd name="T47" fmla="*/ 602 h 1006"/>
                <a:gd name="T48" fmla="*/ 324 w 1265"/>
                <a:gd name="T49" fmla="*/ 233 h 1006"/>
                <a:gd name="T50" fmla="*/ 1253 w 1265"/>
                <a:gd name="T51" fmla="*/ 81 h 1006"/>
                <a:gd name="T52" fmla="*/ 1258 w 1265"/>
                <a:gd name="T53" fmla="*/ 79 h 1006"/>
                <a:gd name="T54" fmla="*/ 1259 w 1265"/>
                <a:gd name="T55" fmla="*/ 74 h 1006"/>
                <a:gd name="T56" fmla="*/ 1256 w 1265"/>
                <a:gd name="T57" fmla="*/ 72 h 1006"/>
                <a:gd name="T58" fmla="*/ 1256 w 1265"/>
                <a:gd name="T59" fmla="*/ 72 h 1006"/>
                <a:gd name="T60" fmla="*/ 972 w 1265"/>
                <a:gd name="T61" fmla="*/ 51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65" h="1006">
                  <a:moveTo>
                    <a:pt x="11" y="1006"/>
                  </a:moveTo>
                  <a:cubicBezTo>
                    <a:pt x="10" y="1006"/>
                    <a:pt x="8" y="1006"/>
                    <a:pt x="7" y="1005"/>
                  </a:cubicBezTo>
                  <a:cubicBezTo>
                    <a:pt x="2" y="1003"/>
                    <a:pt x="0" y="998"/>
                    <a:pt x="2" y="993"/>
                  </a:cubicBezTo>
                  <a:cubicBezTo>
                    <a:pt x="36" y="908"/>
                    <a:pt x="47" y="817"/>
                    <a:pt x="58" y="729"/>
                  </a:cubicBezTo>
                  <a:cubicBezTo>
                    <a:pt x="66" y="664"/>
                    <a:pt x="75" y="597"/>
                    <a:pt x="92" y="533"/>
                  </a:cubicBezTo>
                  <a:cubicBezTo>
                    <a:pt x="125" y="410"/>
                    <a:pt x="202" y="301"/>
                    <a:pt x="317" y="220"/>
                  </a:cubicBezTo>
                  <a:cubicBezTo>
                    <a:pt x="625" y="0"/>
                    <a:pt x="1077" y="39"/>
                    <a:pt x="1257" y="66"/>
                  </a:cubicBezTo>
                  <a:cubicBezTo>
                    <a:pt x="1260" y="67"/>
                    <a:pt x="1263" y="69"/>
                    <a:pt x="1264" y="72"/>
                  </a:cubicBezTo>
                  <a:cubicBezTo>
                    <a:pt x="1265" y="75"/>
                    <a:pt x="1264" y="79"/>
                    <a:pt x="1262" y="82"/>
                  </a:cubicBezTo>
                  <a:cubicBezTo>
                    <a:pt x="1259" y="85"/>
                    <a:pt x="1256" y="87"/>
                    <a:pt x="1252" y="86"/>
                  </a:cubicBezTo>
                  <a:cubicBezTo>
                    <a:pt x="1075" y="60"/>
                    <a:pt x="630" y="21"/>
                    <a:pt x="327" y="237"/>
                  </a:cubicBezTo>
                  <a:cubicBezTo>
                    <a:pt x="203" y="326"/>
                    <a:pt x="126" y="449"/>
                    <a:pt x="97" y="603"/>
                  </a:cubicBezTo>
                  <a:cubicBezTo>
                    <a:pt x="89" y="646"/>
                    <a:pt x="84" y="689"/>
                    <a:pt x="78" y="732"/>
                  </a:cubicBezTo>
                  <a:cubicBezTo>
                    <a:pt x="67" y="821"/>
                    <a:pt x="56" y="913"/>
                    <a:pt x="21" y="999"/>
                  </a:cubicBezTo>
                  <a:cubicBezTo>
                    <a:pt x="19" y="1004"/>
                    <a:pt x="15" y="1006"/>
                    <a:pt x="11" y="1006"/>
                  </a:cubicBezTo>
                  <a:close/>
                  <a:moveTo>
                    <a:pt x="972" y="51"/>
                  </a:moveTo>
                  <a:cubicBezTo>
                    <a:pt x="768" y="51"/>
                    <a:pt x="515" y="86"/>
                    <a:pt x="320" y="224"/>
                  </a:cubicBezTo>
                  <a:cubicBezTo>
                    <a:pt x="207" y="305"/>
                    <a:pt x="130" y="412"/>
                    <a:pt x="97" y="535"/>
                  </a:cubicBezTo>
                  <a:cubicBezTo>
                    <a:pt x="80" y="599"/>
                    <a:pt x="72" y="665"/>
                    <a:pt x="64" y="729"/>
                  </a:cubicBezTo>
                  <a:cubicBezTo>
                    <a:pt x="53" y="818"/>
                    <a:pt x="41" y="910"/>
                    <a:pt x="7" y="995"/>
                  </a:cubicBezTo>
                  <a:cubicBezTo>
                    <a:pt x="6" y="998"/>
                    <a:pt x="8" y="1000"/>
                    <a:pt x="9" y="1000"/>
                  </a:cubicBezTo>
                  <a:cubicBezTo>
                    <a:pt x="11" y="1001"/>
                    <a:pt x="15" y="1001"/>
                    <a:pt x="16" y="997"/>
                  </a:cubicBezTo>
                  <a:cubicBezTo>
                    <a:pt x="50" y="912"/>
                    <a:pt x="62" y="820"/>
                    <a:pt x="73" y="731"/>
                  </a:cubicBezTo>
                  <a:cubicBezTo>
                    <a:pt x="78" y="689"/>
                    <a:pt x="84" y="645"/>
                    <a:pt x="92" y="602"/>
                  </a:cubicBezTo>
                  <a:cubicBezTo>
                    <a:pt x="120" y="447"/>
                    <a:pt x="199" y="322"/>
                    <a:pt x="324" y="233"/>
                  </a:cubicBezTo>
                  <a:cubicBezTo>
                    <a:pt x="628" y="15"/>
                    <a:pt x="1075" y="54"/>
                    <a:pt x="1253" y="81"/>
                  </a:cubicBezTo>
                  <a:cubicBezTo>
                    <a:pt x="1255" y="81"/>
                    <a:pt x="1257" y="80"/>
                    <a:pt x="1258" y="79"/>
                  </a:cubicBezTo>
                  <a:cubicBezTo>
                    <a:pt x="1259" y="77"/>
                    <a:pt x="1259" y="75"/>
                    <a:pt x="1259" y="74"/>
                  </a:cubicBezTo>
                  <a:cubicBezTo>
                    <a:pt x="1258" y="73"/>
                    <a:pt x="1257" y="72"/>
                    <a:pt x="1256" y="72"/>
                  </a:cubicBezTo>
                  <a:cubicBezTo>
                    <a:pt x="1256" y="72"/>
                    <a:pt x="1256" y="72"/>
                    <a:pt x="1256" y="72"/>
                  </a:cubicBezTo>
                  <a:cubicBezTo>
                    <a:pt x="1191" y="62"/>
                    <a:pt x="1089" y="51"/>
                    <a:pt x="972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2586" y="173"/>
              <a:ext cx="1695" cy="1673"/>
            </a:xfrm>
            <a:custGeom>
              <a:avLst/>
              <a:gdLst>
                <a:gd name="T0" fmla="*/ 1197 w 1207"/>
                <a:gd name="T1" fmla="*/ 18 h 1191"/>
                <a:gd name="T2" fmla="*/ 965 w 1207"/>
                <a:gd name="T3" fmla="*/ 23 h 1191"/>
                <a:gd name="T4" fmla="*/ 687 w 1207"/>
                <a:gd name="T5" fmla="*/ 118 h 1191"/>
                <a:gd name="T6" fmla="*/ 251 w 1207"/>
                <a:gd name="T7" fmla="*/ 344 h 1191"/>
                <a:gd name="T8" fmla="*/ 19 w 1207"/>
                <a:gd name="T9" fmla="*/ 721 h 1191"/>
                <a:gd name="T10" fmla="*/ 12 w 1207"/>
                <a:gd name="T11" fmla="*/ 944 h 1191"/>
                <a:gd name="T12" fmla="*/ 43 w 1207"/>
                <a:gd name="T13" fmla="*/ 1060 h 1191"/>
                <a:gd name="T14" fmla="*/ 86 w 1207"/>
                <a:gd name="T15" fmla="*/ 1182 h 1191"/>
                <a:gd name="T16" fmla="*/ 100 w 1207"/>
                <a:gd name="T17" fmla="*/ 1182 h 1191"/>
                <a:gd name="T18" fmla="*/ 42 w 1207"/>
                <a:gd name="T19" fmla="*/ 1009 h 1191"/>
                <a:gd name="T20" fmla="*/ 30 w 1207"/>
                <a:gd name="T21" fmla="*/ 745 h 1191"/>
                <a:gd name="T22" fmla="*/ 262 w 1207"/>
                <a:gd name="T23" fmla="*/ 355 h 1191"/>
                <a:gd name="T24" fmla="*/ 712 w 1207"/>
                <a:gd name="T25" fmla="*/ 125 h 1191"/>
                <a:gd name="T26" fmla="*/ 948 w 1207"/>
                <a:gd name="T27" fmla="*/ 44 h 1191"/>
                <a:gd name="T28" fmla="*/ 1087 w 1207"/>
                <a:gd name="T29" fmla="*/ 25 h 1191"/>
                <a:gd name="T30" fmla="*/ 1197 w 1207"/>
                <a:gd name="T31" fmla="*/ 33 h 1191"/>
                <a:gd name="T32" fmla="*/ 1197 w 1207"/>
                <a:gd name="T33" fmla="*/ 18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7" h="1191">
                  <a:moveTo>
                    <a:pt x="1197" y="18"/>
                  </a:moveTo>
                  <a:cubicBezTo>
                    <a:pt x="1116" y="21"/>
                    <a:pt x="1045" y="0"/>
                    <a:pt x="965" y="23"/>
                  </a:cubicBezTo>
                  <a:cubicBezTo>
                    <a:pt x="871" y="50"/>
                    <a:pt x="778" y="85"/>
                    <a:pt x="687" y="118"/>
                  </a:cubicBezTo>
                  <a:cubicBezTo>
                    <a:pt x="532" y="175"/>
                    <a:pt x="377" y="235"/>
                    <a:pt x="251" y="344"/>
                  </a:cubicBezTo>
                  <a:cubicBezTo>
                    <a:pt x="138" y="443"/>
                    <a:pt x="51" y="574"/>
                    <a:pt x="19" y="721"/>
                  </a:cubicBezTo>
                  <a:cubicBezTo>
                    <a:pt x="4" y="794"/>
                    <a:pt x="0" y="870"/>
                    <a:pt x="12" y="944"/>
                  </a:cubicBezTo>
                  <a:cubicBezTo>
                    <a:pt x="18" y="984"/>
                    <a:pt x="28" y="1023"/>
                    <a:pt x="43" y="1060"/>
                  </a:cubicBezTo>
                  <a:cubicBezTo>
                    <a:pt x="60" y="1101"/>
                    <a:pt x="83" y="1136"/>
                    <a:pt x="86" y="1182"/>
                  </a:cubicBezTo>
                  <a:cubicBezTo>
                    <a:pt x="86" y="1191"/>
                    <a:pt x="101" y="1191"/>
                    <a:pt x="100" y="1182"/>
                  </a:cubicBezTo>
                  <a:cubicBezTo>
                    <a:pt x="97" y="1119"/>
                    <a:pt x="59" y="1068"/>
                    <a:pt x="42" y="1009"/>
                  </a:cubicBezTo>
                  <a:cubicBezTo>
                    <a:pt x="17" y="923"/>
                    <a:pt x="14" y="832"/>
                    <a:pt x="30" y="745"/>
                  </a:cubicBezTo>
                  <a:cubicBezTo>
                    <a:pt x="58" y="592"/>
                    <a:pt x="145" y="456"/>
                    <a:pt x="262" y="355"/>
                  </a:cubicBezTo>
                  <a:cubicBezTo>
                    <a:pt x="391" y="243"/>
                    <a:pt x="553" y="182"/>
                    <a:pt x="712" y="125"/>
                  </a:cubicBezTo>
                  <a:cubicBezTo>
                    <a:pt x="790" y="97"/>
                    <a:pt x="869" y="69"/>
                    <a:pt x="948" y="44"/>
                  </a:cubicBezTo>
                  <a:cubicBezTo>
                    <a:pt x="994" y="30"/>
                    <a:pt x="1039" y="21"/>
                    <a:pt x="1087" y="25"/>
                  </a:cubicBezTo>
                  <a:cubicBezTo>
                    <a:pt x="1124" y="28"/>
                    <a:pt x="1160" y="34"/>
                    <a:pt x="1197" y="33"/>
                  </a:cubicBezTo>
                  <a:cubicBezTo>
                    <a:pt x="1207" y="32"/>
                    <a:pt x="1207" y="17"/>
                    <a:pt x="1197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1"/>
            <p:cNvSpPr>
              <a:spLocks noEditPoints="1"/>
            </p:cNvSpPr>
            <p:nvPr/>
          </p:nvSpPr>
          <p:spPr bwMode="auto">
            <a:xfrm>
              <a:off x="2583" y="181"/>
              <a:ext cx="1699" cy="1666"/>
            </a:xfrm>
            <a:custGeom>
              <a:avLst/>
              <a:gdLst>
                <a:gd name="T0" fmla="*/ 95 w 1210"/>
                <a:gd name="T1" fmla="*/ 1186 h 1186"/>
                <a:gd name="T2" fmla="*/ 90 w 1210"/>
                <a:gd name="T3" fmla="*/ 1184 h 1186"/>
                <a:gd name="T4" fmla="*/ 85 w 1210"/>
                <a:gd name="T5" fmla="*/ 1176 h 1186"/>
                <a:gd name="T6" fmla="*/ 57 w 1210"/>
                <a:gd name="T7" fmla="*/ 1087 h 1186"/>
                <a:gd name="T8" fmla="*/ 43 w 1210"/>
                <a:gd name="T9" fmla="*/ 1055 h 1186"/>
                <a:gd name="T10" fmla="*/ 11 w 1210"/>
                <a:gd name="T11" fmla="*/ 939 h 1186"/>
                <a:gd name="T12" fmla="*/ 19 w 1210"/>
                <a:gd name="T13" fmla="*/ 715 h 1186"/>
                <a:gd name="T14" fmla="*/ 251 w 1210"/>
                <a:gd name="T15" fmla="*/ 336 h 1186"/>
                <a:gd name="T16" fmla="*/ 688 w 1210"/>
                <a:gd name="T17" fmla="*/ 110 h 1186"/>
                <a:gd name="T18" fmla="*/ 717 w 1210"/>
                <a:gd name="T19" fmla="*/ 99 h 1186"/>
                <a:gd name="T20" fmla="*/ 966 w 1210"/>
                <a:gd name="T21" fmla="*/ 14 h 1186"/>
                <a:gd name="T22" fmla="*/ 1116 w 1210"/>
                <a:gd name="T23" fmla="*/ 6 h 1186"/>
                <a:gd name="T24" fmla="*/ 1199 w 1210"/>
                <a:gd name="T25" fmla="*/ 9 h 1186"/>
                <a:gd name="T26" fmla="*/ 1199 w 1210"/>
                <a:gd name="T27" fmla="*/ 9 h 1186"/>
                <a:gd name="T28" fmla="*/ 1200 w 1210"/>
                <a:gd name="T29" fmla="*/ 9 h 1186"/>
                <a:gd name="T30" fmla="*/ 1208 w 1210"/>
                <a:gd name="T31" fmla="*/ 13 h 1186"/>
                <a:gd name="T32" fmla="*/ 1208 w 1210"/>
                <a:gd name="T33" fmla="*/ 24 h 1186"/>
                <a:gd name="T34" fmla="*/ 1199 w 1210"/>
                <a:gd name="T35" fmla="*/ 29 h 1186"/>
                <a:gd name="T36" fmla="*/ 1121 w 1210"/>
                <a:gd name="T37" fmla="*/ 25 h 1186"/>
                <a:gd name="T38" fmla="*/ 1089 w 1210"/>
                <a:gd name="T39" fmla="*/ 22 h 1186"/>
                <a:gd name="T40" fmla="*/ 951 w 1210"/>
                <a:gd name="T41" fmla="*/ 41 h 1186"/>
                <a:gd name="T42" fmla="*/ 715 w 1210"/>
                <a:gd name="T43" fmla="*/ 121 h 1186"/>
                <a:gd name="T44" fmla="*/ 265 w 1210"/>
                <a:gd name="T45" fmla="*/ 351 h 1186"/>
                <a:gd name="T46" fmla="*/ 35 w 1210"/>
                <a:gd name="T47" fmla="*/ 739 h 1186"/>
                <a:gd name="T48" fmla="*/ 46 w 1210"/>
                <a:gd name="T49" fmla="*/ 1002 h 1186"/>
                <a:gd name="T50" fmla="*/ 72 w 1210"/>
                <a:gd name="T51" fmla="*/ 1067 h 1186"/>
                <a:gd name="T52" fmla="*/ 105 w 1210"/>
                <a:gd name="T53" fmla="*/ 1176 h 1186"/>
                <a:gd name="T54" fmla="*/ 101 w 1210"/>
                <a:gd name="T55" fmla="*/ 1184 h 1186"/>
                <a:gd name="T56" fmla="*/ 95 w 1210"/>
                <a:gd name="T57" fmla="*/ 1186 h 1186"/>
                <a:gd name="T58" fmla="*/ 1053 w 1210"/>
                <a:gd name="T59" fmla="*/ 9 h 1186"/>
                <a:gd name="T60" fmla="*/ 968 w 1210"/>
                <a:gd name="T61" fmla="*/ 20 h 1186"/>
                <a:gd name="T62" fmla="*/ 719 w 1210"/>
                <a:gd name="T63" fmla="*/ 104 h 1186"/>
                <a:gd name="T64" fmla="*/ 690 w 1210"/>
                <a:gd name="T65" fmla="*/ 115 h 1186"/>
                <a:gd name="T66" fmla="*/ 255 w 1210"/>
                <a:gd name="T67" fmla="*/ 340 h 1186"/>
                <a:gd name="T68" fmla="*/ 24 w 1210"/>
                <a:gd name="T69" fmla="*/ 716 h 1186"/>
                <a:gd name="T70" fmla="*/ 17 w 1210"/>
                <a:gd name="T71" fmla="*/ 938 h 1186"/>
                <a:gd name="T72" fmla="*/ 48 w 1210"/>
                <a:gd name="T73" fmla="*/ 1053 h 1186"/>
                <a:gd name="T74" fmla="*/ 62 w 1210"/>
                <a:gd name="T75" fmla="*/ 1085 h 1186"/>
                <a:gd name="T76" fmla="*/ 90 w 1210"/>
                <a:gd name="T77" fmla="*/ 1176 h 1186"/>
                <a:gd name="T78" fmla="*/ 93 w 1210"/>
                <a:gd name="T79" fmla="*/ 1179 h 1186"/>
                <a:gd name="T80" fmla="*/ 98 w 1210"/>
                <a:gd name="T81" fmla="*/ 1179 h 1186"/>
                <a:gd name="T82" fmla="*/ 100 w 1210"/>
                <a:gd name="T83" fmla="*/ 1176 h 1186"/>
                <a:gd name="T84" fmla="*/ 67 w 1210"/>
                <a:gd name="T85" fmla="*/ 1069 h 1186"/>
                <a:gd name="T86" fmla="*/ 41 w 1210"/>
                <a:gd name="T87" fmla="*/ 1003 h 1186"/>
                <a:gd name="T88" fmla="*/ 29 w 1210"/>
                <a:gd name="T89" fmla="*/ 738 h 1186"/>
                <a:gd name="T90" fmla="*/ 262 w 1210"/>
                <a:gd name="T91" fmla="*/ 347 h 1186"/>
                <a:gd name="T92" fmla="*/ 713 w 1210"/>
                <a:gd name="T93" fmla="*/ 116 h 1186"/>
                <a:gd name="T94" fmla="*/ 949 w 1210"/>
                <a:gd name="T95" fmla="*/ 35 h 1186"/>
                <a:gd name="T96" fmla="*/ 1089 w 1210"/>
                <a:gd name="T97" fmla="*/ 16 h 1186"/>
                <a:gd name="T98" fmla="*/ 1121 w 1210"/>
                <a:gd name="T99" fmla="*/ 19 h 1186"/>
                <a:gd name="T100" fmla="*/ 1199 w 1210"/>
                <a:gd name="T101" fmla="*/ 24 h 1186"/>
                <a:gd name="T102" fmla="*/ 1203 w 1210"/>
                <a:gd name="T103" fmla="*/ 21 h 1186"/>
                <a:gd name="T104" fmla="*/ 1203 w 1210"/>
                <a:gd name="T105" fmla="*/ 16 h 1186"/>
                <a:gd name="T106" fmla="*/ 1199 w 1210"/>
                <a:gd name="T107" fmla="*/ 14 h 1186"/>
                <a:gd name="T108" fmla="*/ 1199 w 1210"/>
                <a:gd name="T109" fmla="*/ 14 h 1186"/>
                <a:gd name="T110" fmla="*/ 1115 w 1210"/>
                <a:gd name="T111" fmla="*/ 12 h 1186"/>
                <a:gd name="T112" fmla="*/ 1053 w 1210"/>
                <a:gd name="T113" fmla="*/ 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0" h="1186">
                  <a:moveTo>
                    <a:pt x="95" y="1186"/>
                  </a:moveTo>
                  <a:cubicBezTo>
                    <a:pt x="94" y="1186"/>
                    <a:pt x="92" y="1185"/>
                    <a:pt x="90" y="1184"/>
                  </a:cubicBezTo>
                  <a:cubicBezTo>
                    <a:pt x="87" y="1183"/>
                    <a:pt x="85" y="1180"/>
                    <a:pt x="85" y="1176"/>
                  </a:cubicBezTo>
                  <a:cubicBezTo>
                    <a:pt x="83" y="1143"/>
                    <a:pt x="70" y="1116"/>
                    <a:pt x="57" y="1087"/>
                  </a:cubicBezTo>
                  <a:cubicBezTo>
                    <a:pt x="52" y="1077"/>
                    <a:pt x="47" y="1066"/>
                    <a:pt x="43" y="1055"/>
                  </a:cubicBezTo>
                  <a:cubicBezTo>
                    <a:pt x="28" y="1019"/>
                    <a:pt x="18" y="980"/>
                    <a:pt x="11" y="939"/>
                  </a:cubicBezTo>
                  <a:cubicBezTo>
                    <a:pt x="0" y="866"/>
                    <a:pt x="2" y="791"/>
                    <a:pt x="19" y="715"/>
                  </a:cubicBezTo>
                  <a:cubicBezTo>
                    <a:pt x="49" y="574"/>
                    <a:pt x="132" y="440"/>
                    <a:pt x="251" y="336"/>
                  </a:cubicBezTo>
                  <a:cubicBezTo>
                    <a:pt x="374" y="229"/>
                    <a:pt x="528" y="168"/>
                    <a:pt x="688" y="110"/>
                  </a:cubicBezTo>
                  <a:cubicBezTo>
                    <a:pt x="717" y="99"/>
                    <a:pt x="717" y="99"/>
                    <a:pt x="717" y="99"/>
                  </a:cubicBezTo>
                  <a:cubicBezTo>
                    <a:pt x="798" y="69"/>
                    <a:pt x="882" y="38"/>
                    <a:pt x="966" y="14"/>
                  </a:cubicBezTo>
                  <a:cubicBezTo>
                    <a:pt x="1018" y="0"/>
                    <a:pt x="1066" y="3"/>
                    <a:pt x="1116" y="6"/>
                  </a:cubicBezTo>
                  <a:cubicBezTo>
                    <a:pt x="1143" y="8"/>
                    <a:pt x="1170" y="10"/>
                    <a:pt x="1199" y="9"/>
                  </a:cubicBezTo>
                  <a:cubicBezTo>
                    <a:pt x="1199" y="9"/>
                    <a:pt x="1199" y="9"/>
                    <a:pt x="1199" y="9"/>
                  </a:cubicBezTo>
                  <a:cubicBezTo>
                    <a:pt x="1199" y="9"/>
                    <a:pt x="1199" y="9"/>
                    <a:pt x="1200" y="9"/>
                  </a:cubicBezTo>
                  <a:cubicBezTo>
                    <a:pt x="1203" y="9"/>
                    <a:pt x="1206" y="10"/>
                    <a:pt x="1208" y="13"/>
                  </a:cubicBezTo>
                  <a:cubicBezTo>
                    <a:pt x="1210" y="16"/>
                    <a:pt x="1210" y="21"/>
                    <a:pt x="1208" y="24"/>
                  </a:cubicBezTo>
                  <a:cubicBezTo>
                    <a:pt x="1206" y="27"/>
                    <a:pt x="1203" y="29"/>
                    <a:pt x="1199" y="29"/>
                  </a:cubicBezTo>
                  <a:cubicBezTo>
                    <a:pt x="1173" y="30"/>
                    <a:pt x="1146" y="27"/>
                    <a:pt x="1121" y="25"/>
                  </a:cubicBezTo>
                  <a:cubicBezTo>
                    <a:pt x="1110" y="24"/>
                    <a:pt x="1100" y="22"/>
                    <a:pt x="1089" y="22"/>
                  </a:cubicBezTo>
                  <a:cubicBezTo>
                    <a:pt x="1047" y="18"/>
                    <a:pt x="1004" y="24"/>
                    <a:pt x="951" y="41"/>
                  </a:cubicBezTo>
                  <a:cubicBezTo>
                    <a:pt x="871" y="66"/>
                    <a:pt x="790" y="94"/>
                    <a:pt x="715" y="121"/>
                  </a:cubicBezTo>
                  <a:cubicBezTo>
                    <a:pt x="567" y="175"/>
                    <a:pt x="398" y="236"/>
                    <a:pt x="265" y="351"/>
                  </a:cubicBezTo>
                  <a:cubicBezTo>
                    <a:pt x="143" y="457"/>
                    <a:pt x="61" y="595"/>
                    <a:pt x="35" y="739"/>
                  </a:cubicBezTo>
                  <a:cubicBezTo>
                    <a:pt x="18" y="829"/>
                    <a:pt x="22" y="919"/>
                    <a:pt x="46" y="1002"/>
                  </a:cubicBezTo>
                  <a:cubicBezTo>
                    <a:pt x="53" y="1024"/>
                    <a:pt x="63" y="1046"/>
                    <a:pt x="72" y="1067"/>
                  </a:cubicBezTo>
                  <a:cubicBezTo>
                    <a:pt x="87" y="1101"/>
                    <a:pt x="103" y="1136"/>
                    <a:pt x="105" y="1176"/>
                  </a:cubicBezTo>
                  <a:cubicBezTo>
                    <a:pt x="105" y="1179"/>
                    <a:pt x="104" y="1182"/>
                    <a:pt x="101" y="1184"/>
                  </a:cubicBezTo>
                  <a:cubicBezTo>
                    <a:pt x="99" y="1185"/>
                    <a:pt x="97" y="1186"/>
                    <a:pt x="95" y="1186"/>
                  </a:cubicBezTo>
                  <a:close/>
                  <a:moveTo>
                    <a:pt x="1053" y="9"/>
                  </a:moveTo>
                  <a:cubicBezTo>
                    <a:pt x="1025" y="9"/>
                    <a:pt x="997" y="12"/>
                    <a:pt x="968" y="20"/>
                  </a:cubicBezTo>
                  <a:cubicBezTo>
                    <a:pt x="884" y="44"/>
                    <a:pt x="800" y="74"/>
                    <a:pt x="719" y="104"/>
                  </a:cubicBezTo>
                  <a:cubicBezTo>
                    <a:pt x="690" y="115"/>
                    <a:pt x="690" y="115"/>
                    <a:pt x="690" y="115"/>
                  </a:cubicBezTo>
                  <a:cubicBezTo>
                    <a:pt x="530" y="173"/>
                    <a:pt x="377" y="234"/>
                    <a:pt x="255" y="340"/>
                  </a:cubicBezTo>
                  <a:cubicBezTo>
                    <a:pt x="136" y="443"/>
                    <a:pt x="54" y="577"/>
                    <a:pt x="24" y="716"/>
                  </a:cubicBezTo>
                  <a:cubicBezTo>
                    <a:pt x="8" y="791"/>
                    <a:pt x="5" y="866"/>
                    <a:pt x="17" y="938"/>
                  </a:cubicBezTo>
                  <a:cubicBezTo>
                    <a:pt x="23" y="979"/>
                    <a:pt x="34" y="1018"/>
                    <a:pt x="48" y="1053"/>
                  </a:cubicBezTo>
                  <a:cubicBezTo>
                    <a:pt x="52" y="1064"/>
                    <a:pt x="57" y="1074"/>
                    <a:pt x="62" y="1085"/>
                  </a:cubicBezTo>
                  <a:cubicBezTo>
                    <a:pt x="76" y="1114"/>
                    <a:pt x="89" y="1141"/>
                    <a:pt x="90" y="1176"/>
                  </a:cubicBezTo>
                  <a:cubicBezTo>
                    <a:pt x="90" y="1178"/>
                    <a:pt x="92" y="1179"/>
                    <a:pt x="93" y="1179"/>
                  </a:cubicBezTo>
                  <a:cubicBezTo>
                    <a:pt x="94" y="1180"/>
                    <a:pt x="97" y="1180"/>
                    <a:pt x="98" y="1179"/>
                  </a:cubicBezTo>
                  <a:cubicBezTo>
                    <a:pt x="99" y="1179"/>
                    <a:pt x="100" y="1177"/>
                    <a:pt x="100" y="1176"/>
                  </a:cubicBezTo>
                  <a:cubicBezTo>
                    <a:pt x="98" y="1137"/>
                    <a:pt x="83" y="1104"/>
                    <a:pt x="67" y="1069"/>
                  </a:cubicBezTo>
                  <a:cubicBezTo>
                    <a:pt x="57" y="1048"/>
                    <a:pt x="48" y="1026"/>
                    <a:pt x="41" y="1003"/>
                  </a:cubicBezTo>
                  <a:cubicBezTo>
                    <a:pt x="17" y="920"/>
                    <a:pt x="13" y="828"/>
                    <a:pt x="29" y="738"/>
                  </a:cubicBezTo>
                  <a:cubicBezTo>
                    <a:pt x="56" y="593"/>
                    <a:pt x="138" y="454"/>
                    <a:pt x="262" y="347"/>
                  </a:cubicBezTo>
                  <a:cubicBezTo>
                    <a:pt x="395" y="231"/>
                    <a:pt x="564" y="170"/>
                    <a:pt x="713" y="116"/>
                  </a:cubicBezTo>
                  <a:cubicBezTo>
                    <a:pt x="788" y="89"/>
                    <a:pt x="869" y="61"/>
                    <a:pt x="949" y="35"/>
                  </a:cubicBezTo>
                  <a:cubicBezTo>
                    <a:pt x="1003" y="18"/>
                    <a:pt x="1046" y="12"/>
                    <a:pt x="1089" y="16"/>
                  </a:cubicBezTo>
                  <a:cubicBezTo>
                    <a:pt x="1100" y="17"/>
                    <a:pt x="1111" y="18"/>
                    <a:pt x="1121" y="19"/>
                  </a:cubicBezTo>
                  <a:cubicBezTo>
                    <a:pt x="1147" y="22"/>
                    <a:pt x="1173" y="25"/>
                    <a:pt x="1199" y="24"/>
                  </a:cubicBezTo>
                  <a:cubicBezTo>
                    <a:pt x="1201" y="24"/>
                    <a:pt x="1202" y="22"/>
                    <a:pt x="1203" y="21"/>
                  </a:cubicBezTo>
                  <a:cubicBezTo>
                    <a:pt x="1204" y="20"/>
                    <a:pt x="1204" y="18"/>
                    <a:pt x="1203" y="16"/>
                  </a:cubicBezTo>
                  <a:cubicBezTo>
                    <a:pt x="1202" y="15"/>
                    <a:pt x="1201" y="15"/>
                    <a:pt x="1199" y="14"/>
                  </a:cubicBezTo>
                  <a:cubicBezTo>
                    <a:pt x="1199" y="14"/>
                    <a:pt x="1199" y="14"/>
                    <a:pt x="1199" y="14"/>
                  </a:cubicBezTo>
                  <a:cubicBezTo>
                    <a:pt x="1170" y="16"/>
                    <a:pt x="1142" y="14"/>
                    <a:pt x="1115" y="12"/>
                  </a:cubicBezTo>
                  <a:cubicBezTo>
                    <a:pt x="1094" y="10"/>
                    <a:pt x="1073" y="9"/>
                    <a:pt x="1053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2507" y="3"/>
              <a:ext cx="1225" cy="1226"/>
            </a:xfrm>
            <a:custGeom>
              <a:avLst/>
              <a:gdLst>
                <a:gd name="T0" fmla="*/ 857 w 872"/>
                <a:gd name="T1" fmla="*/ 6 h 873"/>
                <a:gd name="T2" fmla="*/ 639 w 872"/>
                <a:gd name="T3" fmla="*/ 67 h 873"/>
                <a:gd name="T4" fmla="*/ 463 w 872"/>
                <a:gd name="T5" fmla="*/ 159 h 873"/>
                <a:gd name="T6" fmla="*/ 200 w 872"/>
                <a:gd name="T7" fmla="*/ 439 h 873"/>
                <a:gd name="T8" fmla="*/ 53 w 872"/>
                <a:gd name="T9" fmla="*/ 567 h 873"/>
                <a:gd name="T10" fmla="*/ 9 w 872"/>
                <a:gd name="T11" fmla="*/ 650 h 873"/>
                <a:gd name="T12" fmla="*/ 67 w 872"/>
                <a:gd name="T13" fmla="*/ 867 h 873"/>
                <a:gd name="T14" fmla="*/ 78 w 872"/>
                <a:gd name="T15" fmla="*/ 856 h 873"/>
                <a:gd name="T16" fmla="*/ 31 w 872"/>
                <a:gd name="T17" fmla="*/ 617 h 873"/>
                <a:gd name="T18" fmla="*/ 151 w 872"/>
                <a:gd name="T19" fmla="*/ 508 h 873"/>
                <a:gd name="T20" fmla="*/ 273 w 872"/>
                <a:gd name="T21" fmla="*/ 380 h 873"/>
                <a:gd name="T22" fmla="*/ 527 w 872"/>
                <a:gd name="T23" fmla="*/ 134 h 873"/>
                <a:gd name="T24" fmla="*/ 710 w 872"/>
                <a:gd name="T25" fmla="*/ 65 h 873"/>
                <a:gd name="T26" fmla="*/ 864 w 872"/>
                <a:gd name="T27" fmla="*/ 18 h 873"/>
                <a:gd name="T28" fmla="*/ 857 w 872"/>
                <a:gd name="T29" fmla="*/ 6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2" h="873">
                  <a:moveTo>
                    <a:pt x="857" y="6"/>
                  </a:moveTo>
                  <a:cubicBezTo>
                    <a:pt x="791" y="47"/>
                    <a:pt x="711" y="45"/>
                    <a:pt x="639" y="67"/>
                  </a:cubicBezTo>
                  <a:cubicBezTo>
                    <a:pt x="575" y="87"/>
                    <a:pt x="515" y="119"/>
                    <a:pt x="463" y="159"/>
                  </a:cubicBezTo>
                  <a:cubicBezTo>
                    <a:pt x="360" y="238"/>
                    <a:pt x="288" y="346"/>
                    <a:pt x="200" y="439"/>
                  </a:cubicBezTo>
                  <a:cubicBezTo>
                    <a:pt x="155" y="487"/>
                    <a:pt x="102" y="523"/>
                    <a:pt x="53" y="567"/>
                  </a:cubicBezTo>
                  <a:cubicBezTo>
                    <a:pt x="24" y="593"/>
                    <a:pt x="14" y="613"/>
                    <a:pt x="9" y="650"/>
                  </a:cubicBezTo>
                  <a:cubicBezTo>
                    <a:pt x="0" y="722"/>
                    <a:pt x="6" y="818"/>
                    <a:pt x="67" y="867"/>
                  </a:cubicBezTo>
                  <a:cubicBezTo>
                    <a:pt x="75" y="873"/>
                    <a:pt x="85" y="862"/>
                    <a:pt x="78" y="856"/>
                  </a:cubicBezTo>
                  <a:cubicBezTo>
                    <a:pt x="19" y="809"/>
                    <a:pt x="3" y="686"/>
                    <a:pt x="31" y="617"/>
                  </a:cubicBezTo>
                  <a:cubicBezTo>
                    <a:pt x="51" y="570"/>
                    <a:pt x="113" y="542"/>
                    <a:pt x="151" y="508"/>
                  </a:cubicBezTo>
                  <a:cubicBezTo>
                    <a:pt x="195" y="469"/>
                    <a:pt x="234" y="425"/>
                    <a:pt x="273" y="380"/>
                  </a:cubicBezTo>
                  <a:cubicBezTo>
                    <a:pt x="349" y="290"/>
                    <a:pt x="424" y="195"/>
                    <a:pt x="527" y="134"/>
                  </a:cubicBezTo>
                  <a:cubicBezTo>
                    <a:pt x="584" y="100"/>
                    <a:pt x="646" y="77"/>
                    <a:pt x="710" y="65"/>
                  </a:cubicBezTo>
                  <a:cubicBezTo>
                    <a:pt x="765" y="55"/>
                    <a:pt x="817" y="48"/>
                    <a:pt x="864" y="18"/>
                  </a:cubicBezTo>
                  <a:cubicBezTo>
                    <a:pt x="872" y="13"/>
                    <a:pt x="865" y="0"/>
                    <a:pt x="85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3"/>
            <p:cNvSpPr>
              <a:spLocks noEditPoints="1"/>
            </p:cNvSpPr>
            <p:nvPr/>
          </p:nvSpPr>
          <p:spPr bwMode="auto">
            <a:xfrm>
              <a:off x="2494" y="3"/>
              <a:ext cx="1238" cy="1223"/>
            </a:xfrm>
            <a:custGeom>
              <a:avLst/>
              <a:gdLst>
                <a:gd name="T0" fmla="*/ 81 w 881"/>
                <a:gd name="T1" fmla="*/ 871 h 871"/>
                <a:gd name="T2" fmla="*/ 75 w 881"/>
                <a:gd name="T3" fmla="*/ 869 h 871"/>
                <a:gd name="T4" fmla="*/ 16 w 881"/>
                <a:gd name="T5" fmla="*/ 650 h 871"/>
                <a:gd name="T6" fmla="*/ 60 w 881"/>
                <a:gd name="T7" fmla="*/ 565 h 871"/>
                <a:gd name="T8" fmla="*/ 117 w 881"/>
                <a:gd name="T9" fmla="*/ 517 h 871"/>
                <a:gd name="T10" fmla="*/ 207 w 881"/>
                <a:gd name="T11" fmla="*/ 438 h 871"/>
                <a:gd name="T12" fmla="*/ 293 w 881"/>
                <a:gd name="T13" fmla="*/ 339 h 871"/>
                <a:gd name="T14" fmla="*/ 470 w 881"/>
                <a:gd name="T15" fmla="*/ 157 h 871"/>
                <a:gd name="T16" fmla="*/ 647 w 881"/>
                <a:gd name="T17" fmla="*/ 65 h 871"/>
                <a:gd name="T18" fmla="*/ 728 w 881"/>
                <a:gd name="T19" fmla="*/ 47 h 871"/>
                <a:gd name="T20" fmla="*/ 864 w 881"/>
                <a:gd name="T21" fmla="*/ 3 h 871"/>
                <a:gd name="T22" fmla="*/ 864 w 881"/>
                <a:gd name="T23" fmla="*/ 3 h 871"/>
                <a:gd name="T24" fmla="*/ 878 w 881"/>
                <a:gd name="T25" fmla="*/ 6 h 871"/>
                <a:gd name="T26" fmla="*/ 875 w 881"/>
                <a:gd name="T27" fmla="*/ 21 h 871"/>
                <a:gd name="T28" fmla="*/ 740 w 881"/>
                <a:gd name="T29" fmla="*/ 64 h 871"/>
                <a:gd name="T30" fmla="*/ 720 w 881"/>
                <a:gd name="T31" fmla="*/ 68 h 871"/>
                <a:gd name="T32" fmla="*/ 537 w 881"/>
                <a:gd name="T33" fmla="*/ 136 h 871"/>
                <a:gd name="T34" fmla="*/ 307 w 881"/>
                <a:gd name="T35" fmla="*/ 354 h 871"/>
                <a:gd name="T36" fmla="*/ 284 w 881"/>
                <a:gd name="T37" fmla="*/ 382 h 871"/>
                <a:gd name="T38" fmla="*/ 162 w 881"/>
                <a:gd name="T39" fmla="*/ 510 h 871"/>
                <a:gd name="T40" fmla="*/ 122 w 881"/>
                <a:gd name="T41" fmla="*/ 540 h 871"/>
                <a:gd name="T42" fmla="*/ 43 w 881"/>
                <a:gd name="T43" fmla="*/ 618 h 871"/>
                <a:gd name="T44" fmla="*/ 89 w 881"/>
                <a:gd name="T45" fmla="*/ 854 h 871"/>
                <a:gd name="T46" fmla="*/ 92 w 881"/>
                <a:gd name="T47" fmla="*/ 862 h 871"/>
                <a:gd name="T48" fmla="*/ 85 w 881"/>
                <a:gd name="T49" fmla="*/ 870 h 871"/>
                <a:gd name="T50" fmla="*/ 81 w 881"/>
                <a:gd name="T51" fmla="*/ 871 h 871"/>
                <a:gd name="T52" fmla="*/ 867 w 881"/>
                <a:gd name="T53" fmla="*/ 8 h 871"/>
                <a:gd name="T54" fmla="*/ 729 w 881"/>
                <a:gd name="T55" fmla="*/ 52 h 871"/>
                <a:gd name="T56" fmla="*/ 649 w 881"/>
                <a:gd name="T57" fmla="*/ 70 h 871"/>
                <a:gd name="T58" fmla="*/ 473 w 881"/>
                <a:gd name="T59" fmla="*/ 162 h 871"/>
                <a:gd name="T60" fmla="*/ 297 w 881"/>
                <a:gd name="T61" fmla="*/ 343 h 871"/>
                <a:gd name="T62" fmla="*/ 211 w 881"/>
                <a:gd name="T63" fmla="*/ 441 h 871"/>
                <a:gd name="T64" fmla="*/ 121 w 881"/>
                <a:gd name="T65" fmla="*/ 521 h 871"/>
                <a:gd name="T66" fmla="*/ 64 w 881"/>
                <a:gd name="T67" fmla="*/ 569 h 871"/>
                <a:gd name="T68" fmla="*/ 21 w 881"/>
                <a:gd name="T69" fmla="*/ 651 h 871"/>
                <a:gd name="T70" fmla="*/ 78 w 881"/>
                <a:gd name="T71" fmla="*/ 864 h 871"/>
                <a:gd name="T72" fmla="*/ 83 w 881"/>
                <a:gd name="T73" fmla="*/ 865 h 871"/>
                <a:gd name="T74" fmla="*/ 87 w 881"/>
                <a:gd name="T75" fmla="*/ 861 h 871"/>
                <a:gd name="T76" fmla="*/ 85 w 881"/>
                <a:gd name="T77" fmla="*/ 858 h 871"/>
                <a:gd name="T78" fmla="*/ 38 w 881"/>
                <a:gd name="T79" fmla="*/ 616 h 871"/>
                <a:gd name="T80" fmla="*/ 118 w 881"/>
                <a:gd name="T81" fmla="*/ 536 h 871"/>
                <a:gd name="T82" fmla="*/ 158 w 881"/>
                <a:gd name="T83" fmla="*/ 506 h 871"/>
                <a:gd name="T84" fmla="*/ 280 w 881"/>
                <a:gd name="T85" fmla="*/ 378 h 871"/>
                <a:gd name="T86" fmla="*/ 303 w 881"/>
                <a:gd name="T87" fmla="*/ 351 h 871"/>
                <a:gd name="T88" fmla="*/ 534 w 881"/>
                <a:gd name="T89" fmla="*/ 131 h 871"/>
                <a:gd name="T90" fmla="*/ 719 w 881"/>
                <a:gd name="T91" fmla="*/ 62 h 871"/>
                <a:gd name="T92" fmla="*/ 739 w 881"/>
                <a:gd name="T93" fmla="*/ 59 h 871"/>
                <a:gd name="T94" fmla="*/ 872 w 881"/>
                <a:gd name="T95" fmla="*/ 16 h 871"/>
                <a:gd name="T96" fmla="*/ 873 w 881"/>
                <a:gd name="T97" fmla="*/ 9 h 871"/>
                <a:gd name="T98" fmla="*/ 867 w 881"/>
                <a:gd name="T99" fmla="*/ 8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1" h="871">
                  <a:moveTo>
                    <a:pt x="81" y="871"/>
                  </a:moveTo>
                  <a:cubicBezTo>
                    <a:pt x="79" y="871"/>
                    <a:pt x="77" y="870"/>
                    <a:pt x="75" y="869"/>
                  </a:cubicBezTo>
                  <a:cubicBezTo>
                    <a:pt x="0" y="810"/>
                    <a:pt x="11" y="686"/>
                    <a:pt x="16" y="650"/>
                  </a:cubicBezTo>
                  <a:cubicBezTo>
                    <a:pt x="21" y="611"/>
                    <a:pt x="31" y="591"/>
                    <a:pt x="60" y="565"/>
                  </a:cubicBezTo>
                  <a:cubicBezTo>
                    <a:pt x="79" y="548"/>
                    <a:pt x="98" y="532"/>
                    <a:pt x="117" y="517"/>
                  </a:cubicBezTo>
                  <a:cubicBezTo>
                    <a:pt x="148" y="492"/>
                    <a:pt x="179" y="467"/>
                    <a:pt x="207" y="438"/>
                  </a:cubicBezTo>
                  <a:cubicBezTo>
                    <a:pt x="237" y="406"/>
                    <a:pt x="265" y="372"/>
                    <a:pt x="293" y="339"/>
                  </a:cubicBezTo>
                  <a:cubicBezTo>
                    <a:pt x="347" y="275"/>
                    <a:pt x="402" y="209"/>
                    <a:pt x="470" y="157"/>
                  </a:cubicBezTo>
                  <a:cubicBezTo>
                    <a:pt x="524" y="116"/>
                    <a:pt x="583" y="85"/>
                    <a:pt x="647" y="65"/>
                  </a:cubicBezTo>
                  <a:cubicBezTo>
                    <a:pt x="674" y="56"/>
                    <a:pt x="701" y="51"/>
                    <a:pt x="728" y="47"/>
                  </a:cubicBezTo>
                  <a:cubicBezTo>
                    <a:pt x="775" y="38"/>
                    <a:pt x="823" y="29"/>
                    <a:pt x="864" y="3"/>
                  </a:cubicBezTo>
                  <a:cubicBezTo>
                    <a:pt x="864" y="3"/>
                    <a:pt x="864" y="3"/>
                    <a:pt x="864" y="3"/>
                  </a:cubicBezTo>
                  <a:cubicBezTo>
                    <a:pt x="870" y="0"/>
                    <a:pt x="875" y="2"/>
                    <a:pt x="878" y="6"/>
                  </a:cubicBezTo>
                  <a:cubicBezTo>
                    <a:pt x="881" y="11"/>
                    <a:pt x="880" y="17"/>
                    <a:pt x="875" y="21"/>
                  </a:cubicBezTo>
                  <a:cubicBezTo>
                    <a:pt x="833" y="47"/>
                    <a:pt x="788" y="55"/>
                    <a:pt x="740" y="64"/>
                  </a:cubicBezTo>
                  <a:cubicBezTo>
                    <a:pt x="734" y="65"/>
                    <a:pt x="727" y="66"/>
                    <a:pt x="720" y="68"/>
                  </a:cubicBezTo>
                  <a:cubicBezTo>
                    <a:pt x="654" y="80"/>
                    <a:pt x="592" y="103"/>
                    <a:pt x="537" y="136"/>
                  </a:cubicBezTo>
                  <a:cubicBezTo>
                    <a:pt x="445" y="191"/>
                    <a:pt x="375" y="274"/>
                    <a:pt x="307" y="354"/>
                  </a:cubicBezTo>
                  <a:cubicBezTo>
                    <a:pt x="299" y="364"/>
                    <a:pt x="292" y="373"/>
                    <a:pt x="284" y="382"/>
                  </a:cubicBezTo>
                  <a:cubicBezTo>
                    <a:pt x="249" y="423"/>
                    <a:pt x="208" y="470"/>
                    <a:pt x="162" y="510"/>
                  </a:cubicBezTo>
                  <a:cubicBezTo>
                    <a:pt x="150" y="521"/>
                    <a:pt x="136" y="530"/>
                    <a:pt x="122" y="540"/>
                  </a:cubicBezTo>
                  <a:cubicBezTo>
                    <a:pt x="90" y="563"/>
                    <a:pt x="57" y="586"/>
                    <a:pt x="43" y="618"/>
                  </a:cubicBezTo>
                  <a:cubicBezTo>
                    <a:pt x="15" y="685"/>
                    <a:pt x="30" y="807"/>
                    <a:pt x="89" y="854"/>
                  </a:cubicBezTo>
                  <a:cubicBezTo>
                    <a:pt x="91" y="856"/>
                    <a:pt x="93" y="859"/>
                    <a:pt x="92" y="862"/>
                  </a:cubicBezTo>
                  <a:cubicBezTo>
                    <a:pt x="92" y="866"/>
                    <a:pt x="89" y="869"/>
                    <a:pt x="85" y="870"/>
                  </a:cubicBezTo>
                  <a:cubicBezTo>
                    <a:pt x="84" y="871"/>
                    <a:pt x="83" y="871"/>
                    <a:pt x="81" y="871"/>
                  </a:cubicBezTo>
                  <a:close/>
                  <a:moveTo>
                    <a:pt x="867" y="8"/>
                  </a:moveTo>
                  <a:cubicBezTo>
                    <a:pt x="825" y="35"/>
                    <a:pt x="776" y="43"/>
                    <a:pt x="729" y="52"/>
                  </a:cubicBezTo>
                  <a:cubicBezTo>
                    <a:pt x="702" y="57"/>
                    <a:pt x="675" y="62"/>
                    <a:pt x="649" y="70"/>
                  </a:cubicBezTo>
                  <a:cubicBezTo>
                    <a:pt x="586" y="90"/>
                    <a:pt x="527" y="120"/>
                    <a:pt x="473" y="162"/>
                  </a:cubicBezTo>
                  <a:cubicBezTo>
                    <a:pt x="406" y="213"/>
                    <a:pt x="351" y="279"/>
                    <a:pt x="297" y="343"/>
                  </a:cubicBezTo>
                  <a:cubicBezTo>
                    <a:pt x="270" y="376"/>
                    <a:pt x="241" y="410"/>
                    <a:pt x="211" y="441"/>
                  </a:cubicBezTo>
                  <a:cubicBezTo>
                    <a:pt x="183" y="471"/>
                    <a:pt x="151" y="497"/>
                    <a:pt x="121" y="521"/>
                  </a:cubicBezTo>
                  <a:cubicBezTo>
                    <a:pt x="102" y="537"/>
                    <a:pt x="82" y="552"/>
                    <a:pt x="64" y="569"/>
                  </a:cubicBezTo>
                  <a:cubicBezTo>
                    <a:pt x="36" y="594"/>
                    <a:pt x="26" y="613"/>
                    <a:pt x="21" y="651"/>
                  </a:cubicBezTo>
                  <a:cubicBezTo>
                    <a:pt x="16" y="686"/>
                    <a:pt x="6" y="807"/>
                    <a:pt x="78" y="864"/>
                  </a:cubicBezTo>
                  <a:cubicBezTo>
                    <a:pt x="80" y="866"/>
                    <a:pt x="82" y="866"/>
                    <a:pt x="83" y="865"/>
                  </a:cubicBezTo>
                  <a:cubicBezTo>
                    <a:pt x="85" y="865"/>
                    <a:pt x="86" y="863"/>
                    <a:pt x="87" y="861"/>
                  </a:cubicBezTo>
                  <a:cubicBezTo>
                    <a:pt x="87" y="860"/>
                    <a:pt x="86" y="859"/>
                    <a:pt x="85" y="858"/>
                  </a:cubicBezTo>
                  <a:cubicBezTo>
                    <a:pt x="25" y="810"/>
                    <a:pt x="9" y="685"/>
                    <a:pt x="38" y="616"/>
                  </a:cubicBezTo>
                  <a:cubicBezTo>
                    <a:pt x="52" y="582"/>
                    <a:pt x="86" y="559"/>
                    <a:pt x="118" y="536"/>
                  </a:cubicBezTo>
                  <a:cubicBezTo>
                    <a:pt x="133" y="526"/>
                    <a:pt x="146" y="516"/>
                    <a:pt x="158" y="506"/>
                  </a:cubicBezTo>
                  <a:cubicBezTo>
                    <a:pt x="204" y="466"/>
                    <a:pt x="245" y="419"/>
                    <a:pt x="280" y="378"/>
                  </a:cubicBezTo>
                  <a:cubicBezTo>
                    <a:pt x="287" y="369"/>
                    <a:pt x="295" y="360"/>
                    <a:pt x="303" y="351"/>
                  </a:cubicBezTo>
                  <a:cubicBezTo>
                    <a:pt x="371" y="270"/>
                    <a:pt x="441" y="187"/>
                    <a:pt x="534" y="131"/>
                  </a:cubicBezTo>
                  <a:cubicBezTo>
                    <a:pt x="590" y="98"/>
                    <a:pt x="652" y="75"/>
                    <a:pt x="719" y="62"/>
                  </a:cubicBezTo>
                  <a:cubicBezTo>
                    <a:pt x="726" y="61"/>
                    <a:pt x="733" y="60"/>
                    <a:pt x="739" y="59"/>
                  </a:cubicBezTo>
                  <a:cubicBezTo>
                    <a:pt x="786" y="50"/>
                    <a:pt x="831" y="42"/>
                    <a:pt x="872" y="16"/>
                  </a:cubicBezTo>
                  <a:cubicBezTo>
                    <a:pt x="875" y="14"/>
                    <a:pt x="874" y="11"/>
                    <a:pt x="873" y="9"/>
                  </a:cubicBezTo>
                  <a:cubicBezTo>
                    <a:pt x="873" y="9"/>
                    <a:pt x="871" y="6"/>
                    <a:pt x="867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2917" y="3577"/>
              <a:ext cx="267" cy="614"/>
            </a:xfrm>
            <a:custGeom>
              <a:avLst/>
              <a:gdLst>
                <a:gd name="T0" fmla="*/ 14 w 190"/>
                <a:gd name="T1" fmla="*/ 9 h 437"/>
                <a:gd name="T2" fmla="*/ 32 w 190"/>
                <a:gd name="T3" fmla="*/ 188 h 437"/>
                <a:gd name="T4" fmla="*/ 90 w 190"/>
                <a:gd name="T5" fmla="*/ 294 h 437"/>
                <a:gd name="T6" fmla="*/ 112 w 190"/>
                <a:gd name="T7" fmla="*/ 427 h 437"/>
                <a:gd name="T8" fmla="*/ 126 w 190"/>
                <a:gd name="T9" fmla="*/ 428 h 437"/>
                <a:gd name="T10" fmla="*/ 186 w 190"/>
                <a:gd name="T11" fmla="*/ 230 h 437"/>
                <a:gd name="T12" fmla="*/ 172 w 190"/>
                <a:gd name="T13" fmla="*/ 226 h 437"/>
                <a:gd name="T14" fmla="*/ 112 w 190"/>
                <a:gd name="T15" fmla="*/ 425 h 437"/>
                <a:gd name="T16" fmla="*/ 127 w 190"/>
                <a:gd name="T17" fmla="*/ 427 h 437"/>
                <a:gd name="T18" fmla="*/ 86 w 190"/>
                <a:gd name="T19" fmla="*/ 244 h 437"/>
                <a:gd name="T20" fmla="*/ 28 w 190"/>
                <a:gd name="T21" fmla="*/ 139 h 437"/>
                <a:gd name="T22" fmla="*/ 29 w 190"/>
                <a:gd name="T23" fmla="*/ 9 h 437"/>
                <a:gd name="T24" fmla="*/ 14 w 190"/>
                <a:gd name="T25" fmla="*/ 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437">
                  <a:moveTo>
                    <a:pt x="14" y="9"/>
                  </a:moveTo>
                  <a:cubicBezTo>
                    <a:pt x="6" y="70"/>
                    <a:pt x="0" y="133"/>
                    <a:pt x="32" y="188"/>
                  </a:cubicBezTo>
                  <a:cubicBezTo>
                    <a:pt x="53" y="223"/>
                    <a:pt x="77" y="253"/>
                    <a:pt x="90" y="294"/>
                  </a:cubicBezTo>
                  <a:cubicBezTo>
                    <a:pt x="103" y="337"/>
                    <a:pt x="107" y="382"/>
                    <a:pt x="112" y="427"/>
                  </a:cubicBezTo>
                  <a:cubicBezTo>
                    <a:pt x="113" y="434"/>
                    <a:pt x="125" y="437"/>
                    <a:pt x="126" y="428"/>
                  </a:cubicBezTo>
                  <a:cubicBezTo>
                    <a:pt x="140" y="360"/>
                    <a:pt x="159" y="295"/>
                    <a:pt x="186" y="230"/>
                  </a:cubicBezTo>
                  <a:cubicBezTo>
                    <a:pt x="190" y="221"/>
                    <a:pt x="175" y="217"/>
                    <a:pt x="172" y="226"/>
                  </a:cubicBezTo>
                  <a:cubicBezTo>
                    <a:pt x="145" y="291"/>
                    <a:pt x="125" y="356"/>
                    <a:pt x="112" y="425"/>
                  </a:cubicBezTo>
                  <a:cubicBezTo>
                    <a:pt x="117" y="425"/>
                    <a:pt x="122" y="426"/>
                    <a:pt x="127" y="427"/>
                  </a:cubicBezTo>
                  <a:cubicBezTo>
                    <a:pt x="121" y="364"/>
                    <a:pt x="114" y="300"/>
                    <a:pt x="86" y="244"/>
                  </a:cubicBezTo>
                  <a:cubicBezTo>
                    <a:pt x="68" y="208"/>
                    <a:pt x="38" y="179"/>
                    <a:pt x="28" y="139"/>
                  </a:cubicBezTo>
                  <a:cubicBezTo>
                    <a:pt x="17" y="97"/>
                    <a:pt x="23" y="52"/>
                    <a:pt x="29" y="9"/>
                  </a:cubicBezTo>
                  <a:cubicBezTo>
                    <a:pt x="30" y="0"/>
                    <a:pt x="15" y="0"/>
                    <a:pt x="14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75"/>
            <p:cNvSpPr>
              <a:spLocks noEditPoints="1"/>
            </p:cNvSpPr>
            <p:nvPr/>
          </p:nvSpPr>
          <p:spPr bwMode="auto">
            <a:xfrm>
              <a:off x="2914" y="3575"/>
              <a:ext cx="271" cy="616"/>
            </a:xfrm>
            <a:custGeom>
              <a:avLst/>
              <a:gdLst>
                <a:gd name="T0" fmla="*/ 122 w 193"/>
                <a:gd name="T1" fmla="*/ 438 h 438"/>
                <a:gd name="T2" fmla="*/ 122 w 193"/>
                <a:gd name="T3" fmla="*/ 438 h 438"/>
                <a:gd name="T4" fmla="*/ 111 w 193"/>
                <a:gd name="T5" fmla="*/ 428 h 438"/>
                <a:gd name="T6" fmla="*/ 111 w 193"/>
                <a:gd name="T7" fmla="*/ 428 h 438"/>
                <a:gd name="T8" fmla="*/ 111 w 193"/>
                <a:gd name="T9" fmla="*/ 427 h 438"/>
                <a:gd name="T10" fmla="*/ 111 w 193"/>
                <a:gd name="T11" fmla="*/ 423 h 438"/>
                <a:gd name="T12" fmla="*/ 89 w 193"/>
                <a:gd name="T13" fmla="*/ 296 h 438"/>
                <a:gd name="T14" fmla="*/ 48 w 193"/>
                <a:gd name="T15" fmla="*/ 217 h 438"/>
                <a:gd name="T16" fmla="*/ 32 w 193"/>
                <a:gd name="T17" fmla="*/ 190 h 438"/>
                <a:gd name="T18" fmla="*/ 13 w 193"/>
                <a:gd name="T19" fmla="*/ 10 h 438"/>
                <a:gd name="T20" fmla="*/ 13 w 193"/>
                <a:gd name="T21" fmla="*/ 10 h 438"/>
                <a:gd name="T22" fmla="*/ 20 w 193"/>
                <a:gd name="T23" fmla="*/ 1 h 438"/>
                <a:gd name="T24" fmla="*/ 30 w 193"/>
                <a:gd name="T25" fmla="*/ 3 h 438"/>
                <a:gd name="T26" fmla="*/ 34 w 193"/>
                <a:gd name="T27" fmla="*/ 11 h 438"/>
                <a:gd name="T28" fmla="*/ 33 w 193"/>
                <a:gd name="T29" fmla="*/ 16 h 438"/>
                <a:gd name="T30" fmla="*/ 32 w 193"/>
                <a:gd name="T31" fmla="*/ 140 h 438"/>
                <a:gd name="T32" fmla="*/ 66 w 193"/>
                <a:gd name="T33" fmla="*/ 204 h 438"/>
                <a:gd name="T34" fmla="*/ 90 w 193"/>
                <a:gd name="T35" fmla="*/ 244 h 438"/>
                <a:gd name="T36" fmla="*/ 124 w 193"/>
                <a:gd name="T37" fmla="*/ 366 h 438"/>
                <a:gd name="T38" fmla="*/ 171 w 193"/>
                <a:gd name="T39" fmla="*/ 226 h 438"/>
                <a:gd name="T40" fmla="*/ 186 w 193"/>
                <a:gd name="T41" fmla="*/ 220 h 438"/>
                <a:gd name="T42" fmla="*/ 191 w 193"/>
                <a:gd name="T43" fmla="*/ 232 h 438"/>
                <a:gd name="T44" fmla="*/ 132 w 193"/>
                <a:gd name="T45" fmla="*/ 428 h 438"/>
                <a:gd name="T46" fmla="*/ 132 w 193"/>
                <a:gd name="T47" fmla="*/ 431 h 438"/>
                <a:gd name="T48" fmla="*/ 131 w 193"/>
                <a:gd name="T49" fmla="*/ 431 h 438"/>
                <a:gd name="T50" fmla="*/ 122 w 193"/>
                <a:gd name="T51" fmla="*/ 438 h 438"/>
                <a:gd name="T52" fmla="*/ 117 w 193"/>
                <a:gd name="T53" fmla="*/ 429 h 438"/>
                <a:gd name="T54" fmla="*/ 122 w 193"/>
                <a:gd name="T55" fmla="*/ 432 h 438"/>
                <a:gd name="T56" fmla="*/ 125 w 193"/>
                <a:gd name="T57" fmla="*/ 430 h 438"/>
                <a:gd name="T58" fmla="*/ 117 w 193"/>
                <a:gd name="T59" fmla="*/ 429 h 438"/>
                <a:gd name="T60" fmla="*/ 117 w 193"/>
                <a:gd name="T61" fmla="*/ 423 h 438"/>
                <a:gd name="T62" fmla="*/ 126 w 193"/>
                <a:gd name="T63" fmla="*/ 424 h 438"/>
                <a:gd name="T64" fmla="*/ 123 w 193"/>
                <a:gd name="T65" fmla="*/ 397 h 438"/>
                <a:gd name="T66" fmla="*/ 117 w 193"/>
                <a:gd name="T67" fmla="*/ 423 h 438"/>
                <a:gd name="T68" fmla="*/ 127 w 193"/>
                <a:gd name="T69" fmla="*/ 381 h 438"/>
                <a:gd name="T70" fmla="*/ 130 w 193"/>
                <a:gd name="T71" fmla="*/ 409 h 438"/>
                <a:gd name="T72" fmla="*/ 185 w 193"/>
                <a:gd name="T73" fmla="*/ 230 h 438"/>
                <a:gd name="T74" fmla="*/ 183 w 193"/>
                <a:gd name="T75" fmla="*/ 225 h 438"/>
                <a:gd name="T76" fmla="*/ 176 w 193"/>
                <a:gd name="T77" fmla="*/ 228 h 438"/>
                <a:gd name="T78" fmla="*/ 127 w 193"/>
                <a:gd name="T79" fmla="*/ 381 h 438"/>
                <a:gd name="T80" fmla="*/ 19 w 193"/>
                <a:gd name="T81" fmla="*/ 11 h 438"/>
                <a:gd name="T82" fmla="*/ 19 w 193"/>
                <a:gd name="T83" fmla="*/ 11 h 438"/>
                <a:gd name="T84" fmla="*/ 37 w 193"/>
                <a:gd name="T85" fmla="*/ 187 h 438"/>
                <a:gd name="T86" fmla="*/ 53 w 193"/>
                <a:gd name="T87" fmla="*/ 214 h 438"/>
                <a:gd name="T88" fmla="*/ 94 w 193"/>
                <a:gd name="T89" fmla="*/ 294 h 438"/>
                <a:gd name="T90" fmla="*/ 115 w 193"/>
                <a:gd name="T91" fmla="*/ 408 h 438"/>
                <a:gd name="T92" fmla="*/ 121 w 193"/>
                <a:gd name="T93" fmla="*/ 381 h 438"/>
                <a:gd name="T94" fmla="*/ 85 w 193"/>
                <a:gd name="T95" fmla="*/ 246 h 438"/>
                <a:gd name="T96" fmla="*/ 61 w 193"/>
                <a:gd name="T97" fmla="*/ 207 h 438"/>
                <a:gd name="T98" fmla="*/ 27 w 193"/>
                <a:gd name="T99" fmla="*/ 141 h 438"/>
                <a:gd name="T100" fmla="*/ 27 w 193"/>
                <a:gd name="T101" fmla="*/ 15 h 438"/>
                <a:gd name="T102" fmla="*/ 28 w 193"/>
                <a:gd name="T103" fmla="*/ 10 h 438"/>
                <a:gd name="T104" fmla="*/ 27 w 193"/>
                <a:gd name="T105" fmla="*/ 7 h 438"/>
                <a:gd name="T106" fmla="*/ 22 w 193"/>
                <a:gd name="T107" fmla="*/ 7 h 438"/>
                <a:gd name="T108" fmla="*/ 19 w 193"/>
                <a:gd name="T109" fmla="*/ 1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438">
                  <a:moveTo>
                    <a:pt x="122" y="438"/>
                  </a:moveTo>
                  <a:cubicBezTo>
                    <a:pt x="122" y="438"/>
                    <a:pt x="122" y="438"/>
                    <a:pt x="122" y="438"/>
                  </a:cubicBezTo>
                  <a:cubicBezTo>
                    <a:pt x="117" y="437"/>
                    <a:pt x="112" y="434"/>
                    <a:pt x="111" y="428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1" y="427"/>
                    <a:pt x="111" y="427"/>
                    <a:pt x="111" y="427"/>
                  </a:cubicBezTo>
                  <a:cubicBezTo>
                    <a:pt x="111" y="423"/>
                    <a:pt x="111" y="423"/>
                    <a:pt x="111" y="423"/>
                  </a:cubicBezTo>
                  <a:cubicBezTo>
                    <a:pt x="106" y="381"/>
                    <a:pt x="102" y="337"/>
                    <a:pt x="89" y="296"/>
                  </a:cubicBezTo>
                  <a:cubicBezTo>
                    <a:pt x="79" y="266"/>
                    <a:pt x="64" y="242"/>
                    <a:pt x="48" y="217"/>
                  </a:cubicBezTo>
                  <a:cubicBezTo>
                    <a:pt x="43" y="208"/>
                    <a:pt x="37" y="199"/>
                    <a:pt x="32" y="190"/>
                  </a:cubicBezTo>
                  <a:cubicBezTo>
                    <a:pt x="0" y="136"/>
                    <a:pt x="5" y="76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6"/>
                    <a:pt x="16" y="3"/>
                    <a:pt x="20" y="1"/>
                  </a:cubicBezTo>
                  <a:cubicBezTo>
                    <a:pt x="23" y="0"/>
                    <a:pt x="28" y="0"/>
                    <a:pt x="30" y="3"/>
                  </a:cubicBezTo>
                  <a:cubicBezTo>
                    <a:pt x="33" y="4"/>
                    <a:pt x="34" y="7"/>
                    <a:pt x="34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57"/>
                    <a:pt x="22" y="100"/>
                    <a:pt x="32" y="140"/>
                  </a:cubicBezTo>
                  <a:cubicBezTo>
                    <a:pt x="39" y="164"/>
                    <a:pt x="52" y="183"/>
                    <a:pt x="66" y="204"/>
                  </a:cubicBezTo>
                  <a:cubicBezTo>
                    <a:pt x="74" y="217"/>
                    <a:pt x="83" y="230"/>
                    <a:pt x="90" y="244"/>
                  </a:cubicBezTo>
                  <a:cubicBezTo>
                    <a:pt x="109" y="282"/>
                    <a:pt x="119" y="325"/>
                    <a:pt x="124" y="366"/>
                  </a:cubicBezTo>
                  <a:cubicBezTo>
                    <a:pt x="137" y="319"/>
                    <a:pt x="152" y="272"/>
                    <a:pt x="171" y="226"/>
                  </a:cubicBezTo>
                  <a:cubicBezTo>
                    <a:pt x="174" y="220"/>
                    <a:pt x="180" y="218"/>
                    <a:pt x="186" y="220"/>
                  </a:cubicBezTo>
                  <a:cubicBezTo>
                    <a:pt x="191" y="222"/>
                    <a:pt x="193" y="227"/>
                    <a:pt x="191" y="232"/>
                  </a:cubicBezTo>
                  <a:cubicBezTo>
                    <a:pt x="164" y="296"/>
                    <a:pt x="145" y="361"/>
                    <a:pt x="132" y="428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31" y="431"/>
                    <a:pt x="131" y="431"/>
                    <a:pt x="131" y="431"/>
                  </a:cubicBezTo>
                  <a:cubicBezTo>
                    <a:pt x="130" y="435"/>
                    <a:pt x="127" y="438"/>
                    <a:pt x="122" y="438"/>
                  </a:cubicBezTo>
                  <a:close/>
                  <a:moveTo>
                    <a:pt x="117" y="429"/>
                  </a:moveTo>
                  <a:cubicBezTo>
                    <a:pt x="118" y="431"/>
                    <a:pt x="120" y="432"/>
                    <a:pt x="122" y="432"/>
                  </a:cubicBezTo>
                  <a:cubicBezTo>
                    <a:pt x="124" y="432"/>
                    <a:pt x="125" y="431"/>
                    <a:pt x="125" y="430"/>
                  </a:cubicBezTo>
                  <a:cubicBezTo>
                    <a:pt x="123" y="429"/>
                    <a:pt x="120" y="429"/>
                    <a:pt x="117" y="429"/>
                  </a:cubicBezTo>
                  <a:close/>
                  <a:moveTo>
                    <a:pt x="117" y="423"/>
                  </a:moveTo>
                  <a:cubicBezTo>
                    <a:pt x="120" y="424"/>
                    <a:pt x="123" y="424"/>
                    <a:pt x="126" y="424"/>
                  </a:cubicBezTo>
                  <a:cubicBezTo>
                    <a:pt x="125" y="415"/>
                    <a:pt x="124" y="406"/>
                    <a:pt x="123" y="397"/>
                  </a:cubicBezTo>
                  <a:cubicBezTo>
                    <a:pt x="121" y="406"/>
                    <a:pt x="119" y="414"/>
                    <a:pt x="117" y="423"/>
                  </a:cubicBezTo>
                  <a:close/>
                  <a:moveTo>
                    <a:pt x="127" y="381"/>
                  </a:moveTo>
                  <a:cubicBezTo>
                    <a:pt x="128" y="391"/>
                    <a:pt x="129" y="400"/>
                    <a:pt x="130" y="409"/>
                  </a:cubicBezTo>
                  <a:cubicBezTo>
                    <a:pt x="143" y="348"/>
                    <a:pt x="161" y="289"/>
                    <a:pt x="185" y="230"/>
                  </a:cubicBezTo>
                  <a:cubicBezTo>
                    <a:pt x="187" y="227"/>
                    <a:pt x="185" y="226"/>
                    <a:pt x="183" y="225"/>
                  </a:cubicBezTo>
                  <a:cubicBezTo>
                    <a:pt x="181" y="224"/>
                    <a:pt x="178" y="225"/>
                    <a:pt x="176" y="228"/>
                  </a:cubicBezTo>
                  <a:cubicBezTo>
                    <a:pt x="155" y="279"/>
                    <a:pt x="139" y="329"/>
                    <a:pt x="127" y="38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0" y="76"/>
                    <a:pt x="6" y="134"/>
                    <a:pt x="37" y="187"/>
                  </a:cubicBezTo>
                  <a:cubicBezTo>
                    <a:pt x="42" y="196"/>
                    <a:pt x="48" y="205"/>
                    <a:pt x="53" y="214"/>
                  </a:cubicBezTo>
                  <a:cubicBezTo>
                    <a:pt x="69" y="239"/>
                    <a:pt x="84" y="264"/>
                    <a:pt x="94" y="294"/>
                  </a:cubicBezTo>
                  <a:cubicBezTo>
                    <a:pt x="106" y="331"/>
                    <a:pt x="111" y="370"/>
                    <a:pt x="115" y="408"/>
                  </a:cubicBezTo>
                  <a:cubicBezTo>
                    <a:pt x="117" y="399"/>
                    <a:pt x="119" y="390"/>
                    <a:pt x="121" y="381"/>
                  </a:cubicBezTo>
                  <a:cubicBezTo>
                    <a:pt x="115" y="335"/>
                    <a:pt x="106" y="288"/>
                    <a:pt x="85" y="246"/>
                  </a:cubicBezTo>
                  <a:cubicBezTo>
                    <a:pt x="78" y="232"/>
                    <a:pt x="70" y="219"/>
                    <a:pt x="61" y="207"/>
                  </a:cubicBezTo>
                  <a:cubicBezTo>
                    <a:pt x="48" y="187"/>
                    <a:pt x="34" y="166"/>
                    <a:pt x="27" y="141"/>
                  </a:cubicBezTo>
                  <a:cubicBezTo>
                    <a:pt x="16" y="100"/>
                    <a:pt x="22" y="57"/>
                    <a:pt x="27" y="15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6"/>
                    <a:pt x="24" y="6"/>
                    <a:pt x="22" y="7"/>
                  </a:cubicBezTo>
                  <a:cubicBezTo>
                    <a:pt x="21" y="7"/>
                    <a:pt x="19" y="8"/>
                    <a:pt x="19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>
              <a:off x="3046" y="3497"/>
              <a:ext cx="106" cy="552"/>
            </a:xfrm>
            <a:custGeom>
              <a:avLst/>
              <a:gdLst>
                <a:gd name="T0" fmla="*/ 36 w 75"/>
                <a:gd name="T1" fmla="*/ 6 h 393"/>
                <a:gd name="T2" fmla="*/ 9 w 75"/>
                <a:gd name="T3" fmla="*/ 126 h 393"/>
                <a:gd name="T4" fmla="*/ 31 w 75"/>
                <a:gd name="T5" fmla="*/ 201 h 393"/>
                <a:gd name="T6" fmla="*/ 45 w 75"/>
                <a:gd name="T7" fmla="*/ 379 h 393"/>
                <a:gd name="T8" fmla="*/ 59 w 75"/>
                <a:gd name="T9" fmla="*/ 383 h 393"/>
                <a:gd name="T10" fmla="*/ 59 w 75"/>
                <a:gd name="T11" fmla="*/ 230 h 393"/>
                <a:gd name="T12" fmla="*/ 30 w 75"/>
                <a:gd name="T13" fmla="*/ 161 h 393"/>
                <a:gd name="T14" fmla="*/ 43 w 75"/>
                <a:gd name="T15" fmla="*/ 19 h 393"/>
                <a:gd name="T16" fmla="*/ 36 w 75"/>
                <a:gd name="T17" fmla="*/ 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93">
                  <a:moveTo>
                    <a:pt x="36" y="6"/>
                  </a:moveTo>
                  <a:cubicBezTo>
                    <a:pt x="0" y="31"/>
                    <a:pt x="4" y="86"/>
                    <a:pt x="9" y="126"/>
                  </a:cubicBezTo>
                  <a:cubicBezTo>
                    <a:pt x="11" y="153"/>
                    <a:pt x="21" y="176"/>
                    <a:pt x="31" y="201"/>
                  </a:cubicBezTo>
                  <a:cubicBezTo>
                    <a:pt x="57" y="262"/>
                    <a:pt x="55" y="315"/>
                    <a:pt x="45" y="379"/>
                  </a:cubicBezTo>
                  <a:cubicBezTo>
                    <a:pt x="43" y="389"/>
                    <a:pt x="58" y="393"/>
                    <a:pt x="59" y="383"/>
                  </a:cubicBezTo>
                  <a:cubicBezTo>
                    <a:pt x="67" y="333"/>
                    <a:pt x="75" y="280"/>
                    <a:pt x="59" y="230"/>
                  </a:cubicBezTo>
                  <a:cubicBezTo>
                    <a:pt x="52" y="206"/>
                    <a:pt x="38" y="185"/>
                    <a:pt x="30" y="161"/>
                  </a:cubicBezTo>
                  <a:cubicBezTo>
                    <a:pt x="21" y="131"/>
                    <a:pt x="11" y="42"/>
                    <a:pt x="43" y="19"/>
                  </a:cubicBezTo>
                  <a:cubicBezTo>
                    <a:pt x="51" y="13"/>
                    <a:pt x="44" y="0"/>
                    <a:pt x="36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77"/>
            <p:cNvSpPr>
              <a:spLocks noEditPoints="1"/>
            </p:cNvSpPr>
            <p:nvPr/>
          </p:nvSpPr>
          <p:spPr bwMode="auto">
            <a:xfrm>
              <a:off x="3041" y="3498"/>
              <a:ext cx="116" cy="548"/>
            </a:xfrm>
            <a:custGeom>
              <a:avLst/>
              <a:gdLst>
                <a:gd name="T0" fmla="*/ 57 w 83"/>
                <a:gd name="T1" fmla="*/ 390 h 390"/>
                <a:gd name="T2" fmla="*/ 50 w 83"/>
                <a:gd name="T3" fmla="*/ 388 h 390"/>
                <a:gd name="T4" fmla="*/ 46 w 83"/>
                <a:gd name="T5" fmla="*/ 378 h 390"/>
                <a:gd name="T6" fmla="*/ 33 w 83"/>
                <a:gd name="T7" fmla="*/ 201 h 390"/>
                <a:gd name="T8" fmla="*/ 10 w 83"/>
                <a:gd name="T9" fmla="*/ 125 h 390"/>
                <a:gd name="T10" fmla="*/ 38 w 83"/>
                <a:gd name="T11" fmla="*/ 3 h 390"/>
                <a:gd name="T12" fmla="*/ 38 w 83"/>
                <a:gd name="T13" fmla="*/ 3 h 390"/>
                <a:gd name="T14" fmla="*/ 51 w 83"/>
                <a:gd name="T15" fmla="*/ 5 h 390"/>
                <a:gd name="T16" fmla="*/ 49 w 83"/>
                <a:gd name="T17" fmla="*/ 20 h 390"/>
                <a:gd name="T18" fmla="*/ 37 w 83"/>
                <a:gd name="T19" fmla="*/ 159 h 390"/>
                <a:gd name="T20" fmla="*/ 52 w 83"/>
                <a:gd name="T21" fmla="*/ 194 h 390"/>
                <a:gd name="T22" fmla="*/ 66 w 83"/>
                <a:gd name="T23" fmla="*/ 228 h 390"/>
                <a:gd name="T24" fmla="*/ 66 w 83"/>
                <a:gd name="T25" fmla="*/ 383 h 390"/>
                <a:gd name="T26" fmla="*/ 60 w 83"/>
                <a:gd name="T27" fmla="*/ 390 h 390"/>
                <a:gd name="T28" fmla="*/ 57 w 83"/>
                <a:gd name="T29" fmla="*/ 390 h 390"/>
                <a:gd name="T30" fmla="*/ 41 w 83"/>
                <a:gd name="T31" fmla="*/ 7 h 390"/>
                <a:gd name="T32" fmla="*/ 41 w 83"/>
                <a:gd name="T33" fmla="*/ 7 h 390"/>
                <a:gd name="T34" fmla="*/ 15 w 83"/>
                <a:gd name="T35" fmla="*/ 124 h 390"/>
                <a:gd name="T36" fmla="*/ 38 w 83"/>
                <a:gd name="T37" fmla="*/ 199 h 390"/>
                <a:gd name="T38" fmla="*/ 52 w 83"/>
                <a:gd name="T39" fmla="*/ 379 h 390"/>
                <a:gd name="T40" fmla="*/ 53 w 83"/>
                <a:gd name="T41" fmla="*/ 383 h 390"/>
                <a:gd name="T42" fmla="*/ 58 w 83"/>
                <a:gd name="T43" fmla="*/ 385 h 390"/>
                <a:gd name="T44" fmla="*/ 60 w 83"/>
                <a:gd name="T45" fmla="*/ 382 h 390"/>
                <a:gd name="T46" fmla="*/ 61 w 83"/>
                <a:gd name="T47" fmla="*/ 230 h 390"/>
                <a:gd name="T48" fmla="*/ 47 w 83"/>
                <a:gd name="T49" fmla="*/ 196 h 390"/>
                <a:gd name="T50" fmla="*/ 32 w 83"/>
                <a:gd name="T51" fmla="*/ 160 h 390"/>
                <a:gd name="T52" fmla="*/ 46 w 83"/>
                <a:gd name="T53" fmla="*/ 16 h 390"/>
                <a:gd name="T54" fmla="*/ 47 w 83"/>
                <a:gd name="T55" fmla="*/ 8 h 390"/>
                <a:gd name="T56" fmla="*/ 41 w 83"/>
                <a:gd name="T57" fmla="*/ 7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390">
                  <a:moveTo>
                    <a:pt x="57" y="390"/>
                  </a:moveTo>
                  <a:cubicBezTo>
                    <a:pt x="54" y="390"/>
                    <a:pt x="52" y="389"/>
                    <a:pt x="50" y="388"/>
                  </a:cubicBezTo>
                  <a:cubicBezTo>
                    <a:pt x="47" y="385"/>
                    <a:pt x="45" y="382"/>
                    <a:pt x="46" y="378"/>
                  </a:cubicBezTo>
                  <a:cubicBezTo>
                    <a:pt x="57" y="313"/>
                    <a:pt x="58" y="261"/>
                    <a:pt x="33" y="201"/>
                  </a:cubicBezTo>
                  <a:cubicBezTo>
                    <a:pt x="21" y="175"/>
                    <a:pt x="13" y="152"/>
                    <a:pt x="10" y="125"/>
                  </a:cubicBezTo>
                  <a:cubicBezTo>
                    <a:pt x="6" y="89"/>
                    <a:pt x="0" y="30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3" y="0"/>
                    <a:pt x="48" y="0"/>
                    <a:pt x="51" y="5"/>
                  </a:cubicBezTo>
                  <a:cubicBezTo>
                    <a:pt x="54" y="9"/>
                    <a:pt x="54" y="16"/>
                    <a:pt x="49" y="20"/>
                  </a:cubicBezTo>
                  <a:cubicBezTo>
                    <a:pt x="18" y="42"/>
                    <a:pt x="28" y="129"/>
                    <a:pt x="37" y="159"/>
                  </a:cubicBezTo>
                  <a:cubicBezTo>
                    <a:pt x="41" y="171"/>
                    <a:pt x="46" y="183"/>
                    <a:pt x="52" y="194"/>
                  </a:cubicBezTo>
                  <a:cubicBezTo>
                    <a:pt x="57" y="205"/>
                    <a:pt x="62" y="216"/>
                    <a:pt x="66" y="228"/>
                  </a:cubicBezTo>
                  <a:cubicBezTo>
                    <a:pt x="83" y="280"/>
                    <a:pt x="74" y="335"/>
                    <a:pt x="66" y="383"/>
                  </a:cubicBezTo>
                  <a:cubicBezTo>
                    <a:pt x="65" y="386"/>
                    <a:pt x="63" y="389"/>
                    <a:pt x="60" y="390"/>
                  </a:cubicBezTo>
                  <a:cubicBezTo>
                    <a:pt x="59" y="390"/>
                    <a:pt x="58" y="390"/>
                    <a:pt x="57" y="390"/>
                  </a:cubicBezTo>
                  <a:close/>
                  <a:moveTo>
                    <a:pt x="41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6" y="33"/>
                    <a:pt x="12" y="90"/>
                    <a:pt x="15" y="124"/>
                  </a:cubicBezTo>
                  <a:cubicBezTo>
                    <a:pt x="18" y="151"/>
                    <a:pt x="27" y="173"/>
                    <a:pt x="38" y="199"/>
                  </a:cubicBezTo>
                  <a:cubicBezTo>
                    <a:pt x="64" y="261"/>
                    <a:pt x="62" y="313"/>
                    <a:pt x="52" y="379"/>
                  </a:cubicBezTo>
                  <a:cubicBezTo>
                    <a:pt x="51" y="381"/>
                    <a:pt x="52" y="383"/>
                    <a:pt x="53" y="383"/>
                  </a:cubicBezTo>
                  <a:cubicBezTo>
                    <a:pt x="55" y="385"/>
                    <a:pt x="57" y="385"/>
                    <a:pt x="58" y="385"/>
                  </a:cubicBezTo>
                  <a:cubicBezTo>
                    <a:pt x="59" y="384"/>
                    <a:pt x="60" y="383"/>
                    <a:pt x="60" y="382"/>
                  </a:cubicBezTo>
                  <a:cubicBezTo>
                    <a:pt x="68" y="334"/>
                    <a:pt x="77" y="281"/>
                    <a:pt x="61" y="230"/>
                  </a:cubicBezTo>
                  <a:cubicBezTo>
                    <a:pt x="57" y="219"/>
                    <a:pt x="52" y="207"/>
                    <a:pt x="47" y="196"/>
                  </a:cubicBezTo>
                  <a:cubicBezTo>
                    <a:pt x="41" y="185"/>
                    <a:pt x="35" y="173"/>
                    <a:pt x="32" y="160"/>
                  </a:cubicBezTo>
                  <a:cubicBezTo>
                    <a:pt x="22" y="129"/>
                    <a:pt x="12" y="39"/>
                    <a:pt x="46" y="16"/>
                  </a:cubicBezTo>
                  <a:cubicBezTo>
                    <a:pt x="49" y="13"/>
                    <a:pt x="48" y="10"/>
                    <a:pt x="47" y="8"/>
                  </a:cubicBezTo>
                  <a:cubicBezTo>
                    <a:pt x="46" y="7"/>
                    <a:pt x="44" y="5"/>
                    <a:pt x="4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2493" y="2037"/>
              <a:ext cx="258" cy="776"/>
            </a:xfrm>
            <a:custGeom>
              <a:avLst/>
              <a:gdLst>
                <a:gd name="T0" fmla="*/ 4 w 184"/>
                <a:gd name="T1" fmla="*/ 16 h 552"/>
                <a:gd name="T2" fmla="*/ 166 w 184"/>
                <a:gd name="T3" fmla="*/ 546 h 552"/>
                <a:gd name="T4" fmla="*/ 177 w 184"/>
                <a:gd name="T5" fmla="*/ 536 h 552"/>
                <a:gd name="T6" fmla="*/ 17 w 184"/>
                <a:gd name="T7" fmla="*/ 9 h 552"/>
                <a:gd name="T8" fmla="*/ 4 w 184"/>
                <a:gd name="T9" fmla="*/ 1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52">
                  <a:moveTo>
                    <a:pt x="4" y="16"/>
                  </a:moveTo>
                  <a:cubicBezTo>
                    <a:pt x="80" y="183"/>
                    <a:pt x="5" y="418"/>
                    <a:pt x="166" y="546"/>
                  </a:cubicBezTo>
                  <a:cubicBezTo>
                    <a:pt x="174" y="552"/>
                    <a:pt x="184" y="542"/>
                    <a:pt x="177" y="536"/>
                  </a:cubicBezTo>
                  <a:cubicBezTo>
                    <a:pt x="18" y="410"/>
                    <a:pt x="93" y="174"/>
                    <a:pt x="17" y="9"/>
                  </a:cubicBezTo>
                  <a:cubicBezTo>
                    <a:pt x="13" y="0"/>
                    <a:pt x="0" y="8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79"/>
            <p:cNvSpPr>
              <a:spLocks noEditPoints="1"/>
            </p:cNvSpPr>
            <p:nvPr/>
          </p:nvSpPr>
          <p:spPr bwMode="auto">
            <a:xfrm>
              <a:off x="2491" y="2038"/>
              <a:ext cx="259" cy="773"/>
            </a:xfrm>
            <a:custGeom>
              <a:avLst/>
              <a:gdLst>
                <a:gd name="T0" fmla="*/ 172 w 184"/>
                <a:gd name="T1" fmla="*/ 550 h 550"/>
                <a:gd name="T2" fmla="*/ 165 w 184"/>
                <a:gd name="T3" fmla="*/ 547 h 550"/>
                <a:gd name="T4" fmla="*/ 45 w 184"/>
                <a:gd name="T5" fmla="*/ 232 h 550"/>
                <a:gd name="T6" fmla="*/ 3 w 184"/>
                <a:gd name="T7" fmla="*/ 16 h 550"/>
                <a:gd name="T8" fmla="*/ 3 w 184"/>
                <a:gd name="T9" fmla="*/ 16 h 550"/>
                <a:gd name="T10" fmla="*/ 8 w 184"/>
                <a:gd name="T11" fmla="*/ 2 h 550"/>
                <a:gd name="T12" fmla="*/ 21 w 184"/>
                <a:gd name="T13" fmla="*/ 7 h 550"/>
                <a:gd name="T14" fmla="*/ 64 w 184"/>
                <a:gd name="T15" fmla="*/ 224 h 550"/>
                <a:gd name="T16" fmla="*/ 179 w 184"/>
                <a:gd name="T17" fmla="*/ 532 h 550"/>
                <a:gd name="T18" fmla="*/ 181 w 184"/>
                <a:gd name="T19" fmla="*/ 545 h 550"/>
                <a:gd name="T20" fmla="*/ 172 w 184"/>
                <a:gd name="T21" fmla="*/ 550 h 550"/>
                <a:gd name="T22" fmla="*/ 8 w 184"/>
                <a:gd name="T23" fmla="*/ 14 h 550"/>
                <a:gd name="T24" fmla="*/ 51 w 184"/>
                <a:gd name="T25" fmla="*/ 231 h 550"/>
                <a:gd name="T26" fmla="*/ 169 w 184"/>
                <a:gd name="T27" fmla="*/ 543 h 550"/>
                <a:gd name="T28" fmla="*/ 177 w 184"/>
                <a:gd name="T29" fmla="*/ 542 h 550"/>
                <a:gd name="T30" fmla="*/ 176 w 184"/>
                <a:gd name="T31" fmla="*/ 537 h 550"/>
                <a:gd name="T32" fmla="*/ 58 w 184"/>
                <a:gd name="T33" fmla="*/ 224 h 550"/>
                <a:gd name="T34" fmla="*/ 15 w 184"/>
                <a:gd name="T35" fmla="*/ 9 h 550"/>
                <a:gd name="T36" fmla="*/ 11 w 184"/>
                <a:gd name="T37" fmla="*/ 7 h 550"/>
                <a:gd name="T38" fmla="*/ 8 w 184"/>
                <a:gd name="T39" fmla="*/ 1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550">
                  <a:moveTo>
                    <a:pt x="172" y="550"/>
                  </a:moveTo>
                  <a:cubicBezTo>
                    <a:pt x="170" y="550"/>
                    <a:pt x="168" y="549"/>
                    <a:pt x="165" y="547"/>
                  </a:cubicBezTo>
                  <a:cubicBezTo>
                    <a:pt x="66" y="469"/>
                    <a:pt x="56" y="348"/>
                    <a:pt x="45" y="232"/>
                  </a:cubicBezTo>
                  <a:cubicBezTo>
                    <a:pt x="39" y="157"/>
                    <a:pt x="32" y="81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8" y="2"/>
                    <a:pt x="21" y="7"/>
                  </a:cubicBezTo>
                  <a:cubicBezTo>
                    <a:pt x="50" y="72"/>
                    <a:pt x="57" y="149"/>
                    <a:pt x="64" y="224"/>
                  </a:cubicBezTo>
                  <a:cubicBezTo>
                    <a:pt x="74" y="338"/>
                    <a:pt x="84" y="457"/>
                    <a:pt x="179" y="532"/>
                  </a:cubicBezTo>
                  <a:cubicBezTo>
                    <a:pt x="184" y="536"/>
                    <a:pt x="184" y="541"/>
                    <a:pt x="181" y="545"/>
                  </a:cubicBezTo>
                  <a:cubicBezTo>
                    <a:pt x="179" y="548"/>
                    <a:pt x="176" y="550"/>
                    <a:pt x="172" y="550"/>
                  </a:cubicBezTo>
                  <a:close/>
                  <a:moveTo>
                    <a:pt x="8" y="14"/>
                  </a:moveTo>
                  <a:cubicBezTo>
                    <a:pt x="38" y="79"/>
                    <a:pt x="44" y="157"/>
                    <a:pt x="51" y="231"/>
                  </a:cubicBezTo>
                  <a:cubicBezTo>
                    <a:pt x="61" y="346"/>
                    <a:pt x="72" y="466"/>
                    <a:pt x="169" y="543"/>
                  </a:cubicBezTo>
                  <a:cubicBezTo>
                    <a:pt x="172" y="545"/>
                    <a:pt x="175" y="544"/>
                    <a:pt x="177" y="542"/>
                  </a:cubicBezTo>
                  <a:cubicBezTo>
                    <a:pt x="177" y="541"/>
                    <a:pt x="178" y="539"/>
                    <a:pt x="176" y="537"/>
                  </a:cubicBezTo>
                  <a:cubicBezTo>
                    <a:pt x="78" y="460"/>
                    <a:pt x="68" y="340"/>
                    <a:pt x="58" y="224"/>
                  </a:cubicBezTo>
                  <a:cubicBezTo>
                    <a:pt x="52" y="150"/>
                    <a:pt x="45" y="73"/>
                    <a:pt x="15" y="9"/>
                  </a:cubicBezTo>
                  <a:cubicBezTo>
                    <a:pt x="14" y="6"/>
                    <a:pt x="12" y="6"/>
                    <a:pt x="11" y="7"/>
                  </a:cubicBezTo>
                  <a:cubicBezTo>
                    <a:pt x="9" y="8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0"/>
            <p:cNvSpPr>
              <a:spLocks/>
            </p:cNvSpPr>
            <p:nvPr/>
          </p:nvSpPr>
          <p:spPr bwMode="auto">
            <a:xfrm>
              <a:off x="3664" y="1131"/>
              <a:ext cx="217" cy="142"/>
            </a:xfrm>
            <a:custGeom>
              <a:avLst/>
              <a:gdLst>
                <a:gd name="T0" fmla="*/ 145 w 154"/>
                <a:gd name="T1" fmla="*/ 2 h 101"/>
                <a:gd name="T2" fmla="*/ 64 w 154"/>
                <a:gd name="T3" fmla="*/ 44 h 101"/>
                <a:gd name="T4" fmla="*/ 49 w 154"/>
                <a:gd name="T5" fmla="*/ 66 h 101"/>
                <a:gd name="T6" fmla="*/ 40 w 154"/>
                <a:gd name="T7" fmla="*/ 82 h 101"/>
                <a:gd name="T8" fmla="*/ 39 w 154"/>
                <a:gd name="T9" fmla="*/ 77 h 101"/>
                <a:gd name="T10" fmla="*/ 17 w 154"/>
                <a:gd name="T11" fmla="*/ 42 h 101"/>
                <a:gd name="T12" fmla="*/ 5 w 154"/>
                <a:gd name="T13" fmla="*/ 50 h 101"/>
                <a:gd name="T14" fmla="*/ 43 w 154"/>
                <a:gd name="T15" fmla="*/ 98 h 101"/>
                <a:gd name="T16" fmla="*/ 66 w 154"/>
                <a:gd name="T17" fmla="*/ 66 h 101"/>
                <a:gd name="T18" fmla="*/ 145 w 154"/>
                <a:gd name="T19" fmla="*/ 17 h 101"/>
                <a:gd name="T20" fmla="*/ 145 w 154"/>
                <a:gd name="T21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01">
                  <a:moveTo>
                    <a:pt x="145" y="2"/>
                  </a:moveTo>
                  <a:cubicBezTo>
                    <a:pt x="111" y="0"/>
                    <a:pt x="84" y="18"/>
                    <a:pt x="64" y="44"/>
                  </a:cubicBezTo>
                  <a:cubicBezTo>
                    <a:pt x="58" y="51"/>
                    <a:pt x="54" y="59"/>
                    <a:pt x="49" y="66"/>
                  </a:cubicBezTo>
                  <a:cubicBezTo>
                    <a:pt x="46" y="72"/>
                    <a:pt x="43" y="77"/>
                    <a:pt x="40" y="82"/>
                  </a:cubicBezTo>
                  <a:cubicBezTo>
                    <a:pt x="42" y="81"/>
                    <a:pt x="42" y="80"/>
                    <a:pt x="39" y="77"/>
                  </a:cubicBezTo>
                  <a:cubicBezTo>
                    <a:pt x="30" y="69"/>
                    <a:pt x="23" y="53"/>
                    <a:pt x="17" y="42"/>
                  </a:cubicBezTo>
                  <a:cubicBezTo>
                    <a:pt x="13" y="34"/>
                    <a:pt x="0" y="41"/>
                    <a:pt x="5" y="50"/>
                  </a:cubicBezTo>
                  <a:cubicBezTo>
                    <a:pt x="10" y="61"/>
                    <a:pt x="27" y="101"/>
                    <a:pt x="43" y="98"/>
                  </a:cubicBezTo>
                  <a:cubicBezTo>
                    <a:pt x="55" y="95"/>
                    <a:pt x="61" y="75"/>
                    <a:pt x="66" y="66"/>
                  </a:cubicBezTo>
                  <a:cubicBezTo>
                    <a:pt x="85" y="38"/>
                    <a:pt x="109" y="15"/>
                    <a:pt x="145" y="17"/>
                  </a:cubicBezTo>
                  <a:cubicBezTo>
                    <a:pt x="154" y="17"/>
                    <a:pt x="154" y="3"/>
                    <a:pt x="145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1"/>
            <p:cNvSpPr>
              <a:spLocks noEditPoints="1"/>
            </p:cNvSpPr>
            <p:nvPr/>
          </p:nvSpPr>
          <p:spPr bwMode="auto">
            <a:xfrm>
              <a:off x="3664" y="1129"/>
              <a:ext cx="218" cy="144"/>
            </a:xfrm>
            <a:custGeom>
              <a:avLst/>
              <a:gdLst>
                <a:gd name="T0" fmla="*/ 41 w 155"/>
                <a:gd name="T1" fmla="*/ 102 h 102"/>
                <a:gd name="T2" fmla="*/ 4 w 155"/>
                <a:gd name="T3" fmla="*/ 57 h 102"/>
                <a:gd name="T4" fmla="*/ 2 w 155"/>
                <a:gd name="T5" fmla="*/ 52 h 102"/>
                <a:gd name="T6" fmla="*/ 3 w 155"/>
                <a:gd name="T7" fmla="*/ 42 h 102"/>
                <a:gd name="T8" fmla="*/ 12 w 155"/>
                <a:gd name="T9" fmla="*/ 37 h 102"/>
                <a:gd name="T10" fmla="*/ 12 w 155"/>
                <a:gd name="T11" fmla="*/ 37 h 102"/>
                <a:gd name="T12" fmla="*/ 20 w 155"/>
                <a:gd name="T13" fmla="*/ 42 h 102"/>
                <a:gd name="T14" fmla="*/ 21 w 155"/>
                <a:gd name="T15" fmla="*/ 44 h 102"/>
                <a:gd name="T16" fmla="*/ 41 w 155"/>
                <a:gd name="T17" fmla="*/ 76 h 102"/>
                <a:gd name="T18" fmla="*/ 46 w 155"/>
                <a:gd name="T19" fmla="*/ 66 h 102"/>
                <a:gd name="T20" fmla="*/ 62 w 155"/>
                <a:gd name="T21" fmla="*/ 43 h 102"/>
                <a:gd name="T22" fmla="*/ 140 w 155"/>
                <a:gd name="T23" fmla="*/ 0 h 102"/>
                <a:gd name="T24" fmla="*/ 145 w 155"/>
                <a:gd name="T25" fmla="*/ 0 h 102"/>
                <a:gd name="T26" fmla="*/ 145 w 155"/>
                <a:gd name="T27" fmla="*/ 0 h 102"/>
                <a:gd name="T28" fmla="*/ 155 w 155"/>
                <a:gd name="T29" fmla="*/ 11 h 102"/>
                <a:gd name="T30" fmla="*/ 145 w 155"/>
                <a:gd name="T31" fmla="*/ 21 h 102"/>
                <a:gd name="T32" fmla="*/ 69 w 155"/>
                <a:gd name="T33" fmla="*/ 69 h 102"/>
                <a:gd name="T34" fmla="*/ 64 w 155"/>
                <a:gd name="T35" fmla="*/ 77 h 102"/>
                <a:gd name="T36" fmla="*/ 44 w 155"/>
                <a:gd name="T37" fmla="*/ 101 h 102"/>
                <a:gd name="T38" fmla="*/ 41 w 155"/>
                <a:gd name="T39" fmla="*/ 102 h 102"/>
                <a:gd name="T40" fmla="*/ 12 w 155"/>
                <a:gd name="T41" fmla="*/ 42 h 102"/>
                <a:gd name="T42" fmla="*/ 7 w 155"/>
                <a:gd name="T43" fmla="*/ 45 h 102"/>
                <a:gd name="T44" fmla="*/ 7 w 155"/>
                <a:gd name="T45" fmla="*/ 49 h 102"/>
                <a:gd name="T46" fmla="*/ 9 w 155"/>
                <a:gd name="T47" fmla="*/ 54 h 102"/>
                <a:gd name="T48" fmla="*/ 41 w 155"/>
                <a:gd name="T49" fmla="*/ 96 h 102"/>
                <a:gd name="T50" fmla="*/ 43 w 155"/>
                <a:gd name="T51" fmla="*/ 96 h 102"/>
                <a:gd name="T52" fmla="*/ 59 w 155"/>
                <a:gd name="T53" fmla="*/ 75 h 102"/>
                <a:gd name="T54" fmla="*/ 64 w 155"/>
                <a:gd name="T55" fmla="*/ 66 h 102"/>
                <a:gd name="T56" fmla="*/ 141 w 155"/>
                <a:gd name="T57" fmla="*/ 15 h 102"/>
                <a:gd name="T58" fmla="*/ 145 w 155"/>
                <a:gd name="T59" fmla="*/ 15 h 102"/>
                <a:gd name="T60" fmla="*/ 145 w 155"/>
                <a:gd name="T61" fmla="*/ 15 h 102"/>
                <a:gd name="T62" fmla="*/ 149 w 155"/>
                <a:gd name="T63" fmla="*/ 11 h 102"/>
                <a:gd name="T64" fmla="*/ 145 w 155"/>
                <a:gd name="T65" fmla="*/ 6 h 102"/>
                <a:gd name="T66" fmla="*/ 145 w 155"/>
                <a:gd name="T67" fmla="*/ 6 h 102"/>
                <a:gd name="T68" fmla="*/ 140 w 155"/>
                <a:gd name="T69" fmla="*/ 6 h 102"/>
                <a:gd name="T70" fmla="*/ 66 w 155"/>
                <a:gd name="T71" fmla="*/ 47 h 102"/>
                <a:gd name="T72" fmla="*/ 51 w 155"/>
                <a:gd name="T73" fmla="*/ 69 h 102"/>
                <a:gd name="T74" fmla="*/ 44 w 155"/>
                <a:gd name="T75" fmla="*/ 81 h 102"/>
                <a:gd name="T76" fmla="*/ 44 w 155"/>
                <a:gd name="T77" fmla="*/ 82 h 102"/>
                <a:gd name="T78" fmla="*/ 41 w 155"/>
                <a:gd name="T79" fmla="*/ 86 h 102"/>
                <a:gd name="T80" fmla="*/ 34 w 155"/>
                <a:gd name="T81" fmla="*/ 88 h 102"/>
                <a:gd name="T82" fmla="*/ 37 w 155"/>
                <a:gd name="T83" fmla="*/ 82 h 102"/>
                <a:gd name="T84" fmla="*/ 38 w 155"/>
                <a:gd name="T85" fmla="*/ 81 h 102"/>
                <a:gd name="T86" fmla="*/ 37 w 155"/>
                <a:gd name="T87" fmla="*/ 80 h 102"/>
                <a:gd name="T88" fmla="*/ 16 w 155"/>
                <a:gd name="T89" fmla="*/ 47 h 102"/>
                <a:gd name="T90" fmla="*/ 15 w 155"/>
                <a:gd name="T91" fmla="*/ 44 h 102"/>
                <a:gd name="T92" fmla="*/ 12 w 155"/>
                <a:gd name="T93" fmla="*/ 42 h 102"/>
                <a:gd name="T94" fmla="*/ 12 w 155"/>
                <a:gd name="T95" fmla="*/ 4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102">
                  <a:moveTo>
                    <a:pt x="41" y="102"/>
                  </a:moveTo>
                  <a:cubicBezTo>
                    <a:pt x="26" y="102"/>
                    <a:pt x="12" y="73"/>
                    <a:pt x="4" y="57"/>
                  </a:cubicBezTo>
                  <a:cubicBezTo>
                    <a:pt x="3" y="55"/>
                    <a:pt x="3" y="53"/>
                    <a:pt x="2" y="52"/>
                  </a:cubicBezTo>
                  <a:cubicBezTo>
                    <a:pt x="0" y="48"/>
                    <a:pt x="0" y="45"/>
                    <a:pt x="3" y="42"/>
                  </a:cubicBezTo>
                  <a:cubicBezTo>
                    <a:pt x="5" y="39"/>
                    <a:pt x="8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5" y="37"/>
                    <a:pt x="18" y="39"/>
                    <a:pt x="20" y="42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6" y="55"/>
                    <a:pt x="33" y="68"/>
                    <a:pt x="41" y="76"/>
                  </a:cubicBezTo>
                  <a:cubicBezTo>
                    <a:pt x="43" y="73"/>
                    <a:pt x="44" y="69"/>
                    <a:pt x="46" y="66"/>
                  </a:cubicBezTo>
                  <a:cubicBezTo>
                    <a:pt x="51" y="59"/>
                    <a:pt x="56" y="51"/>
                    <a:pt x="62" y="43"/>
                  </a:cubicBezTo>
                  <a:cubicBezTo>
                    <a:pt x="84" y="15"/>
                    <a:pt x="111" y="0"/>
                    <a:pt x="140" y="0"/>
                  </a:cubicBezTo>
                  <a:cubicBezTo>
                    <a:pt x="142" y="0"/>
                    <a:pt x="143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52" y="1"/>
                    <a:pt x="155" y="6"/>
                    <a:pt x="155" y="11"/>
                  </a:cubicBezTo>
                  <a:cubicBezTo>
                    <a:pt x="155" y="16"/>
                    <a:pt x="151" y="21"/>
                    <a:pt x="145" y="21"/>
                  </a:cubicBezTo>
                  <a:cubicBezTo>
                    <a:pt x="116" y="19"/>
                    <a:pt x="91" y="34"/>
                    <a:pt x="69" y="69"/>
                  </a:cubicBezTo>
                  <a:cubicBezTo>
                    <a:pt x="67" y="71"/>
                    <a:pt x="66" y="74"/>
                    <a:pt x="64" y="77"/>
                  </a:cubicBezTo>
                  <a:cubicBezTo>
                    <a:pt x="60" y="87"/>
                    <a:pt x="54" y="99"/>
                    <a:pt x="44" y="101"/>
                  </a:cubicBezTo>
                  <a:cubicBezTo>
                    <a:pt x="43" y="101"/>
                    <a:pt x="42" y="102"/>
                    <a:pt x="41" y="102"/>
                  </a:cubicBezTo>
                  <a:close/>
                  <a:moveTo>
                    <a:pt x="12" y="42"/>
                  </a:moveTo>
                  <a:cubicBezTo>
                    <a:pt x="10" y="42"/>
                    <a:pt x="8" y="43"/>
                    <a:pt x="7" y="45"/>
                  </a:cubicBezTo>
                  <a:cubicBezTo>
                    <a:pt x="7" y="46"/>
                    <a:pt x="6" y="47"/>
                    <a:pt x="7" y="49"/>
                  </a:cubicBezTo>
                  <a:cubicBezTo>
                    <a:pt x="8" y="51"/>
                    <a:pt x="8" y="52"/>
                    <a:pt x="9" y="54"/>
                  </a:cubicBezTo>
                  <a:cubicBezTo>
                    <a:pt x="15" y="66"/>
                    <a:pt x="29" y="96"/>
                    <a:pt x="41" y="96"/>
                  </a:cubicBezTo>
                  <a:cubicBezTo>
                    <a:pt x="42" y="96"/>
                    <a:pt x="42" y="96"/>
                    <a:pt x="43" y="96"/>
                  </a:cubicBezTo>
                  <a:cubicBezTo>
                    <a:pt x="50" y="94"/>
                    <a:pt x="55" y="84"/>
                    <a:pt x="59" y="75"/>
                  </a:cubicBezTo>
                  <a:cubicBezTo>
                    <a:pt x="61" y="72"/>
                    <a:pt x="63" y="68"/>
                    <a:pt x="64" y="66"/>
                  </a:cubicBezTo>
                  <a:cubicBezTo>
                    <a:pt x="79" y="44"/>
                    <a:pt x="102" y="15"/>
                    <a:pt x="141" y="15"/>
                  </a:cubicBezTo>
                  <a:cubicBezTo>
                    <a:pt x="142" y="15"/>
                    <a:pt x="144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9" y="15"/>
                    <a:pt x="149" y="12"/>
                    <a:pt x="149" y="11"/>
                  </a:cubicBezTo>
                  <a:cubicBezTo>
                    <a:pt x="149" y="9"/>
                    <a:pt x="149" y="6"/>
                    <a:pt x="145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3" y="6"/>
                    <a:pt x="142" y="6"/>
                    <a:pt x="140" y="6"/>
                  </a:cubicBezTo>
                  <a:cubicBezTo>
                    <a:pt x="105" y="6"/>
                    <a:pt x="81" y="28"/>
                    <a:pt x="66" y="47"/>
                  </a:cubicBezTo>
                  <a:cubicBezTo>
                    <a:pt x="60" y="54"/>
                    <a:pt x="55" y="62"/>
                    <a:pt x="51" y="69"/>
                  </a:cubicBezTo>
                  <a:cubicBezTo>
                    <a:pt x="49" y="73"/>
                    <a:pt x="47" y="77"/>
                    <a:pt x="44" y="81"/>
                  </a:cubicBezTo>
                  <a:cubicBezTo>
                    <a:pt x="44" y="81"/>
                    <a:pt x="44" y="82"/>
                    <a:pt x="44" y="82"/>
                  </a:cubicBezTo>
                  <a:cubicBezTo>
                    <a:pt x="44" y="83"/>
                    <a:pt x="43" y="85"/>
                    <a:pt x="41" y="86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1"/>
                    <a:pt x="38" y="81"/>
                    <a:pt x="38" y="81"/>
                  </a:cubicBezTo>
                  <a:cubicBezTo>
                    <a:pt x="38" y="81"/>
                    <a:pt x="38" y="81"/>
                    <a:pt x="37" y="80"/>
                  </a:cubicBezTo>
                  <a:cubicBezTo>
                    <a:pt x="29" y="72"/>
                    <a:pt x="22" y="58"/>
                    <a:pt x="16" y="4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2"/>
            <p:cNvSpPr>
              <a:spLocks/>
            </p:cNvSpPr>
            <p:nvPr/>
          </p:nvSpPr>
          <p:spPr bwMode="auto">
            <a:xfrm>
              <a:off x="3819" y="1132"/>
              <a:ext cx="154" cy="205"/>
            </a:xfrm>
            <a:custGeom>
              <a:avLst/>
              <a:gdLst>
                <a:gd name="T0" fmla="*/ 17 w 110"/>
                <a:gd name="T1" fmla="*/ 139 h 146"/>
                <a:gd name="T2" fmla="*/ 37 w 110"/>
                <a:gd name="T3" fmla="*/ 1 h 146"/>
                <a:gd name="T4" fmla="*/ 33 w 110"/>
                <a:gd name="T5" fmla="*/ 16 h 146"/>
                <a:gd name="T6" fmla="*/ 7 w 110"/>
                <a:gd name="T7" fmla="*/ 128 h 146"/>
                <a:gd name="T8" fmla="*/ 17 w 110"/>
                <a:gd name="T9" fmla="*/ 13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46">
                  <a:moveTo>
                    <a:pt x="17" y="139"/>
                  </a:moveTo>
                  <a:cubicBezTo>
                    <a:pt x="43" y="110"/>
                    <a:pt x="110" y="15"/>
                    <a:pt x="37" y="1"/>
                  </a:cubicBezTo>
                  <a:cubicBezTo>
                    <a:pt x="28" y="0"/>
                    <a:pt x="24" y="14"/>
                    <a:pt x="33" y="16"/>
                  </a:cubicBezTo>
                  <a:cubicBezTo>
                    <a:pt x="89" y="26"/>
                    <a:pt x="23" y="110"/>
                    <a:pt x="7" y="128"/>
                  </a:cubicBezTo>
                  <a:cubicBezTo>
                    <a:pt x="0" y="135"/>
                    <a:pt x="11" y="146"/>
                    <a:pt x="17" y="1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3"/>
            <p:cNvSpPr>
              <a:spLocks noEditPoints="1"/>
            </p:cNvSpPr>
            <p:nvPr/>
          </p:nvSpPr>
          <p:spPr bwMode="auto">
            <a:xfrm>
              <a:off x="3819" y="1128"/>
              <a:ext cx="116" cy="207"/>
            </a:xfrm>
            <a:custGeom>
              <a:avLst/>
              <a:gdLst>
                <a:gd name="T0" fmla="*/ 12 w 83"/>
                <a:gd name="T1" fmla="*/ 147 h 147"/>
                <a:gd name="T2" fmla="*/ 6 w 83"/>
                <a:gd name="T3" fmla="*/ 144 h 147"/>
                <a:gd name="T4" fmla="*/ 5 w 83"/>
                <a:gd name="T5" fmla="*/ 129 h 147"/>
                <a:gd name="T6" fmla="*/ 51 w 83"/>
                <a:gd name="T7" fmla="*/ 35 h 147"/>
                <a:gd name="T8" fmla="*/ 32 w 83"/>
                <a:gd name="T9" fmla="*/ 21 h 147"/>
                <a:gd name="T10" fmla="*/ 25 w 83"/>
                <a:gd name="T11" fmla="*/ 10 h 147"/>
                <a:gd name="T12" fmla="*/ 37 w 83"/>
                <a:gd name="T13" fmla="*/ 2 h 147"/>
                <a:gd name="T14" fmla="*/ 70 w 83"/>
                <a:gd name="T15" fmla="*/ 26 h 147"/>
                <a:gd name="T16" fmla="*/ 19 w 83"/>
                <a:gd name="T17" fmla="*/ 144 h 147"/>
                <a:gd name="T18" fmla="*/ 12 w 83"/>
                <a:gd name="T19" fmla="*/ 147 h 147"/>
                <a:gd name="T20" fmla="*/ 35 w 83"/>
                <a:gd name="T21" fmla="*/ 7 h 147"/>
                <a:gd name="T22" fmla="*/ 30 w 83"/>
                <a:gd name="T23" fmla="*/ 11 h 147"/>
                <a:gd name="T24" fmla="*/ 33 w 83"/>
                <a:gd name="T25" fmla="*/ 16 h 147"/>
                <a:gd name="T26" fmla="*/ 56 w 83"/>
                <a:gd name="T27" fmla="*/ 33 h 147"/>
                <a:gd name="T28" fmla="*/ 9 w 83"/>
                <a:gd name="T29" fmla="*/ 133 h 147"/>
                <a:gd name="T30" fmla="*/ 9 w 83"/>
                <a:gd name="T31" fmla="*/ 140 h 147"/>
                <a:gd name="T32" fmla="*/ 15 w 83"/>
                <a:gd name="T33" fmla="*/ 140 h 147"/>
                <a:gd name="T34" fmla="*/ 65 w 83"/>
                <a:gd name="T35" fmla="*/ 28 h 147"/>
                <a:gd name="T36" fmla="*/ 36 w 83"/>
                <a:gd name="T37" fmla="*/ 7 h 147"/>
                <a:gd name="T38" fmla="*/ 35 w 83"/>
                <a:gd name="T39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" h="147">
                  <a:moveTo>
                    <a:pt x="12" y="147"/>
                  </a:moveTo>
                  <a:cubicBezTo>
                    <a:pt x="10" y="147"/>
                    <a:pt x="8" y="146"/>
                    <a:pt x="6" y="144"/>
                  </a:cubicBezTo>
                  <a:cubicBezTo>
                    <a:pt x="2" y="141"/>
                    <a:pt x="0" y="135"/>
                    <a:pt x="5" y="129"/>
                  </a:cubicBezTo>
                  <a:cubicBezTo>
                    <a:pt x="19" y="113"/>
                    <a:pt x="59" y="60"/>
                    <a:pt x="51" y="35"/>
                  </a:cubicBezTo>
                  <a:cubicBezTo>
                    <a:pt x="48" y="28"/>
                    <a:pt x="42" y="23"/>
                    <a:pt x="32" y="21"/>
                  </a:cubicBezTo>
                  <a:cubicBezTo>
                    <a:pt x="27" y="20"/>
                    <a:pt x="24" y="16"/>
                    <a:pt x="25" y="10"/>
                  </a:cubicBezTo>
                  <a:cubicBezTo>
                    <a:pt x="26" y="5"/>
                    <a:pt x="31" y="0"/>
                    <a:pt x="37" y="2"/>
                  </a:cubicBezTo>
                  <a:cubicBezTo>
                    <a:pt x="55" y="5"/>
                    <a:pt x="66" y="13"/>
                    <a:pt x="70" y="26"/>
                  </a:cubicBezTo>
                  <a:cubicBezTo>
                    <a:pt x="83" y="61"/>
                    <a:pt x="38" y="123"/>
                    <a:pt x="19" y="144"/>
                  </a:cubicBezTo>
                  <a:cubicBezTo>
                    <a:pt x="17" y="146"/>
                    <a:pt x="15" y="147"/>
                    <a:pt x="12" y="147"/>
                  </a:cubicBezTo>
                  <a:close/>
                  <a:moveTo>
                    <a:pt x="35" y="7"/>
                  </a:moveTo>
                  <a:cubicBezTo>
                    <a:pt x="32" y="7"/>
                    <a:pt x="31" y="9"/>
                    <a:pt x="30" y="11"/>
                  </a:cubicBezTo>
                  <a:cubicBezTo>
                    <a:pt x="30" y="13"/>
                    <a:pt x="30" y="15"/>
                    <a:pt x="33" y="16"/>
                  </a:cubicBezTo>
                  <a:cubicBezTo>
                    <a:pt x="45" y="18"/>
                    <a:pt x="53" y="24"/>
                    <a:pt x="56" y="33"/>
                  </a:cubicBezTo>
                  <a:cubicBezTo>
                    <a:pt x="68" y="66"/>
                    <a:pt x="9" y="133"/>
                    <a:pt x="9" y="133"/>
                  </a:cubicBezTo>
                  <a:cubicBezTo>
                    <a:pt x="6" y="136"/>
                    <a:pt x="8" y="139"/>
                    <a:pt x="9" y="140"/>
                  </a:cubicBezTo>
                  <a:cubicBezTo>
                    <a:pt x="10" y="141"/>
                    <a:pt x="13" y="143"/>
                    <a:pt x="15" y="140"/>
                  </a:cubicBezTo>
                  <a:cubicBezTo>
                    <a:pt x="40" y="112"/>
                    <a:pt x="75" y="57"/>
                    <a:pt x="65" y="28"/>
                  </a:cubicBezTo>
                  <a:cubicBezTo>
                    <a:pt x="62" y="17"/>
                    <a:pt x="52" y="10"/>
                    <a:pt x="36" y="7"/>
                  </a:cubicBezTo>
                  <a:cubicBezTo>
                    <a:pt x="36" y="7"/>
                    <a:pt x="36" y="7"/>
                    <a:pt x="35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84"/>
            <p:cNvSpPr>
              <a:spLocks/>
            </p:cNvSpPr>
            <p:nvPr/>
          </p:nvSpPr>
          <p:spPr bwMode="auto">
            <a:xfrm>
              <a:off x="3697" y="1159"/>
              <a:ext cx="56" cy="97"/>
            </a:xfrm>
            <a:custGeom>
              <a:avLst/>
              <a:gdLst>
                <a:gd name="T0" fmla="*/ 32 w 40"/>
                <a:gd name="T1" fmla="*/ 52 h 69"/>
                <a:gd name="T2" fmla="*/ 16 w 40"/>
                <a:gd name="T3" fmla="*/ 9 h 69"/>
                <a:gd name="T4" fmla="*/ 1 w 40"/>
                <a:gd name="T5" fmla="*/ 13 h 69"/>
                <a:gd name="T6" fmla="*/ 22 w 40"/>
                <a:gd name="T7" fmla="*/ 62 h 69"/>
                <a:gd name="T8" fmla="*/ 32 w 40"/>
                <a:gd name="T9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9">
                  <a:moveTo>
                    <a:pt x="32" y="52"/>
                  </a:moveTo>
                  <a:cubicBezTo>
                    <a:pt x="21" y="41"/>
                    <a:pt x="18" y="25"/>
                    <a:pt x="16" y="9"/>
                  </a:cubicBezTo>
                  <a:cubicBezTo>
                    <a:pt x="14" y="0"/>
                    <a:pt x="0" y="4"/>
                    <a:pt x="1" y="13"/>
                  </a:cubicBezTo>
                  <a:cubicBezTo>
                    <a:pt x="4" y="31"/>
                    <a:pt x="8" y="50"/>
                    <a:pt x="22" y="62"/>
                  </a:cubicBezTo>
                  <a:cubicBezTo>
                    <a:pt x="29" y="69"/>
                    <a:pt x="40" y="58"/>
                    <a:pt x="3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85"/>
            <p:cNvSpPr>
              <a:spLocks noEditPoints="1"/>
            </p:cNvSpPr>
            <p:nvPr/>
          </p:nvSpPr>
          <p:spPr bwMode="auto">
            <a:xfrm>
              <a:off x="3694" y="1160"/>
              <a:ext cx="57" cy="93"/>
            </a:xfrm>
            <a:custGeom>
              <a:avLst/>
              <a:gdLst>
                <a:gd name="T0" fmla="*/ 29 w 41"/>
                <a:gd name="T1" fmla="*/ 66 h 66"/>
                <a:gd name="T2" fmla="*/ 22 w 41"/>
                <a:gd name="T3" fmla="*/ 63 h 66"/>
                <a:gd name="T4" fmla="*/ 1 w 41"/>
                <a:gd name="T5" fmla="*/ 13 h 66"/>
                <a:gd name="T6" fmla="*/ 5 w 41"/>
                <a:gd name="T7" fmla="*/ 3 h 66"/>
                <a:gd name="T8" fmla="*/ 15 w 41"/>
                <a:gd name="T9" fmla="*/ 1 h 66"/>
                <a:gd name="T10" fmla="*/ 21 w 41"/>
                <a:gd name="T11" fmla="*/ 8 h 66"/>
                <a:gd name="T12" fmla="*/ 36 w 41"/>
                <a:gd name="T13" fmla="*/ 49 h 66"/>
                <a:gd name="T14" fmla="*/ 36 w 41"/>
                <a:gd name="T15" fmla="*/ 49 h 66"/>
                <a:gd name="T16" fmla="*/ 37 w 41"/>
                <a:gd name="T17" fmla="*/ 63 h 66"/>
                <a:gd name="T18" fmla="*/ 29 w 41"/>
                <a:gd name="T19" fmla="*/ 66 h 66"/>
                <a:gd name="T20" fmla="*/ 12 w 41"/>
                <a:gd name="T21" fmla="*/ 6 h 66"/>
                <a:gd name="T22" fmla="*/ 8 w 41"/>
                <a:gd name="T23" fmla="*/ 7 h 66"/>
                <a:gd name="T24" fmla="*/ 6 w 41"/>
                <a:gd name="T25" fmla="*/ 12 h 66"/>
                <a:gd name="T26" fmla="*/ 26 w 41"/>
                <a:gd name="T27" fmla="*/ 59 h 66"/>
                <a:gd name="T28" fmla="*/ 33 w 41"/>
                <a:gd name="T29" fmla="*/ 59 h 66"/>
                <a:gd name="T30" fmla="*/ 33 w 41"/>
                <a:gd name="T31" fmla="*/ 53 h 66"/>
                <a:gd name="T32" fmla="*/ 33 w 41"/>
                <a:gd name="T33" fmla="*/ 53 h 66"/>
                <a:gd name="T34" fmla="*/ 15 w 41"/>
                <a:gd name="T35" fmla="*/ 9 h 66"/>
                <a:gd name="T36" fmla="*/ 13 w 41"/>
                <a:gd name="T37" fmla="*/ 6 h 66"/>
                <a:gd name="T38" fmla="*/ 12 w 41"/>
                <a:gd name="T3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66">
                  <a:moveTo>
                    <a:pt x="29" y="66"/>
                  </a:moveTo>
                  <a:cubicBezTo>
                    <a:pt x="27" y="66"/>
                    <a:pt x="24" y="65"/>
                    <a:pt x="22" y="63"/>
                  </a:cubicBezTo>
                  <a:cubicBezTo>
                    <a:pt x="7" y="50"/>
                    <a:pt x="3" y="31"/>
                    <a:pt x="1" y="13"/>
                  </a:cubicBezTo>
                  <a:cubicBezTo>
                    <a:pt x="0" y="9"/>
                    <a:pt x="2" y="5"/>
                    <a:pt x="5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8" y="2"/>
                    <a:pt x="20" y="5"/>
                    <a:pt x="21" y="8"/>
                  </a:cubicBezTo>
                  <a:cubicBezTo>
                    <a:pt x="23" y="23"/>
                    <a:pt x="25" y="3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41" y="53"/>
                    <a:pt x="40" y="59"/>
                    <a:pt x="37" y="63"/>
                  </a:cubicBezTo>
                  <a:cubicBezTo>
                    <a:pt x="35" y="65"/>
                    <a:pt x="32" y="66"/>
                    <a:pt x="29" y="66"/>
                  </a:cubicBezTo>
                  <a:close/>
                  <a:moveTo>
                    <a:pt x="12" y="6"/>
                  </a:moveTo>
                  <a:cubicBezTo>
                    <a:pt x="11" y="6"/>
                    <a:pt x="9" y="6"/>
                    <a:pt x="8" y="7"/>
                  </a:cubicBezTo>
                  <a:cubicBezTo>
                    <a:pt x="7" y="8"/>
                    <a:pt x="6" y="9"/>
                    <a:pt x="6" y="12"/>
                  </a:cubicBezTo>
                  <a:cubicBezTo>
                    <a:pt x="9" y="29"/>
                    <a:pt x="12" y="47"/>
                    <a:pt x="26" y="59"/>
                  </a:cubicBezTo>
                  <a:cubicBezTo>
                    <a:pt x="29" y="62"/>
                    <a:pt x="32" y="60"/>
                    <a:pt x="33" y="59"/>
                  </a:cubicBezTo>
                  <a:cubicBezTo>
                    <a:pt x="33" y="58"/>
                    <a:pt x="35" y="56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0" y="41"/>
                    <a:pt x="17" y="24"/>
                    <a:pt x="15" y="9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auto">
            <a:xfrm>
              <a:off x="3881" y="993"/>
              <a:ext cx="140" cy="142"/>
            </a:xfrm>
            <a:custGeom>
              <a:avLst/>
              <a:gdLst>
                <a:gd name="T0" fmla="*/ 86 w 100"/>
                <a:gd name="T1" fmla="*/ 93 h 101"/>
                <a:gd name="T2" fmla="*/ 72 w 100"/>
                <a:gd name="T3" fmla="*/ 41 h 101"/>
                <a:gd name="T4" fmla="*/ 13 w 100"/>
                <a:gd name="T5" fmla="*/ 3 h 101"/>
                <a:gd name="T6" fmla="*/ 9 w 100"/>
                <a:gd name="T7" fmla="*/ 17 h 101"/>
                <a:gd name="T8" fmla="*/ 51 w 100"/>
                <a:gd name="T9" fmla="*/ 41 h 101"/>
                <a:gd name="T10" fmla="*/ 73 w 100"/>
                <a:gd name="T11" fmla="*/ 86 h 101"/>
                <a:gd name="T12" fmla="*/ 86 w 100"/>
                <a:gd name="T13" fmla="*/ 9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01">
                  <a:moveTo>
                    <a:pt x="86" y="93"/>
                  </a:moveTo>
                  <a:cubicBezTo>
                    <a:pt x="100" y="75"/>
                    <a:pt x="85" y="55"/>
                    <a:pt x="72" y="41"/>
                  </a:cubicBezTo>
                  <a:cubicBezTo>
                    <a:pt x="55" y="24"/>
                    <a:pt x="36" y="10"/>
                    <a:pt x="13" y="3"/>
                  </a:cubicBezTo>
                  <a:cubicBezTo>
                    <a:pt x="4" y="0"/>
                    <a:pt x="0" y="14"/>
                    <a:pt x="9" y="17"/>
                  </a:cubicBezTo>
                  <a:cubicBezTo>
                    <a:pt x="25" y="22"/>
                    <a:pt x="39" y="30"/>
                    <a:pt x="51" y="41"/>
                  </a:cubicBezTo>
                  <a:cubicBezTo>
                    <a:pt x="62" y="51"/>
                    <a:pt x="84" y="70"/>
                    <a:pt x="73" y="86"/>
                  </a:cubicBezTo>
                  <a:cubicBezTo>
                    <a:pt x="68" y="94"/>
                    <a:pt x="80" y="101"/>
                    <a:pt x="86" y="9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87"/>
            <p:cNvSpPr>
              <a:spLocks noEditPoints="1"/>
            </p:cNvSpPr>
            <p:nvPr/>
          </p:nvSpPr>
          <p:spPr bwMode="auto">
            <a:xfrm>
              <a:off x="3882" y="992"/>
              <a:ext cx="143" cy="140"/>
            </a:xfrm>
            <a:custGeom>
              <a:avLst/>
              <a:gdLst>
                <a:gd name="T0" fmla="*/ 79 w 102"/>
                <a:gd name="T1" fmla="*/ 100 h 100"/>
                <a:gd name="T2" fmla="*/ 78 w 102"/>
                <a:gd name="T3" fmla="*/ 100 h 100"/>
                <a:gd name="T4" fmla="*/ 69 w 102"/>
                <a:gd name="T5" fmla="*/ 94 h 100"/>
                <a:gd name="T6" fmla="*/ 70 w 102"/>
                <a:gd name="T7" fmla="*/ 85 h 100"/>
                <a:gd name="T8" fmla="*/ 50 w 102"/>
                <a:gd name="T9" fmla="*/ 46 h 100"/>
                <a:gd name="T10" fmla="*/ 48 w 102"/>
                <a:gd name="T11" fmla="*/ 44 h 100"/>
                <a:gd name="T12" fmla="*/ 8 w 102"/>
                <a:gd name="T13" fmla="*/ 21 h 100"/>
                <a:gd name="T14" fmla="*/ 1 w 102"/>
                <a:gd name="T15" fmla="*/ 13 h 100"/>
                <a:gd name="T16" fmla="*/ 4 w 102"/>
                <a:gd name="T17" fmla="*/ 3 h 100"/>
                <a:gd name="T18" fmla="*/ 13 w 102"/>
                <a:gd name="T19" fmla="*/ 1 h 100"/>
                <a:gd name="T20" fmla="*/ 73 w 102"/>
                <a:gd name="T21" fmla="*/ 40 h 100"/>
                <a:gd name="T22" fmla="*/ 87 w 102"/>
                <a:gd name="T23" fmla="*/ 96 h 100"/>
                <a:gd name="T24" fmla="*/ 79 w 102"/>
                <a:gd name="T25" fmla="*/ 100 h 100"/>
                <a:gd name="T26" fmla="*/ 10 w 102"/>
                <a:gd name="T27" fmla="*/ 6 h 100"/>
                <a:gd name="T28" fmla="*/ 8 w 102"/>
                <a:gd name="T29" fmla="*/ 7 h 100"/>
                <a:gd name="T30" fmla="*/ 6 w 102"/>
                <a:gd name="T31" fmla="*/ 12 h 100"/>
                <a:gd name="T32" fmla="*/ 9 w 102"/>
                <a:gd name="T33" fmla="*/ 15 h 100"/>
                <a:gd name="T34" fmla="*/ 51 w 102"/>
                <a:gd name="T35" fmla="*/ 40 h 100"/>
                <a:gd name="T36" fmla="*/ 53 w 102"/>
                <a:gd name="T37" fmla="*/ 42 h 100"/>
                <a:gd name="T38" fmla="*/ 74 w 102"/>
                <a:gd name="T39" fmla="*/ 88 h 100"/>
                <a:gd name="T40" fmla="*/ 74 w 102"/>
                <a:gd name="T41" fmla="*/ 92 h 100"/>
                <a:gd name="T42" fmla="*/ 78 w 102"/>
                <a:gd name="T43" fmla="*/ 95 h 100"/>
                <a:gd name="T44" fmla="*/ 83 w 102"/>
                <a:gd name="T45" fmla="*/ 93 h 100"/>
                <a:gd name="T46" fmla="*/ 83 w 102"/>
                <a:gd name="T47" fmla="*/ 93 h 100"/>
                <a:gd name="T48" fmla="*/ 69 w 102"/>
                <a:gd name="T49" fmla="*/ 44 h 100"/>
                <a:gd name="T50" fmla="*/ 12 w 102"/>
                <a:gd name="T51" fmla="*/ 6 h 100"/>
                <a:gd name="T52" fmla="*/ 10 w 102"/>
                <a:gd name="T53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00">
                  <a:moveTo>
                    <a:pt x="79" y="100"/>
                  </a:moveTo>
                  <a:cubicBezTo>
                    <a:pt x="78" y="100"/>
                    <a:pt x="78" y="100"/>
                    <a:pt x="78" y="100"/>
                  </a:cubicBezTo>
                  <a:cubicBezTo>
                    <a:pt x="74" y="100"/>
                    <a:pt x="70" y="98"/>
                    <a:pt x="69" y="94"/>
                  </a:cubicBezTo>
                  <a:cubicBezTo>
                    <a:pt x="67" y="91"/>
                    <a:pt x="68" y="88"/>
                    <a:pt x="70" y="85"/>
                  </a:cubicBezTo>
                  <a:cubicBezTo>
                    <a:pt x="79" y="73"/>
                    <a:pt x="61" y="56"/>
                    <a:pt x="50" y="4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35" y="33"/>
                    <a:pt x="22" y="25"/>
                    <a:pt x="8" y="21"/>
                  </a:cubicBezTo>
                  <a:cubicBezTo>
                    <a:pt x="4" y="19"/>
                    <a:pt x="2" y="17"/>
                    <a:pt x="1" y="13"/>
                  </a:cubicBezTo>
                  <a:cubicBezTo>
                    <a:pt x="0" y="9"/>
                    <a:pt x="1" y="5"/>
                    <a:pt x="4" y="3"/>
                  </a:cubicBezTo>
                  <a:cubicBezTo>
                    <a:pt x="6" y="1"/>
                    <a:pt x="10" y="0"/>
                    <a:pt x="13" y="1"/>
                  </a:cubicBezTo>
                  <a:cubicBezTo>
                    <a:pt x="35" y="8"/>
                    <a:pt x="54" y="21"/>
                    <a:pt x="73" y="40"/>
                  </a:cubicBezTo>
                  <a:cubicBezTo>
                    <a:pt x="87" y="56"/>
                    <a:pt x="102" y="76"/>
                    <a:pt x="87" y="96"/>
                  </a:cubicBezTo>
                  <a:cubicBezTo>
                    <a:pt x="85" y="99"/>
                    <a:pt x="82" y="100"/>
                    <a:pt x="79" y="100"/>
                  </a:cubicBezTo>
                  <a:close/>
                  <a:moveTo>
                    <a:pt x="10" y="6"/>
                  </a:moveTo>
                  <a:cubicBezTo>
                    <a:pt x="9" y="6"/>
                    <a:pt x="8" y="6"/>
                    <a:pt x="8" y="7"/>
                  </a:cubicBezTo>
                  <a:cubicBezTo>
                    <a:pt x="6" y="8"/>
                    <a:pt x="6" y="10"/>
                    <a:pt x="6" y="12"/>
                  </a:cubicBezTo>
                  <a:cubicBezTo>
                    <a:pt x="6" y="13"/>
                    <a:pt x="7" y="15"/>
                    <a:pt x="9" y="15"/>
                  </a:cubicBezTo>
                  <a:cubicBezTo>
                    <a:pt x="24" y="20"/>
                    <a:pt x="38" y="28"/>
                    <a:pt x="51" y="4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65" y="52"/>
                    <a:pt x="87" y="72"/>
                    <a:pt x="74" y="88"/>
                  </a:cubicBezTo>
                  <a:cubicBezTo>
                    <a:pt x="74" y="90"/>
                    <a:pt x="73" y="91"/>
                    <a:pt x="74" y="92"/>
                  </a:cubicBezTo>
                  <a:cubicBezTo>
                    <a:pt x="74" y="93"/>
                    <a:pt x="76" y="95"/>
                    <a:pt x="78" y="95"/>
                  </a:cubicBezTo>
                  <a:cubicBezTo>
                    <a:pt x="79" y="95"/>
                    <a:pt x="81" y="95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95" y="76"/>
                    <a:pt x="83" y="59"/>
                    <a:pt x="69" y="44"/>
                  </a:cubicBezTo>
                  <a:cubicBezTo>
                    <a:pt x="51" y="25"/>
                    <a:pt x="32" y="13"/>
                    <a:pt x="12" y="6"/>
                  </a:cubicBezTo>
                  <a:cubicBezTo>
                    <a:pt x="11" y="6"/>
                    <a:pt x="11" y="6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4264" y="1247"/>
              <a:ext cx="114" cy="92"/>
            </a:xfrm>
            <a:custGeom>
              <a:avLst/>
              <a:gdLst>
                <a:gd name="T0" fmla="*/ 19 w 81"/>
                <a:gd name="T1" fmla="*/ 21 h 65"/>
                <a:gd name="T2" fmla="*/ 36 w 81"/>
                <a:gd name="T3" fmla="*/ 23 h 65"/>
                <a:gd name="T4" fmla="*/ 48 w 81"/>
                <a:gd name="T5" fmla="*/ 32 h 65"/>
                <a:gd name="T6" fmla="*/ 64 w 81"/>
                <a:gd name="T7" fmla="*/ 56 h 65"/>
                <a:gd name="T8" fmla="*/ 79 w 81"/>
                <a:gd name="T9" fmla="*/ 52 h 65"/>
                <a:gd name="T10" fmla="*/ 38 w 81"/>
                <a:gd name="T11" fmla="*/ 7 h 65"/>
                <a:gd name="T12" fmla="*/ 5 w 81"/>
                <a:gd name="T13" fmla="*/ 25 h 65"/>
                <a:gd name="T14" fmla="*/ 19 w 81"/>
                <a:gd name="T15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65">
                  <a:moveTo>
                    <a:pt x="19" y="21"/>
                  </a:moveTo>
                  <a:cubicBezTo>
                    <a:pt x="17" y="13"/>
                    <a:pt x="35" y="22"/>
                    <a:pt x="36" y="23"/>
                  </a:cubicBezTo>
                  <a:cubicBezTo>
                    <a:pt x="40" y="26"/>
                    <a:pt x="44" y="29"/>
                    <a:pt x="48" y="32"/>
                  </a:cubicBezTo>
                  <a:cubicBezTo>
                    <a:pt x="55" y="38"/>
                    <a:pt x="62" y="45"/>
                    <a:pt x="64" y="56"/>
                  </a:cubicBezTo>
                  <a:cubicBezTo>
                    <a:pt x="66" y="65"/>
                    <a:pt x="81" y="61"/>
                    <a:pt x="79" y="52"/>
                  </a:cubicBezTo>
                  <a:cubicBezTo>
                    <a:pt x="74" y="32"/>
                    <a:pt x="55" y="15"/>
                    <a:pt x="38" y="7"/>
                  </a:cubicBezTo>
                  <a:cubicBezTo>
                    <a:pt x="23" y="0"/>
                    <a:pt x="0" y="5"/>
                    <a:pt x="5" y="25"/>
                  </a:cubicBezTo>
                  <a:cubicBezTo>
                    <a:pt x="7" y="34"/>
                    <a:pt x="21" y="30"/>
                    <a:pt x="19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89"/>
            <p:cNvSpPr>
              <a:spLocks noEditPoints="1"/>
            </p:cNvSpPr>
            <p:nvPr/>
          </p:nvSpPr>
          <p:spPr bwMode="auto">
            <a:xfrm>
              <a:off x="4264" y="1246"/>
              <a:ext cx="117" cy="91"/>
            </a:xfrm>
            <a:custGeom>
              <a:avLst/>
              <a:gdLst>
                <a:gd name="T0" fmla="*/ 71 w 83"/>
                <a:gd name="T1" fmla="*/ 65 h 65"/>
                <a:gd name="T2" fmla="*/ 61 w 83"/>
                <a:gd name="T3" fmla="*/ 57 h 65"/>
                <a:gd name="T4" fmla="*/ 46 w 83"/>
                <a:gd name="T5" fmla="*/ 35 h 65"/>
                <a:gd name="T6" fmla="*/ 35 w 83"/>
                <a:gd name="T7" fmla="*/ 26 h 65"/>
                <a:gd name="T8" fmla="*/ 22 w 83"/>
                <a:gd name="T9" fmla="*/ 22 h 65"/>
                <a:gd name="T10" fmla="*/ 19 w 83"/>
                <a:gd name="T11" fmla="*/ 31 h 65"/>
                <a:gd name="T12" fmla="*/ 8 w 83"/>
                <a:gd name="T13" fmla="*/ 34 h 65"/>
                <a:gd name="T14" fmla="*/ 2 w 83"/>
                <a:gd name="T15" fmla="*/ 27 h 65"/>
                <a:gd name="T16" fmla="*/ 8 w 83"/>
                <a:gd name="T17" fmla="*/ 7 h 65"/>
                <a:gd name="T18" fmla="*/ 39 w 83"/>
                <a:gd name="T19" fmla="*/ 5 h 65"/>
                <a:gd name="T20" fmla="*/ 81 w 83"/>
                <a:gd name="T21" fmla="*/ 52 h 65"/>
                <a:gd name="T22" fmla="*/ 73 w 83"/>
                <a:gd name="T23" fmla="*/ 64 h 65"/>
                <a:gd name="T24" fmla="*/ 71 w 83"/>
                <a:gd name="T25" fmla="*/ 65 h 65"/>
                <a:gd name="T26" fmla="*/ 22 w 83"/>
                <a:gd name="T27" fmla="*/ 16 h 65"/>
                <a:gd name="T28" fmla="*/ 38 w 83"/>
                <a:gd name="T29" fmla="*/ 22 h 65"/>
                <a:gd name="T30" fmla="*/ 49 w 83"/>
                <a:gd name="T31" fmla="*/ 31 h 65"/>
                <a:gd name="T32" fmla="*/ 67 w 83"/>
                <a:gd name="T33" fmla="*/ 56 h 65"/>
                <a:gd name="T34" fmla="*/ 72 w 83"/>
                <a:gd name="T35" fmla="*/ 59 h 65"/>
                <a:gd name="T36" fmla="*/ 76 w 83"/>
                <a:gd name="T37" fmla="*/ 53 h 65"/>
                <a:gd name="T38" fmla="*/ 36 w 83"/>
                <a:gd name="T39" fmla="*/ 10 h 65"/>
                <a:gd name="T40" fmla="*/ 11 w 83"/>
                <a:gd name="T41" fmla="*/ 11 h 65"/>
                <a:gd name="T42" fmla="*/ 7 w 83"/>
                <a:gd name="T43" fmla="*/ 25 h 65"/>
                <a:gd name="T44" fmla="*/ 10 w 83"/>
                <a:gd name="T45" fmla="*/ 28 h 65"/>
                <a:gd name="T46" fmla="*/ 15 w 83"/>
                <a:gd name="T47" fmla="*/ 27 h 65"/>
                <a:gd name="T48" fmla="*/ 16 w 83"/>
                <a:gd name="T49" fmla="*/ 23 h 65"/>
                <a:gd name="T50" fmla="*/ 16 w 83"/>
                <a:gd name="T51" fmla="*/ 23 h 65"/>
                <a:gd name="T52" fmla="*/ 18 w 83"/>
                <a:gd name="T53" fmla="*/ 17 h 65"/>
                <a:gd name="T54" fmla="*/ 22 w 83"/>
                <a:gd name="T55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65">
                  <a:moveTo>
                    <a:pt x="71" y="65"/>
                  </a:moveTo>
                  <a:cubicBezTo>
                    <a:pt x="67" y="65"/>
                    <a:pt x="63" y="62"/>
                    <a:pt x="61" y="57"/>
                  </a:cubicBezTo>
                  <a:cubicBezTo>
                    <a:pt x="59" y="47"/>
                    <a:pt x="53" y="41"/>
                    <a:pt x="46" y="35"/>
                  </a:cubicBezTo>
                  <a:cubicBezTo>
                    <a:pt x="42" y="32"/>
                    <a:pt x="39" y="29"/>
                    <a:pt x="35" y="26"/>
                  </a:cubicBezTo>
                  <a:cubicBezTo>
                    <a:pt x="32" y="25"/>
                    <a:pt x="24" y="22"/>
                    <a:pt x="22" y="22"/>
                  </a:cubicBezTo>
                  <a:cubicBezTo>
                    <a:pt x="22" y="25"/>
                    <a:pt x="21" y="29"/>
                    <a:pt x="19" y="31"/>
                  </a:cubicBezTo>
                  <a:cubicBezTo>
                    <a:pt x="16" y="34"/>
                    <a:pt x="12" y="35"/>
                    <a:pt x="8" y="34"/>
                  </a:cubicBezTo>
                  <a:cubicBezTo>
                    <a:pt x="5" y="33"/>
                    <a:pt x="3" y="30"/>
                    <a:pt x="2" y="27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5" y="1"/>
                    <a:pt x="28" y="0"/>
                    <a:pt x="39" y="5"/>
                  </a:cubicBezTo>
                  <a:cubicBezTo>
                    <a:pt x="56" y="14"/>
                    <a:pt x="77" y="32"/>
                    <a:pt x="81" y="52"/>
                  </a:cubicBezTo>
                  <a:cubicBezTo>
                    <a:pt x="83" y="59"/>
                    <a:pt x="78" y="63"/>
                    <a:pt x="73" y="64"/>
                  </a:cubicBezTo>
                  <a:cubicBezTo>
                    <a:pt x="72" y="65"/>
                    <a:pt x="72" y="65"/>
                    <a:pt x="71" y="65"/>
                  </a:cubicBezTo>
                  <a:close/>
                  <a:moveTo>
                    <a:pt x="22" y="16"/>
                  </a:moveTo>
                  <a:cubicBezTo>
                    <a:pt x="28" y="16"/>
                    <a:pt x="38" y="22"/>
                    <a:pt x="38" y="22"/>
                  </a:cubicBezTo>
                  <a:cubicBezTo>
                    <a:pt x="42" y="24"/>
                    <a:pt x="46" y="28"/>
                    <a:pt x="49" y="31"/>
                  </a:cubicBezTo>
                  <a:cubicBezTo>
                    <a:pt x="57" y="37"/>
                    <a:pt x="64" y="45"/>
                    <a:pt x="67" y="56"/>
                  </a:cubicBezTo>
                  <a:cubicBezTo>
                    <a:pt x="68" y="60"/>
                    <a:pt x="71" y="59"/>
                    <a:pt x="72" y="59"/>
                  </a:cubicBezTo>
                  <a:cubicBezTo>
                    <a:pt x="74" y="59"/>
                    <a:pt x="77" y="57"/>
                    <a:pt x="76" y="53"/>
                  </a:cubicBezTo>
                  <a:cubicBezTo>
                    <a:pt x="71" y="35"/>
                    <a:pt x="53" y="18"/>
                    <a:pt x="36" y="10"/>
                  </a:cubicBezTo>
                  <a:cubicBezTo>
                    <a:pt x="28" y="6"/>
                    <a:pt x="17" y="7"/>
                    <a:pt x="11" y="11"/>
                  </a:cubicBezTo>
                  <a:cubicBezTo>
                    <a:pt x="7" y="15"/>
                    <a:pt x="6" y="19"/>
                    <a:pt x="7" y="25"/>
                  </a:cubicBezTo>
                  <a:cubicBezTo>
                    <a:pt x="8" y="27"/>
                    <a:pt x="8" y="28"/>
                    <a:pt x="10" y="28"/>
                  </a:cubicBezTo>
                  <a:cubicBezTo>
                    <a:pt x="11" y="29"/>
                    <a:pt x="13" y="28"/>
                    <a:pt x="15" y="27"/>
                  </a:cubicBezTo>
                  <a:cubicBezTo>
                    <a:pt x="16" y="26"/>
                    <a:pt x="17" y="25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7" y="18"/>
                    <a:pt x="18" y="17"/>
                  </a:cubicBezTo>
                  <a:cubicBezTo>
                    <a:pt x="19" y="17"/>
                    <a:pt x="20" y="16"/>
                    <a:pt x="22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0"/>
            <p:cNvSpPr>
              <a:spLocks/>
            </p:cNvSpPr>
            <p:nvPr/>
          </p:nvSpPr>
          <p:spPr bwMode="auto">
            <a:xfrm>
              <a:off x="3659" y="1961"/>
              <a:ext cx="71" cy="330"/>
            </a:xfrm>
            <a:custGeom>
              <a:avLst/>
              <a:gdLst>
                <a:gd name="T0" fmla="*/ 31 w 51"/>
                <a:gd name="T1" fmla="*/ 9 h 235"/>
                <a:gd name="T2" fmla="*/ 4 w 51"/>
                <a:gd name="T3" fmla="*/ 139 h 235"/>
                <a:gd name="T4" fmla="*/ 33 w 51"/>
                <a:gd name="T5" fmla="*/ 226 h 235"/>
                <a:gd name="T6" fmla="*/ 46 w 51"/>
                <a:gd name="T7" fmla="*/ 219 h 235"/>
                <a:gd name="T8" fmla="*/ 21 w 51"/>
                <a:gd name="T9" fmla="*/ 130 h 235"/>
                <a:gd name="T10" fmla="*/ 35 w 51"/>
                <a:gd name="T11" fmla="*/ 90 h 235"/>
                <a:gd name="T12" fmla="*/ 46 w 51"/>
                <a:gd name="T13" fmla="*/ 9 h 235"/>
                <a:gd name="T14" fmla="*/ 31 w 51"/>
                <a:gd name="T15" fmla="*/ 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35">
                  <a:moveTo>
                    <a:pt x="31" y="9"/>
                  </a:moveTo>
                  <a:cubicBezTo>
                    <a:pt x="35" y="59"/>
                    <a:pt x="11" y="93"/>
                    <a:pt x="4" y="139"/>
                  </a:cubicBezTo>
                  <a:cubicBezTo>
                    <a:pt x="0" y="172"/>
                    <a:pt x="18" y="198"/>
                    <a:pt x="33" y="226"/>
                  </a:cubicBezTo>
                  <a:cubicBezTo>
                    <a:pt x="38" y="235"/>
                    <a:pt x="51" y="227"/>
                    <a:pt x="46" y="219"/>
                  </a:cubicBezTo>
                  <a:cubicBezTo>
                    <a:pt x="30" y="189"/>
                    <a:pt x="14" y="166"/>
                    <a:pt x="21" y="130"/>
                  </a:cubicBezTo>
                  <a:cubicBezTo>
                    <a:pt x="24" y="116"/>
                    <a:pt x="31" y="103"/>
                    <a:pt x="35" y="90"/>
                  </a:cubicBezTo>
                  <a:cubicBezTo>
                    <a:pt x="45" y="63"/>
                    <a:pt x="48" y="38"/>
                    <a:pt x="46" y="9"/>
                  </a:cubicBezTo>
                  <a:cubicBezTo>
                    <a:pt x="45" y="0"/>
                    <a:pt x="30" y="0"/>
                    <a:pt x="31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1"/>
            <p:cNvSpPr>
              <a:spLocks noEditPoints="1"/>
            </p:cNvSpPr>
            <p:nvPr/>
          </p:nvSpPr>
          <p:spPr bwMode="auto">
            <a:xfrm>
              <a:off x="3655" y="1960"/>
              <a:ext cx="75" cy="328"/>
            </a:xfrm>
            <a:custGeom>
              <a:avLst/>
              <a:gdLst>
                <a:gd name="T0" fmla="*/ 42 w 54"/>
                <a:gd name="T1" fmla="*/ 234 h 234"/>
                <a:gd name="T2" fmla="*/ 42 w 54"/>
                <a:gd name="T3" fmla="*/ 234 h 234"/>
                <a:gd name="T4" fmla="*/ 34 w 54"/>
                <a:gd name="T5" fmla="*/ 229 h 234"/>
                <a:gd name="T6" fmla="*/ 28 w 54"/>
                <a:gd name="T7" fmla="*/ 217 h 234"/>
                <a:gd name="T8" fmla="*/ 4 w 54"/>
                <a:gd name="T9" fmla="*/ 139 h 234"/>
                <a:gd name="T10" fmla="*/ 18 w 54"/>
                <a:gd name="T11" fmla="*/ 88 h 234"/>
                <a:gd name="T12" fmla="*/ 31 w 54"/>
                <a:gd name="T13" fmla="*/ 11 h 234"/>
                <a:gd name="T14" fmla="*/ 31 w 54"/>
                <a:gd name="T15" fmla="*/ 11 h 234"/>
                <a:gd name="T16" fmla="*/ 39 w 54"/>
                <a:gd name="T17" fmla="*/ 1 h 234"/>
                <a:gd name="T18" fmla="*/ 51 w 54"/>
                <a:gd name="T19" fmla="*/ 10 h 234"/>
                <a:gd name="T20" fmla="*/ 41 w 54"/>
                <a:gd name="T21" fmla="*/ 92 h 234"/>
                <a:gd name="T22" fmla="*/ 36 w 54"/>
                <a:gd name="T23" fmla="*/ 107 h 234"/>
                <a:gd name="T24" fmla="*/ 27 w 54"/>
                <a:gd name="T25" fmla="*/ 131 h 234"/>
                <a:gd name="T26" fmla="*/ 46 w 54"/>
                <a:gd name="T27" fmla="*/ 208 h 234"/>
                <a:gd name="T28" fmla="*/ 52 w 54"/>
                <a:gd name="T29" fmla="*/ 218 h 234"/>
                <a:gd name="T30" fmla="*/ 51 w 54"/>
                <a:gd name="T31" fmla="*/ 228 h 234"/>
                <a:gd name="T32" fmla="*/ 42 w 54"/>
                <a:gd name="T33" fmla="*/ 234 h 234"/>
                <a:gd name="T34" fmla="*/ 36 w 54"/>
                <a:gd name="T35" fmla="*/ 10 h 234"/>
                <a:gd name="T36" fmla="*/ 23 w 54"/>
                <a:gd name="T37" fmla="*/ 90 h 234"/>
                <a:gd name="T38" fmla="*/ 10 w 54"/>
                <a:gd name="T39" fmla="*/ 140 h 234"/>
                <a:gd name="T40" fmla="*/ 33 w 54"/>
                <a:gd name="T41" fmla="*/ 215 h 234"/>
                <a:gd name="T42" fmla="*/ 39 w 54"/>
                <a:gd name="T43" fmla="*/ 226 h 234"/>
                <a:gd name="T44" fmla="*/ 42 w 54"/>
                <a:gd name="T45" fmla="*/ 228 h 234"/>
                <a:gd name="T46" fmla="*/ 47 w 54"/>
                <a:gd name="T47" fmla="*/ 225 h 234"/>
                <a:gd name="T48" fmla="*/ 47 w 54"/>
                <a:gd name="T49" fmla="*/ 221 h 234"/>
                <a:gd name="T50" fmla="*/ 41 w 54"/>
                <a:gd name="T51" fmla="*/ 211 h 234"/>
                <a:gd name="T52" fmla="*/ 22 w 54"/>
                <a:gd name="T53" fmla="*/ 130 h 234"/>
                <a:gd name="T54" fmla="*/ 30 w 54"/>
                <a:gd name="T55" fmla="*/ 104 h 234"/>
                <a:gd name="T56" fmla="*/ 36 w 54"/>
                <a:gd name="T57" fmla="*/ 90 h 234"/>
                <a:gd name="T58" fmla="*/ 46 w 54"/>
                <a:gd name="T59" fmla="*/ 11 h 234"/>
                <a:gd name="T60" fmla="*/ 40 w 54"/>
                <a:gd name="T61" fmla="*/ 6 h 234"/>
                <a:gd name="T62" fmla="*/ 36 w 54"/>
                <a:gd name="T63" fmla="*/ 1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234">
                  <a:moveTo>
                    <a:pt x="42" y="234"/>
                  </a:moveTo>
                  <a:cubicBezTo>
                    <a:pt x="42" y="234"/>
                    <a:pt x="42" y="234"/>
                    <a:pt x="42" y="234"/>
                  </a:cubicBezTo>
                  <a:cubicBezTo>
                    <a:pt x="39" y="234"/>
                    <a:pt x="36" y="232"/>
                    <a:pt x="34" y="229"/>
                  </a:cubicBezTo>
                  <a:cubicBezTo>
                    <a:pt x="32" y="225"/>
                    <a:pt x="30" y="221"/>
                    <a:pt x="28" y="217"/>
                  </a:cubicBezTo>
                  <a:cubicBezTo>
                    <a:pt x="14" y="193"/>
                    <a:pt x="0" y="169"/>
                    <a:pt x="4" y="139"/>
                  </a:cubicBezTo>
                  <a:cubicBezTo>
                    <a:pt x="7" y="121"/>
                    <a:pt x="12" y="104"/>
                    <a:pt x="18" y="88"/>
                  </a:cubicBezTo>
                  <a:cubicBezTo>
                    <a:pt x="26" y="63"/>
                    <a:pt x="34" y="40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5"/>
                    <a:pt x="34" y="1"/>
                    <a:pt x="39" y="1"/>
                  </a:cubicBezTo>
                  <a:cubicBezTo>
                    <a:pt x="45" y="0"/>
                    <a:pt x="51" y="4"/>
                    <a:pt x="51" y="10"/>
                  </a:cubicBezTo>
                  <a:cubicBezTo>
                    <a:pt x="54" y="39"/>
                    <a:pt x="51" y="64"/>
                    <a:pt x="41" y="92"/>
                  </a:cubicBezTo>
                  <a:cubicBezTo>
                    <a:pt x="39" y="97"/>
                    <a:pt x="37" y="102"/>
                    <a:pt x="36" y="107"/>
                  </a:cubicBezTo>
                  <a:cubicBezTo>
                    <a:pt x="32" y="115"/>
                    <a:pt x="29" y="123"/>
                    <a:pt x="27" y="131"/>
                  </a:cubicBezTo>
                  <a:cubicBezTo>
                    <a:pt x="21" y="162"/>
                    <a:pt x="32" y="183"/>
                    <a:pt x="46" y="208"/>
                  </a:cubicBezTo>
                  <a:cubicBezTo>
                    <a:pt x="48" y="211"/>
                    <a:pt x="50" y="215"/>
                    <a:pt x="52" y="218"/>
                  </a:cubicBezTo>
                  <a:cubicBezTo>
                    <a:pt x="53" y="222"/>
                    <a:pt x="53" y="225"/>
                    <a:pt x="51" y="228"/>
                  </a:cubicBezTo>
                  <a:cubicBezTo>
                    <a:pt x="49" y="232"/>
                    <a:pt x="46" y="234"/>
                    <a:pt x="42" y="234"/>
                  </a:cubicBezTo>
                  <a:close/>
                  <a:moveTo>
                    <a:pt x="36" y="10"/>
                  </a:moveTo>
                  <a:cubicBezTo>
                    <a:pt x="39" y="40"/>
                    <a:pt x="31" y="66"/>
                    <a:pt x="23" y="90"/>
                  </a:cubicBezTo>
                  <a:cubicBezTo>
                    <a:pt x="18" y="106"/>
                    <a:pt x="12" y="122"/>
                    <a:pt x="10" y="140"/>
                  </a:cubicBezTo>
                  <a:cubicBezTo>
                    <a:pt x="6" y="168"/>
                    <a:pt x="19" y="191"/>
                    <a:pt x="33" y="215"/>
                  </a:cubicBezTo>
                  <a:cubicBezTo>
                    <a:pt x="35" y="218"/>
                    <a:pt x="37" y="222"/>
                    <a:pt x="39" y="226"/>
                  </a:cubicBezTo>
                  <a:cubicBezTo>
                    <a:pt x="40" y="227"/>
                    <a:pt x="41" y="228"/>
                    <a:pt x="42" y="228"/>
                  </a:cubicBezTo>
                  <a:cubicBezTo>
                    <a:pt x="44" y="228"/>
                    <a:pt x="46" y="227"/>
                    <a:pt x="47" y="225"/>
                  </a:cubicBezTo>
                  <a:cubicBezTo>
                    <a:pt x="47" y="225"/>
                    <a:pt x="48" y="223"/>
                    <a:pt x="47" y="221"/>
                  </a:cubicBezTo>
                  <a:cubicBezTo>
                    <a:pt x="45" y="218"/>
                    <a:pt x="43" y="214"/>
                    <a:pt x="41" y="211"/>
                  </a:cubicBezTo>
                  <a:cubicBezTo>
                    <a:pt x="27" y="185"/>
                    <a:pt x="15" y="163"/>
                    <a:pt x="22" y="130"/>
                  </a:cubicBezTo>
                  <a:cubicBezTo>
                    <a:pt x="24" y="121"/>
                    <a:pt x="27" y="113"/>
                    <a:pt x="30" y="104"/>
                  </a:cubicBezTo>
                  <a:cubicBezTo>
                    <a:pt x="32" y="100"/>
                    <a:pt x="34" y="95"/>
                    <a:pt x="36" y="90"/>
                  </a:cubicBezTo>
                  <a:cubicBezTo>
                    <a:pt x="45" y="63"/>
                    <a:pt x="48" y="38"/>
                    <a:pt x="46" y="11"/>
                  </a:cubicBezTo>
                  <a:cubicBezTo>
                    <a:pt x="45" y="7"/>
                    <a:pt x="42" y="6"/>
                    <a:pt x="40" y="6"/>
                  </a:cubicBezTo>
                  <a:cubicBezTo>
                    <a:pt x="39" y="6"/>
                    <a:pt x="36" y="7"/>
                    <a:pt x="36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2"/>
            <p:cNvSpPr>
              <a:spLocks/>
            </p:cNvSpPr>
            <p:nvPr/>
          </p:nvSpPr>
          <p:spPr bwMode="auto">
            <a:xfrm>
              <a:off x="3775" y="1946"/>
              <a:ext cx="87" cy="115"/>
            </a:xfrm>
            <a:custGeom>
              <a:avLst/>
              <a:gdLst>
                <a:gd name="T0" fmla="*/ 4 w 62"/>
                <a:gd name="T1" fmla="*/ 12 h 82"/>
                <a:gd name="T2" fmla="*/ 45 w 62"/>
                <a:gd name="T3" fmla="*/ 75 h 82"/>
                <a:gd name="T4" fmla="*/ 55 w 62"/>
                <a:gd name="T5" fmla="*/ 65 h 82"/>
                <a:gd name="T6" fmla="*/ 18 w 62"/>
                <a:gd name="T7" fmla="*/ 8 h 82"/>
                <a:gd name="T8" fmla="*/ 4 w 62"/>
                <a:gd name="T9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2">
                  <a:moveTo>
                    <a:pt x="4" y="12"/>
                  </a:moveTo>
                  <a:cubicBezTo>
                    <a:pt x="13" y="36"/>
                    <a:pt x="27" y="58"/>
                    <a:pt x="45" y="75"/>
                  </a:cubicBezTo>
                  <a:cubicBezTo>
                    <a:pt x="52" y="82"/>
                    <a:pt x="62" y="72"/>
                    <a:pt x="55" y="65"/>
                  </a:cubicBezTo>
                  <a:cubicBezTo>
                    <a:pt x="39" y="49"/>
                    <a:pt x="26" y="30"/>
                    <a:pt x="18" y="8"/>
                  </a:cubicBezTo>
                  <a:cubicBezTo>
                    <a:pt x="15" y="0"/>
                    <a:pt x="0" y="3"/>
                    <a:pt x="4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3774" y="1944"/>
              <a:ext cx="88" cy="114"/>
            </a:xfrm>
            <a:custGeom>
              <a:avLst/>
              <a:gdLst>
                <a:gd name="T0" fmla="*/ 51 w 63"/>
                <a:gd name="T1" fmla="*/ 81 h 81"/>
                <a:gd name="T2" fmla="*/ 44 w 63"/>
                <a:gd name="T3" fmla="*/ 78 h 81"/>
                <a:gd name="T4" fmla="*/ 2 w 63"/>
                <a:gd name="T5" fmla="*/ 14 h 81"/>
                <a:gd name="T6" fmla="*/ 2 w 63"/>
                <a:gd name="T7" fmla="*/ 14 h 81"/>
                <a:gd name="T8" fmla="*/ 8 w 63"/>
                <a:gd name="T9" fmla="*/ 2 h 81"/>
                <a:gd name="T10" fmla="*/ 22 w 63"/>
                <a:gd name="T11" fmla="*/ 8 h 81"/>
                <a:gd name="T12" fmla="*/ 58 w 63"/>
                <a:gd name="T13" fmla="*/ 64 h 81"/>
                <a:gd name="T14" fmla="*/ 58 w 63"/>
                <a:gd name="T15" fmla="*/ 78 h 81"/>
                <a:gd name="T16" fmla="*/ 51 w 63"/>
                <a:gd name="T17" fmla="*/ 81 h 81"/>
                <a:gd name="T18" fmla="*/ 12 w 63"/>
                <a:gd name="T19" fmla="*/ 7 h 81"/>
                <a:gd name="T20" fmla="*/ 10 w 63"/>
                <a:gd name="T21" fmla="*/ 8 h 81"/>
                <a:gd name="T22" fmla="*/ 7 w 63"/>
                <a:gd name="T23" fmla="*/ 12 h 81"/>
                <a:gd name="T24" fmla="*/ 7 w 63"/>
                <a:gd name="T25" fmla="*/ 12 h 81"/>
                <a:gd name="T26" fmla="*/ 48 w 63"/>
                <a:gd name="T27" fmla="*/ 74 h 81"/>
                <a:gd name="T28" fmla="*/ 54 w 63"/>
                <a:gd name="T29" fmla="*/ 74 h 81"/>
                <a:gd name="T30" fmla="*/ 55 w 63"/>
                <a:gd name="T31" fmla="*/ 68 h 81"/>
                <a:gd name="T32" fmla="*/ 16 w 63"/>
                <a:gd name="T33" fmla="*/ 10 h 81"/>
                <a:gd name="T34" fmla="*/ 12 w 63"/>
                <a:gd name="T35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81">
                  <a:moveTo>
                    <a:pt x="51" y="81"/>
                  </a:moveTo>
                  <a:cubicBezTo>
                    <a:pt x="49" y="81"/>
                    <a:pt x="46" y="80"/>
                    <a:pt x="44" y="78"/>
                  </a:cubicBezTo>
                  <a:cubicBezTo>
                    <a:pt x="26" y="61"/>
                    <a:pt x="11" y="39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9"/>
                    <a:pt x="2" y="4"/>
                    <a:pt x="8" y="2"/>
                  </a:cubicBezTo>
                  <a:cubicBezTo>
                    <a:pt x="13" y="0"/>
                    <a:pt x="19" y="2"/>
                    <a:pt x="22" y="8"/>
                  </a:cubicBezTo>
                  <a:cubicBezTo>
                    <a:pt x="30" y="29"/>
                    <a:pt x="42" y="48"/>
                    <a:pt x="58" y="64"/>
                  </a:cubicBezTo>
                  <a:cubicBezTo>
                    <a:pt x="63" y="68"/>
                    <a:pt x="62" y="74"/>
                    <a:pt x="58" y="78"/>
                  </a:cubicBezTo>
                  <a:cubicBezTo>
                    <a:pt x="56" y="80"/>
                    <a:pt x="54" y="81"/>
                    <a:pt x="51" y="81"/>
                  </a:cubicBezTo>
                  <a:close/>
                  <a:moveTo>
                    <a:pt x="12" y="7"/>
                  </a:moveTo>
                  <a:cubicBezTo>
                    <a:pt x="11" y="7"/>
                    <a:pt x="10" y="7"/>
                    <a:pt x="10" y="8"/>
                  </a:cubicBezTo>
                  <a:cubicBezTo>
                    <a:pt x="8" y="8"/>
                    <a:pt x="6" y="9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6" y="36"/>
                    <a:pt x="30" y="57"/>
                    <a:pt x="48" y="74"/>
                  </a:cubicBezTo>
                  <a:cubicBezTo>
                    <a:pt x="51" y="77"/>
                    <a:pt x="53" y="75"/>
                    <a:pt x="54" y="74"/>
                  </a:cubicBezTo>
                  <a:cubicBezTo>
                    <a:pt x="56" y="73"/>
                    <a:pt x="57" y="70"/>
                    <a:pt x="55" y="68"/>
                  </a:cubicBezTo>
                  <a:cubicBezTo>
                    <a:pt x="37" y="51"/>
                    <a:pt x="25" y="32"/>
                    <a:pt x="16" y="10"/>
                  </a:cubicBezTo>
                  <a:cubicBezTo>
                    <a:pt x="16" y="8"/>
                    <a:pt x="13" y="7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94"/>
            <p:cNvSpPr>
              <a:spLocks/>
            </p:cNvSpPr>
            <p:nvPr/>
          </p:nvSpPr>
          <p:spPr bwMode="auto">
            <a:xfrm>
              <a:off x="4538" y="1042"/>
              <a:ext cx="146" cy="444"/>
            </a:xfrm>
            <a:custGeom>
              <a:avLst/>
              <a:gdLst>
                <a:gd name="T0" fmla="*/ 88 w 104"/>
                <a:gd name="T1" fmla="*/ 9 h 316"/>
                <a:gd name="T2" fmla="*/ 24 w 104"/>
                <a:gd name="T3" fmla="*/ 200 h 316"/>
                <a:gd name="T4" fmla="*/ 20 w 104"/>
                <a:gd name="T5" fmla="*/ 308 h 316"/>
                <a:gd name="T6" fmla="*/ 33 w 104"/>
                <a:gd name="T7" fmla="*/ 301 h 316"/>
                <a:gd name="T8" fmla="*/ 54 w 104"/>
                <a:gd name="T9" fmla="*/ 153 h 316"/>
                <a:gd name="T10" fmla="*/ 103 w 104"/>
                <a:gd name="T11" fmla="*/ 9 h 316"/>
                <a:gd name="T12" fmla="*/ 88 w 104"/>
                <a:gd name="T13" fmla="*/ 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316">
                  <a:moveTo>
                    <a:pt x="88" y="9"/>
                  </a:moveTo>
                  <a:cubicBezTo>
                    <a:pt x="81" y="73"/>
                    <a:pt x="41" y="137"/>
                    <a:pt x="24" y="200"/>
                  </a:cubicBezTo>
                  <a:cubicBezTo>
                    <a:pt x="15" y="231"/>
                    <a:pt x="0" y="278"/>
                    <a:pt x="20" y="308"/>
                  </a:cubicBezTo>
                  <a:cubicBezTo>
                    <a:pt x="26" y="316"/>
                    <a:pt x="39" y="309"/>
                    <a:pt x="33" y="301"/>
                  </a:cubicBezTo>
                  <a:cubicBezTo>
                    <a:pt x="8" y="264"/>
                    <a:pt x="41" y="191"/>
                    <a:pt x="54" y="153"/>
                  </a:cubicBezTo>
                  <a:cubicBezTo>
                    <a:pt x="71" y="105"/>
                    <a:pt x="97" y="61"/>
                    <a:pt x="103" y="9"/>
                  </a:cubicBezTo>
                  <a:cubicBezTo>
                    <a:pt x="104" y="0"/>
                    <a:pt x="89" y="0"/>
                    <a:pt x="88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95"/>
            <p:cNvSpPr>
              <a:spLocks noEditPoints="1"/>
            </p:cNvSpPr>
            <p:nvPr/>
          </p:nvSpPr>
          <p:spPr bwMode="auto">
            <a:xfrm>
              <a:off x="4535" y="1041"/>
              <a:ext cx="153" cy="442"/>
            </a:xfrm>
            <a:custGeom>
              <a:avLst/>
              <a:gdLst>
                <a:gd name="T0" fmla="*/ 29 w 109"/>
                <a:gd name="T1" fmla="*/ 315 h 315"/>
                <a:gd name="T2" fmla="*/ 20 w 109"/>
                <a:gd name="T3" fmla="*/ 311 h 315"/>
                <a:gd name="T4" fmla="*/ 21 w 109"/>
                <a:gd name="T5" fmla="*/ 206 h 315"/>
                <a:gd name="T6" fmla="*/ 23 w 109"/>
                <a:gd name="T7" fmla="*/ 200 h 315"/>
                <a:gd name="T8" fmla="*/ 51 w 109"/>
                <a:gd name="T9" fmla="*/ 123 h 315"/>
                <a:gd name="T10" fmla="*/ 87 w 109"/>
                <a:gd name="T11" fmla="*/ 10 h 315"/>
                <a:gd name="T12" fmla="*/ 87 w 109"/>
                <a:gd name="T13" fmla="*/ 10 h 315"/>
                <a:gd name="T14" fmla="*/ 100 w 109"/>
                <a:gd name="T15" fmla="*/ 1 h 315"/>
                <a:gd name="T16" fmla="*/ 108 w 109"/>
                <a:gd name="T17" fmla="*/ 11 h 315"/>
                <a:gd name="T18" fmla="*/ 77 w 109"/>
                <a:gd name="T19" fmla="*/ 110 h 315"/>
                <a:gd name="T20" fmla="*/ 59 w 109"/>
                <a:gd name="T21" fmla="*/ 155 h 315"/>
                <a:gd name="T22" fmla="*/ 53 w 109"/>
                <a:gd name="T23" fmla="*/ 172 h 315"/>
                <a:gd name="T24" fmla="*/ 38 w 109"/>
                <a:gd name="T25" fmla="*/ 300 h 315"/>
                <a:gd name="T26" fmla="*/ 35 w 109"/>
                <a:gd name="T27" fmla="*/ 313 h 315"/>
                <a:gd name="T28" fmla="*/ 29 w 109"/>
                <a:gd name="T29" fmla="*/ 315 h 315"/>
                <a:gd name="T30" fmla="*/ 99 w 109"/>
                <a:gd name="T31" fmla="*/ 6 h 315"/>
                <a:gd name="T32" fmla="*/ 93 w 109"/>
                <a:gd name="T33" fmla="*/ 11 h 315"/>
                <a:gd name="T34" fmla="*/ 93 w 109"/>
                <a:gd name="T35" fmla="*/ 11 h 315"/>
                <a:gd name="T36" fmla="*/ 57 w 109"/>
                <a:gd name="T37" fmla="*/ 126 h 315"/>
                <a:gd name="T38" fmla="*/ 28 w 109"/>
                <a:gd name="T39" fmla="*/ 202 h 315"/>
                <a:gd name="T40" fmla="*/ 27 w 109"/>
                <a:gd name="T41" fmla="*/ 208 h 315"/>
                <a:gd name="T42" fmla="*/ 25 w 109"/>
                <a:gd name="T43" fmla="*/ 308 h 315"/>
                <a:gd name="T44" fmla="*/ 32 w 109"/>
                <a:gd name="T45" fmla="*/ 309 h 315"/>
                <a:gd name="T46" fmla="*/ 33 w 109"/>
                <a:gd name="T47" fmla="*/ 303 h 315"/>
                <a:gd name="T48" fmla="*/ 48 w 109"/>
                <a:gd name="T49" fmla="*/ 170 h 315"/>
                <a:gd name="T50" fmla="*/ 54 w 109"/>
                <a:gd name="T51" fmla="*/ 154 h 315"/>
                <a:gd name="T52" fmla="*/ 72 w 109"/>
                <a:gd name="T53" fmla="*/ 108 h 315"/>
                <a:gd name="T54" fmla="*/ 102 w 109"/>
                <a:gd name="T55" fmla="*/ 10 h 315"/>
                <a:gd name="T56" fmla="*/ 99 w 109"/>
                <a:gd name="T57" fmla="*/ 6 h 315"/>
                <a:gd name="T58" fmla="*/ 99 w 109"/>
                <a:gd name="T59" fmla="*/ 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315">
                  <a:moveTo>
                    <a:pt x="29" y="315"/>
                  </a:moveTo>
                  <a:cubicBezTo>
                    <a:pt x="26" y="315"/>
                    <a:pt x="22" y="314"/>
                    <a:pt x="20" y="311"/>
                  </a:cubicBezTo>
                  <a:cubicBezTo>
                    <a:pt x="0" y="282"/>
                    <a:pt x="12" y="238"/>
                    <a:pt x="21" y="206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30" y="175"/>
                    <a:pt x="41" y="149"/>
                    <a:pt x="51" y="123"/>
                  </a:cubicBezTo>
                  <a:cubicBezTo>
                    <a:pt x="67" y="86"/>
                    <a:pt x="83" y="48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8" y="3"/>
                    <a:pt x="94" y="0"/>
                    <a:pt x="100" y="1"/>
                  </a:cubicBezTo>
                  <a:cubicBezTo>
                    <a:pt x="105" y="1"/>
                    <a:pt x="109" y="5"/>
                    <a:pt x="108" y="11"/>
                  </a:cubicBezTo>
                  <a:cubicBezTo>
                    <a:pt x="104" y="46"/>
                    <a:pt x="90" y="78"/>
                    <a:pt x="77" y="110"/>
                  </a:cubicBezTo>
                  <a:cubicBezTo>
                    <a:pt x="71" y="125"/>
                    <a:pt x="64" y="140"/>
                    <a:pt x="59" y="155"/>
                  </a:cubicBezTo>
                  <a:cubicBezTo>
                    <a:pt x="57" y="160"/>
                    <a:pt x="55" y="166"/>
                    <a:pt x="53" y="172"/>
                  </a:cubicBezTo>
                  <a:cubicBezTo>
                    <a:pt x="38" y="211"/>
                    <a:pt x="16" y="269"/>
                    <a:pt x="38" y="300"/>
                  </a:cubicBezTo>
                  <a:cubicBezTo>
                    <a:pt x="41" y="305"/>
                    <a:pt x="40" y="310"/>
                    <a:pt x="35" y="313"/>
                  </a:cubicBezTo>
                  <a:cubicBezTo>
                    <a:pt x="33" y="315"/>
                    <a:pt x="31" y="315"/>
                    <a:pt x="29" y="315"/>
                  </a:cubicBezTo>
                  <a:close/>
                  <a:moveTo>
                    <a:pt x="99" y="6"/>
                  </a:moveTo>
                  <a:cubicBezTo>
                    <a:pt x="96" y="6"/>
                    <a:pt x="93" y="7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88" y="49"/>
                    <a:pt x="72" y="88"/>
                    <a:pt x="57" y="126"/>
                  </a:cubicBezTo>
                  <a:cubicBezTo>
                    <a:pt x="46" y="151"/>
                    <a:pt x="35" y="176"/>
                    <a:pt x="28" y="202"/>
                  </a:cubicBezTo>
                  <a:cubicBezTo>
                    <a:pt x="27" y="208"/>
                    <a:pt x="27" y="208"/>
                    <a:pt x="27" y="208"/>
                  </a:cubicBezTo>
                  <a:cubicBezTo>
                    <a:pt x="18" y="239"/>
                    <a:pt x="6" y="281"/>
                    <a:pt x="25" y="308"/>
                  </a:cubicBezTo>
                  <a:cubicBezTo>
                    <a:pt x="27" y="311"/>
                    <a:pt x="30" y="310"/>
                    <a:pt x="32" y="309"/>
                  </a:cubicBezTo>
                  <a:cubicBezTo>
                    <a:pt x="33" y="308"/>
                    <a:pt x="35" y="306"/>
                    <a:pt x="33" y="303"/>
                  </a:cubicBezTo>
                  <a:cubicBezTo>
                    <a:pt x="10" y="270"/>
                    <a:pt x="33" y="210"/>
                    <a:pt x="48" y="170"/>
                  </a:cubicBezTo>
                  <a:cubicBezTo>
                    <a:pt x="50" y="164"/>
                    <a:pt x="52" y="158"/>
                    <a:pt x="54" y="154"/>
                  </a:cubicBezTo>
                  <a:cubicBezTo>
                    <a:pt x="59" y="138"/>
                    <a:pt x="65" y="123"/>
                    <a:pt x="72" y="108"/>
                  </a:cubicBezTo>
                  <a:cubicBezTo>
                    <a:pt x="85" y="77"/>
                    <a:pt x="98" y="44"/>
                    <a:pt x="102" y="10"/>
                  </a:cubicBezTo>
                  <a:cubicBezTo>
                    <a:pt x="103" y="7"/>
                    <a:pt x="101" y="6"/>
                    <a:pt x="99" y="6"/>
                  </a:cubicBezTo>
                  <a:cubicBezTo>
                    <a:pt x="99" y="6"/>
                    <a:pt x="99" y="6"/>
                    <a:pt x="99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auto">
            <a:xfrm>
              <a:off x="4638" y="2170"/>
              <a:ext cx="167" cy="280"/>
            </a:xfrm>
            <a:custGeom>
              <a:avLst/>
              <a:gdLst>
                <a:gd name="T0" fmla="*/ 17 w 119"/>
                <a:gd name="T1" fmla="*/ 36 h 199"/>
                <a:gd name="T2" fmla="*/ 77 w 119"/>
                <a:gd name="T3" fmla="*/ 93 h 199"/>
                <a:gd name="T4" fmla="*/ 104 w 119"/>
                <a:gd name="T5" fmla="*/ 189 h 199"/>
                <a:gd name="T6" fmla="*/ 118 w 119"/>
                <a:gd name="T7" fmla="*/ 189 h 199"/>
                <a:gd name="T8" fmla="*/ 73 w 119"/>
                <a:gd name="T9" fmla="*/ 57 h 199"/>
                <a:gd name="T10" fmla="*/ 7 w 119"/>
                <a:gd name="T11" fmla="*/ 26 h 199"/>
                <a:gd name="T12" fmla="*/ 17 w 119"/>
                <a:gd name="T13" fmla="*/ 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99">
                  <a:moveTo>
                    <a:pt x="17" y="36"/>
                  </a:moveTo>
                  <a:cubicBezTo>
                    <a:pt x="38" y="16"/>
                    <a:pt x="70" y="80"/>
                    <a:pt x="77" y="93"/>
                  </a:cubicBezTo>
                  <a:cubicBezTo>
                    <a:pt x="94" y="124"/>
                    <a:pt x="102" y="153"/>
                    <a:pt x="104" y="189"/>
                  </a:cubicBezTo>
                  <a:cubicBezTo>
                    <a:pt x="104" y="199"/>
                    <a:pt x="119" y="199"/>
                    <a:pt x="118" y="189"/>
                  </a:cubicBezTo>
                  <a:cubicBezTo>
                    <a:pt x="117" y="140"/>
                    <a:pt x="100" y="98"/>
                    <a:pt x="73" y="57"/>
                  </a:cubicBezTo>
                  <a:cubicBezTo>
                    <a:pt x="60" y="37"/>
                    <a:pt x="32" y="0"/>
                    <a:pt x="7" y="26"/>
                  </a:cubicBezTo>
                  <a:cubicBezTo>
                    <a:pt x="0" y="32"/>
                    <a:pt x="10" y="43"/>
                    <a:pt x="17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97"/>
            <p:cNvSpPr>
              <a:spLocks noEditPoints="1"/>
            </p:cNvSpPr>
            <p:nvPr/>
          </p:nvSpPr>
          <p:spPr bwMode="auto">
            <a:xfrm>
              <a:off x="4639" y="2190"/>
              <a:ext cx="169" cy="260"/>
            </a:xfrm>
            <a:custGeom>
              <a:avLst/>
              <a:gdLst>
                <a:gd name="T0" fmla="*/ 110 w 120"/>
                <a:gd name="T1" fmla="*/ 185 h 185"/>
                <a:gd name="T2" fmla="*/ 100 w 120"/>
                <a:gd name="T3" fmla="*/ 175 h 185"/>
                <a:gd name="T4" fmla="*/ 74 w 120"/>
                <a:gd name="T5" fmla="*/ 80 h 185"/>
                <a:gd name="T6" fmla="*/ 73 w 120"/>
                <a:gd name="T7" fmla="*/ 79 h 185"/>
                <a:gd name="T8" fmla="*/ 27 w 120"/>
                <a:gd name="T9" fmla="*/ 21 h 185"/>
                <a:gd name="T10" fmla="*/ 18 w 120"/>
                <a:gd name="T11" fmla="*/ 24 h 185"/>
                <a:gd name="T12" fmla="*/ 18 w 120"/>
                <a:gd name="T13" fmla="*/ 24 h 185"/>
                <a:gd name="T14" fmla="*/ 9 w 120"/>
                <a:gd name="T15" fmla="*/ 27 h 185"/>
                <a:gd name="T16" fmla="*/ 1 w 120"/>
                <a:gd name="T17" fmla="*/ 19 h 185"/>
                <a:gd name="T18" fmla="*/ 4 w 120"/>
                <a:gd name="T19" fmla="*/ 10 h 185"/>
                <a:gd name="T20" fmla="*/ 27 w 120"/>
                <a:gd name="T21" fmla="*/ 0 h 185"/>
                <a:gd name="T22" fmla="*/ 75 w 120"/>
                <a:gd name="T23" fmla="*/ 41 h 185"/>
                <a:gd name="T24" fmla="*/ 120 w 120"/>
                <a:gd name="T25" fmla="*/ 175 h 185"/>
                <a:gd name="T26" fmla="*/ 111 w 120"/>
                <a:gd name="T27" fmla="*/ 185 h 185"/>
                <a:gd name="T28" fmla="*/ 110 w 120"/>
                <a:gd name="T29" fmla="*/ 185 h 185"/>
                <a:gd name="T30" fmla="*/ 25 w 120"/>
                <a:gd name="T31" fmla="*/ 15 h 185"/>
                <a:gd name="T32" fmla="*/ 27 w 120"/>
                <a:gd name="T33" fmla="*/ 16 h 185"/>
                <a:gd name="T34" fmla="*/ 78 w 120"/>
                <a:gd name="T35" fmla="*/ 76 h 185"/>
                <a:gd name="T36" fmla="*/ 79 w 120"/>
                <a:gd name="T37" fmla="*/ 78 h 185"/>
                <a:gd name="T38" fmla="*/ 105 w 120"/>
                <a:gd name="T39" fmla="*/ 175 h 185"/>
                <a:gd name="T40" fmla="*/ 110 w 120"/>
                <a:gd name="T41" fmla="*/ 179 h 185"/>
                <a:gd name="T42" fmla="*/ 110 w 120"/>
                <a:gd name="T43" fmla="*/ 179 h 185"/>
                <a:gd name="T44" fmla="*/ 115 w 120"/>
                <a:gd name="T45" fmla="*/ 175 h 185"/>
                <a:gd name="T46" fmla="*/ 70 w 120"/>
                <a:gd name="T47" fmla="*/ 44 h 185"/>
                <a:gd name="T48" fmla="*/ 27 w 120"/>
                <a:gd name="T49" fmla="*/ 6 h 185"/>
                <a:gd name="T50" fmla="*/ 8 w 120"/>
                <a:gd name="T51" fmla="*/ 14 h 185"/>
                <a:gd name="T52" fmla="*/ 6 w 120"/>
                <a:gd name="T53" fmla="*/ 18 h 185"/>
                <a:gd name="T54" fmla="*/ 10 w 120"/>
                <a:gd name="T55" fmla="*/ 21 h 185"/>
                <a:gd name="T56" fmla="*/ 14 w 120"/>
                <a:gd name="T57" fmla="*/ 20 h 185"/>
                <a:gd name="T58" fmla="*/ 14 w 120"/>
                <a:gd name="T59" fmla="*/ 20 h 185"/>
                <a:gd name="T60" fmla="*/ 25 w 120"/>
                <a:gd name="T61" fmla="*/ 1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" h="185">
                  <a:moveTo>
                    <a:pt x="110" y="185"/>
                  </a:moveTo>
                  <a:cubicBezTo>
                    <a:pt x="105" y="185"/>
                    <a:pt x="100" y="182"/>
                    <a:pt x="100" y="175"/>
                  </a:cubicBezTo>
                  <a:cubicBezTo>
                    <a:pt x="99" y="141"/>
                    <a:pt x="91" y="113"/>
                    <a:pt x="74" y="8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54" y="42"/>
                    <a:pt x="38" y="23"/>
                    <a:pt x="27" y="21"/>
                  </a:cubicBezTo>
                  <a:cubicBezTo>
                    <a:pt x="23" y="21"/>
                    <a:pt x="21" y="22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7"/>
                    <a:pt x="12" y="28"/>
                    <a:pt x="9" y="27"/>
                  </a:cubicBezTo>
                  <a:cubicBezTo>
                    <a:pt x="5" y="26"/>
                    <a:pt x="2" y="23"/>
                    <a:pt x="1" y="19"/>
                  </a:cubicBezTo>
                  <a:cubicBezTo>
                    <a:pt x="0" y="16"/>
                    <a:pt x="1" y="12"/>
                    <a:pt x="4" y="10"/>
                  </a:cubicBezTo>
                  <a:cubicBezTo>
                    <a:pt x="11" y="3"/>
                    <a:pt x="19" y="0"/>
                    <a:pt x="27" y="0"/>
                  </a:cubicBezTo>
                  <a:cubicBezTo>
                    <a:pt x="42" y="2"/>
                    <a:pt x="57" y="15"/>
                    <a:pt x="75" y="41"/>
                  </a:cubicBezTo>
                  <a:cubicBezTo>
                    <a:pt x="104" y="86"/>
                    <a:pt x="119" y="129"/>
                    <a:pt x="120" y="175"/>
                  </a:cubicBezTo>
                  <a:cubicBezTo>
                    <a:pt x="120" y="181"/>
                    <a:pt x="115" y="185"/>
                    <a:pt x="111" y="185"/>
                  </a:cubicBezTo>
                  <a:cubicBezTo>
                    <a:pt x="110" y="185"/>
                    <a:pt x="110" y="185"/>
                    <a:pt x="110" y="185"/>
                  </a:cubicBezTo>
                  <a:close/>
                  <a:moveTo>
                    <a:pt x="25" y="15"/>
                  </a:moveTo>
                  <a:cubicBezTo>
                    <a:pt x="26" y="15"/>
                    <a:pt x="27" y="15"/>
                    <a:pt x="27" y="16"/>
                  </a:cubicBezTo>
                  <a:cubicBezTo>
                    <a:pt x="47" y="19"/>
                    <a:pt x="70" y="62"/>
                    <a:pt x="78" y="76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96" y="111"/>
                    <a:pt x="104" y="140"/>
                    <a:pt x="105" y="175"/>
                  </a:cubicBezTo>
                  <a:cubicBezTo>
                    <a:pt x="105" y="179"/>
                    <a:pt x="108" y="179"/>
                    <a:pt x="110" y="179"/>
                  </a:cubicBezTo>
                  <a:cubicBezTo>
                    <a:pt x="110" y="179"/>
                    <a:pt x="110" y="179"/>
                    <a:pt x="110" y="179"/>
                  </a:cubicBezTo>
                  <a:cubicBezTo>
                    <a:pt x="111" y="179"/>
                    <a:pt x="115" y="179"/>
                    <a:pt x="115" y="175"/>
                  </a:cubicBezTo>
                  <a:cubicBezTo>
                    <a:pt x="113" y="130"/>
                    <a:pt x="99" y="88"/>
                    <a:pt x="70" y="44"/>
                  </a:cubicBezTo>
                  <a:cubicBezTo>
                    <a:pt x="54" y="20"/>
                    <a:pt x="39" y="7"/>
                    <a:pt x="27" y="6"/>
                  </a:cubicBezTo>
                  <a:cubicBezTo>
                    <a:pt x="20" y="5"/>
                    <a:pt x="14" y="8"/>
                    <a:pt x="8" y="14"/>
                  </a:cubicBezTo>
                  <a:cubicBezTo>
                    <a:pt x="6" y="15"/>
                    <a:pt x="6" y="16"/>
                    <a:pt x="6" y="18"/>
                  </a:cubicBezTo>
                  <a:cubicBezTo>
                    <a:pt x="7" y="19"/>
                    <a:pt x="8" y="21"/>
                    <a:pt x="10" y="21"/>
                  </a:cubicBezTo>
                  <a:cubicBezTo>
                    <a:pt x="12" y="22"/>
                    <a:pt x="13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7" y="17"/>
                    <a:pt x="21" y="15"/>
                    <a:pt x="2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98"/>
            <p:cNvSpPr>
              <a:spLocks/>
            </p:cNvSpPr>
            <p:nvPr/>
          </p:nvSpPr>
          <p:spPr bwMode="auto">
            <a:xfrm>
              <a:off x="4535" y="2177"/>
              <a:ext cx="155" cy="159"/>
            </a:xfrm>
            <a:custGeom>
              <a:avLst/>
              <a:gdLst>
                <a:gd name="T0" fmla="*/ 17 w 110"/>
                <a:gd name="T1" fmla="*/ 48 h 113"/>
                <a:gd name="T2" fmla="*/ 95 w 110"/>
                <a:gd name="T3" fmla="*/ 107 h 113"/>
                <a:gd name="T4" fmla="*/ 109 w 110"/>
                <a:gd name="T5" fmla="*/ 103 h 113"/>
                <a:gd name="T6" fmla="*/ 100 w 110"/>
                <a:gd name="T7" fmla="*/ 70 h 113"/>
                <a:gd name="T8" fmla="*/ 91 w 110"/>
                <a:gd name="T9" fmla="*/ 30 h 113"/>
                <a:gd name="T10" fmla="*/ 79 w 110"/>
                <a:gd name="T11" fmla="*/ 22 h 113"/>
                <a:gd name="T12" fmla="*/ 94 w 110"/>
                <a:gd name="T13" fmla="*/ 103 h 113"/>
                <a:gd name="T14" fmla="*/ 108 w 110"/>
                <a:gd name="T15" fmla="*/ 99 h 113"/>
                <a:gd name="T16" fmla="*/ 6 w 110"/>
                <a:gd name="T17" fmla="*/ 37 h 113"/>
                <a:gd name="T18" fmla="*/ 17 w 110"/>
                <a:gd name="T19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3">
                  <a:moveTo>
                    <a:pt x="17" y="48"/>
                  </a:moveTo>
                  <a:cubicBezTo>
                    <a:pt x="38" y="23"/>
                    <a:pt x="86" y="94"/>
                    <a:pt x="95" y="107"/>
                  </a:cubicBezTo>
                  <a:cubicBezTo>
                    <a:pt x="100" y="113"/>
                    <a:pt x="109" y="111"/>
                    <a:pt x="109" y="103"/>
                  </a:cubicBezTo>
                  <a:cubicBezTo>
                    <a:pt x="110" y="91"/>
                    <a:pt x="106" y="81"/>
                    <a:pt x="100" y="70"/>
                  </a:cubicBezTo>
                  <a:cubicBezTo>
                    <a:pt x="94" y="58"/>
                    <a:pt x="82" y="44"/>
                    <a:pt x="91" y="30"/>
                  </a:cubicBezTo>
                  <a:cubicBezTo>
                    <a:pt x="97" y="22"/>
                    <a:pt x="84" y="14"/>
                    <a:pt x="79" y="22"/>
                  </a:cubicBezTo>
                  <a:cubicBezTo>
                    <a:pt x="60" y="51"/>
                    <a:pt x="95" y="75"/>
                    <a:pt x="94" y="103"/>
                  </a:cubicBezTo>
                  <a:cubicBezTo>
                    <a:pt x="99" y="102"/>
                    <a:pt x="104" y="101"/>
                    <a:pt x="108" y="99"/>
                  </a:cubicBezTo>
                  <a:cubicBezTo>
                    <a:pt x="93" y="78"/>
                    <a:pt x="39" y="0"/>
                    <a:pt x="6" y="37"/>
                  </a:cubicBezTo>
                  <a:cubicBezTo>
                    <a:pt x="0" y="44"/>
                    <a:pt x="10" y="55"/>
                    <a:pt x="17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99"/>
            <p:cNvSpPr>
              <a:spLocks noEditPoints="1"/>
            </p:cNvSpPr>
            <p:nvPr/>
          </p:nvSpPr>
          <p:spPr bwMode="auto">
            <a:xfrm>
              <a:off x="4535" y="2200"/>
              <a:ext cx="159" cy="136"/>
            </a:xfrm>
            <a:custGeom>
              <a:avLst/>
              <a:gdLst>
                <a:gd name="T0" fmla="*/ 102 w 113"/>
                <a:gd name="T1" fmla="*/ 97 h 97"/>
                <a:gd name="T2" fmla="*/ 93 w 113"/>
                <a:gd name="T3" fmla="*/ 93 h 97"/>
                <a:gd name="T4" fmla="*/ 92 w 113"/>
                <a:gd name="T5" fmla="*/ 91 h 97"/>
                <a:gd name="T6" fmla="*/ 92 w 113"/>
                <a:gd name="T7" fmla="*/ 91 h 97"/>
                <a:gd name="T8" fmla="*/ 92 w 113"/>
                <a:gd name="T9" fmla="*/ 90 h 97"/>
                <a:gd name="T10" fmla="*/ 28 w 113"/>
                <a:gd name="T11" fmla="*/ 29 h 97"/>
                <a:gd name="T12" fmla="*/ 27 w 113"/>
                <a:gd name="T13" fmla="*/ 29 h 97"/>
                <a:gd name="T14" fmla="*/ 19 w 113"/>
                <a:gd name="T15" fmla="*/ 33 h 97"/>
                <a:gd name="T16" fmla="*/ 19 w 113"/>
                <a:gd name="T17" fmla="*/ 33 h 97"/>
                <a:gd name="T18" fmla="*/ 5 w 113"/>
                <a:gd name="T19" fmla="*/ 34 h 97"/>
                <a:gd name="T20" fmla="*/ 4 w 113"/>
                <a:gd name="T21" fmla="*/ 19 h 97"/>
                <a:gd name="T22" fmla="*/ 26 w 113"/>
                <a:gd name="T23" fmla="*/ 8 h 97"/>
                <a:gd name="T24" fmla="*/ 28 w 113"/>
                <a:gd name="T25" fmla="*/ 8 h 97"/>
                <a:gd name="T26" fmla="*/ 72 w 113"/>
                <a:gd name="T27" fmla="*/ 34 h 97"/>
                <a:gd name="T28" fmla="*/ 76 w 113"/>
                <a:gd name="T29" fmla="*/ 5 h 97"/>
                <a:gd name="T30" fmla="*/ 85 w 113"/>
                <a:gd name="T31" fmla="*/ 0 h 97"/>
                <a:gd name="T32" fmla="*/ 94 w 113"/>
                <a:gd name="T33" fmla="*/ 6 h 97"/>
                <a:gd name="T34" fmla="*/ 94 w 113"/>
                <a:gd name="T35" fmla="*/ 15 h 97"/>
                <a:gd name="T36" fmla="*/ 100 w 113"/>
                <a:gd name="T37" fmla="*/ 47 h 97"/>
                <a:gd name="T38" fmla="*/ 103 w 113"/>
                <a:gd name="T39" fmla="*/ 53 h 97"/>
                <a:gd name="T40" fmla="*/ 112 w 113"/>
                <a:gd name="T41" fmla="*/ 84 h 97"/>
                <a:gd name="T42" fmla="*/ 113 w 113"/>
                <a:gd name="T43" fmla="*/ 85 h 97"/>
                <a:gd name="T44" fmla="*/ 112 w 113"/>
                <a:gd name="T45" fmla="*/ 85 h 97"/>
                <a:gd name="T46" fmla="*/ 112 w 113"/>
                <a:gd name="T47" fmla="*/ 87 h 97"/>
                <a:gd name="T48" fmla="*/ 105 w 113"/>
                <a:gd name="T49" fmla="*/ 97 h 97"/>
                <a:gd name="T50" fmla="*/ 102 w 113"/>
                <a:gd name="T51" fmla="*/ 97 h 97"/>
                <a:gd name="T52" fmla="*/ 98 w 113"/>
                <a:gd name="T53" fmla="*/ 89 h 97"/>
                <a:gd name="T54" fmla="*/ 103 w 113"/>
                <a:gd name="T55" fmla="*/ 91 h 97"/>
                <a:gd name="T56" fmla="*/ 107 w 113"/>
                <a:gd name="T57" fmla="*/ 87 h 97"/>
                <a:gd name="T58" fmla="*/ 107 w 113"/>
                <a:gd name="T59" fmla="*/ 87 h 97"/>
                <a:gd name="T60" fmla="*/ 98 w 113"/>
                <a:gd name="T61" fmla="*/ 89 h 97"/>
                <a:gd name="T62" fmla="*/ 92 w 113"/>
                <a:gd name="T63" fmla="*/ 67 h 97"/>
                <a:gd name="T64" fmla="*/ 97 w 113"/>
                <a:gd name="T65" fmla="*/ 84 h 97"/>
                <a:gd name="T66" fmla="*/ 104 w 113"/>
                <a:gd name="T67" fmla="*/ 82 h 97"/>
                <a:gd name="T68" fmla="*/ 92 w 113"/>
                <a:gd name="T69" fmla="*/ 67 h 97"/>
                <a:gd name="T70" fmla="*/ 27 w 113"/>
                <a:gd name="T71" fmla="*/ 24 h 97"/>
                <a:gd name="T72" fmla="*/ 28 w 113"/>
                <a:gd name="T73" fmla="*/ 24 h 97"/>
                <a:gd name="T74" fmla="*/ 91 w 113"/>
                <a:gd name="T75" fmla="*/ 80 h 97"/>
                <a:gd name="T76" fmla="*/ 81 w 113"/>
                <a:gd name="T77" fmla="*/ 56 h 97"/>
                <a:gd name="T78" fmla="*/ 77 w 113"/>
                <a:gd name="T79" fmla="*/ 48 h 97"/>
                <a:gd name="T80" fmla="*/ 28 w 113"/>
                <a:gd name="T81" fmla="*/ 14 h 97"/>
                <a:gd name="T82" fmla="*/ 8 w 113"/>
                <a:gd name="T83" fmla="*/ 23 h 97"/>
                <a:gd name="T84" fmla="*/ 9 w 113"/>
                <a:gd name="T85" fmla="*/ 30 h 97"/>
                <a:gd name="T86" fmla="*/ 15 w 113"/>
                <a:gd name="T87" fmla="*/ 30 h 97"/>
                <a:gd name="T88" fmla="*/ 15 w 113"/>
                <a:gd name="T89" fmla="*/ 30 h 97"/>
                <a:gd name="T90" fmla="*/ 27 w 113"/>
                <a:gd name="T91" fmla="*/ 24 h 97"/>
                <a:gd name="T92" fmla="*/ 82 w 113"/>
                <a:gd name="T93" fmla="*/ 44 h 97"/>
                <a:gd name="T94" fmla="*/ 105 w 113"/>
                <a:gd name="T95" fmla="*/ 74 h 97"/>
                <a:gd name="T96" fmla="*/ 98 w 113"/>
                <a:gd name="T97" fmla="*/ 56 h 97"/>
                <a:gd name="T98" fmla="*/ 95 w 113"/>
                <a:gd name="T99" fmla="*/ 50 h 97"/>
                <a:gd name="T100" fmla="*/ 89 w 113"/>
                <a:gd name="T101" fmla="*/ 12 h 97"/>
                <a:gd name="T102" fmla="*/ 89 w 113"/>
                <a:gd name="T103" fmla="*/ 8 h 97"/>
                <a:gd name="T104" fmla="*/ 85 w 113"/>
                <a:gd name="T105" fmla="*/ 5 h 97"/>
                <a:gd name="T106" fmla="*/ 81 w 113"/>
                <a:gd name="T107" fmla="*/ 8 h 97"/>
                <a:gd name="T108" fmla="*/ 82 w 113"/>
                <a:gd name="T109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97">
                  <a:moveTo>
                    <a:pt x="102" y="97"/>
                  </a:moveTo>
                  <a:cubicBezTo>
                    <a:pt x="99" y="97"/>
                    <a:pt x="95" y="96"/>
                    <a:pt x="93" y="93"/>
                  </a:cubicBezTo>
                  <a:cubicBezTo>
                    <a:pt x="93" y="92"/>
                    <a:pt x="92" y="91"/>
                    <a:pt x="92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55" y="38"/>
                    <a:pt x="36" y="30"/>
                    <a:pt x="28" y="29"/>
                  </a:cubicBezTo>
                  <a:cubicBezTo>
                    <a:pt x="28" y="29"/>
                    <a:pt x="28" y="29"/>
                    <a:pt x="27" y="29"/>
                  </a:cubicBezTo>
                  <a:cubicBezTo>
                    <a:pt x="24" y="29"/>
                    <a:pt x="21" y="31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38"/>
                    <a:pt x="10" y="38"/>
                    <a:pt x="5" y="34"/>
                  </a:cubicBezTo>
                  <a:cubicBezTo>
                    <a:pt x="1" y="31"/>
                    <a:pt x="0" y="24"/>
                    <a:pt x="4" y="19"/>
                  </a:cubicBezTo>
                  <a:cubicBezTo>
                    <a:pt x="10" y="12"/>
                    <a:pt x="18" y="8"/>
                    <a:pt x="26" y="8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43" y="9"/>
                    <a:pt x="58" y="20"/>
                    <a:pt x="72" y="34"/>
                  </a:cubicBezTo>
                  <a:cubicBezTo>
                    <a:pt x="69" y="25"/>
                    <a:pt x="70" y="15"/>
                    <a:pt x="76" y="5"/>
                  </a:cubicBezTo>
                  <a:cubicBezTo>
                    <a:pt x="78" y="1"/>
                    <a:pt x="81" y="0"/>
                    <a:pt x="85" y="0"/>
                  </a:cubicBezTo>
                  <a:cubicBezTo>
                    <a:pt x="89" y="0"/>
                    <a:pt x="93" y="2"/>
                    <a:pt x="94" y="6"/>
                  </a:cubicBezTo>
                  <a:cubicBezTo>
                    <a:pt x="96" y="9"/>
                    <a:pt x="96" y="12"/>
                    <a:pt x="94" y="15"/>
                  </a:cubicBezTo>
                  <a:cubicBezTo>
                    <a:pt x="87" y="26"/>
                    <a:pt x="93" y="37"/>
                    <a:pt x="100" y="47"/>
                  </a:cubicBezTo>
                  <a:cubicBezTo>
                    <a:pt x="101" y="49"/>
                    <a:pt x="102" y="51"/>
                    <a:pt x="103" y="53"/>
                  </a:cubicBezTo>
                  <a:cubicBezTo>
                    <a:pt x="109" y="64"/>
                    <a:pt x="112" y="74"/>
                    <a:pt x="112" y="84"/>
                  </a:cubicBezTo>
                  <a:cubicBezTo>
                    <a:pt x="113" y="85"/>
                    <a:pt x="113" y="85"/>
                    <a:pt x="113" y="85"/>
                  </a:cubicBezTo>
                  <a:cubicBezTo>
                    <a:pt x="112" y="85"/>
                    <a:pt x="112" y="85"/>
                    <a:pt x="112" y="85"/>
                  </a:cubicBezTo>
                  <a:cubicBezTo>
                    <a:pt x="112" y="86"/>
                    <a:pt x="112" y="87"/>
                    <a:pt x="112" y="87"/>
                  </a:cubicBezTo>
                  <a:cubicBezTo>
                    <a:pt x="112" y="92"/>
                    <a:pt x="109" y="95"/>
                    <a:pt x="105" y="97"/>
                  </a:cubicBezTo>
                  <a:cubicBezTo>
                    <a:pt x="104" y="97"/>
                    <a:pt x="103" y="97"/>
                    <a:pt x="102" y="97"/>
                  </a:cubicBezTo>
                  <a:close/>
                  <a:moveTo>
                    <a:pt x="98" y="89"/>
                  </a:moveTo>
                  <a:cubicBezTo>
                    <a:pt x="99" y="92"/>
                    <a:pt x="102" y="92"/>
                    <a:pt x="103" y="91"/>
                  </a:cubicBezTo>
                  <a:cubicBezTo>
                    <a:pt x="104" y="91"/>
                    <a:pt x="106" y="90"/>
                    <a:pt x="107" y="87"/>
                  </a:cubicBezTo>
                  <a:cubicBezTo>
                    <a:pt x="107" y="87"/>
                    <a:pt x="107" y="87"/>
                    <a:pt x="107" y="87"/>
                  </a:cubicBezTo>
                  <a:lnTo>
                    <a:pt x="98" y="89"/>
                  </a:lnTo>
                  <a:close/>
                  <a:moveTo>
                    <a:pt x="92" y="67"/>
                  </a:moveTo>
                  <a:cubicBezTo>
                    <a:pt x="95" y="72"/>
                    <a:pt x="97" y="78"/>
                    <a:pt x="97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0" y="76"/>
                    <a:pt x="96" y="71"/>
                    <a:pt x="92" y="67"/>
                  </a:cubicBezTo>
                  <a:close/>
                  <a:moveTo>
                    <a:pt x="27" y="2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44" y="25"/>
                    <a:pt x="65" y="43"/>
                    <a:pt x="91" y="80"/>
                  </a:cubicBezTo>
                  <a:cubicBezTo>
                    <a:pt x="89" y="72"/>
                    <a:pt x="85" y="64"/>
                    <a:pt x="81" y="56"/>
                  </a:cubicBezTo>
                  <a:cubicBezTo>
                    <a:pt x="80" y="53"/>
                    <a:pt x="78" y="51"/>
                    <a:pt x="77" y="48"/>
                  </a:cubicBezTo>
                  <a:cubicBezTo>
                    <a:pt x="58" y="26"/>
                    <a:pt x="41" y="15"/>
                    <a:pt x="28" y="14"/>
                  </a:cubicBezTo>
                  <a:cubicBezTo>
                    <a:pt x="20" y="13"/>
                    <a:pt x="14" y="16"/>
                    <a:pt x="8" y="23"/>
                  </a:cubicBezTo>
                  <a:cubicBezTo>
                    <a:pt x="6" y="26"/>
                    <a:pt x="7" y="29"/>
                    <a:pt x="9" y="30"/>
                  </a:cubicBezTo>
                  <a:cubicBezTo>
                    <a:pt x="10" y="31"/>
                    <a:pt x="12" y="32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26"/>
                    <a:pt x="22" y="24"/>
                    <a:pt x="27" y="24"/>
                  </a:cubicBezTo>
                  <a:close/>
                  <a:moveTo>
                    <a:pt x="82" y="44"/>
                  </a:moveTo>
                  <a:cubicBezTo>
                    <a:pt x="91" y="55"/>
                    <a:pt x="99" y="66"/>
                    <a:pt x="105" y="74"/>
                  </a:cubicBezTo>
                  <a:cubicBezTo>
                    <a:pt x="104" y="68"/>
                    <a:pt x="102" y="62"/>
                    <a:pt x="98" y="56"/>
                  </a:cubicBezTo>
                  <a:cubicBezTo>
                    <a:pt x="97" y="54"/>
                    <a:pt x="96" y="52"/>
                    <a:pt x="95" y="50"/>
                  </a:cubicBezTo>
                  <a:cubicBezTo>
                    <a:pt x="89" y="39"/>
                    <a:pt x="81" y="25"/>
                    <a:pt x="89" y="12"/>
                  </a:cubicBezTo>
                  <a:cubicBezTo>
                    <a:pt x="90" y="11"/>
                    <a:pt x="90" y="9"/>
                    <a:pt x="89" y="8"/>
                  </a:cubicBezTo>
                  <a:cubicBezTo>
                    <a:pt x="89" y="7"/>
                    <a:pt x="87" y="6"/>
                    <a:pt x="85" y="5"/>
                  </a:cubicBezTo>
                  <a:cubicBezTo>
                    <a:pt x="84" y="6"/>
                    <a:pt x="82" y="6"/>
                    <a:pt x="81" y="8"/>
                  </a:cubicBezTo>
                  <a:cubicBezTo>
                    <a:pt x="73" y="20"/>
                    <a:pt x="76" y="32"/>
                    <a:pt x="82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0"/>
            <p:cNvSpPr>
              <a:spLocks/>
            </p:cNvSpPr>
            <p:nvPr/>
          </p:nvSpPr>
          <p:spPr bwMode="auto">
            <a:xfrm>
              <a:off x="4521" y="2220"/>
              <a:ext cx="113" cy="178"/>
            </a:xfrm>
            <a:custGeom>
              <a:avLst/>
              <a:gdLst>
                <a:gd name="T0" fmla="*/ 16 w 80"/>
                <a:gd name="T1" fmla="*/ 94 h 127"/>
                <a:gd name="T2" fmla="*/ 63 w 80"/>
                <a:gd name="T3" fmla="*/ 119 h 127"/>
                <a:gd name="T4" fmla="*/ 77 w 80"/>
                <a:gd name="T5" fmla="*/ 115 h 127"/>
                <a:gd name="T6" fmla="*/ 59 w 80"/>
                <a:gd name="T7" fmla="*/ 76 h 127"/>
                <a:gd name="T8" fmla="*/ 28 w 80"/>
                <a:gd name="T9" fmla="*/ 16 h 127"/>
                <a:gd name="T10" fmla="*/ 15 w 80"/>
                <a:gd name="T11" fmla="*/ 9 h 127"/>
                <a:gd name="T12" fmla="*/ 23 w 80"/>
                <a:gd name="T13" fmla="*/ 55 h 127"/>
                <a:gd name="T14" fmla="*/ 40 w 80"/>
                <a:gd name="T15" fmla="*/ 77 h 127"/>
                <a:gd name="T16" fmla="*/ 63 w 80"/>
                <a:gd name="T17" fmla="*/ 119 h 127"/>
                <a:gd name="T18" fmla="*/ 77 w 80"/>
                <a:gd name="T19" fmla="*/ 115 h 127"/>
                <a:gd name="T20" fmla="*/ 8 w 80"/>
                <a:gd name="T21" fmla="*/ 81 h 127"/>
                <a:gd name="T22" fmla="*/ 16 w 80"/>
                <a:gd name="T23" fmla="*/ 9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27">
                  <a:moveTo>
                    <a:pt x="16" y="94"/>
                  </a:moveTo>
                  <a:cubicBezTo>
                    <a:pt x="35" y="82"/>
                    <a:pt x="56" y="102"/>
                    <a:pt x="63" y="119"/>
                  </a:cubicBezTo>
                  <a:cubicBezTo>
                    <a:pt x="66" y="127"/>
                    <a:pt x="80" y="124"/>
                    <a:pt x="77" y="115"/>
                  </a:cubicBezTo>
                  <a:cubicBezTo>
                    <a:pt x="73" y="100"/>
                    <a:pt x="69" y="88"/>
                    <a:pt x="59" y="76"/>
                  </a:cubicBezTo>
                  <a:cubicBezTo>
                    <a:pt x="47" y="60"/>
                    <a:pt x="17" y="38"/>
                    <a:pt x="28" y="16"/>
                  </a:cubicBezTo>
                  <a:cubicBezTo>
                    <a:pt x="32" y="7"/>
                    <a:pt x="19" y="0"/>
                    <a:pt x="15" y="9"/>
                  </a:cubicBezTo>
                  <a:cubicBezTo>
                    <a:pt x="7" y="25"/>
                    <a:pt x="12" y="41"/>
                    <a:pt x="23" y="55"/>
                  </a:cubicBezTo>
                  <a:cubicBezTo>
                    <a:pt x="28" y="63"/>
                    <a:pt x="34" y="70"/>
                    <a:pt x="40" y="77"/>
                  </a:cubicBezTo>
                  <a:cubicBezTo>
                    <a:pt x="52" y="90"/>
                    <a:pt x="58" y="102"/>
                    <a:pt x="63" y="119"/>
                  </a:cubicBezTo>
                  <a:cubicBezTo>
                    <a:pt x="68" y="117"/>
                    <a:pt x="72" y="116"/>
                    <a:pt x="77" y="115"/>
                  </a:cubicBezTo>
                  <a:cubicBezTo>
                    <a:pt x="66" y="89"/>
                    <a:pt x="36" y="63"/>
                    <a:pt x="8" y="81"/>
                  </a:cubicBezTo>
                  <a:cubicBezTo>
                    <a:pt x="0" y="86"/>
                    <a:pt x="7" y="99"/>
                    <a:pt x="16" y="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1"/>
            <p:cNvSpPr>
              <a:spLocks noEditPoints="1"/>
            </p:cNvSpPr>
            <p:nvPr/>
          </p:nvSpPr>
          <p:spPr bwMode="auto">
            <a:xfrm>
              <a:off x="4523" y="2222"/>
              <a:ext cx="112" cy="175"/>
            </a:xfrm>
            <a:custGeom>
              <a:avLst/>
              <a:gdLst>
                <a:gd name="T0" fmla="*/ 69 w 80"/>
                <a:gd name="T1" fmla="*/ 124 h 124"/>
                <a:gd name="T2" fmla="*/ 60 w 80"/>
                <a:gd name="T3" fmla="*/ 120 h 124"/>
                <a:gd name="T4" fmla="*/ 60 w 80"/>
                <a:gd name="T5" fmla="*/ 120 h 124"/>
                <a:gd name="T6" fmla="*/ 59 w 80"/>
                <a:gd name="T7" fmla="*/ 117 h 124"/>
                <a:gd name="T8" fmla="*/ 34 w 80"/>
                <a:gd name="T9" fmla="*/ 92 h 124"/>
                <a:gd name="T10" fmla="*/ 16 w 80"/>
                <a:gd name="T11" fmla="*/ 94 h 124"/>
                <a:gd name="T12" fmla="*/ 3 w 80"/>
                <a:gd name="T13" fmla="*/ 91 h 124"/>
                <a:gd name="T14" fmla="*/ 6 w 80"/>
                <a:gd name="T15" fmla="*/ 77 h 124"/>
                <a:gd name="T16" fmla="*/ 32 w 80"/>
                <a:gd name="T17" fmla="*/ 71 h 124"/>
                <a:gd name="T18" fmla="*/ 19 w 80"/>
                <a:gd name="T19" fmla="*/ 55 h 124"/>
                <a:gd name="T20" fmla="*/ 12 w 80"/>
                <a:gd name="T21" fmla="*/ 5 h 124"/>
                <a:gd name="T22" fmla="*/ 19 w 80"/>
                <a:gd name="T23" fmla="*/ 0 h 124"/>
                <a:gd name="T24" fmla="*/ 29 w 80"/>
                <a:gd name="T25" fmla="*/ 5 h 124"/>
                <a:gd name="T26" fmla="*/ 29 w 80"/>
                <a:gd name="T27" fmla="*/ 15 h 124"/>
                <a:gd name="T28" fmla="*/ 51 w 80"/>
                <a:gd name="T29" fmla="*/ 61 h 124"/>
                <a:gd name="T30" fmla="*/ 60 w 80"/>
                <a:gd name="T31" fmla="*/ 72 h 124"/>
                <a:gd name="T32" fmla="*/ 79 w 80"/>
                <a:gd name="T33" fmla="*/ 112 h 124"/>
                <a:gd name="T34" fmla="*/ 80 w 80"/>
                <a:gd name="T35" fmla="*/ 114 h 124"/>
                <a:gd name="T36" fmla="*/ 79 w 80"/>
                <a:gd name="T37" fmla="*/ 115 h 124"/>
                <a:gd name="T38" fmla="*/ 73 w 80"/>
                <a:gd name="T39" fmla="*/ 124 h 124"/>
                <a:gd name="T40" fmla="*/ 69 w 80"/>
                <a:gd name="T41" fmla="*/ 124 h 124"/>
                <a:gd name="T42" fmla="*/ 67 w 80"/>
                <a:gd name="T43" fmla="*/ 118 h 124"/>
                <a:gd name="T44" fmla="*/ 71 w 80"/>
                <a:gd name="T45" fmla="*/ 118 h 124"/>
                <a:gd name="T46" fmla="*/ 74 w 80"/>
                <a:gd name="T47" fmla="*/ 116 h 124"/>
                <a:gd name="T48" fmla="*/ 67 w 80"/>
                <a:gd name="T49" fmla="*/ 118 h 124"/>
                <a:gd name="T50" fmla="*/ 50 w 80"/>
                <a:gd name="T51" fmla="*/ 84 h 124"/>
                <a:gd name="T52" fmla="*/ 64 w 80"/>
                <a:gd name="T53" fmla="*/ 113 h 124"/>
                <a:gd name="T54" fmla="*/ 72 w 80"/>
                <a:gd name="T55" fmla="*/ 111 h 124"/>
                <a:gd name="T56" fmla="*/ 50 w 80"/>
                <a:gd name="T57" fmla="*/ 84 h 124"/>
                <a:gd name="T58" fmla="*/ 27 w 80"/>
                <a:gd name="T59" fmla="*/ 86 h 124"/>
                <a:gd name="T60" fmla="*/ 35 w 80"/>
                <a:gd name="T61" fmla="*/ 87 h 124"/>
                <a:gd name="T62" fmla="*/ 51 w 80"/>
                <a:gd name="T63" fmla="*/ 96 h 124"/>
                <a:gd name="T64" fmla="*/ 39 w 80"/>
                <a:gd name="T65" fmla="*/ 78 h 124"/>
                <a:gd name="T66" fmla="*/ 37 w 80"/>
                <a:gd name="T67" fmla="*/ 78 h 124"/>
                <a:gd name="T68" fmla="*/ 9 w 80"/>
                <a:gd name="T69" fmla="*/ 81 h 124"/>
                <a:gd name="T70" fmla="*/ 7 w 80"/>
                <a:gd name="T71" fmla="*/ 88 h 124"/>
                <a:gd name="T72" fmla="*/ 13 w 80"/>
                <a:gd name="T73" fmla="*/ 90 h 124"/>
                <a:gd name="T74" fmla="*/ 13 w 80"/>
                <a:gd name="T75" fmla="*/ 90 h 124"/>
                <a:gd name="T76" fmla="*/ 27 w 80"/>
                <a:gd name="T77" fmla="*/ 86 h 124"/>
                <a:gd name="T78" fmla="*/ 42 w 80"/>
                <a:gd name="T79" fmla="*/ 73 h 124"/>
                <a:gd name="T80" fmla="*/ 65 w 80"/>
                <a:gd name="T81" fmla="*/ 90 h 124"/>
                <a:gd name="T82" fmla="*/ 56 w 80"/>
                <a:gd name="T83" fmla="*/ 75 h 124"/>
                <a:gd name="T84" fmla="*/ 47 w 80"/>
                <a:gd name="T85" fmla="*/ 65 h 124"/>
                <a:gd name="T86" fmla="*/ 24 w 80"/>
                <a:gd name="T87" fmla="*/ 13 h 124"/>
                <a:gd name="T88" fmla="*/ 24 w 80"/>
                <a:gd name="T89" fmla="*/ 8 h 124"/>
                <a:gd name="T90" fmla="*/ 19 w 80"/>
                <a:gd name="T91" fmla="*/ 6 h 124"/>
                <a:gd name="T92" fmla="*/ 17 w 80"/>
                <a:gd name="T93" fmla="*/ 8 h 124"/>
                <a:gd name="T94" fmla="*/ 24 w 80"/>
                <a:gd name="T95" fmla="*/ 52 h 124"/>
                <a:gd name="T96" fmla="*/ 37 w 80"/>
                <a:gd name="T97" fmla="*/ 67 h 124"/>
                <a:gd name="T98" fmla="*/ 42 w 80"/>
                <a:gd name="T99" fmla="*/ 73 h 124"/>
                <a:gd name="T100" fmla="*/ 42 w 80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" h="124">
                  <a:moveTo>
                    <a:pt x="69" y="124"/>
                  </a:moveTo>
                  <a:cubicBezTo>
                    <a:pt x="66" y="124"/>
                    <a:pt x="63" y="123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17"/>
                    <a:pt x="59" y="117"/>
                    <a:pt x="59" y="117"/>
                  </a:cubicBezTo>
                  <a:cubicBezTo>
                    <a:pt x="55" y="108"/>
                    <a:pt x="45" y="96"/>
                    <a:pt x="34" y="92"/>
                  </a:cubicBezTo>
                  <a:cubicBezTo>
                    <a:pt x="27" y="90"/>
                    <a:pt x="22" y="91"/>
                    <a:pt x="16" y="94"/>
                  </a:cubicBezTo>
                  <a:cubicBezTo>
                    <a:pt x="11" y="98"/>
                    <a:pt x="5" y="95"/>
                    <a:pt x="3" y="91"/>
                  </a:cubicBezTo>
                  <a:cubicBezTo>
                    <a:pt x="0" y="87"/>
                    <a:pt x="0" y="80"/>
                    <a:pt x="6" y="77"/>
                  </a:cubicBezTo>
                  <a:cubicBezTo>
                    <a:pt x="14" y="72"/>
                    <a:pt x="23" y="70"/>
                    <a:pt x="32" y="71"/>
                  </a:cubicBezTo>
                  <a:cubicBezTo>
                    <a:pt x="28" y="66"/>
                    <a:pt x="23" y="61"/>
                    <a:pt x="19" y="55"/>
                  </a:cubicBezTo>
                  <a:cubicBezTo>
                    <a:pt x="11" y="44"/>
                    <a:pt x="2" y="26"/>
                    <a:pt x="12" y="5"/>
                  </a:cubicBezTo>
                  <a:cubicBezTo>
                    <a:pt x="13" y="2"/>
                    <a:pt x="16" y="0"/>
                    <a:pt x="19" y="0"/>
                  </a:cubicBezTo>
                  <a:cubicBezTo>
                    <a:pt x="23" y="0"/>
                    <a:pt x="26" y="2"/>
                    <a:pt x="29" y="5"/>
                  </a:cubicBezTo>
                  <a:cubicBezTo>
                    <a:pt x="31" y="8"/>
                    <a:pt x="31" y="12"/>
                    <a:pt x="29" y="15"/>
                  </a:cubicBezTo>
                  <a:cubicBezTo>
                    <a:pt x="22" y="31"/>
                    <a:pt x="38" y="48"/>
                    <a:pt x="51" y="61"/>
                  </a:cubicBezTo>
                  <a:cubicBezTo>
                    <a:pt x="54" y="65"/>
                    <a:pt x="57" y="69"/>
                    <a:pt x="60" y="72"/>
                  </a:cubicBezTo>
                  <a:cubicBezTo>
                    <a:pt x="70" y="84"/>
                    <a:pt x="74" y="96"/>
                    <a:pt x="79" y="112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80" y="119"/>
                    <a:pt x="77" y="122"/>
                    <a:pt x="73" y="124"/>
                  </a:cubicBezTo>
                  <a:cubicBezTo>
                    <a:pt x="72" y="124"/>
                    <a:pt x="71" y="124"/>
                    <a:pt x="69" y="124"/>
                  </a:cubicBezTo>
                  <a:close/>
                  <a:moveTo>
                    <a:pt x="67" y="118"/>
                  </a:moveTo>
                  <a:cubicBezTo>
                    <a:pt x="68" y="119"/>
                    <a:pt x="70" y="119"/>
                    <a:pt x="71" y="118"/>
                  </a:cubicBezTo>
                  <a:cubicBezTo>
                    <a:pt x="72" y="118"/>
                    <a:pt x="73" y="118"/>
                    <a:pt x="74" y="116"/>
                  </a:cubicBezTo>
                  <a:cubicBezTo>
                    <a:pt x="71" y="117"/>
                    <a:pt x="69" y="117"/>
                    <a:pt x="67" y="118"/>
                  </a:cubicBezTo>
                  <a:close/>
                  <a:moveTo>
                    <a:pt x="50" y="84"/>
                  </a:moveTo>
                  <a:cubicBezTo>
                    <a:pt x="56" y="93"/>
                    <a:pt x="60" y="102"/>
                    <a:pt x="64" y="113"/>
                  </a:cubicBezTo>
                  <a:cubicBezTo>
                    <a:pt x="67" y="112"/>
                    <a:pt x="69" y="112"/>
                    <a:pt x="72" y="111"/>
                  </a:cubicBezTo>
                  <a:cubicBezTo>
                    <a:pt x="68" y="101"/>
                    <a:pt x="60" y="91"/>
                    <a:pt x="50" y="84"/>
                  </a:cubicBezTo>
                  <a:close/>
                  <a:moveTo>
                    <a:pt x="27" y="86"/>
                  </a:moveTo>
                  <a:cubicBezTo>
                    <a:pt x="30" y="86"/>
                    <a:pt x="33" y="86"/>
                    <a:pt x="35" y="87"/>
                  </a:cubicBezTo>
                  <a:cubicBezTo>
                    <a:pt x="41" y="89"/>
                    <a:pt x="46" y="92"/>
                    <a:pt x="51" y="96"/>
                  </a:cubicBezTo>
                  <a:cubicBezTo>
                    <a:pt x="48" y="90"/>
                    <a:pt x="44" y="84"/>
                    <a:pt x="39" y="78"/>
                  </a:cubicBezTo>
                  <a:cubicBezTo>
                    <a:pt x="38" y="78"/>
                    <a:pt x="38" y="78"/>
                    <a:pt x="37" y="78"/>
                  </a:cubicBezTo>
                  <a:cubicBezTo>
                    <a:pt x="27" y="75"/>
                    <a:pt x="18" y="76"/>
                    <a:pt x="9" y="81"/>
                  </a:cubicBezTo>
                  <a:cubicBezTo>
                    <a:pt x="5" y="83"/>
                    <a:pt x="6" y="87"/>
                    <a:pt x="7" y="88"/>
                  </a:cubicBezTo>
                  <a:cubicBezTo>
                    <a:pt x="8" y="89"/>
                    <a:pt x="10" y="92"/>
                    <a:pt x="13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7" y="87"/>
                    <a:pt x="22" y="86"/>
                    <a:pt x="27" y="86"/>
                  </a:cubicBezTo>
                  <a:close/>
                  <a:moveTo>
                    <a:pt x="42" y="73"/>
                  </a:moveTo>
                  <a:cubicBezTo>
                    <a:pt x="50" y="77"/>
                    <a:pt x="58" y="83"/>
                    <a:pt x="65" y="90"/>
                  </a:cubicBezTo>
                  <a:cubicBezTo>
                    <a:pt x="63" y="85"/>
                    <a:pt x="60" y="80"/>
                    <a:pt x="56" y="75"/>
                  </a:cubicBezTo>
                  <a:cubicBezTo>
                    <a:pt x="53" y="72"/>
                    <a:pt x="50" y="69"/>
                    <a:pt x="47" y="65"/>
                  </a:cubicBezTo>
                  <a:cubicBezTo>
                    <a:pt x="33" y="50"/>
                    <a:pt x="15" y="32"/>
                    <a:pt x="24" y="13"/>
                  </a:cubicBezTo>
                  <a:cubicBezTo>
                    <a:pt x="25" y="11"/>
                    <a:pt x="25" y="9"/>
                    <a:pt x="24" y="8"/>
                  </a:cubicBezTo>
                  <a:cubicBezTo>
                    <a:pt x="23" y="6"/>
                    <a:pt x="21" y="5"/>
                    <a:pt x="19" y="6"/>
                  </a:cubicBezTo>
                  <a:cubicBezTo>
                    <a:pt x="18" y="6"/>
                    <a:pt x="17" y="6"/>
                    <a:pt x="17" y="8"/>
                  </a:cubicBezTo>
                  <a:cubicBezTo>
                    <a:pt x="10" y="22"/>
                    <a:pt x="12" y="35"/>
                    <a:pt x="24" y="52"/>
                  </a:cubicBezTo>
                  <a:cubicBezTo>
                    <a:pt x="28" y="57"/>
                    <a:pt x="32" y="62"/>
                    <a:pt x="37" y="67"/>
                  </a:cubicBezTo>
                  <a:cubicBezTo>
                    <a:pt x="38" y="69"/>
                    <a:pt x="40" y="71"/>
                    <a:pt x="42" y="73"/>
                  </a:cubicBezTo>
                  <a:cubicBezTo>
                    <a:pt x="42" y="73"/>
                    <a:pt x="42" y="73"/>
                    <a:pt x="42" y="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2"/>
            <p:cNvSpPr>
              <a:spLocks/>
            </p:cNvSpPr>
            <p:nvPr/>
          </p:nvSpPr>
          <p:spPr bwMode="auto">
            <a:xfrm>
              <a:off x="4489" y="2325"/>
              <a:ext cx="114" cy="236"/>
            </a:xfrm>
            <a:custGeom>
              <a:avLst/>
              <a:gdLst>
                <a:gd name="T0" fmla="*/ 78 w 81"/>
                <a:gd name="T1" fmla="*/ 155 h 168"/>
                <a:gd name="T2" fmla="*/ 53 w 81"/>
                <a:gd name="T3" fmla="*/ 117 h 168"/>
                <a:gd name="T4" fmla="*/ 36 w 81"/>
                <a:gd name="T5" fmla="*/ 98 h 168"/>
                <a:gd name="T6" fmla="*/ 66 w 81"/>
                <a:gd name="T7" fmla="*/ 98 h 168"/>
                <a:gd name="T8" fmla="*/ 75 w 81"/>
                <a:gd name="T9" fmla="*/ 89 h 168"/>
                <a:gd name="T10" fmla="*/ 64 w 81"/>
                <a:gd name="T11" fmla="*/ 63 h 168"/>
                <a:gd name="T12" fmla="*/ 40 w 81"/>
                <a:gd name="T13" fmla="*/ 18 h 168"/>
                <a:gd name="T14" fmla="*/ 30 w 81"/>
                <a:gd name="T15" fmla="*/ 7 h 168"/>
                <a:gd name="T16" fmla="*/ 60 w 81"/>
                <a:gd name="T17" fmla="*/ 93 h 168"/>
                <a:gd name="T18" fmla="*/ 70 w 81"/>
                <a:gd name="T19" fmla="*/ 83 h 168"/>
                <a:gd name="T20" fmla="*/ 18 w 81"/>
                <a:gd name="T21" fmla="*/ 86 h 168"/>
                <a:gd name="T22" fmla="*/ 22 w 81"/>
                <a:gd name="T23" fmla="*/ 104 h 168"/>
                <a:gd name="T24" fmla="*/ 63 w 81"/>
                <a:gd name="T25" fmla="*/ 159 h 168"/>
                <a:gd name="T26" fmla="*/ 78 w 81"/>
                <a:gd name="T27" fmla="*/ 15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68">
                  <a:moveTo>
                    <a:pt x="78" y="155"/>
                  </a:moveTo>
                  <a:cubicBezTo>
                    <a:pt x="72" y="140"/>
                    <a:pt x="64" y="129"/>
                    <a:pt x="53" y="117"/>
                  </a:cubicBezTo>
                  <a:cubicBezTo>
                    <a:pt x="50" y="114"/>
                    <a:pt x="37" y="102"/>
                    <a:pt x="36" y="98"/>
                  </a:cubicBezTo>
                  <a:cubicBezTo>
                    <a:pt x="33" y="80"/>
                    <a:pt x="59" y="96"/>
                    <a:pt x="66" y="98"/>
                  </a:cubicBezTo>
                  <a:cubicBezTo>
                    <a:pt x="71" y="99"/>
                    <a:pt x="76" y="94"/>
                    <a:pt x="75" y="89"/>
                  </a:cubicBezTo>
                  <a:cubicBezTo>
                    <a:pt x="72" y="79"/>
                    <a:pt x="69" y="71"/>
                    <a:pt x="64" y="63"/>
                  </a:cubicBezTo>
                  <a:cubicBezTo>
                    <a:pt x="57" y="53"/>
                    <a:pt x="26" y="34"/>
                    <a:pt x="40" y="18"/>
                  </a:cubicBezTo>
                  <a:cubicBezTo>
                    <a:pt x="46" y="11"/>
                    <a:pt x="36" y="0"/>
                    <a:pt x="30" y="7"/>
                  </a:cubicBezTo>
                  <a:cubicBezTo>
                    <a:pt x="0" y="41"/>
                    <a:pt x="53" y="63"/>
                    <a:pt x="60" y="93"/>
                  </a:cubicBezTo>
                  <a:cubicBezTo>
                    <a:pt x="63" y="89"/>
                    <a:pt x="66" y="86"/>
                    <a:pt x="70" y="83"/>
                  </a:cubicBezTo>
                  <a:cubicBezTo>
                    <a:pt x="56" y="79"/>
                    <a:pt x="26" y="63"/>
                    <a:pt x="18" y="86"/>
                  </a:cubicBezTo>
                  <a:cubicBezTo>
                    <a:pt x="15" y="93"/>
                    <a:pt x="18" y="98"/>
                    <a:pt x="22" y="104"/>
                  </a:cubicBezTo>
                  <a:cubicBezTo>
                    <a:pt x="34" y="125"/>
                    <a:pt x="54" y="135"/>
                    <a:pt x="63" y="159"/>
                  </a:cubicBezTo>
                  <a:cubicBezTo>
                    <a:pt x="66" y="168"/>
                    <a:pt x="81" y="164"/>
                    <a:pt x="78" y="1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03"/>
            <p:cNvSpPr>
              <a:spLocks noEditPoints="1"/>
            </p:cNvSpPr>
            <p:nvPr/>
          </p:nvSpPr>
          <p:spPr bwMode="auto">
            <a:xfrm>
              <a:off x="4499" y="2326"/>
              <a:ext cx="105" cy="234"/>
            </a:xfrm>
            <a:custGeom>
              <a:avLst/>
              <a:gdLst>
                <a:gd name="T0" fmla="*/ 64 w 75"/>
                <a:gd name="T1" fmla="*/ 166 h 166"/>
                <a:gd name="T2" fmla="*/ 54 w 75"/>
                <a:gd name="T3" fmla="*/ 159 h 166"/>
                <a:gd name="T4" fmla="*/ 31 w 75"/>
                <a:gd name="T5" fmla="*/ 128 h 166"/>
                <a:gd name="T6" fmla="*/ 12 w 75"/>
                <a:gd name="T7" fmla="*/ 105 h 166"/>
                <a:gd name="T8" fmla="*/ 8 w 75"/>
                <a:gd name="T9" fmla="*/ 84 h 166"/>
                <a:gd name="T10" fmla="*/ 18 w 75"/>
                <a:gd name="T11" fmla="*/ 72 h 166"/>
                <a:gd name="T12" fmla="*/ 39 w 75"/>
                <a:gd name="T13" fmla="*/ 72 h 166"/>
                <a:gd name="T14" fmla="*/ 32 w 75"/>
                <a:gd name="T15" fmla="*/ 63 h 166"/>
                <a:gd name="T16" fmla="*/ 20 w 75"/>
                <a:gd name="T17" fmla="*/ 4 h 166"/>
                <a:gd name="T18" fmla="*/ 34 w 75"/>
                <a:gd name="T19" fmla="*/ 4 h 166"/>
                <a:gd name="T20" fmla="*/ 35 w 75"/>
                <a:gd name="T21" fmla="*/ 19 h 166"/>
                <a:gd name="T22" fmla="*/ 50 w 75"/>
                <a:gd name="T23" fmla="*/ 51 h 166"/>
                <a:gd name="T24" fmla="*/ 59 w 75"/>
                <a:gd name="T25" fmla="*/ 60 h 166"/>
                <a:gd name="T26" fmla="*/ 70 w 75"/>
                <a:gd name="T27" fmla="*/ 87 h 166"/>
                <a:gd name="T28" fmla="*/ 67 w 75"/>
                <a:gd name="T29" fmla="*/ 97 h 166"/>
                <a:gd name="T30" fmla="*/ 58 w 75"/>
                <a:gd name="T31" fmla="*/ 99 h 166"/>
                <a:gd name="T32" fmla="*/ 52 w 75"/>
                <a:gd name="T33" fmla="*/ 97 h 166"/>
                <a:gd name="T34" fmla="*/ 32 w 75"/>
                <a:gd name="T35" fmla="*/ 92 h 166"/>
                <a:gd name="T36" fmla="*/ 32 w 75"/>
                <a:gd name="T37" fmla="*/ 97 h 166"/>
                <a:gd name="T38" fmla="*/ 44 w 75"/>
                <a:gd name="T39" fmla="*/ 110 h 166"/>
                <a:gd name="T40" fmla="*/ 48 w 75"/>
                <a:gd name="T41" fmla="*/ 114 h 166"/>
                <a:gd name="T42" fmla="*/ 73 w 75"/>
                <a:gd name="T43" fmla="*/ 153 h 166"/>
                <a:gd name="T44" fmla="*/ 73 w 75"/>
                <a:gd name="T45" fmla="*/ 153 h 166"/>
                <a:gd name="T46" fmla="*/ 68 w 75"/>
                <a:gd name="T47" fmla="*/ 165 h 166"/>
                <a:gd name="T48" fmla="*/ 64 w 75"/>
                <a:gd name="T49" fmla="*/ 166 h 166"/>
                <a:gd name="T50" fmla="*/ 28 w 75"/>
                <a:gd name="T51" fmla="*/ 76 h 166"/>
                <a:gd name="T52" fmla="*/ 21 w 75"/>
                <a:gd name="T53" fmla="*/ 77 h 166"/>
                <a:gd name="T54" fmla="*/ 13 w 75"/>
                <a:gd name="T55" fmla="*/ 86 h 166"/>
                <a:gd name="T56" fmla="*/ 17 w 75"/>
                <a:gd name="T57" fmla="*/ 102 h 166"/>
                <a:gd name="T58" fmla="*/ 35 w 75"/>
                <a:gd name="T59" fmla="*/ 124 h 166"/>
                <a:gd name="T60" fmla="*/ 59 w 75"/>
                <a:gd name="T61" fmla="*/ 157 h 166"/>
                <a:gd name="T62" fmla="*/ 66 w 75"/>
                <a:gd name="T63" fmla="*/ 160 h 166"/>
                <a:gd name="T64" fmla="*/ 68 w 75"/>
                <a:gd name="T65" fmla="*/ 155 h 166"/>
                <a:gd name="T66" fmla="*/ 44 w 75"/>
                <a:gd name="T67" fmla="*/ 118 h 166"/>
                <a:gd name="T68" fmla="*/ 40 w 75"/>
                <a:gd name="T69" fmla="*/ 114 h 166"/>
                <a:gd name="T70" fmla="*/ 26 w 75"/>
                <a:gd name="T71" fmla="*/ 98 h 166"/>
                <a:gd name="T72" fmla="*/ 29 w 75"/>
                <a:gd name="T73" fmla="*/ 88 h 166"/>
                <a:gd name="T74" fmla="*/ 50 w 75"/>
                <a:gd name="T75" fmla="*/ 90 h 166"/>
                <a:gd name="T76" fmla="*/ 44 w 75"/>
                <a:gd name="T77" fmla="*/ 79 h 166"/>
                <a:gd name="T78" fmla="*/ 28 w 75"/>
                <a:gd name="T79" fmla="*/ 76 h 166"/>
                <a:gd name="T80" fmla="*/ 56 w 75"/>
                <a:gd name="T81" fmla="*/ 93 h 166"/>
                <a:gd name="T82" fmla="*/ 59 w 75"/>
                <a:gd name="T83" fmla="*/ 94 h 166"/>
                <a:gd name="T84" fmla="*/ 64 w 75"/>
                <a:gd name="T85" fmla="*/ 93 h 166"/>
                <a:gd name="T86" fmla="*/ 65 w 75"/>
                <a:gd name="T87" fmla="*/ 88 h 166"/>
                <a:gd name="T88" fmla="*/ 64 w 75"/>
                <a:gd name="T89" fmla="*/ 85 h 166"/>
                <a:gd name="T90" fmla="*/ 56 w 75"/>
                <a:gd name="T91" fmla="*/ 93 h 166"/>
                <a:gd name="T92" fmla="*/ 53 w 75"/>
                <a:gd name="T93" fmla="*/ 82 h 166"/>
                <a:gd name="T94" fmla="*/ 55 w 75"/>
                <a:gd name="T95" fmla="*/ 86 h 166"/>
                <a:gd name="T96" fmla="*/ 57 w 75"/>
                <a:gd name="T97" fmla="*/ 84 h 166"/>
                <a:gd name="T98" fmla="*/ 53 w 75"/>
                <a:gd name="T99" fmla="*/ 82 h 166"/>
                <a:gd name="T100" fmla="*/ 53 w 75"/>
                <a:gd name="T101" fmla="*/ 82 h 166"/>
                <a:gd name="T102" fmla="*/ 48 w 75"/>
                <a:gd name="T103" fmla="*/ 74 h 166"/>
                <a:gd name="T104" fmla="*/ 55 w 75"/>
                <a:gd name="T105" fmla="*/ 77 h 166"/>
                <a:gd name="T106" fmla="*/ 63 w 75"/>
                <a:gd name="T107" fmla="*/ 79 h 166"/>
                <a:gd name="T108" fmla="*/ 55 w 75"/>
                <a:gd name="T109" fmla="*/ 64 h 166"/>
                <a:gd name="T110" fmla="*/ 46 w 75"/>
                <a:gd name="T111" fmla="*/ 55 h 166"/>
                <a:gd name="T112" fmla="*/ 31 w 75"/>
                <a:gd name="T113" fmla="*/ 15 h 166"/>
                <a:gd name="T114" fmla="*/ 30 w 75"/>
                <a:gd name="T115" fmla="*/ 8 h 166"/>
                <a:gd name="T116" fmla="*/ 25 w 75"/>
                <a:gd name="T117" fmla="*/ 8 h 166"/>
                <a:gd name="T118" fmla="*/ 36 w 75"/>
                <a:gd name="T119" fmla="*/ 59 h 166"/>
                <a:gd name="T120" fmla="*/ 48 w 75"/>
                <a:gd name="T121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" h="166">
                  <a:moveTo>
                    <a:pt x="64" y="166"/>
                  </a:moveTo>
                  <a:cubicBezTo>
                    <a:pt x="59" y="166"/>
                    <a:pt x="55" y="164"/>
                    <a:pt x="54" y="159"/>
                  </a:cubicBezTo>
                  <a:cubicBezTo>
                    <a:pt x="49" y="146"/>
                    <a:pt x="40" y="137"/>
                    <a:pt x="31" y="128"/>
                  </a:cubicBezTo>
                  <a:cubicBezTo>
                    <a:pt x="25" y="121"/>
                    <a:pt x="18" y="114"/>
                    <a:pt x="12" y="105"/>
                  </a:cubicBezTo>
                  <a:cubicBezTo>
                    <a:pt x="9" y="99"/>
                    <a:pt x="5" y="93"/>
                    <a:pt x="8" y="84"/>
                  </a:cubicBezTo>
                  <a:cubicBezTo>
                    <a:pt x="10" y="78"/>
                    <a:pt x="13" y="74"/>
                    <a:pt x="18" y="72"/>
                  </a:cubicBezTo>
                  <a:cubicBezTo>
                    <a:pt x="24" y="69"/>
                    <a:pt x="31" y="70"/>
                    <a:pt x="39" y="72"/>
                  </a:cubicBezTo>
                  <a:cubicBezTo>
                    <a:pt x="36" y="69"/>
                    <a:pt x="34" y="66"/>
                    <a:pt x="32" y="63"/>
                  </a:cubicBezTo>
                  <a:cubicBezTo>
                    <a:pt x="17" y="46"/>
                    <a:pt x="0" y="27"/>
                    <a:pt x="20" y="4"/>
                  </a:cubicBezTo>
                  <a:cubicBezTo>
                    <a:pt x="24" y="0"/>
                    <a:pt x="30" y="0"/>
                    <a:pt x="34" y="4"/>
                  </a:cubicBezTo>
                  <a:cubicBezTo>
                    <a:pt x="38" y="7"/>
                    <a:pt x="40" y="13"/>
                    <a:pt x="35" y="19"/>
                  </a:cubicBezTo>
                  <a:cubicBezTo>
                    <a:pt x="27" y="28"/>
                    <a:pt x="37" y="39"/>
                    <a:pt x="50" y="51"/>
                  </a:cubicBezTo>
                  <a:cubicBezTo>
                    <a:pt x="54" y="54"/>
                    <a:pt x="57" y="58"/>
                    <a:pt x="59" y="60"/>
                  </a:cubicBezTo>
                  <a:cubicBezTo>
                    <a:pt x="65" y="69"/>
                    <a:pt x="68" y="79"/>
                    <a:pt x="70" y="87"/>
                  </a:cubicBezTo>
                  <a:cubicBezTo>
                    <a:pt x="71" y="91"/>
                    <a:pt x="70" y="94"/>
                    <a:pt x="67" y="97"/>
                  </a:cubicBezTo>
                  <a:cubicBezTo>
                    <a:pt x="65" y="99"/>
                    <a:pt x="61" y="100"/>
                    <a:pt x="58" y="99"/>
                  </a:cubicBezTo>
                  <a:cubicBezTo>
                    <a:pt x="56" y="99"/>
                    <a:pt x="54" y="98"/>
                    <a:pt x="52" y="97"/>
                  </a:cubicBezTo>
                  <a:cubicBezTo>
                    <a:pt x="47" y="95"/>
                    <a:pt x="35" y="89"/>
                    <a:pt x="32" y="92"/>
                  </a:cubicBezTo>
                  <a:cubicBezTo>
                    <a:pt x="31" y="93"/>
                    <a:pt x="31" y="94"/>
                    <a:pt x="32" y="97"/>
                  </a:cubicBezTo>
                  <a:cubicBezTo>
                    <a:pt x="32" y="99"/>
                    <a:pt x="40" y="106"/>
                    <a:pt x="44" y="110"/>
                  </a:cubicBezTo>
                  <a:cubicBezTo>
                    <a:pt x="46" y="111"/>
                    <a:pt x="48" y="113"/>
                    <a:pt x="48" y="114"/>
                  </a:cubicBezTo>
                  <a:cubicBezTo>
                    <a:pt x="61" y="127"/>
                    <a:pt x="68" y="139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5" y="158"/>
                    <a:pt x="73" y="163"/>
                    <a:pt x="68" y="165"/>
                  </a:cubicBezTo>
                  <a:cubicBezTo>
                    <a:pt x="66" y="166"/>
                    <a:pt x="65" y="166"/>
                    <a:pt x="64" y="166"/>
                  </a:cubicBezTo>
                  <a:close/>
                  <a:moveTo>
                    <a:pt x="28" y="76"/>
                  </a:moveTo>
                  <a:cubicBezTo>
                    <a:pt x="25" y="76"/>
                    <a:pt x="23" y="76"/>
                    <a:pt x="21" y="77"/>
                  </a:cubicBezTo>
                  <a:cubicBezTo>
                    <a:pt x="17" y="79"/>
                    <a:pt x="15" y="82"/>
                    <a:pt x="13" y="86"/>
                  </a:cubicBezTo>
                  <a:cubicBezTo>
                    <a:pt x="11" y="92"/>
                    <a:pt x="14" y="96"/>
                    <a:pt x="17" y="102"/>
                  </a:cubicBezTo>
                  <a:cubicBezTo>
                    <a:pt x="22" y="110"/>
                    <a:pt x="29" y="117"/>
                    <a:pt x="35" y="124"/>
                  </a:cubicBezTo>
                  <a:cubicBezTo>
                    <a:pt x="44" y="133"/>
                    <a:pt x="54" y="143"/>
                    <a:pt x="59" y="157"/>
                  </a:cubicBezTo>
                  <a:cubicBezTo>
                    <a:pt x="60" y="161"/>
                    <a:pt x="64" y="161"/>
                    <a:pt x="66" y="160"/>
                  </a:cubicBezTo>
                  <a:cubicBezTo>
                    <a:pt x="67" y="160"/>
                    <a:pt x="69" y="158"/>
                    <a:pt x="68" y="155"/>
                  </a:cubicBezTo>
                  <a:cubicBezTo>
                    <a:pt x="63" y="142"/>
                    <a:pt x="56" y="131"/>
                    <a:pt x="44" y="118"/>
                  </a:cubicBezTo>
                  <a:cubicBezTo>
                    <a:pt x="43" y="117"/>
                    <a:pt x="42" y="115"/>
                    <a:pt x="40" y="114"/>
                  </a:cubicBezTo>
                  <a:cubicBezTo>
                    <a:pt x="31" y="105"/>
                    <a:pt x="27" y="101"/>
                    <a:pt x="26" y="98"/>
                  </a:cubicBezTo>
                  <a:cubicBezTo>
                    <a:pt x="25" y="93"/>
                    <a:pt x="26" y="90"/>
                    <a:pt x="29" y="88"/>
                  </a:cubicBezTo>
                  <a:cubicBezTo>
                    <a:pt x="33" y="84"/>
                    <a:pt x="41" y="86"/>
                    <a:pt x="50" y="90"/>
                  </a:cubicBezTo>
                  <a:cubicBezTo>
                    <a:pt x="49" y="86"/>
                    <a:pt x="47" y="83"/>
                    <a:pt x="44" y="79"/>
                  </a:cubicBezTo>
                  <a:cubicBezTo>
                    <a:pt x="39" y="77"/>
                    <a:pt x="33" y="76"/>
                    <a:pt x="28" y="76"/>
                  </a:cubicBezTo>
                  <a:close/>
                  <a:moveTo>
                    <a:pt x="56" y="93"/>
                  </a:moveTo>
                  <a:cubicBezTo>
                    <a:pt x="57" y="93"/>
                    <a:pt x="59" y="94"/>
                    <a:pt x="59" y="94"/>
                  </a:cubicBezTo>
                  <a:cubicBezTo>
                    <a:pt x="61" y="95"/>
                    <a:pt x="62" y="94"/>
                    <a:pt x="64" y="93"/>
                  </a:cubicBezTo>
                  <a:cubicBezTo>
                    <a:pt x="65" y="92"/>
                    <a:pt x="65" y="90"/>
                    <a:pt x="65" y="88"/>
                  </a:cubicBezTo>
                  <a:cubicBezTo>
                    <a:pt x="65" y="87"/>
                    <a:pt x="64" y="86"/>
                    <a:pt x="64" y="85"/>
                  </a:cubicBezTo>
                  <a:lnTo>
                    <a:pt x="56" y="93"/>
                  </a:lnTo>
                  <a:close/>
                  <a:moveTo>
                    <a:pt x="53" y="82"/>
                  </a:moveTo>
                  <a:cubicBezTo>
                    <a:pt x="53" y="83"/>
                    <a:pt x="54" y="85"/>
                    <a:pt x="55" y="86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6" y="83"/>
                    <a:pt x="55" y="83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lose/>
                  <a:moveTo>
                    <a:pt x="48" y="74"/>
                  </a:moveTo>
                  <a:cubicBezTo>
                    <a:pt x="50" y="75"/>
                    <a:pt x="53" y="76"/>
                    <a:pt x="55" y="77"/>
                  </a:cubicBezTo>
                  <a:cubicBezTo>
                    <a:pt x="58" y="78"/>
                    <a:pt x="60" y="79"/>
                    <a:pt x="63" y="79"/>
                  </a:cubicBezTo>
                  <a:cubicBezTo>
                    <a:pt x="61" y="74"/>
                    <a:pt x="58" y="69"/>
                    <a:pt x="55" y="64"/>
                  </a:cubicBezTo>
                  <a:cubicBezTo>
                    <a:pt x="53" y="61"/>
                    <a:pt x="50" y="58"/>
                    <a:pt x="46" y="55"/>
                  </a:cubicBezTo>
                  <a:cubicBezTo>
                    <a:pt x="35" y="45"/>
                    <a:pt x="19" y="29"/>
                    <a:pt x="31" y="15"/>
                  </a:cubicBezTo>
                  <a:cubicBezTo>
                    <a:pt x="33" y="12"/>
                    <a:pt x="32" y="9"/>
                    <a:pt x="30" y="8"/>
                  </a:cubicBezTo>
                  <a:cubicBezTo>
                    <a:pt x="30" y="7"/>
                    <a:pt x="27" y="5"/>
                    <a:pt x="25" y="8"/>
                  </a:cubicBezTo>
                  <a:cubicBezTo>
                    <a:pt x="8" y="27"/>
                    <a:pt x="21" y="42"/>
                    <a:pt x="36" y="59"/>
                  </a:cubicBezTo>
                  <a:cubicBezTo>
                    <a:pt x="40" y="64"/>
                    <a:pt x="44" y="69"/>
                    <a:pt x="48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04"/>
            <p:cNvSpPr>
              <a:spLocks/>
            </p:cNvSpPr>
            <p:nvPr/>
          </p:nvSpPr>
          <p:spPr bwMode="auto">
            <a:xfrm>
              <a:off x="4763" y="2378"/>
              <a:ext cx="175" cy="286"/>
            </a:xfrm>
            <a:custGeom>
              <a:avLst/>
              <a:gdLst>
                <a:gd name="T0" fmla="*/ 109 w 125"/>
                <a:gd name="T1" fmla="*/ 10 h 203"/>
                <a:gd name="T2" fmla="*/ 80 w 125"/>
                <a:gd name="T3" fmla="*/ 46 h 203"/>
                <a:gd name="T4" fmla="*/ 68 w 125"/>
                <a:gd name="T5" fmla="*/ 75 h 203"/>
                <a:gd name="T6" fmla="*/ 7 w 125"/>
                <a:gd name="T7" fmla="*/ 186 h 203"/>
                <a:gd name="T8" fmla="*/ 17 w 125"/>
                <a:gd name="T9" fmla="*/ 197 h 203"/>
                <a:gd name="T10" fmla="*/ 79 w 125"/>
                <a:gd name="T11" fmla="*/ 93 h 203"/>
                <a:gd name="T12" fmla="*/ 111 w 125"/>
                <a:gd name="T13" fmla="*/ 38 h 203"/>
                <a:gd name="T14" fmla="*/ 124 w 125"/>
                <a:gd name="T15" fmla="*/ 10 h 203"/>
                <a:gd name="T16" fmla="*/ 109 w 125"/>
                <a:gd name="T17" fmla="*/ 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203">
                  <a:moveTo>
                    <a:pt x="109" y="10"/>
                  </a:moveTo>
                  <a:cubicBezTo>
                    <a:pt x="111" y="27"/>
                    <a:pt x="89" y="34"/>
                    <a:pt x="80" y="46"/>
                  </a:cubicBezTo>
                  <a:cubicBezTo>
                    <a:pt x="74" y="54"/>
                    <a:pt x="71" y="65"/>
                    <a:pt x="68" y="75"/>
                  </a:cubicBezTo>
                  <a:cubicBezTo>
                    <a:pt x="55" y="117"/>
                    <a:pt x="41" y="156"/>
                    <a:pt x="7" y="186"/>
                  </a:cubicBezTo>
                  <a:cubicBezTo>
                    <a:pt x="0" y="192"/>
                    <a:pt x="10" y="203"/>
                    <a:pt x="17" y="197"/>
                  </a:cubicBezTo>
                  <a:cubicBezTo>
                    <a:pt x="48" y="169"/>
                    <a:pt x="67" y="133"/>
                    <a:pt x="79" y="93"/>
                  </a:cubicBezTo>
                  <a:cubicBezTo>
                    <a:pt x="86" y="69"/>
                    <a:pt x="93" y="56"/>
                    <a:pt x="111" y="38"/>
                  </a:cubicBezTo>
                  <a:cubicBezTo>
                    <a:pt x="121" y="29"/>
                    <a:pt x="125" y="23"/>
                    <a:pt x="124" y="10"/>
                  </a:cubicBezTo>
                  <a:cubicBezTo>
                    <a:pt x="123" y="0"/>
                    <a:pt x="108" y="0"/>
                    <a:pt x="109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05"/>
            <p:cNvSpPr>
              <a:spLocks noEditPoints="1"/>
            </p:cNvSpPr>
            <p:nvPr/>
          </p:nvSpPr>
          <p:spPr bwMode="auto">
            <a:xfrm>
              <a:off x="4763" y="2378"/>
              <a:ext cx="180" cy="283"/>
            </a:xfrm>
            <a:custGeom>
              <a:avLst/>
              <a:gdLst>
                <a:gd name="T0" fmla="*/ 13 w 128"/>
                <a:gd name="T1" fmla="*/ 201 h 201"/>
                <a:gd name="T2" fmla="*/ 4 w 128"/>
                <a:gd name="T3" fmla="*/ 198 h 201"/>
                <a:gd name="T4" fmla="*/ 5 w 128"/>
                <a:gd name="T5" fmla="*/ 184 h 201"/>
                <a:gd name="T6" fmla="*/ 66 w 128"/>
                <a:gd name="T7" fmla="*/ 74 h 201"/>
                <a:gd name="T8" fmla="*/ 66 w 128"/>
                <a:gd name="T9" fmla="*/ 72 h 201"/>
                <a:gd name="T10" fmla="*/ 78 w 128"/>
                <a:gd name="T11" fmla="*/ 44 h 201"/>
                <a:gd name="T12" fmla="*/ 91 w 128"/>
                <a:gd name="T13" fmla="*/ 32 h 201"/>
                <a:gd name="T14" fmla="*/ 106 w 128"/>
                <a:gd name="T15" fmla="*/ 10 h 201"/>
                <a:gd name="T16" fmla="*/ 106 w 128"/>
                <a:gd name="T17" fmla="*/ 10 h 201"/>
                <a:gd name="T18" fmla="*/ 115 w 128"/>
                <a:gd name="T19" fmla="*/ 0 h 201"/>
                <a:gd name="T20" fmla="*/ 116 w 128"/>
                <a:gd name="T21" fmla="*/ 0 h 201"/>
                <a:gd name="T22" fmla="*/ 127 w 128"/>
                <a:gd name="T23" fmla="*/ 9 h 201"/>
                <a:gd name="T24" fmla="*/ 113 w 128"/>
                <a:gd name="T25" fmla="*/ 40 h 201"/>
                <a:gd name="T26" fmla="*/ 81 w 128"/>
                <a:gd name="T27" fmla="*/ 94 h 201"/>
                <a:gd name="T28" fmla="*/ 19 w 128"/>
                <a:gd name="T29" fmla="*/ 199 h 201"/>
                <a:gd name="T30" fmla="*/ 13 w 128"/>
                <a:gd name="T31" fmla="*/ 201 h 201"/>
                <a:gd name="T32" fmla="*/ 112 w 128"/>
                <a:gd name="T33" fmla="*/ 9 h 201"/>
                <a:gd name="T34" fmla="*/ 94 w 128"/>
                <a:gd name="T35" fmla="*/ 37 h 201"/>
                <a:gd name="T36" fmla="*/ 83 w 128"/>
                <a:gd name="T37" fmla="*/ 48 h 201"/>
                <a:gd name="T38" fmla="*/ 72 w 128"/>
                <a:gd name="T39" fmla="*/ 73 h 201"/>
                <a:gd name="T40" fmla="*/ 71 w 128"/>
                <a:gd name="T41" fmla="*/ 76 h 201"/>
                <a:gd name="T42" fmla="*/ 9 w 128"/>
                <a:gd name="T43" fmla="*/ 188 h 201"/>
                <a:gd name="T44" fmla="*/ 9 w 128"/>
                <a:gd name="T45" fmla="*/ 194 h 201"/>
                <a:gd name="T46" fmla="*/ 16 w 128"/>
                <a:gd name="T47" fmla="*/ 195 h 201"/>
                <a:gd name="T48" fmla="*/ 76 w 128"/>
                <a:gd name="T49" fmla="*/ 93 h 201"/>
                <a:gd name="T50" fmla="*/ 110 w 128"/>
                <a:gd name="T51" fmla="*/ 36 h 201"/>
                <a:gd name="T52" fmla="*/ 121 w 128"/>
                <a:gd name="T53" fmla="*/ 10 h 201"/>
                <a:gd name="T54" fmla="*/ 115 w 128"/>
                <a:gd name="T55" fmla="*/ 5 h 201"/>
                <a:gd name="T56" fmla="*/ 112 w 128"/>
                <a:gd name="T5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201">
                  <a:moveTo>
                    <a:pt x="13" y="201"/>
                  </a:moveTo>
                  <a:cubicBezTo>
                    <a:pt x="9" y="201"/>
                    <a:pt x="6" y="200"/>
                    <a:pt x="4" y="198"/>
                  </a:cubicBezTo>
                  <a:cubicBezTo>
                    <a:pt x="1" y="194"/>
                    <a:pt x="0" y="188"/>
                    <a:pt x="5" y="184"/>
                  </a:cubicBezTo>
                  <a:cubicBezTo>
                    <a:pt x="40" y="153"/>
                    <a:pt x="53" y="114"/>
                    <a:pt x="66" y="74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9" y="62"/>
                    <a:pt x="72" y="53"/>
                    <a:pt x="78" y="44"/>
                  </a:cubicBezTo>
                  <a:cubicBezTo>
                    <a:pt x="81" y="40"/>
                    <a:pt x="86" y="36"/>
                    <a:pt x="91" y="32"/>
                  </a:cubicBezTo>
                  <a:cubicBezTo>
                    <a:pt x="99" y="26"/>
                    <a:pt x="107" y="2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5"/>
                    <a:pt x="109" y="0"/>
                    <a:pt x="115" y="0"/>
                  </a:cubicBezTo>
                  <a:cubicBezTo>
                    <a:pt x="115" y="0"/>
                    <a:pt x="115" y="0"/>
                    <a:pt x="116" y="0"/>
                  </a:cubicBezTo>
                  <a:cubicBezTo>
                    <a:pt x="121" y="0"/>
                    <a:pt x="126" y="3"/>
                    <a:pt x="127" y="9"/>
                  </a:cubicBezTo>
                  <a:cubicBezTo>
                    <a:pt x="128" y="24"/>
                    <a:pt x="124" y="30"/>
                    <a:pt x="113" y="40"/>
                  </a:cubicBezTo>
                  <a:cubicBezTo>
                    <a:pt x="94" y="58"/>
                    <a:pt x="88" y="71"/>
                    <a:pt x="81" y="94"/>
                  </a:cubicBezTo>
                  <a:cubicBezTo>
                    <a:pt x="68" y="139"/>
                    <a:pt x="48" y="173"/>
                    <a:pt x="19" y="199"/>
                  </a:cubicBezTo>
                  <a:cubicBezTo>
                    <a:pt x="17" y="201"/>
                    <a:pt x="15" y="201"/>
                    <a:pt x="13" y="201"/>
                  </a:cubicBezTo>
                  <a:close/>
                  <a:moveTo>
                    <a:pt x="112" y="9"/>
                  </a:moveTo>
                  <a:cubicBezTo>
                    <a:pt x="113" y="22"/>
                    <a:pt x="103" y="30"/>
                    <a:pt x="94" y="37"/>
                  </a:cubicBezTo>
                  <a:cubicBezTo>
                    <a:pt x="90" y="40"/>
                    <a:pt x="85" y="44"/>
                    <a:pt x="83" y="48"/>
                  </a:cubicBezTo>
                  <a:cubicBezTo>
                    <a:pt x="77" y="55"/>
                    <a:pt x="74" y="64"/>
                    <a:pt x="72" y="73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58" y="117"/>
                    <a:pt x="44" y="156"/>
                    <a:pt x="9" y="188"/>
                  </a:cubicBezTo>
                  <a:cubicBezTo>
                    <a:pt x="6" y="191"/>
                    <a:pt x="8" y="193"/>
                    <a:pt x="9" y="194"/>
                  </a:cubicBezTo>
                  <a:cubicBezTo>
                    <a:pt x="10" y="195"/>
                    <a:pt x="13" y="197"/>
                    <a:pt x="16" y="195"/>
                  </a:cubicBezTo>
                  <a:cubicBezTo>
                    <a:pt x="43" y="170"/>
                    <a:pt x="63" y="137"/>
                    <a:pt x="76" y="93"/>
                  </a:cubicBezTo>
                  <a:cubicBezTo>
                    <a:pt x="83" y="69"/>
                    <a:pt x="90" y="55"/>
                    <a:pt x="110" y="36"/>
                  </a:cubicBezTo>
                  <a:cubicBezTo>
                    <a:pt x="119" y="28"/>
                    <a:pt x="122" y="23"/>
                    <a:pt x="121" y="10"/>
                  </a:cubicBezTo>
                  <a:cubicBezTo>
                    <a:pt x="121" y="6"/>
                    <a:pt x="117" y="5"/>
                    <a:pt x="115" y="5"/>
                  </a:cubicBezTo>
                  <a:cubicBezTo>
                    <a:pt x="114" y="6"/>
                    <a:pt x="111" y="6"/>
                    <a:pt x="112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06"/>
            <p:cNvSpPr>
              <a:spLocks/>
            </p:cNvSpPr>
            <p:nvPr/>
          </p:nvSpPr>
          <p:spPr bwMode="auto">
            <a:xfrm>
              <a:off x="4781" y="2338"/>
              <a:ext cx="160" cy="92"/>
            </a:xfrm>
            <a:custGeom>
              <a:avLst/>
              <a:gdLst>
                <a:gd name="T0" fmla="*/ 15 w 114"/>
                <a:gd name="T1" fmla="*/ 61 h 66"/>
                <a:gd name="T2" fmla="*/ 97 w 114"/>
                <a:gd name="T3" fmla="*/ 42 h 66"/>
                <a:gd name="T4" fmla="*/ 110 w 114"/>
                <a:gd name="T5" fmla="*/ 35 h 66"/>
                <a:gd name="T6" fmla="*/ 8 w 114"/>
                <a:gd name="T7" fmla="*/ 48 h 66"/>
                <a:gd name="T8" fmla="*/ 15 w 114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66">
                  <a:moveTo>
                    <a:pt x="15" y="61"/>
                  </a:moveTo>
                  <a:cubicBezTo>
                    <a:pt x="27" y="53"/>
                    <a:pt x="86" y="20"/>
                    <a:pt x="97" y="42"/>
                  </a:cubicBezTo>
                  <a:cubicBezTo>
                    <a:pt x="101" y="51"/>
                    <a:pt x="114" y="44"/>
                    <a:pt x="110" y="35"/>
                  </a:cubicBezTo>
                  <a:cubicBezTo>
                    <a:pt x="93" y="0"/>
                    <a:pt x="29" y="35"/>
                    <a:pt x="8" y="48"/>
                  </a:cubicBezTo>
                  <a:cubicBezTo>
                    <a:pt x="0" y="53"/>
                    <a:pt x="7" y="66"/>
                    <a:pt x="15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07"/>
            <p:cNvSpPr>
              <a:spLocks noEditPoints="1"/>
            </p:cNvSpPr>
            <p:nvPr/>
          </p:nvSpPr>
          <p:spPr bwMode="auto">
            <a:xfrm>
              <a:off x="4782" y="2353"/>
              <a:ext cx="161" cy="76"/>
            </a:xfrm>
            <a:custGeom>
              <a:avLst/>
              <a:gdLst>
                <a:gd name="T0" fmla="*/ 10 w 114"/>
                <a:gd name="T1" fmla="*/ 54 h 54"/>
                <a:gd name="T2" fmla="*/ 6 w 114"/>
                <a:gd name="T3" fmla="*/ 53 h 54"/>
                <a:gd name="T4" fmla="*/ 0 w 114"/>
                <a:gd name="T5" fmla="*/ 43 h 54"/>
                <a:gd name="T6" fmla="*/ 5 w 114"/>
                <a:gd name="T7" fmla="*/ 35 h 54"/>
                <a:gd name="T8" fmla="*/ 94 w 114"/>
                <a:gd name="T9" fmla="*/ 7 h 54"/>
                <a:gd name="T10" fmla="*/ 111 w 114"/>
                <a:gd name="T11" fmla="*/ 23 h 54"/>
                <a:gd name="T12" fmla="*/ 106 w 114"/>
                <a:gd name="T13" fmla="*/ 37 h 54"/>
                <a:gd name="T14" fmla="*/ 93 w 114"/>
                <a:gd name="T15" fmla="*/ 33 h 54"/>
                <a:gd name="T16" fmla="*/ 87 w 114"/>
                <a:gd name="T17" fmla="*/ 27 h 54"/>
                <a:gd name="T18" fmla="*/ 81 w 114"/>
                <a:gd name="T19" fmla="*/ 27 h 54"/>
                <a:gd name="T20" fmla="*/ 16 w 114"/>
                <a:gd name="T21" fmla="*/ 52 h 54"/>
                <a:gd name="T22" fmla="*/ 16 w 114"/>
                <a:gd name="T23" fmla="*/ 52 h 54"/>
                <a:gd name="T24" fmla="*/ 10 w 114"/>
                <a:gd name="T25" fmla="*/ 54 h 54"/>
                <a:gd name="T26" fmla="*/ 82 w 114"/>
                <a:gd name="T27" fmla="*/ 11 h 54"/>
                <a:gd name="T28" fmla="*/ 8 w 114"/>
                <a:gd name="T29" fmla="*/ 39 h 54"/>
                <a:gd name="T30" fmla="*/ 6 w 114"/>
                <a:gd name="T31" fmla="*/ 43 h 54"/>
                <a:gd name="T32" fmla="*/ 9 w 114"/>
                <a:gd name="T33" fmla="*/ 48 h 54"/>
                <a:gd name="T34" fmla="*/ 13 w 114"/>
                <a:gd name="T35" fmla="*/ 47 h 54"/>
                <a:gd name="T36" fmla="*/ 13 w 114"/>
                <a:gd name="T37" fmla="*/ 47 h 54"/>
                <a:gd name="T38" fmla="*/ 89 w 114"/>
                <a:gd name="T39" fmla="*/ 22 h 54"/>
                <a:gd name="T40" fmla="*/ 98 w 114"/>
                <a:gd name="T41" fmla="*/ 30 h 54"/>
                <a:gd name="T42" fmla="*/ 104 w 114"/>
                <a:gd name="T43" fmla="*/ 32 h 54"/>
                <a:gd name="T44" fmla="*/ 106 w 114"/>
                <a:gd name="T45" fmla="*/ 25 h 54"/>
                <a:gd name="T46" fmla="*/ 92 w 114"/>
                <a:gd name="T47" fmla="*/ 13 h 54"/>
                <a:gd name="T48" fmla="*/ 82 w 114"/>
                <a:gd name="T49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54">
                  <a:moveTo>
                    <a:pt x="10" y="54"/>
                  </a:moveTo>
                  <a:cubicBezTo>
                    <a:pt x="9" y="54"/>
                    <a:pt x="7" y="53"/>
                    <a:pt x="6" y="53"/>
                  </a:cubicBezTo>
                  <a:cubicBezTo>
                    <a:pt x="3" y="51"/>
                    <a:pt x="1" y="47"/>
                    <a:pt x="0" y="43"/>
                  </a:cubicBezTo>
                  <a:cubicBezTo>
                    <a:pt x="0" y="40"/>
                    <a:pt x="2" y="37"/>
                    <a:pt x="5" y="35"/>
                  </a:cubicBezTo>
                  <a:cubicBezTo>
                    <a:pt x="23" y="24"/>
                    <a:pt x="66" y="0"/>
                    <a:pt x="94" y="7"/>
                  </a:cubicBezTo>
                  <a:cubicBezTo>
                    <a:pt x="102" y="10"/>
                    <a:pt x="108" y="15"/>
                    <a:pt x="111" y="23"/>
                  </a:cubicBezTo>
                  <a:cubicBezTo>
                    <a:pt x="114" y="29"/>
                    <a:pt x="111" y="35"/>
                    <a:pt x="106" y="37"/>
                  </a:cubicBezTo>
                  <a:cubicBezTo>
                    <a:pt x="101" y="39"/>
                    <a:pt x="96" y="38"/>
                    <a:pt x="93" y="33"/>
                  </a:cubicBezTo>
                  <a:cubicBezTo>
                    <a:pt x="92" y="30"/>
                    <a:pt x="90" y="28"/>
                    <a:pt x="87" y="27"/>
                  </a:cubicBezTo>
                  <a:cubicBezTo>
                    <a:pt x="85" y="27"/>
                    <a:pt x="83" y="27"/>
                    <a:pt x="81" y="27"/>
                  </a:cubicBezTo>
                  <a:cubicBezTo>
                    <a:pt x="62" y="27"/>
                    <a:pt x="28" y="44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4" y="53"/>
                    <a:pt x="12" y="54"/>
                    <a:pt x="10" y="54"/>
                  </a:cubicBezTo>
                  <a:close/>
                  <a:moveTo>
                    <a:pt x="82" y="11"/>
                  </a:moveTo>
                  <a:cubicBezTo>
                    <a:pt x="56" y="11"/>
                    <a:pt x="20" y="32"/>
                    <a:pt x="8" y="39"/>
                  </a:cubicBezTo>
                  <a:cubicBezTo>
                    <a:pt x="7" y="40"/>
                    <a:pt x="6" y="42"/>
                    <a:pt x="6" y="43"/>
                  </a:cubicBezTo>
                  <a:cubicBezTo>
                    <a:pt x="6" y="45"/>
                    <a:pt x="7" y="47"/>
                    <a:pt x="9" y="48"/>
                  </a:cubicBezTo>
                  <a:cubicBezTo>
                    <a:pt x="10" y="48"/>
                    <a:pt x="11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6"/>
                    <a:pt x="66" y="15"/>
                    <a:pt x="89" y="22"/>
                  </a:cubicBezTo>
                  <a:cubicBezTo>
                    <a:pt x="93" y="23"/>
                    <a:pt x="97" y="26"/>
                    <a:pt x="98" y="30"/>
                  </a:cubicBezTo>
                  <a:cubicBezTo>
                    <a:pt x="100" y="33"/>
                    <a:pt x="103" y="33"/>
                    <a:pt x="104" y="32"/>
                  </a:cubicBezTo>
                  <a:cubicBezTo>
                    <a:pt x="106" y="31"/>
                    <a:pt x="108" y="28"/>
                    <a:pt x="106" y="25"/>
                  </a:cubicBezTo>
                  <a:cubicBezTo>
                    <a:pt x="103" y="19"/>
                    <a:pt x="99" y="15"/>
                    <a:pt x="92" y="13"/>
                  </a:cubicBezTo>
                  <a:cubicBezTo>
                    <a:pt x="89" y="12"/>
                    <a:pt x="85" y="11"/>
                    <a:pt x="82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08"/>
            <p:cNvSpPr>
              <a:spLocks/>
            </p:cNvSpPr>
            <p:nvPr/>
          </p:nvSpPr>
          <p:spPr bwMode="auto">
            <a:xfrm>
              <a:off x="4795" y="2589"/>
              <a:ext cx="388" cy="677"/>
            </a:xfrm>
            <a:custGeom>
              <a:avLst/>
              <a:gdLst>
                <a:gd name="T0" fmla="*/ 3 w 276"/>
                <a:gd name="T1" fmla="*/ 13 h 482"/>
                <a:gd name="T2" fmla="*/ 140 w 276"/>
                <a:gd name="T3" fmla="*/ 227 h 482"/>
                <a:gd name="T4" fmla="*/ 211 w 276"/>
                <a:gd name="T5" fmla="*/ 340 h 482"/>
                <a:gd name="T6" fmla="*/ 252 w 276"/>
                <a:gd name="T7" fmla="*/ 468 h 482"/>
                <a:gd name="T8" fmla="*/ 267 w 276"/>
                <a:gd name="T9" fmla="*/ 472 h 482"/>
                <a:gd name="T10" fmla="*/ 191 w 276"/>
                <a:gd name="T11" fmla="*/ 279 h 482"/>
                <a:gd name="T12" fmla="*/ 104 w 276"/>
                <a:gd name="T13" fmla="*/ 150 h 482"/>
                <a:gd name="T14" fmla="*/ 17 w 276"/>
                <a:gd name="T15" fmla="*/ 9 h 482"/>
                <a:gd name="T16" fmla="*/ 3 w 276"/>
                <a:gd name="T17" fmla="*/ 13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482">
                  <a:moveTo>
                    <a:pt x="3" y="13"/>
                  </a:moveTo>
                  <a:cubicBezTo>
                    <a:pt x="24" y="96"/>
                    <a:pt x="98" y="154"/>
                    <a:pt x="140" y="227"/>
                  </a:cubicBezTo>
                  <a:cubicBezTo>
                    <a:pt x="162" y="266"/>
                    <a:pt x="193" y="299"/>
                    <a:pt x="211" y="340"/>
                  </a:cubicBezTo>
                  <a:cubicBezTo>
                    <a:pt x="228" y="377"/>
                    <a:pt x="259" y="426"/>
                    <a:pt x="252" y="468"/>
                  </a:cubicBezTo>
                  <a:cubicBezTo>
                    <a:pt x="251" y="478"/>
                    <a:pt x="265" y="482"/>
                    <a:pt x="267" y="472"/>
                  </a:cubicBezTo>
                  <a:cubicBezTo>
                    <a:pt x="276" y="412"/>
                    <a:pt x="227" y="325"/>
                    <a:pt x="191" y="279"/>
                  </a:cubicBezTo>
                  <a:cubicBezTo>
                    <a:pt x="159" y="238"/>
                    <a:pt x="136" y="192"/>
                    <a:pt x="104" y="150"/>
                  </a:cubicBezTo>
                  <a:cubicBezTo>
                    <a:pt x="71" y="107"/>
                    <a:pt x="31" y="63"/>
                    <a:pt x="17" y="9"/>
                  </a:cubicBezTo>
                  <a:cubicBezTo>
                    <a:pt x="15" y="0"/>
                    <a:pt x="0" y="4"/>
                    <a:pt x="3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09"/>
            <p:cNvSpPr>
              <a:spLocks noEditPoints="1"/>
            </p:cNvSpPr>
            <p:nvPr/>
          </p:nvSpPr>
          <p:spPr bwMode="auto">
            <a:xfrm>
              <a:off x="4794" y="2589"/>
              <a:ext cx="393" cy="674"/>
            </a:xfrm>
            <a:custGeom>
              <a:avLst/>
              <a:gdLst>
                <a:gd name="T0" fmla="*/ 262 w 280"/>
                <a:gd name="T1" fmla="*/ 480 h 480"/>
                <a:gd name="T2" fmla="*/ 254 w 280"/>
                <a:gd name="T3" fmla="*/ 478 h 480"/>
                <a:gd name="T4" fmla="*/ 251 w 280"/>
                <a:gd name="T5" fmla="*/ 468 h 480"/>
                <a:gd name="T6" fmla="*/ 220 w 280"/>
                <a:gd name="T7" fmla="*/ 364 h 480"/>
                <a:gd name="T8" fmla="*/ 210 w 280"/>
                <a:gd name="T9" fmla="*/ 341 h 480"/>
                <a:gd name="T10" fmla="*/ 169 w 280"/>
                <a:gd name="T11" fmla="*/ 275 h 480"/>
                <a:gd name="T12" fmla="*/ 138 w 280"/>
                <a:gd name="T13" fmla="*/ 228 h 480"/>
                <a:gd name="T14" fmla="*/ 82 w 280"/>
                <a:gd name="T15" fmla="*/ 150 h 480"/>
                <a:gd name="T16" fmla="*/ 1 w 280"/>
                <a:gd name="T17" fmla="*/ 14 h 480"/>
                <a:gd name="T18" fmla="*/ 1 w 280"/>
                <a:gd name="T19" fmla="*/ 14 h 480"/>
                <a:gd name="T20" fmla="*/ 3 w 280"/>
                <a:gd name="T21" fmla="*/ 4 h 480"/>
                <a:gd name="T22" fmla="*/ 14 w 280"/>
                <a:gd name="T23" fmla="*/ 1 h 480"/>
                <a:gd name="T24" fmla="*/ 21 w 280"/>
                <a:gd name="T25" fmla="*/ 8 h 480"/>
                <a:gd name="T26" fmla="*/ 92 w 280"/>
                <a:gd name="T27" fmla="*/ 129 h 480"/>
                <a:gd name="T28" fmla="*/ 107 w 280"/>
                <a:gd name="T29" fmla="*/ 149 h 480"/>
                <a:gd name="T30" fmla="*/ 151 w 280"/>
                <a:gd name="T31" fmla="*/ 213 h 480"/>
                <a:gd name="T32" fmla="*/ 194 w 280"/>
                <a:gd name="T33" fmla="*/ 278 h 480"/>
                <a:gd name="T34" fmla="*/ 270 w 280"/>
                <a:gd name="T35" fmla="*/ 473 h 480"/>
                <a:gd name="T36" fmla="*/ 265 w 280"/>
                <a:gd name="T37" fmla="*/ 480 h 480"/>
                <a:gd name="T38" fmla="*/ 262 w 280"/>
                <a:gd name="T39" fmla="*/ 480 h 480"/>
                <a:gd name="T40" fmla="*/ 11 w 280"/>
                <a:gd name="T41" fmla="*/ 6 h 480"/>
                <a:gd name="T42" fmla="*/ 7 w 280"/>
                <a:gd name="T43" fmla="*/ 8 h 480"/>
                <a:gd name="T44" fmla="*/ 6 w 280"/>
                <a:gd name="T45" fmla="*/ 12 h 480"/>
                <a:gd name="T46" fmla="*/ 6 w 280"/>
                <a:gd name="T47" fmla="*/ 12 h 480"/>
                <a:gd name="T48" fmla="*/ 86 w 280"/>
                <a:gd name="T49" fmla="*/ 146 h 480"/>
                <a:gd name="T50" fmla="*/ 143 w 280"/>
                <a:gd name="T51" fmla="*/ 226 h 480"/>
                <a:gd name="T52" fmla="*/ 174 w 280"/>
                <a:gd name="T53" fmla="*/ 272 h 480"/>
                <a:gd name="T54" fmla="*/ 215 w 280"/>
                <a:gd name="T55" fmla="*/ 339 h 480"/>
                <a:gd name="T56" fmla="*/ 225 w 280"/>
                <a:gd name="T57" fmla="*/ 361 h 480"/>
                <a:gd name="T58" fmla="*/ 256 w 280"/>
                <a:gd name="T59" fmla="*/ 469 h 480"/>
                <a:gd name="T60" fmla="*/ 258 w 280"/>
                <a:gd name="T61" fmla="*/ 474 h 480"/>
                <a:gd name="T62" fmla="*/ 263 w 280"/>
                <a:gd name="T63" fmla="*/ 475 h 480"/>
                <a:gd name="T64" fmla="*/ 265 w 280"/>
                <a:gd name="T65" fmla="*/ 472 h 480"/>
                <a:gd name="T66" fmla="*/ 190 w 280"/>
                <a:gd name="T67" fmla="*/ 281 h 480"/>
                <a:gd name="T68" fmla="*/ 146 w 280"/>
                <a:gd name="T69" fmla="*/ 216 h 480"/>
                <a:gd name="T70" fmla="*/ 103 w 280"/>
                <a:gd name="T71" fmla="*/ 152 h 480"/>
                <a:gd name="T72" fmla="*/ 88 w 280"/>
                <a:gd name="T73" fmla="*/ 132 h 480"/>
                <a:gd name="T74" fmla="*/ 15 w 280"/>
                <a:gd name="T75" fmla="*/ 10 h 480"/>
                <a:gd name="T76" fmla="*/ 12 w 280"/>
                <a:gd name="T77" fmla="*/ 7 h 480"/>
                <a:gd name="T78" fmla="*/ 11 w 280"/>
                <a:gd name="T79" fmla="*/ 6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480">
                  <a:moveTo>
                    <a:pt x="262" y="480"/>
                  </a:moveTo>
                  <a:cubicBezTo>
                    <a:pt x="259" y="480"/>
                    <a:pt x="257" y="480"/>
                    <a:pt x="254" y="478"/>
                  </a:cubicBezTo>
                  <a:cubicBezTo>
                    <a:pt x="251" y="475"/>
                    <a:pt x="250" y="472"/>
                    <a:pt x="251" y="468"/>
                  </a:cubicBezTo>
                  <a:cubicBezTo>
                    <a:pt x="255" y="435"/>
                    <a:pt x="237" y="397"/>
                    <a:pt x="220" y="364"/>
                  </a:cubicBezTo>
                  <a:cubicBezTo>
                    <a:pt x="217" y="356"/>
                    <a:pt x="213" y="348"/>
                    <a:pt x="210" y="341"/>
                  </a:cubicBezTo>
                  <a:cubicBezTo>
                    <a:pt x="199" y="318"/>
                    <a:pt x="184" y="296"/>
                    <a:pt x="169" y="275"/>
                  </a:cubicBezTo>
                  <a:cubicBezTo>
                    <a:pt x="159" y="260"/>
                    <a:pt x="148" y="245"/>
                    <a:pt x="138" y="228"/>
                  </a:cubicBezTo>
                  <a:cubicBezTo>
                    <a:pt x="123" y="201"/>
                    <a:pt x="102" y="175"/>
                    <a:pt x="82" y="150"/>
                  </a:cubicBezTo>
                  <a:cubicBezTo>
                    <a:pt x="49" y="109"/>
                    <a:pt x="14" y="6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0"/>
                    <a:pt x="1" y="7"/>
                    <a:pt x="3" y="4"/>
                  </a:cubicBezTo>
                  <a:cubicBezTo>
                    <a:pt x="6" y="1"/>
                    <a:pt x="10" y="0"/>
                    <a:pt x="14" y="1"/>
                  </a:cubicBezTo>
                  <a:cubicBezTo>
                    <a:pt x="17" y="2"/>
                    <a:pt x="20" y="5"/>
                    <a:pt x="21" y="8"/>
                  </a:cubicBezTo>
                  <a:cubicBezTo>
                    <a:pt x="32" y="54"/>
                    <a:pt x="63" y="92"/>
                    <a:pt x="92" y="129"/>
                  </a:cubicBezTo>
                  <a:cubicBezTo>
                    <a:pt x="97" y="136"/>
                    <a:pt x="102" y="142"/>
                    <a:pt x="107" y="149"/>
                  </a:cubicBezTo>
                  <a:cubicBezTo>
                    <a:pt x="123" y="169"/>
                    <a:pt x="137" y="191"/>
                    <a:pt x="151" y="213"/>
                  </a:cubicBezTo>
                  <a:cubicBezTo>
                    <a:pt x="164" y="234"/>
                    <a:pt x="178" y="257"/>
                    <a:pt x="194" y="278"/>
                  </a:cubicBezTo>
                  <a:cubicBezTo>
                    <a:pt x="225" y="317"/>
                    <a:pt x="280" y="408"/>
                    <a:pt x="270" y="473"/>
                  </a:cubicBezTo>
                  <a:cubicBezTo>
                    <a:pt x="270" y="476"/>
                    <a:pt x="268" y="479"/>
                    <a:pt x="265" y="480"/>
                  </a:cubicBezTo>
                  <a:cubicBezTo>
                    <a:pt x="264" y="480"/>
                    <a:pt x="263" y="480"/>
                    <a:pt x="262" y="480"/>
                  </a:cubicBezTo>
                  <a:close/>
                  <a:moveTo>
                    <a:pt x="11" y="6"/>
                  </a:moveTo>
                  <a:cubicBezTo>
                    <a:pt x="10" y="6"/>
                    <a:pt x="8" y="7"/>
                    <a:pt x="7" y="8"/>
                  </a:cubicBezTo>
                  <a:cubicBezTo>
                    <a:pt x="6" y="9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9" y="63"/>
                    <a:pt x="53" y="106"/>
                    <a:pt x="86" y="146"/>
                  </a:cubicBezTo>
                  <a:cubicBezTo>
                    <a:pt x="106" y="172"/>
                    <a:pt x="127" y="198"/>
                    <a:pt x="143" y="226"/>
                  </a:cubicBezTo>
                  <a:cubicBezTo>
                    <a:pt x="152" y="242"/>
                    <a:pt x="163" y="257"/>
                    <a:pt x="174" y="272"/>
                  </a:cubicBezTo>
                  <a:cubicBezTo>
                    <a:pt x="189" y="293"/>
                    <a:pt x="204" y="315"/>
                    <a:pt x="215" y="339"/>
                  </a:cubicBezTo>
                  <a:cubicBezTo>
                    <a:pt x="218" y="346"/>
                    <a:pt x="222" y="353"/>
                    <a:pt x="225" y="361"/>
                  </a:cubicBezTo>
                  <a:cubicBezTo>
                    <a:pt x="242" y="395"/>
                    <a:pt x="261" y="434"/>
                    <a:pt x="256" y="469"/>
                  </a:cubicBezTo>
                  <a:cubicBezTo>
                    <a:pt x="256" y="471"/>
                    <a:pt x="257" y="473"/>
                    <a:pt x="258" y="474"/>
                  </a:cubicBezTo>
                  <a:cubicBezTo>
                    <a:pt x="259" y="475"/>
                    <a:pt x="262" y="475"/>
                    <a:pt x="263" y="475"/>
                  </a:cubicBezTo>
                  <a:cubicBezTo>
                    <a:pt x="264" y="474"/>
                    <a:pt x="265" y="473"/>
                    <a:pt x="265" y="472"/>
                  </a:cubicBezTo>
                  <a:cubicBezTo>
                    <a:pt x="274" y="413"/>
                    <a:pt x="225" y="326"/>
                    <a:pt x="190" y="281"/>
                  </a:cubicBezTo>
                  <a:cubicBezTo>
                    <a:pt x="174" y="260"/>
                    <a:pt x="160" y="238"/>
                    <a:pt x="146" y="216"/>
                  </a:cubicBezTo>
                  <a:cubicBezTo>
                    <a:pt x="132" y="194"/>
                    <a:pt x="119" y="172"/>
                    <a:pt x="103" y="152"/>
                  </a:cubicBezTo>
                  <a:cubicBezTo>
                    <a:pt x="98" y="145"/>
                    <a:pt x="93" y="139"/>
                    <a:pt x="88" y="132"/>
                  </a:cubicBezTo>
                  <a:cubicBezTo>
                    <a:pt x="58" y="95"/>
                    <a:pt x="27" y="56"/>
                    <a:pt x="15" y="10"/>
                  </a:cubicBezTo>
                  <a:cubicBezTo>
                    <a:pt x="15" y="8"/>
                    <a:pt x="14" y="7"/>
                    <a:pt x="12" y="7"/>
                  </a:cubicBezTo>
                  <a:cubicBezTo>
                    <a:pt x="12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auto">
            <a:xfrm>
              <a:off x="4212" y="2182"/>
              <a:ext cx="108" cy="118"/>
            </a:xfrm>
            <a:custGeom>
              <a:avLst/>
              <a:gdLst>
                <a:gd name="T0" fmla="*/ 17 w 77"/>
                <a:gd name="T1" fmla="*/ 39 h 84"/>
                <a:gd name="T2" fmla="*/ 26 w 77"/>
                <a:gd name="T3" fmla="*/ 28 h 84"/>
                <a:gd name="T4" fmla="*/ 47 w 77"/>
                <a:gd name="T5" fmla="*/ 18 h 84"/>
                <a:gd name="T6" fmla="*/ 53 w 77"/>
                <a:gd name="T7" fmla="*/ 39 h 84"/>
                <a:gd name="T8" fmla="*/ 41 w 77"/>
                <a:gd name="T9" fmla="*/ 53 h 84"/>
                <a:gd name="T10" fmla="*/ 64 w 77"/>
                <a:gd name="T11" fmla="*/ 83 h 84"/>
                <a:gd name="T12" fmla="*/ 68 w 77"/>
                <a:gd name="T13" fmla="*/ 68 h 84"/>
                <a:gd name="T14" fmla="*/ 54 w 77"/>
                <a:gd name="T15" fmla="*/ 60 h 84"/>
                <a:gd name="T16" fmla="*/ 60 w 77"/>
                <a:gd name="T17" fmla="*/ 56 h 84"/>
                <a:gd name="T18" fmla="*/ 68 w 77"/>
                <a:gd name="T19" fmla="*/ 39 h 84"/>
                <a:gd name="T20" fmla="*/ 57 w 77"/>
                <a:gd name="T21" fmla="*/ 6 h 84"/>
                <a:gd name="T22" fmla="*/ 22 w 77"/>
                <a:gd name="T23" fmla="*/ 10 h 84"/>
                <a:gd name="T24" fmla="*/ 2 w 77"/>
                <a:gd name="T25" fmla="*/ 43 h 84"/>
                <a:gd name="T26" fmla="*/ 17 w 77"/>
                <a:gd name="T27" fmla="*/ 3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4">
                  <a:moveTo>
                    <a:pt x="17" y="39"/>
                  </a:moveTo>
                  <a:cubicBezTo>
                    <a:pt x="17" y="38"/>
                    <a:pt x="25" y="29"/>
                    <a:pt x="26" y="28"/>
                  </a:cubicBezTo>
                  <a:cubicBezTo>
                    <a:pt x="31" y="22"/>
                    <a:pt x="39" y="14"/>
                    <a:pt x="47" y="18"/>
                  </a:cubicBezTo>
                  <a:cubicBezTo>
                    <a:pt x="54" y="22"/>
                    <a:pt x="55" y="32"/>
                    <a:pt x="53" y="39"/>
                  </a:cubicBezTo>
                  <a:cubicBezTo>
                    <a:pt x="50" y="46"/>
                    <a:pt x="45" y="47"/>
                    <a:pt x="41" y="53"/>
                  </a:cubicBezTo>
                  <a:cubicBezTo>
                    <a:pt x="31" y="66"/>
                    <a:pt x="52" y="81"/>
                    <a:pt x="64" y="83"/>
                  </a:cubicBezTo>
                  <a:cubicBezTo>
                    <a:pt x="73" y="84"/>
                    <a:pt x="77" y="70"/>
                    <a:pt x="68" y="68"/>
                  </a:cubicBezTo>
                  <a:cubicBezTo>
                    <a:pt x="65" y="68"/>
                    <a:pt x="54" y="64"/>
                    <a:pt x="54" y="60"/>
                  </a:cubicBezTo>
                  <a:cubicBezTo>
                    <a:pt x="54" y="63"/>
                    <a:pt x="59" y="57"/>
                    <a:pt x="60" y="56"/>
                  </a:cubicBezTo>
                  <a:cubicBezTo>
                    <a:pt x="64" y="51"/>
                    <a:pt x="67" y="45"/>
                    <a:pt x="68" y="39"/>
                  </a:cubicBezTo>
                  <a:cubicBezTo>
                    <a:pt x="70" y="28"/>
                    <a:pt x="67" y="12"/>
                    <a:pt x="57" y="6"/>
                  </a:cubicBezTo>
                  <a:cubicBezTo>
                    <a:pt x="47" y="0"/>
                    <a:pt x="30" y="3"/>
                    <a:pt x="22" y="10"/>
                  </a:cubicBezTo>
                  <a:cubicBezTo>
                    <a:pt x="14" y="17"/>
                    <a:pt x="0" y="31"/>
                    <a:pt x="2" y="43"/>
                  </a:cubicBezTo>
                  <a:cubicBezTo>
                    <a:pt x="5" y="52"/>
                    <a:pt x="19" y="48"/>
                    <a:pt x="17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1"/>
            <p:cNvSpPr>
              <a:spLocks noEditPoints="1"/>
            </p:cNvSpPr>
            <p:nvPr/>
          </p:nvSpPr>
          <p:spPr bwMode="auto">
            <a:xfrm>
              <a:off x="4207" y="2177"/>
              <a:ext cx="112" cy="126"/>
            </a:xfrm>
            <a:custGeom>
              <a:avLst/>
              <a:gdLst>
                <a:gd name="T0" fmla="*/ 69 w 80"/>
                <a:gd name="T1" fmla="*/ 89 h 89"/>
                <a:gd name="T2" fmla="*/ 67 w 80"/>
                <a:gd name="T3" fmla="*/ 88 h 89"/>
                <a:gd name="T4" fmla="*/ 41 w 80"/>
                <a:gd name="T5" fmla="*/ 69 h 89"/>
                <a:gd name="T6" fmla="*/ 43 w 80"/>
                <a:gd name="T7" fmla="*/ 54 h 89"/>
                <a:gd name="T8" fmla="*/ 48 w 80"/>
                <a:gd name="T9" fmla="*/ 49 h 89"/>
                <a:gd name="T10" fmla="*/ 54 w 80"/>
                <a:gd name="T11" fmla="*/ 41 h 89"/>
                <a:gd name="T12" fmla="*/ 50 w 80"/>
                <a:gd name="T13" fmla="*/ 24 h 89"/>
                <a:gd name="T14" fmla="*/ 32 w 80"/>
                <a:gd name="T15" fmla="*/ 32 h 89"/>
                <a:gd name="T16" fmla="*/ 31 w 80"/>
                <a:gd name="T17" fmla="*/ 33 h 89"/>
                <a:gd name="T18" fmla="*/ 24 w 80"/>
                <a:gd name="T19" fmla="*/ 42 h 89"/>
                <a:gd name="T20" fmla="*/ 21 w 80"/>
                <a:gd name="T21" fmla="*/ 51 h 89"/>
                <a:gd name="T22" fmla="*/ 10 w 80"/>
                <a:gd name="T23" fmla="*/ 53 h 89"/>
                <a:gd name="T24" fmla="*/ 4 w 80"/>
                <a:gd name="T25" fmla="*/ 46 h 89"/>
                <a:gd name="T26" fmla="*/ 24 w 80"/>
                <a:gd name="T27" fmla="*/ 11 h 89"/>
                <a:gd name="T28" fmla="*/ 62 w 80"/>
                <a:gd name="T29" fmla="*/ 7 h 89"/>
                <a:gd name="T30" fmla="*/ 75 w 80"/>
                <a:gd name="T31" fmla="*/ 43 h 89"/>
                <a:gd name="T32" fmla="*/ 66 w 80"/>
                <a:gd name="T33" fmla="*/ 61 h 89"/>
                <a:gd name="T34" fmla="*/ 62 w 80"/>
                <a:gd name="T35" fmla="*/ 65 h 89"/>
                <a:gd name="T36" fmla="*/ 72 w 80"/>
                <a:gd name="T37" fmla="*/ 69 h 89"/>
                <a:gd name="T38" fmla="*/ 80 w 80"/>
                <a:gd name="T39" fmla="*/ 79 h 89"/>
                <a:gd name="T40" fmla="*/ 69 w 80"/>
                <a:gd name="T41" fmla="*/ 89 h 89"/>
                <a:gd name="T42" fmla="*/ 47 w 80"/>
                <a:gd name="T43" fmla="*/ 17 h 89"/>
                <a:gd name="T44" fmla="*/ 52 w 80"/>
                <a:gd name="T45" fmla="*/ 19 h 89"/>
                <a:gd name="T46" fmla="*/ 59 w 80"/>
                <a:gd name="T47" fmla="*/ 43 h 89"/>
                <a:gd name="T48" fmla="*/ 52 w 80"/>
                <a:gd name="T49" fmla="*/ 53 h 89"/>
                <a:gd name="T50" fmla="*/ 47 w 80"/>
                <a:gd name="T51" fmla="*/ 57 h 89"/>
                <a:gd name="T52" fmla="*/ 46 w 80"/>
                <a:gd name="T53" fmla="*/ 67 h 89"/>
                <a:gd name="T54" fmla="*/ 68 w 80"/>
                <a:gd name="T55" fmla="*/ 83 h 89"/>
                <a:gd name="T56" fmla="*/ 74 w 80"/>
                <a:gd name="T57" fmla="*/ 78 h 89"/>
                <a:gd name="T58" fmla="*/ 71 w 80"/>
                <a:gd name="T59" fmla="*/ 74 h 89"/>
                <a:gd name="T60" fmla="*/ 56 w 80"/>
                <a:gd name="T61" fmla="*/ 66 h 89"/>
                <a:gd name="T62" fmla="*/ 56 w 80"/>
                <a:gd name="T63" fmla="*/ 66 h 89"/>
                <a:gd name="T64" fmla="*/ 56 w 80"/>
                <a:gd name="T65" fmla="*/ 64 h 89"/>
                <a:gd name="T66" fmla="*/ 56 w 80"/>
                <a:gd name="T67" fmla="*/ 63 h 89"/>
                <a:gd name="T68" fmla="*/ 58 w 80"/>
                <a:gd name="T69" fmla="*/ 64 h 89"/>
                <a:gd name="T70" fmla="*/ 60 w 80"/>
                <a:gd name="T71" fmla="*/ 62 h 89"/>
                <a:gd name="T72" fmla="*/ 58 w 80"/>
                <a:gd name="T73" fmla="*/ 61 h 89"/>
                <a:gd name="T74" fmla="*/ 61 w 80"/>
                <a:gd name="T75" fmla="*/ 58 h 89"/>
                <a:gd name="T76" fmla="*/ 69 w 80"/>
                <a:gd name="T77" fmla="*/ 41 h 89"/>
                <a:gd name="T78" fmla="*/ 59 w 80"/>
                <a:gd name="T79" fmla="*/ 11 h 89"/>
                <a:gd name="T80" fmla="*/ 28 w 80"/>
                <a:gd name="T81" fmla="*/ 15 h 89"/>
                <a:gd name="T82" fmla="*/ 9 w 80"/>
                <a:gd name="T83" fmla="*/ 45 h 89"/>
                <a:gd name="T84" fmla="*/ 12 w 80"/>
                <a:gd name="T85" fmla="*/ 48 h 89"/>
                <a:gd name="T86" fmla="*/ 17 w 80"/>
                <a:gd name="T87" fmla="*/ 47 h 89"/>
                <a:gd name="T88" fmla="*/ 18 w 80"/>
                <a:gd name="T89" fmla="*/ 42 h 89"/>
                <a:gd name="T90" fmla="*/ 18 w 80"/>
                <a:gd name="T91" fmla="*/ 42 h 89"/>
                <a:gd name="T92" fmla="*/ 27 w 80"/>
                <a:gd name="T93" fmla="*/ 29 h 89"/>
                <a:gd name="T94" fmla="*/ 28 w 80"/>
                <a:gd name="T95" fmla="*/ 29 h 89"/>
                <a:gd name="T96" fmla="*/ 47 w 80"/>
                <a:gd name="T97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89">
                  <a:moveTo>
                    <a:pt x="69" y="89"/>
                  </a:moveTo>
                  <a:cubicBezTo>
                    <a:pt x="68" y="89"/>
                    <a:pt x="68" y="89"/>
                    <a:pt x="67" y="88"/>
                  </a:cubicBezTo>
                  <a:cubicBezTo>
                    <a:pt x="58" y="87"/>
                    <a:pt x="45" y="79"/>
                    <a:pt x="41" y="69"/>
                  </a:cubicBezTo>
                  <a:cubicBezTo>
                    <a:pt x="39" y="64"/>
                    <a:pt x="39" y="59"/>
                    <a:pt x="43" y="54"/>
                  </a:cubicBezTo>
                  <a:cubicBezTo>
                    <a:pt x="44" y="52"/>
                    <a:pt x="46" y="50"/>
                    <a:pt x="48" y="49"/>
                  </a:cubicBezTo>
                  <a:cubicBezTo>
                    <a:pt x="51" y="46"/>
                    <a:pt x="53" y="44"/>
                    <a:pt x="54" y="41"/>
                  </a:cubicBezTo>
                  <a:cubicBezTo>
                    <a:pt x="56" y="36"/>
                    <a:pt x="55" y="26"/>
                    <a:pt x="50" y="24"/>
                  </a:cubicBezTo>
                  <a:cubicBezTo>
                    <a:pt x="45" y="21"/>
                    <a:pt x="39" y="24"/>
                    <a:pt x="32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39"/>
                    <a:pt x="24" y="41"/>
                    <a:pt x="24" y="42"/>
                  </a:cubicBezTo>
                  <a:cubicBezTo>
                    <a:pt x="24" y="45"/>
                    <a:pt x="23" y="49"/>
                    <a:pt x="21" y="51"/>
                  </a:cubicBezTo>
                  <a:cubicBezTo>
                    <a:pt x="18" y="53"/>
                    <a:pt x="14" y="54"/>
                    <a:pt x="10" y="53"/>
                  </a:cubicBezTo>
                  <a:cubicBezTo>
                    <a:pt x="7" y="52"/>
                    <a:pt x="4" y="50"/>
                    <a:pt x="4" y="46"/>
                  </a:cubicBezTo>
                  <a:cubicBezTo>
                    <a:pt x="0" y="33"/>
                    <a:pt x="17" y="17"/>
                    <a:pt x="24" y="11"/>
                  </a:cubicBezTo>
                  <a:cubicBezTo>
                    <a:pt x="33" y="3"/>
                    <a:pt x="51" y="0"/>
                    <a:pt x="62" y="7"/>
                  </a:cubicBezTo>
                  <a:cubicBezTo>
                    <a:pt x="73" y="13"/>
                    <a:pt x="77" y="30"/>
                    <a:pt x="75" y="43"/>
                  </a:cubicBezTo>
                  <a:cubicBezTo>
                    <a:pt x="73" y="49"/>
                    <a:pt x="70" y="56"/>
                    <a:pt x="66" y="61"/>
                  </a:cubicBezTo>
                  <a:cubicBezTo>
                    <a:pt x="64" y="62"/>
                    <a:pt x="63" y="64"/>
                    <a:pt x="62" y="65"/>
                  </a:cubicBezTo>
                  <a:cubicBezTo>
                    <a:pt x="65" y="66"/>
                    <a:pt x="70" y="68"/>
                    <a:pt x="72" y="69"/>
                  </a:cubicBezTo>
                  <a:cubicBezTo>
                    <a:pt x="77" y="69"/>
                    <a:pt x="80" y="74"/>
                    <a:pt x="80" y="79"/>
                  </a:cubicBezTo>
                  <a:cubicBezTo>
                    <a:pt x="79" y="84"/>
                    <a:pt x="75" y="89"/>
                    <a:pt x="69" y="89"/>
                  </a:cubicBezTo>
                  <a:close/>
                  <a:moveTo>
                    <a:pt x="47" y="17"/>
                  </a:moveTo>
                  <a:cubicBezTo>
                    <a:pt x="49" y="17"/>
                    <a:pt x="51" y="18"/>
                    <a:pt x="52" y="19"/>
                  </a:cubicBezTo>
                  <a:cubicBezTo>
                    <a:pt x="61" y="23"/>
                    <a:pt x="62" y="35"/>
                    <a:pt x="59" y="43"/>
                  </a:cubicBezTo>
                  <a:cubicBezTo>
                    <a:pt x="58" y="48"/>
                    <a:pt x="55" y="50"/>
                    <a:pt x="52" y="53"/>
                  </a:cubicBezTo>
                  <a:cubicBezTo>
                    <a:pt x="50" y="54"/>
                    <a:pt x="49" y="56"/>
                    <a:pt x="47" y="57"/>
                  </a:cubicBezTo>
                  <a:cubicBezTo>
                    <a:pt x="45" y="60"/>
                    <a:pt x="45" y="64"/>
                    <a:pt x="46" y="67"/>
                  </a:cubicBezTo>
                  <a:cubicBezTo>
                    <a:pt x="49" y="75"/>
                    <a:pt x="60" y="82"/>
                    <a:pt x="68" y="83"/>
                  </a:cubicBezTo>
                  <a:cubicBezTo>
                    <a:pt x="72" y="84"/>
                    <a:pt x="74" y="80"/>
                    <a:pt x="74" y="78"/>
                  </a:cubicBezTo>
                  <a:cubicBezTo>
                    <a:pt x="74" y="77"/>
                    <a:pt x="74" y="75"/>
                    <a:pt x="71" y="74"/>
                  </a:cubicBezTo>
                  <a:cubicBezTo>
                    <a:pt x="71" y="74"/>
                    <a:pt x="59" y="71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5" y="64"/>
                    <a:pt x="55" y="64"/>
                    <a:pt x="56" y="63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8" y="61"/>
                    <a:pt x="59" y="60"/>
                    <a:pt x="61" y="58"/>
                  </a:cubicBezTo>
                  <a:cubicBezTo>
                    <a:pt x="65" y="53"/>
                    <a:pt x="68" y="47"/>
                    <a:pt x="69" y="41"/>
                  </a:cubicBezTo>
                  <a:cubicBezTo>
                    <a:pt x="71" y="31"/>
                    <a:pt x="68" y="17"/>
                    <a:pt x="59" y="11"/>
                  </a:cubicBezTo>
                  <a:cubicBezTo>
                    <a:pt x="51" y="6"/>
                    <a:pt x="35" y="9"/>
                    <a:pt x="28" y="15"/>
                  </a:cubicBezTo>
                  <a:cubicBezTo>
                    <a:pt x="17" y="24"/>
                    <a:pt x="7" y="36"/>
                    <a:pt x="9" y="45"/>
                  </a:cubicBezTo>
                  <a:cubicBezTo>
                    <a:pt x="9" y="47"/>
                    <a:pt x="10" y="48"/>
                    <a:pt x="12" y="48"/>
                  </a:cubicBezTo>
                  <a:cubicBezTo>
                    <a:pt x="13" y="49"/>
                    <a:pt x="15" y="48"/>
                    <a:pt x="17" y="47"/>
                  </a:cubicBezTo>
                  <a:cubicBezTo>
                    <a:pt x="18" y="46"/>
                    <a:pt x="19" y="45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1"/>
                    <a:pt x="18" y="40"/>
                    <a:pt x="27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5" y="21"/>
                    <a:pt x="41" y="17"/>
                    <a:pt x="47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3921" y="1988"/>
              <a:ext cx="102" cy="90"/>
            </a:xfrm>
            <a:custGeom>
              <a:avLst/>
              <a:gdLst>
                <a:gd name="T0" fmla="*/ 56 w 72"/>
                <a:gd name="T1" fmla="*/ 59 h 64"/>
                <a:gd name="T2" fmla="*/ 70 w 72"/>
                <a:gd name="T3" fmla="*/ 34 h 64"/>
                <a:gd name="T4" fmla="*/ 64 w 72"/>
                <a:gd name="T5" fmla="*/ 6 h 64"/>
                <a:gd name="T6" fmla="*/ 39 w 72"/>
                <a:gd name="T7" fmla="*/ 1 h 64"/>
                <a:gd name="T8" fmla="*/ 20 w 72"/>
                <a:gd name="T9" fmla="*/ 20 h 64"/>
                <a:gd name="T10" fmla="*/ 30 w 72"/>
                <a:gd name="T11" fmla="*/ 20 h 64"/>
                <a:gd name="T12" fmla="*/ 17 w 72"/>
                <a:gd name="T13" fmla="*/ 7 h 64"/>
                <a:gd name="T14" fmla="*/ 7 w 72"/>
                <a:gd name="T15" fmla="*/ 18 h 64"/>
                <a:gd name="T16" fmla="*/ 20 w 72"/>
                <a:gd name="T17" fmla="*/ 31 h 64"/>
                <a:gd name="T18" fmla="*/ 30 w 72"/>
                <a:gd name="T19" fmla="*/ 31 h 64"/>
                <a:gd name="T20" fmla="*/ 50 w 72"/>
                <a:gd name="T21" fmla="*/ 16 h 64"/>
                <a:gd name="T22" fmla="*/ 48 w 72"/>
                <a:gd name="T23" fmla="*/ 46 h 64"/>
                <a:gd name="T24" fmla="*/ 56 w 72"/>
                <a:gd name="T25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4">
                  <a:moveTo>
                    <a:pt x="56" y="59"/>
                  </a:moveTo>
                  <a:cubicBezTo>
                    <a:pt x="65" y="53"/>
                    <a:pt x="69" y="44"/>
                    <a:pt x="70" y="34"/>
                  </a:cubicBezTo>
                  <a:cubicBezTo>
                    <a:pt x="71" y="25"/>
                    <a:pt x="72" y="13"/>
                    <a:pt x="64" y="6"/>
                  </a:cubicBezTo>
                  <a:cubicBezTo>
                    <a:pt x="58" y="1"/>
                    <a:pt x="47" y="0"/>
                    <a:pt x="39" y="1"/>
                  </a:cubicBezTo>
                  <a:cubicBezTo>
                    <a:pt x="27" y="3"/>
                    <a:pt x="27" y="12"/>
                    <a:pt x="20" y="20"/>
                  </a:cubicBezTo>
                  <a:cubicBezTo>
                    <a:pt x="23" y="20"/>
                    <a:pt x="27" y="20"/>
                    <a:pt x="30" y="20"/>
                  </a:cubicBezTo>
                  <a:cubicBezTo>
                    <a:pt x="26" y="16"/>
                    <a:pt x="21" y="12"/>
                    <a:pt x="17" y="7"/>
                  </a:cubicBezTo>
                  <a:cubicBezTo>
                    <a:pt x="10" y="0"/>
                    <a:pt x="0" y="11"/>
                    <a:pt x="7" y="18"/>
                  </a:cubicBezTo>
                  <a:cubicBezTo>
                    <a:pt x="11" y="22"/>
                    <a:pt x="15" y="26"/>
                    <a:pt x="20" y="31"/>
                  </a:cubicBezTo>
                  <a:cubicBezTo>
                    <a:pt x="23" y="33"/>
                    <a:pt x="28" y="34"/>
                    <a:pt x="30" y="31"/>
                  </a:cubicBezTo>
                  <a:cubicBezTo>
                    <a:pt x="36" y="24"/>
                    <a:pt x="38" y="13"/>
                    <a:pt x="50" y="16"/>
                  </a:cubicBezTo>
                  <a:cubicBezTo>
                    <a:pt x="61" y="19"/>
                    <a:pt x="56" y="41"/>
                    <a:pt x="48" y="46"/>
                  </a:cubicBezTo>
                  <a:cubicBezTo>
                    <a:pt x="40" y="51"/>
                    <a:pt x="47" y="64"/>
                    <a:pt x="56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13"/>
            <p:cNvSpPr>
              <a:spLocks noEditPoints="1"/>
            </p:cNvSpPr>
            <p:nvPr/>
          </p:nvSpPr>
          <p:spPr bwMode="auto">
            <a:xfrm>
              <a:off x="3921" y="1984"/>
              <a:ext cx="106" cy="92"/>
            </a:xfrm>
            <a:custGeom>
              <a:avLst/>
              <a:gdLst>
                <a:gd name="T0" fmla="*/ 52 w 75"/>
                <a:gd name="T1" fmla="*/ 66 h 66"/>
                <a:gd name="T2" fmla="*/ 48 w 75"/>
                <a:gd name="T3" fmla="*/ 65 h 66"/>
                <a:gd name="T4" fmla="*/ 42 w 75"/>
                <a:gd name="T5" fmla="*/ 55 h 66"/>
                <a:gd name="T6" fmla="*/ 47 w 75"/>
                <a:gd name="T7" fmla="*/ 47 h 66"/>
                <a:gd name="T8" fmla="*/ 53 w 75"/>
                <a:gd name="T9" fmla="*/ 28 h 66"/>
                <a:gd name="T10" fmla="*/ 49 w 75"/>
                <a:gd name="T11" fmla="*/ 21 h 66"/>
                <a:gd name="T12" fmla="*/ 37 w 75"/>
                <a:gd name="T13" fmla="*/ 29 h 66"/>
                <a:gd name="T14" fmla="*/ 33 w 75"/>
                <a:gd name="T15" fmla="*/ 35 h 66"/>
                <a:gd name="T16" fmla="*/ 26 w 75"/>
                <a:gd name="T17" fmla="*/ 38 h 66"/>
                <a:gd name="T18" fmla="*/ 18 w 75"/>
                <a:gd name="T19" fmla="*/ 36 h 66"/>
                <a:gd name="T20" fmla="*/ 5 w 75"/>
                <a:gd name="T21" fmla="*/ 23 h 66"/>
                <a:gd name="T22" fmla="*/ 5 w 75"/>
                <a:gd name="T23" fmla="*/ 8 h 66"/>
                <a:gd name="T24" fmla="*/ 19 w 75"/>
                <a:gd name="T25" fmla="*/ 8 h 66"/>
                <a:gd name="T26" fmla="*/ 23 w 75"/>
                <a:gd name="T27" fmla="*/ 13 h 66"/>
                <a:gd name="T28" fmla="*/ 39 w 75"/>
                <a:gd name="T29" fmla="*/ 1 h 66"/>
                <a:gd name="T30" fmla="*/ 66 w 75"/>
                <a:gd name="T31" fmla="*/ 7 h 66"/>
                <a:gd name="T32" fmla="*/ 73 w 75"/>
                <a:gd name="T33" fmla="*/ 37 h 66"/>
                <a:gd name="T34" fmla="*/ 57 w 75"/>
                <a:gd name="T35" fmla="*/ 64 h 66"/>
                <a:gd name="T36" fmla="*/ 52 w 75"/>
                <a:gd name="T37" fmla="*/ 66 h 66"/>
                <a:gd name="T38" fmla="*/ 46 w 75"/>
                <a:gd name="T39" fmla="*/ 16 h 66"/>
                <a:gd name="T40" fmla="*/ 50 w 75"/>
                <a:gd name="T41" fmla="*/ 16 h 66"/>
                <a:gd name="T42" fmla="*/ 59 w 75"/>
                <a:gd name="T43" fmla="*/ 27 h 66"/>
                <a:gd name="T44" fmla="*/ 50 w 75"/>
                <a:gd name="T45" fmla="*/ 51 h 66"/>
                <a:gd name="T46" fmla="*/ 47 w 75"/>
                <a:gd name="T47" fmla="*/ 55 h 66"/>
                <a:gd name="T48" fmla="*/ 50 w 75"/>
                <a:gd name="T49" fmla="*/ 60 h 66"/>
                <a:gd name="T50" fmla="*/ 54 w 75"/>
                <a:gd name="T51" fmla="*/ 60 h 66"/>
                <a:gd name="T52" fmla="*/ 54 w 75"/>
                <a:gd name="T53" fmla="*/ 60 h 66"/>
                <a:gd name="T54" fmla="*/ 67 w 75"/>
                <a:gd name="T55" fmla="*/ 37 h 66"/>
                <a:gd name="T56" fmla="*/ 62 w 75"/>
                <a:gd name="T57" fmla="*/ 11 h 66"/>
                <a:gd name="T58" fmla="*/ 40 w 75"/>
                <a:gd name="T59" fmla="*/ 7 h 66"/>
                <a:gd name="T60" fmla="*/ 28 w 75"/>
                <a:gd name="T61" fmla="*/ 17 h 66"/>
                <a:gd name="T62" fmla="*/ 32 w 75"/>
                <a:gd name="T63" fmla="*/ 21 h 66"/>
                <a:gd name="T64" fmla="*/ 34 w 75"/>
                <a:gd name="T65" fmla="*/ 23 h 66"/>
                <a:gd name="T66" fmla="*/ 46 w 75"/>
                <a:gd name="T67" fmla="*/ 16 h 66"/>
                <a:gd name="T68" fmla="*/ 16 w 75"/>
                <a:gd name="T69" fmla="*/ 26 h 66"/>
                <a:gd name="T70" fmla="*/ 22 w 75"/>
                <a:gd name="T71" fmla="*/ 31 h 66"/>
                <a:gd name="T72" fmla="*/ 26 w 75"/>
                <a:gd name="T73" fmla="*/ 33 h 66"/>
                <a:gd name="T74" fmla="*/ 28 w 75"/>
                <a:gd name="T75" fmla="*/ 32 h 66"/>
                <a:gd name="T76" fmla="*/ 32 w 75"/>
                <a:gd name="T77" fmla="*/ 26 h 66"/>
                <a:gd name="T78" fmla="*/ 32 w 75"/>
                <a:gd name="T79" fmla="*/ 26 h 66"/>
                <a:gd name="T80" fmla="*/ 16 w 75"/>
                <a:gd name="T81" fmla="*/ 26 h 66"/>
                <a:gd name="T82" fmla="*/ 12 w 75"/>
                <a:gd name="T83" fmla="*/ 11 h 66"/>
                <a:gd name="T84" fmla="*/ 9 w 75"/>
                <a:gd name="T85" fmla="*/ 12 h 66"/>
                <a:gd name="T86" fmla="*/ 9 w 75"/>
                <a:gd name="T87" fmla="*/ 19 h 66"/>
                <a:gd name="T88" fmla="*/ 15 w 75"/>
                <a:gd name="T89" fmla="*/ 25 h 66"/>
                <a:gd name="T90" fmla="*/ 18 w 75"/>
                <a:gd name="T91" fmla="*/ 21 h 66"/>
                <a:gd name="T92" fmla="*/ 21 w 75"/>
                <a:gd name="T93" fmla="*/ 18 h 66"/>
                <a:gd name="T94" fmla="*/ 15 w 75"/>
                <a:gd name="T95" fmla="*/ 12 h 66"/>
                <a:gd name="T96" fmla="*/ 12 w 75"/>
                <a:gd name="T97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66">
                  <a:moveTo>
                    <a:pt x="52" y="66"/>
                  </a:moveTo>
                  <a:cubicBezTo>
                    <a:pt x="50" y="66"/>
                    <a:pt x="49" y="65"/>
                    <a:pt x="48" y="65"/>
                  </a:cubicBezTo>
                  <a:cubicBezTo>
                    <a:pt x="44" y="63"/>
                    <a:pt x="42" y="59"/>
                    <a:pt x="42" y="55"/>
                  </a:cubicBezTo>
                  <a:cubicBezTo>
                    <a:pt x="42" y="52"/>
                    <a:pt x="44" y="49"/>
                    <a:pt x="47" y="47"/>
                  </a:cubicBezTo>
                  <a:cubicBezTo>
                    <a:pt x="51" y="44"/>
                    <a:pt x="54" y="34"/>
                    <a:pt x="53" y="28"/>
                  </a:cubicBezTo>
                  <a:cubicBezTo>
                    <a:pt x="53" y="24"/>
                    <a:pt x="51" y="22"/>
                    <a:pt x="49" y="21"/>
                  </a:cubicBezTo>
                  <a:cubicBezTo>
                    <a:pt x="43" y="20"/>
                    <a:pt x="41" y="23"/>
                    <a:pt x="37" y="29"/>
                  </a:cubicBezTo>
                  <a:cubicBezTo>
                    <a:pt x="36" y="31"/>
                    <a:pt x="34" y="33"/>
                    <a:pt x="33" y="35"/>
                  </a:cubicBezTo>
                  <a:cubicBezTo>
                    <a:pt x="31" y="37"/>
                    <a:pt x="29" y="38"/>
                    <a:pt x="26" y="38"/>
                  </a:cubicBezTo>
                  <a:cubicBezTo>
                    <a:pt x="24" y="39"/>
                    <a:pt x="20" y="38"/>
                    <a:pt x="18" y="36"/>
                  </a:cubicBezTo>
                  <a:cubicBezTo>
                    <a:pt x="13" y="32"/>
                    <a:pt x="9" y="27"/>
                    <a:pt x="5" y="23"/>
                  </a:cubicBezTo>
                  <a:cubicBezTo>
                    <a:pt x="0" y="18"/>
                    <a:pt x="1" y="11"/>
                    <a:pt x="5" y="8"/>
                  </a:cubicBezTo>
                  <a:cubicBezTo>
                    <a:pt x="9" y="5"/>
                    <a:pt x="15" y="4"/>
                    <a:pt x="19" y="8"/>
                  </a:cubicBezTo>
                  <a:cubicBezTo>
                    <a:pt x="21" y="10"/>
                    <a:pt x="22" y="11"/>
                    <a:pt x="23" y="13"/>
                  </a:cubicBezTo>
                  <a:cubicBezTo>
                    <a:pt x="26" y="8"/>
                    <a:pt x="30" y="3"/>
                    <a:pt x="39" y="1"/>
                  </a:cubicBezTo>
                  <a:cubicBezTo>
                    <a:pt x="47" y="0"/>
                    <a:pt x="59" y="1"/>
                    <a:pt x="66" y="7"/>
                  </a:cubicBezTo>
                  <a:cubicBezTo>
                    <a:pt x="75" y="15"/>
                    <a:pt x="74" y="27"/>
                    <a:pt x="73" y="37"/>
                  </a:cubicBezTo>
                  <a:cubicBezTo>
                    <a:pt x="71" y="50"/>
                    <a:pt x="66" y="59"/>
                    <a:pt x="57" y="64"/>
                  </a:cubicBezTo>
                  <a:cubicBezTo>
                    <a:pt x="55" y="65"/>
                    <a:pt x="54" y="66"/>
                    <a:pt x="52" y="66"/>
                  </a:cubicBezTo>
                  <a:close/>
                  <a:moveTo>
                    <a:pt x="46" y="16"/>
                  </a:moveTo>
                  <a:cubicBezTo>
                    <a:pt x="47" y="16"/>
                    <a:pt x="49" y="16"/>
                    <a:pt x="50" y="16"/>
                  </a:cubicBezTo>
                  <a:cubicBezTo>
                    <a:pt x="55" y="17"/>
                    <a:pt x="58" y="21"/>
                    <a:pt x="59" y="27"/>
                  </a:cubicBezTo>
                  <a:cubicBezTo>
                    <a:pt x="60" y="35"/>
                    <a:pt x="56" y="47"/>
                    <a:pt x="50" y="51"/>
                  </a:cubicBezTo>
                  <a:cubicBezTo>
                    <a:pt x="48" y="52"/>
                    <a:pt x="47" y="54"/>
                    <a:pt x="47" y="55"/>
                  </a:cubicBezTo>
                  <a:cubicBezTo>
                    <a:pt x="47" y="57"/>
                    <a:pt x="49" y="59"/>
                    <a:pt x="50" y="60"/>
                  </a:cubicBezTo>
                  <a:cubicBezTo>
                    <a:pt x="51" y="61"/>
                    <a:pt x="53" y="60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62" y="55"/>
                    <a:pt x="66" y="48"/>
                    <a:pt x="67" y="37"/>
                  </a:cubicBezTo>
                  <a:cubicBezTo>
                    <a:pt x="68" y="27"/>
                    <a:pt x="69" y="17"/>
                    <a:pt x="62" y="11"/>
                  </a:cubicBezTo>
                  <a:cubicBezTo>
                    <a:pt x="57" y="7"/>
                    <a:pt x="47" y="5"/>
                    <a:pt x="40" y="7"/>
                  </a:cubicBezTo>
                  <a:cubicBezTo>
                    <a:pt x="33" y="8"/>
                    <a:pt x="30" y="12"/>
                    <a:pt x="28" y="17"/>
                  </a:cubicBezTo>
                  <a:cubicBezTo>
                    <a:pt x="29" y="18"/>
                    <a:pt x="31" y="20"/>
                    <a:pt x="32" y="21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7" y="19"/>
                    <a:pt x="40" y="16"/>
                    <a:pt x="46" y="16"/>
                  </a:cubicBezTo>
                  <a:close/>
                  <a:moveTo>
                    <a:pt x="16" y="26"/>
                  </a:moveTo>
                  <a:cubicBezTo>
                    <a:pt x="18" y="28"/>
                    <a:pt x="20" y="30"/>
                    <a:pt x="22" y="31"/>
                  </a:cubicBezTo>
                  <a:cubicBezTo>
                    <a:pt x="23" y="32"/>
                    <a:pt x="24" y="33"/>
                    <a:pt x="26" y="33"/>
                  </a:cubicBezTo>
                  <a:cubicBezTo>
                    <a:pt x="27" y="33"/>
                    <a:pt x="28" y="32"/>
                    <a:pt x="28" y="32"/>
                  </a:cubicBezTo>
                  <a:cubicBezTo>
                    <a:pt x="30" y="30"/>
                    <a:pt x="31" y="28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lnTo>
                    <a:pt x="16" y="26"/>
                  </a:lnTo>
                  <a:close/>
                  <a:moveTo>
                    <a:pt x="12" y="11"/>
                  </a:moveTo>
                  <a:cubicBezTo>
                    <a:pt x="11" y="11"/>
                    <a:pt x="9" y="12"/>
                    <a:pt x="9" y="12"/>
                  </a:cubicBezTo>
                  <a:cubicBezTo>
                    <a:pt x="8" y="13"/>
                    <a:pt x="6" y="16"/>
                    <a:pt x="9" y="19"/>
                  </a:cubicBezTo>
                  <a:cubicBezTo>
                    <a:pt x="11" y="21"/>
                    <a:pt x="13" y="23"/>
                    <a:pt x="15" y="25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9"/>
                    <a:pt x="21" y="18"/>
                  </a:cubicBezTo>
                  <a:cubicBezTo>
                    <a:pt x="19" y="16"/>
                    <a:pt x="17" y="14"/>
                    <a:pt x="15" y="12"/>
                  </a:cubicBezTo>
                  <a:cubicBezTo>
                    <a:pt x="14" y="11"/>
                    <a:pt x="13" y="11"/>
                    <a:pt x="12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14"/>
            <p:cNvSpPr>
              <a:spLocks/>
            </p:cNvSpPr>
            <p:nvPr/>
          </p:nvSpPr>
          <p:spPr bwMode="auto">
            <a:xfrm>
              <a:off x="3903" y="2232"/>
              <a:ext cx="188" cy="152"/>
            </a:xfrm>
            <a:custGeom>
              <a:avLst/>
              <a:gdLst>
                <a:gd name="T0" fmla="*/ 22 w 134"/>
                <a:gd name="T1" fmla="*/ 16 h 108"/>
                <a:gd name="T2" fmla="*/ 126 w 134"/>
                <a:gd name="T3" fmla="*/ 71 h 108"/>
                <a:gd name="T4" fmla="*/ 117 w 134"/>
                <a:gd name="T5" fmla="*/ 60 h 108"/>
                <a:gd name="T6" fmla="*/ 47 w 134"/>
                <a:gd name="T7" fmla="*/ 89 h 108"/>
                <a:gd name="T8" fmla="*/ 23 w 134"/>
                <a:gd name="T9" fmla="*/ 56 h 108"/>
                <a:gd name="T10" fmla="*/ 33 w 134"/>
                <a:gd name="T11" fmla="*/ 19 h 108"/>
                <a:gd name="T12" fmla="*/ 20 w 134"/>
                <a:gd name="T13" fmla="*/ 12 h 108"/>
                <a:gd name="T14" fmla="*/ 31 w 134"/>
                <a:gd name="T15" fmla="*/ 101 h 108"/>
                <a:gd name="T16" fmla="*/ 82 w 134"/>
                <a:gd name="T17" fmla="*/ 98 h 108"/>
                <a:gd name="T18" fmla="*/ 130 w 134"/>
                <a:gd name="T19" fmla="*/ 68 h 108"/>
                <a:gd name="T20" fmla="*/ 122 w 134"/>
                <a:gd name="T21" fmla="*/ 57 h 108"/>
                <a:gd name="T22" fmla="*/ 35 w 134"/>
                <a:gd name="T23" fmla="*/ 9 h 108"/>
                <a:gd name="T24" fmla="*/ 22 w 134"/>
                <a:gd name="T25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08">
                  <a:moveTo>
                    <a:pt x="22" y="16"/>
                  </a:moveTo>
                  <a:cubicBezTo>
                    <a:pt x="41" y="57"/>
                    <a:pt x="82" y="78"/>
                    <a:pt x="126" y="71"/>
                  </a:cubicBezTo>
                  <a:cubicBezTo>
                    <a:pt x="123" y="67"/>
                    <a:pt x="120" y="64"/>
                    <a:pt x="117" y="60"/>
                  </a:cubicBezTo>
                  <a:cubicBezTo>
                    <a:pt x="107" y="77"/>
                    <a:pt x="65" y="92"/>
                    <a:pt x="47" y="89"/>
                  </a:cubicBezTo>
                  <a:cubicBezTo>
                    <a:pt x="29" y="87"/>
                    <a:pt x="24" y="74"/>
                    <a:pt x="23" y="56"/>
                  </a:cubicBezTo>
                  <a:cubicBezTo>
                    <a:pt x="23" y="43"/>
                    <a:pt x="25" y="30"/>
                    <a:pt x="33" y="19"/>
                  </a:cubicBezTo>
                  <a:cubicBezTo>
                    <a:pt x="38" y="11"/>
                    <a:pt x="26" y="4"/>
                    <a:pt x="20" y="12"/>
                  </a:cubicBezTo>
                  <a:cubicBezTo>
                    <a:pt x="3" y="35"/>
                    <a:pt x="0" y="88"/>
                    <a:pt x="31" y="101"/>
                  </a:cubicBezTo>
                  <a:cubicBezTo>
                    <a:pt x="47" y="108"/>
                    <a:pt x="66" y="104"/>
                    <a:pt x="82" y="98"/>
                  </a:cubicBezTo>
                  <a:cubicBezTo>
                    <a:pt x="97" y="92"/>
                    <a:pt x="121" y="83"/>
                    <a:pt x="130" y="68"/>
                  </a:cubicBezTo>
                  <a:cubicBezTo>
                    <a:pt x="134" y="61"/>
                    <a:pt x="128" y="56"/>
                    <a:pt x="122" y="57"/>
                  </a:cubicBezTo>
                  <a:cubicBezTo>
                    <a:pt x="84" y="63"/>
                    <a:pt x="51" y="43"/>
                    <a:pt x="35" y="9"/>
                  </a:cubicBezTo>
                  <a:cubicBezTo>
                    <a:pt x="31" y="0"/>
                    <a:pt x="18" y="7"/>
                    <a:pt x="22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15"/>
            <p:cNvSpPr>
              <a:spLocks noEditPoints="1"/>
            </p:cNvSpPr>
            <p:nvPr/>
          </p:nvSpPr>
          <p:spPr bwMode="auto">
            <a:xfrm>
              <a:off x="3905" y="2234"/>
              <a:ext cx="188" cy="149"/>
            </a:xfrm>
            <a:custGeom>
              <a:avLst/>
              <a:gdLst>
                <a:gd name="T0" fmla="*/ 49 w 134"/>
                <a:gd name="T1" fmla="*/ 106 h 106"/>
                <a:gd name="T2" fmla="*/ 29 w 134"/>
                <a:gd name="T3" fmla="*/ 103 h 106"/>
                <a:gd name="T4" fmla="*/ 6 w 134"/>
                <a:gd name="T5" fmla="*/ 75 h 106"/>
                <a:gd name="T6" fmla="*/ 17 w 134"/>
                <a:gd name="T7" fmla="*/ 9 h 106"/>
                <a:gd name="T8" fmla="*/ 19 w 134"/>
                <a:gd name="T9" fmla="*/ 7 h 106"/>
                <a:gd name="T10" fmla="*/ 25 w 134"/>
                <a:gd name="T11" fmla="*/ 2 h 106"/>
                <a:gd name="T12" fmla="*/ 37 w 134"/>
                <a:gd name="T13" fmla="*/ 6 h 106"/>
                <a:gd name="T14" fmla="*/ 120 w 134"/>
                <a:gd name="T15" fmla="*/ 53 h 106"/>
                <a:gd name="T16" fmla="*/ 132 w 134"/>
                <a:gd name="T17" fmla="*/ 58 h 106"/>
                <a:gd name="T18" fmla="*/ 132 w 134"/>
                <a:gd name="T19" fmla="*/ 68 h 106"/>
                <a:gd name="T20" fmla="*/ 129 w 134"/>
                <a:gd name="T21" fmla="*/ 71 h 106"/>
                <a:gd name="T22" fmla="*/ 130 w 134"/>
                <a:gd name="T23" fmla="*/ 72 h 106"/>
                <a:gd name="T24" fmla="*/ 129 w 134"/>
                <a:gd name="T25" fmla="*/ 72 h 106"/>
                <a:gd name="T26" fmla="*/ 81 w 134"/>
                <a:gd name="T27" fmla="*/ 100 h 106"/>
                <a:gd name="T28" fmla="*/ 49 w 134"/>
                <a:gd name="T29" fmla="*/ 106 h 106"/>
                <a:gd name="T30" fmla="*/ 19 w 134"/>
                <a:gd name="T31" fmla="*/ 16 h 106"/>
                <a:gd name="T32" fmla="*/ 12 w 134"/>
                <a:gd name="T33" fmla="*/ 73 h 106"/>
                <a:gd name="T34" fmla="*/ 32 w 134"/>
                <a:gd name="T35" fmla="*/ 97 h 106"/>
                <a:gd name="T36" fmla="*/ 80 w 134"/>
                <a:gd name="T37" fmla="*/ 95 h 106"/>
                <a:gd name="T38" fmla="*/ 120 w 134"/>
                <a:gd name="T39" fmla="*/ 73 h 106"/>
                <a:gd name="T40" fmla="*/ 104 w 134"/>
                <a:gd name="T41" fmla="*/ 74 h 106"/>
                <a:gd name="T42" fmla="*/ 46 w 134"/>
                <a:gd name="T43" fmla="*/ 91 h 106"/>
                <a:gd name="T44" fmla="*/ 20 w 134"/>
                <a:gd name="T45" fmla="*/ 55 h 106"/>
                <a:gd name="T46" fmla="*/ 24 w 134"/>
                <a:gd name="T47" fmla="*/ 27 h 106"/>
                <a:gd name="T48" fmla="*/ 19 w 134"/>
                <a:gd name="T49" fmla="*/ 16 h 106"/>
                <a:gd name="T50" fmla="*/ 28 w 134"/>
                <a:gd name="T51" fmla="*/ 33 h 106"/>
                <a:gd name="T52" fmla="*/ 25 w 134"/>
                <a:gd name="T53" fmla="*/ 55 h 106"/>
                <a:gd name="T54" fmla="*/ 47 w 134"/>
                <a:gd name="T55" fmla="*/ 86 h 106"/>
                <a:gd name="T56" fmla="*/ 95 w 134"/>
                <a:gd name="T57" fmla="*/ 73 h 106"/>
                <a:gd name="T58" fmla="*/ 28 w 134"/>
                <a:gd name="T59" fmla="*/ 33 h 106"/>
                <a:gd name="T60" fmla="*/ 116 w 134"/>
                <a:gd name="T61" fmla="*/ 64 h 106"/>
                <a:gd name="T62" fmla="*/ 112 w 134"/>
                <a:gd name="T63" fmla="*/ 68 h 106"/>
                <a:gd name="T64" fmla="*/ 120 w 134"/>
                <a:gd name="T65" fmla="*/ 68 h 106"/>
                <a:gd name="T66" fmla="*/ 116 w 134"/>
                <a:gd name="T67" fmla="*/ 64 h 106"/>
                <a:gd name="T68" fmla="*/ 30 w 134"/>
                <a:gd name="T69" fmla="*/ 26 h 106"/>
                <a:gd name="T70" fmla="*/ 103 w 134"/>
                <a:gd name="T71" fmla="*/ 68 h 106"/>
                <a:gd name="T72" fmla="*/ 113 w 134"/>
                <a:gd name="T73" fmla="*/ 59 h 106"/>
                <a:gd name="T74" fmla="*/ 36 w 134"/>
                <a:gd name="T75" fmla="*/ 17 h 106"/>
                <a:gd name="T76" fmla="*/ 34 w 134"/>
                <a:gd name="T77" fmla="*/ 20 h 106"/>
                <a:gd name="T78" fmla="*/ 30 w 134"/>
                <a:gd name="T79" fmla="*/ 26 h 106"/>
                <a:gd name="T80" fmla="*/ 120 w 134"/>
                <a:gd name="T81" fmla="*/ 59 h 106"/>
                <a:gd name="T82" fmla="*/ 126 w 134"/>
                <a:gd name="T83" fmla="*/ 67 h 106"/>
                <a:gd name="T84" fmla="*/ 127 w 134"/>
                <a:gd name="T85" fmla="*/ 65 h 106"/>
                <a:gd name="T86" fmla="*/ 127 w 134"/>
                <a:gd name="T87" fmla="*/ 61 h 106"/>
                <a:gd name="T88" fmla="*/ 121 w 134"/>
                <a:gd name="T89" fmla="*/ 58 h 106"/>
                <a:gd name="T90" fmla="*/ 120 w 134"/>
                <a:gd name="T91" fmla="*/ 59 h 106"/>
                <a:gd name="T92" fmla="*/ 24 w 134"/>
                <a:gd name="T93" fmla="*/ 14 h 106"/>
                <a:gd name="T94" fmla="*/ 27 w 134"/>
                <a:gd name="T95" fmla="*/ 21 h 106"/>
                <a:gd name="T96" fmla="*/ 30 w 134"/>
                <a:gd name="T97" fmla="*/ 17 h 106"/>
                <a:gd name="T98" fmla="*/ 30 w 134"/>
                <a:gd name="T99" fmla="*/ 13 h 106"/>
                <a:gd name="T100" fmla="*/ 26 w 134"/>
                <a:gd name="T101" fmla="*/ 10 h 106"/>
                <a:gd name="T102" fmla="*/ 24 w 134"/>
                <a:gd name="T103" fmla="*/ 11 h 106"/>
                <a:gd name="T104" fmla="*/ 24 w 134"/>
                <a:gd name="T105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" h="106">
                  <a:moveTo>
                    <a:pt x="49" y="106"/>
                  </a:moveTo>
                  <a:cubicBezTo>
                    <a:pt x="43" y="106"/>
                    <a:pt x="36" y="105"/>
                    <a:pt x="29" y="103"/>
                  </a:cubicBezTo>
                  <a:cubicBezTo>
                    <a:pt x="18" y="98"/>
                    <a:pt x="10" y="88"/>
                    <a:pt x="6" y="75"/>
                  </a:cubicBezTo>
                  <a:cubicBezTo>
                    <a:pt x="0" y="54"/>
                    <a:pt x="5" y="26"/>
                    <a:pt x="17" y="9"/>
                  </a:cubicBezTo>
                  <a:cubicBezTo>
                    <a:pt x="17" y="8"/>
                    <a:pt x="18" y="7"/>
                    <a:pt x="19" y="7"/>
                  </a:cubicBezTo>
                  <a:cubicBezTo>
                    <a:pt x="20" y="5"/>
                    <a:pt x="22" y="3"/>
                    <a:pt x="25" y="2"/>
                  </a:cubicBezTo>
                  <a:cubicBezTo>
                    <a:pt x="30" y="0"/>
                    <a:pt x="35" y="2"/>
                    <a:pt x="37" y="6"/>
                  </a:cubicBezTo>
                  <a:cubicBezTo>
                    <a:pt x="52" y="41"/>
                    <a:pt x="84" y="58"/>
                    <a:pt x="120" y="53"/>
                  </a:cubicBezTo>
                  <a:cubicBezTo>
                    <a:pt x="125" y="52"/>
                    <a:pt x="129" y="54"/>
                    <a:pt x="132" y="58"/>
                  </a:cubicBezTo>
                  <a:cubicBezTo>
                    <a:pt x="134" y="61"/>
                    <a:pt x="134" y="65"/>
                    <a:pt x="132" y="68"/>
                  </a:cubicBezTo>
                  <a:cubicBezTo>
                    <a:pt x="131" y="69"/>
                    <a:pt x="130" y="70"/>
                    <a:pt x="129" y="71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18" y="85"/>
                    <a:pt x="98" y="94"/>
                    <a:pt x="81" y="100"/>
                  </a:cubicBezTo>
                  <a:cubicBezTo>
                    <a:pt x="73" y="103"/>
                    <a:pt x="61" y="106"/>
                    <a:pt x="49" y="106"/>
                  </a:cubicBezTo>
                  <a:close/>
                  <a:moveTo>
                    <a:pt x="19" y="16"/>
                  </a:moveTo>
                  <a:cubicBezTo>
                    <a:pt x="10" y="32"/>
                    <a:pt x="7" y="55"/>
                    <a:pt x="12" y="73"/>
                  </a:cubicBezTo>
                  <a:cubicBezTo>
                    <a:pt x="14" y="81"/>
                    <a:pt x="19" y="92"/>
                    <a:pt x="32" y="97"/>
                  </a:cubicBezTo>
                  <a:cubicBezTo>
                    <a:pt x="47" y="104"/>
                    <a:pt x="66" y="100"/>
                    <a:pt x="80" y="95"/>
                  </a:cubicBezTo>
                  <a:cubicBezTo>
                    <a:pt x="93" y="90"/>
                    <a:pt x="109" y="83"/>
                    <a:pt x="120" y="73"/>
                  </a:cubicBezTo>
                  <a:cubicBezTo>
                    <a:pt x="115" y="74"/>
                    <a:pt x="109" y="74"/>
                    <a:pt x="104" y="74"/>
                  </a:cubicBezTo>
                  <a:cubicBezTo>
                    <a:pt x="87" y="85"/>
                    <a:pt x="60" y="93"/>
                    <a:pt x="46" y="91"/>
                  </a:cubicBezTo>
                  <a:cubicBezTo>
                    <a:pt x="23" y="88"/>
                    <a:pt x="20" y="70"/>
                    <a:pt x="20" y="55"/>
                  </a:cubicBezTo>
                  <a:cubicBezTo>
                    <a:pt x="19" y="44"/>
                    <a:pt x="21" y="35"/>
                    <a:pt x="24" y="27"/>
                  </a:cubicBezTo>
                  <a:cubicBezTo>
                    <a:pt x="22" y="23"/>
                    <a:pt x="20" y="20"/>
                    <a:pt x="19" y="16"/>
                  </a:cubicBezTo>
                  <a:close/>
                  <a:moveTo>
                    <a:pt x="28" y="33"/>
                  </a:moveTo>
                  <a:cubicBezTo>
                    <a:pt x="26" y="39"/>
                    <a:pt x="25" y="46"/>
                    <a:pt x="25" y="55"/>
                  </a:cubicBezTo>
                  <a:cubicBezTo>
                    <a:pt x="26" y="75"/>
                    <a:pt x="32" y="83"/>
                    <a:pt x="47" y="86"/>
                  </a:cubicBezTo>
                  <a:cubicBezTo>
                    <a:pt x="58" y="87"/>
                    <a:pt x="79" y="82"/>
                    <a:pt x="95" y="73"/>
                  </a:cubicBezTo>
                  <a:cubicBezTo>
                    <a:pt x="67" y="70"/>
                    <a:pt x="43" y="55"/>
                    <a:pt x="28" y="33"/>
                  </a:cubicBezTo>
                  <a:close/>
                  <a:moveTo>
                    <a:pt x="116" y="64"/>
                  </a:moveTo>
                  <a:cubicBezTo>
                    <a:pt x="115" y="65"/>
                    <a:pt x="114" y="67"/>
                    <a:pt x="112" y="68"/>
                  </a:cubicBezTo>
                  <a:cubicBezTo>
                    <a:pt x="114" y="68"/>
                    <a:pt x="117" y="68"/>
                    <a:pt x="120" y="68"/>
                  </a:cubicBezTo>
                  <a:lnTo>
                    <a:pt x="116" y="64"/>
                  </a:lnTo>
                  <a:close/>
                  <a:moveTo>
                    <a:pt x="30" y="26"/>
                  </a:moveTo>
                  <a:cubicBezTo>
                    <a:pt x="46" y="51"/>
                    <a:pt x="73" y="67"/>
                    <a:pt x="103" y="68"/>
                  </a:cubicBezTo>
                  <a:cubicBezTo>
                    <a:pt x="107" y="65"/>
                    <a:pt x="111" y="62"/>
                    <a:pt x="113" y="59"/>
                  </a:cubicBezTo>
                  <a:cubicBezTo>
                    <a:pt x="81" y="61"/>
                    <a:pt x="52" y="45"/>
                    <a:pt x="36" y="17"/>
                  </a:cubicBezTo>
                  <a:cubicBezTo>
                    <a:pt x="35" y="18"/>
                    <a:pt x="35" y="19"/>
                    <a:pt x="34" y="20"/>
                  </a:cubicBezTo>
                  <a:cubicBezTo>
                    <a:pt x="33" y="22"/>
                    <a:pt x="31" y="24"/>
                    <a:pt x="30" y="26"/>
                  </a:cubicBezTo>
                  <a:close/>
                  <a:moveTo>
                    <a:pt x="120" y="59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26" y="66"/>
                    <a:pt x="127" y="66"/>
                    <a:pt x="127" y="65"/>
                  </a:cubicBezTo>
                  <a:cubicBezTo>
                    <a:pt x="128" y="64"/>
                    <a:pt x="128" y="62"/>
                    <a:pt x="127" y="61"/>
                  </a:cubicBezTo>
                  <a:cubicBezTo>
                    <a:pt x="126" y="59"/>
                    <a:pt x="123" y="58"/>
                    <a:pt x="121" y="58"/>
                  </a:cubicBezTo>
                  <a:cubicBezTo>
                    <a:pt x="121" y="58"/>
                    <a:pt x="120" y="59"/>
                    <a:pt x="120" y="59"/>
                  </a:cubicBezTo>
                  <a:close/>
                  <a:moveTo>
                    <a:pt x="24" y="14"/>
                  </a:moveTo>
                  <a:cubicBezTo>
                    <a:pt x="25" y="16"/>
                    <a:pt x="26" y="18"/>
                    <a:pt x="27" y="21"/>
                  </a:cubicBezTo>
                  <a:cubicBezTo>
                    <a:pt x="28" y="19"/>
                    <a:pt x="29" y="18"/>
                    <a:pt x="30" y="17"/>
                  </a:cubicBezTo>
                  <a:cubicBezTo>
                    <a:pt x="31" y="15"/>
                    <a:pt x="31" y="14"/>
                    <a:pt x="30" y="13"/>
                  </a:cubicBezTo>
                  <a:cubicBezTo>
                    <a:pt x="30" y="12"/>
                    <a:pt x="28" y="10"/>
                    <a:pt x="26" y="10"/>
                  </a:cubicBezTo>
                  <a:cubicBezTo>
                    <a:pt x="25" y="10"/>
                    <a:pt x="24" y="10"/>
                    <a:pt x="24" y="11"/>
                  </a:cubicBezTo>
                  <a:cubicBezTo>
                    <a:pt x="23" y="12"/>
                    <a:pt x="23" y="13"/>
                    <a:pt x="24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16"/>
            <p:cNvSpPr>
              <a:spLocks/>
            </p:cNvSpPr>
            <p:nvPr/>
          </p:nvSpPr>
          <p:spPr bwMode="auto">
            <a:xfrm>
              <a:off x="3881" y="1717"/>
              <a:ext cx="101" cy="84"/>
            </a:xfrm>
            <a:custGeom>
              <a:avLst/>
              <a:gdLst>
                <a:gd name="T0" fmla="*/ 53 w 72"/>
                <a:gd name="T1" fmla="*/ 8 h 60"/>
                <a:gd name="T2" fmla="*/ 50 w 72"/>
                <a:gd name="T3" fmla="*/ 20 h 60"/>
                <a:gd name="T4" fmla="*/ 55 w 72"/>
                <a:gd name="T5" fmla="*/ 34 h 60"/>
                <a:gd name="T6" fmla="*/ 35 w 72"/>
                <a:gd name="T7" fmla="*/ 42 h 60"/>
                <a:gd name="T8" fmla="*/ 13 w 72"/>
                <a:gd name="T9" fmla="*/ 39 h 60"/>
                <a:gd name="T10" fmla="*/ 9 w 72"/>
                <a:gd name="T11" fmla="*/ 53 h 60"/>
                <a:gd name="T12" fmla="*/ 60 w 72"/>
                <a:gd name="T13" fmla="*/ 51 h 60"/>
                <a:gd name="T14" fmla="*/ 70 w 72"/>
                <a:gd name="T15" fmla="*/ 37 h 60"/>
                <a:gd name="T16" fmla="*/ 66 w 72"/>
                <a:gd name="T17" fmla="*/ 15 h 60"/>
                <a:gd name="T18" fmla="*/ 53 w 72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60">
                  <a:moveTo>
                    <a:pt x="53" y="8"/>
                  </a:moveTo>
                  <a:cubicBezTo>
                    <a:pt x="50" y="11"/>
                    <a:pt x="49" y="16"/>
                    <a:pt x="50" y="20"/>
                  </a:cubicBezTo>
                  <a:cubicBezTo>
                    <a:pt x="50" y="25"/>
                    <a:pt x="55" y="30"/>
                    <a:pt x="55" y="34"/>
                  </a:cubicBezTo>
                  <a:cubicBezTo>
                    <a:pt x="54" y="41"/>
                    <a:pt x="40" y="42"/>
                    <a:pt x="35" y="42"/>
                  </a:cubicBezTo>
                  <a:cubicBezTo>
                    <a:pt x="28" y="42"/>
                    <a:pt x="21" y="41"/>
                    <a:pt x="13" y="39"/>
                  </a:cubicBezTo>
                  <a:cubicBezTo>
                    <a:pt x="4" y="36"/>
                    <a:pt x="0" y="50"/>
                    <a:pt x="9" y="53"/>
                  </a:cubicBezTo>
                  <a:cubicBezTo>
                    <a:pt x="25" y="58"/>
                    <a:pt x="46" y="60"/>
                    <a:pt x="60" y="51"/>
                  </a:cubicBezTo>
                  <a:cubicBezTo>
                    <a:pt x="65" y="48"/>
                    <a:pt x="69" y="43"/>
                    <a:pt x="70" y="37"/>
                  </a:cubicBezTo>
                  <a:cubicBezTo>
                    <a:pt x="70" y="31"/>
                    <a:pt x="62" y="20"/>
                    <a:pt x="66" y="15"/>
                  </a:cubicBezTo>
                  <a:cubicBezTo>
                    <a:pt x="72" y="8"/>
                    <a:pt x="59" y="0"/>
                    <a:pt x="53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17"/>
            <p:cNvSpPr>
              <a:spLocks noEditPoints="1"/>
            </p:cNvSpPr>
            <p:nvPr/>
          </p:nvSpPr>
          <p:spPr bwMode="auto">
            <a:xfrm>
              <a:off x="3882" y="1718"/>
              <a:ext cx="101" cy="83"/>
            </a:xfrm>
            <a:custGeom>
              <a:avLst/>
              <a:gdLst>
                <a:gd name="T0" fmla="*/ 34 w 72"/>
                <a:gd name="T1" fmla="*/ 59 h 59"/>
                <a:gd name="T2" fmla="*/ 8 w 72"/>
                <a:gd name="T3" fmla="*/ 55 h 59"/>
                <a:gd name="T4" fmla="*/ 1 w 72"/>
                <a:gd name="T5" fmla="*/ 41 h 59"/>
                <a:gd name="T6" fmla="*/ 13 w 72"/>
                <a:gd name="T7" fmla="*/ 35 h 59"/>
                <a:gd name="T8" fmla="*/ 34 w 72"/>
                <a:gd name="T9" fmla="*/ 38 h 59"/>
                <a:gd name="T10" fmla="*/ 51 w 72"/>
                <a:gd name="T11" fmla="*/ 33 h 59"/>
                <a:gd name="T12" fmla="*/ 49 w 72"/>
                <a:gd name="T13" fmla="*/ 27 h 59"/>
                <a:gd name="T14" fmla="*/ 46 w 72"/>
                <a:gd name="T15" fmla="*/ 19 h 59"/>
                <a:gd name="T16" fmla="*/ 50 w 72"/>
                <a:gd name="T17" fmla="*/ 5 h 59"/>
                <a:gd name="T18" fmla="*/ 50 w 72"/>
                <a:gd name="T19" fmla="*/ 5 h 59"/>
                <a:gd name="T20" fmla="*/ 65 w 72"/>
                <a:gd name="T21" fmla="*/ 3 h 59"/>
                <a:gd name="T22" fmla="*/ 67 w 72"/>
                <a:gd name="T23" fmla="*/ 16 h 59"/>
                <a:gd name="T24" fmla="*/ 69 w 72"/>
                <a:gd name="T25" fmla="*/ 25 h 59"/>
                <a:gd name="T26" fmla="*/ 71 w 72"/>
                <a:gd name="T27" fmla="*/ 37 h 59"/>
                <a:gd name="T28" fmla="*/ 60 w 72"/>
                <a:gd name="T29" fmla="*/ 52 h 59"/>
                <a:gd name="T30" fmla="*/ 34 w 72"/>
                <a:gd name="T31" fmla="*/ 59 h 59"/>
                <a:gd name="T32" fmla="*/ 10 w 72"/>
                <a:gd name="T33" fmla="*/ 40 h 59"/>
                <a:gd name="T34" fmla="*/ 6 w 72"/>
                <a:gd name="T35" fmla="*/ 43 h 59"/>
                <a:gd name="T36" fmla="*/ 9 w 72"/>
                <a:gd name="T37" fmla="*/ 49 h 59"/>
                <a:gd name="T38" fmla="*/ 58 w 72"/>
                <a:gd name="T39" fmla="*/ 48 h 59"/>
                <a:gd name="T40" fmla="*/ 66 w 72"/>
                <a:gd name="T41" fmla="*/ 36 h 59"/>
                <a:gd name="T42" fmla="*/ 64 w 72"/>
                <a:gd name="T43" fmla="*/ 27 h 59"/>
                <a:gd name="T44" fmla="*/ 63 w 72"/>
                <a:gd name="T45" fmla="*/ 13 h 59"/>
                <a:gd name="T46" fmla="*/ 62 w 72"/>
                <a:gd name="T47" fmla="*/ 8 h 59"/>
                <a:gd name="T48" fmla="*/ 54 w 72"/>
                <a:gd name="T49" fmla="*/ 8 h 59"/>
                <a:gd name="T50" fmla="*/ 54 w 72"/>
                <a:gd name="T51" fmla="*/ 8 h 59"/>
                <a:gd name="T52" fmla="*/ 51 w 72"/>
                <a:gd name="T53" fmla="*/ 19 h 59"/>
                <a:gd name="T54" fmla="*/ 54 w 72"/>
                <a:gd name="T55" fmla="*/ 24 h 59"/>
                <a:gd name="T56" fmla="*/ 56 w 72"/>
                <a:gd name="T57" fmla="*/ 33 h 59"/>
                <a:gd name="T58" fmla="*/ 35 w 72"/>
                <a:gd name="T59" fmla="*/ 44 h 59"/>
                <a:gd name="T60" fmla="*/ 12 w 72"/>
                <a:gd name="T61" fmla="*/ 40 h 59"/>
                <a:gd name="T62" fmla="*/ 10 w 72"/>
                <a:gd name="T63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59">
                  <a:moveTo>
                    <a:pt x="34" y="59"/>
                  </a:moveTo>
                  <a:cubicBezTo>
                    <a:pt x="22" y="59"/>
                    <a:pt x="12" y="56"/>
                    <a:pt x="8" y="55"/>
                  </a:cubicBezTo>
                  <a:cubicBezTo>
                    <a:pt x="1" y="53"/>
                    <a:pt x="0" y="46"/>
                    <a:pt x="1" y="41"/>
                  </a:cubicBezTo>
                  <a:cubicBezTo>
                    <a:pt x="3" y="37"/>
                    <a:pt x="7" y="33"/>
                    <a:pt x="13" y="35"/>
                  </a:cubicBezTo>
                  <a:cubicBezTo>
                    <a:pt x="21" y="38"/>
                    <a:pt x="28" y="38"/>
                    <a:pt x="34" y="38"/>
                  </a:cubicBezTo>
                  <a:cubicBezTo>
                    <a:pt x="49" y="38"/>
                    <a:pt x="51" y="35"/>
                    <a:pt x="51" y="33"/>
                  </a:cubicBezTo>
                  <a:cubicBezTo>
                    <a:pt x="51" y="31"/>
                    <a:pt x="50" y="29"/>
                    <a:pt x="49" y="27"/>
                  </a:cubicBezTo>
                  <a:cubicBezTo>
                    <a:pt x="47" y="24"/>
                    <a:pt x="46" y="22"/>
                    <a:pt x="46" y="19"/>
                  </a:cubicBezTo>
                  <a:cubicBezTo>
                    <a:pt x="45" y="14"/>
                    <a:pt x="47" y="9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0"/>
                    <a:pt x="61" y="0"/>
                    <a:pt x="65" y="3"/>
                  </a:cubicBezTo>
                  <a:cubicBezTo>
                    <a:pt x="69" y="6"/>
                    <a:pt x="70" y="12"/>
                    <a:pt x="67" y="16"/>
                  </a:cubicBezTo>
                  <a:cubicBezTo>
                    <a:pt x="66" y="17"/>
                    <a:pt x="68" y="22"/>
                    <a:pt x="69" y="25"/>
                  </a:cubicBezTo>
                  <a:cubicBezTo>
                    <a:pt x="70" y="29"/>
                    <a:pt x="72" y="33"/>
                    <a:pt x="71" y="37"/>
                  </a:cubicBezTo>
                  <a:cubicBezTo>
                    <a:pt x="71" y="43"/>
                    <a:pt x="67" y="49"/>
                    <a:pt x="60" y="52"/>
                  </a:cubicBezTo>
                  <a:cubicBezTo>
                    <a:pt x="52" y="57"/>
                    <a:pt x="43" y="59"/>
                    <a:pt x="34" y="59"/>
                  </a:cubicBezTo>
                  <a:close/>
                  <a:moveTo>
                    <a:pt x="10" y="40"/>
                  </a:moveTo>
                  <a:cubicBezTo>
                    <a:pt x="8" y="40"/>
                    <a:pt x="7" y="42"/>
                    <a:pt x="6" y="43"/>
                  </a:cubicBezTo>
                  <a:cubicBezTo>
                    <a:pt x="6" y="45"/>
                    <a:pt x="6" y="48"/>
                    <a:pt x="9" y="49"/>
                  </a:cubicBezTo>
                  <a:cubicBezTo>
                    <a:pt x="24" y="54"/>
                    <a:pt x="44" y="56"/>
                    <a:pt x="58" y="48"/>
                  </a:cubicBezTo>
                  <a:cubicBezTo>
                    <a:pt x="62" y="45"/>
                    <a:pt x="65" y="41"/>
                    <a:pt x="66" y="36"/>
                  </a:cubicBezTo>
                  <a:cubicBezTo>
                    <a:pt x="66" y="34"/>
                    <a:pt x="65" y="30"/>
                    <a:pt x="64" y="27"/>
                  </a:cubicBezTo>
                  <a:cubicBezTo>
                    <a:pt x="62" y="22"/>
                    <a:pt x="60" y="16"/>
                    <a:pt x="63" y="13"/>
                  </a:cubicBezTo>
                  <a:cubicBezTo>
                    <a:pt x="64" y="10"/>
                    <a:pt x="63" y="9"/>
                    <a:pt x="62" y="8"/>
                  </a:cubicBezTo>
                  <a:cubicBezTo>
                    <a:pt x="60" y="6"/>
                    <a:pt x="56" y="6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2" y="11"/>
                    <a:pt x="51" y="15"/>
                    <a:pt x="51" y="19"/>
                  </a:cubicBezTo>
                  <a:cubicBezTo>
                    <a:pt x="52" y="20"/>
                    <a:pt x="53" y="22"/>
                    <a:pt x="54" y="24"/>
                  </a:cubicBezTo>
                  <a:cubicBezTo>
                    <a:pt x="55" y="27"/>
                    <a:pt x="57" y="30"/>
                    <a:pt x="56" y="33"/>
                  </a:cubicBezTo>
                  <a:cubicBezTo>
                    <a:pt x="56" y="43"/>
                    <a:pt x="41" y="44"/>
                    <a:pt x="35" y="44"/>
                  </a:cubicBezTo>
                  <a:cubicBezTo>
                    <a:pt x="27" y="44"/>
                    <a:pt x="20" y="43"/>
                    <a:pt x="12" y="40"/>
                  </a:cubicBezTo>
                  <a:cubicBezTo>
                    <a:pt x="11" y="40"/>
                    <a:pt x="11" y="40"/>
                    <a:pt x="10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18"/>
            <p:cNvSpPr>
              <a:spLocks/>
            </p:cNvSpPr>
            <p:nvPr/>
          </p:nvSpPr>
          <p:spPr bwMode="auto">
            <a:xfrm>
              <a:off x="3945" y="1625"/>
              <a:ext cx="75" cy="124"/>
            </a:xfrm>
            <a:custGeom>
              <a:avLst/>
              <a:gdLst>
                <a:gd name="T0" fmla="*/ 8 w 53"/>
                <a:gd name="T1" fmla="*/ 18 h 88"/>
                <a:gd name="T2" fmla="*/ 35 w 53"/>
                <a:gd name="T3" fmla="*/ 63 h 88"/>
                <a:gd name="T4" fmla="*/ 20 w 53"/>
                <a:gd name="T5" fmla="*/ 66 h 88"/>
                <a:gd name="T6" fmla="*/ 8 w 53"/>
                <a:gd name="T7" fmla="*/ 71 h 88"/>
                <a:gd name="T8" fmla="*/ 19 w 53"/>
                <a:gd name="T9" fmla="*/ 82 h 88"/>
                <a:gd name="T10" fmla="*/ 40 w 53"/>
                <a:gd name="T11" fmla="*/ 77 h 88"/>
                <a:gd name="T12" fmla="*/ 52 w 53"/>
                <a:gd name="T13" fmla="*/ 61 h 88"/>
                <a:gd name="T14" fmla="*/ 43 w 53"/>
                <a:gd name="T15" fmla="*/ 39 h 88"/>
                <a:gd name="T16" fmla="*/ 18 w 53"/>
                <a:gd name="T17" fmla="*/ 8 h 88"/>
                <a:gd name="T18" fmla="*/ 8 w 53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88">
                  <a:moveTo>
                    <a:pt x="8" y="18"/>
                  </a:moveTo>
                  <a:cubicBezTo>
                    <a:pt x="13" y="25"/>
                    <a:pt x="43" y="55"/>
                    <a:pt x="35" y="63"/>
                  </a:cubicBezTo>
                  <a:cubicBezTo>
                    <a:pt x="32" y="66"/>
                    <a:pt x="24" y="65"/>
                    <a:pt x="20" y="66"/>
                  </a:cubicBezTo>
                  <a:cubicBezTo>
                    <a:pt x="16" y="67"/>
                    <a:pt x="12" y="68"/>
                    <a:pt x="8" y="71"/>
                  </a:cubicBezTo>
                  <a:cubicBezTo>
                    <a:pt x="0" y="77"/>
                    <a:pt x="11" y="88"/>
                    <a:pt x="19" y="82"/>
                  </a:cubicBezTo>
                  <a:cubicBezTo>
                    <a:pt x="24" y="78"/>
                    <a:pt x="34" y="79"/>
                    <a:pt x="40" y="77"/>
                  </a:cubicBezTo>
                  <a:cubicBezTo>
                    <a:pt x="47" y="74"/>
                    <a:pt x="51" y="68"/>
                    <a:pt x="52" y="61"/>
                  </a:cubicBezTo>
                  <a:cubicBezTo>
                    <a:pt x="53" y="53"/>
                    <a:pt x="48" y="45"/>
                    <a:pt x="43" y="39"/>
                  </a:cubicBezTo>
                  <a:cubicBezTo>
                    <a:pt x="35" y="28"/>
                    <a:pt x="27" y="18"/>
                    <a:pt x="18" y="8"/>
                  </a:cubicBezTo>
                  <a:cubicBezTo>
                    <a:pt x="12" y="0"/>
                    <a:pt x="2" y="11"/>
                    <a:pt x="8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19"/>
            <p:cNvSpPr>
              <a:spLocks noEditPoints="1"/>
            </p:cNvSpPr>
            <p:nvPr/>
          </p:nvSpPr>
          <p:spPr bwMode="auto">
            <a:xfrm>
              <a:off x="3947" y="1628"/>
              <a:ext cx="77" cy="118"/>
            </a:xfrm>
            <a:custGeom>
              <a:avLst/>
              <a:gdLst>
                <a:gd name="T0" fmla="*/ 13 w 55"/>
                <a:gd name="T1" fmla="*/ 84 h 84"/>
                <a:gd name="T2" fmla="*/ 4 w 55"/>
                <a:gd name="T3" fmla="*/ 80 h 84"/>
                <a:gd name="T4" fmla="*/ 5 w 55"/>
                <a:gd name="T5" fmla="*/ 67 h 84"/>
                <a:gd name="T6" fmla="*/ 19 w 55"/>
                <a:gd name="T7" fmla="*/ 61 h 84"/>
                <a:gd name="T8" fmla="*/ 24 w 55"/>
                <a:gd name="T9" fmla="*/ 60 h 84"/>
                <a:gd name="T10" fmla="*/ 32 w 55"/>
                <a:gd name="T11" fmla="*/ 59 h 84"/>
                <a:gd name="T12" fmla="*/ 10 w 55"/>
                <a:gd name="T13" fmla="*/ 24 h 84"/>
                <a:gd name="T14" fmla="*/ 5 w 55"/>
                <a:gd name="T15" fmla="*/ 18 h 84"/>
                <a:gd name="T16" fmla="*/ 5 w 55"/>
                <a:gd name="T17" fmla="*/ 18 h 84"/>
                <a:gd name="T18" fmla="*/ 3 w 55"/>
                <a:gd name="T19" fmla="*/ 7 h 84"/>
                <a:gd name="T20" fmla="*/ 11 w 55"/>
                <a:gd name="T21" fmla="*/ 0 h 84"/>
                <a:gd name="T22" fmla="*/ 20 w 55"/>
                <a:gd name="T23" fmla="*/ 4 h 84"/>
                <a:gd name="T24" fmla="*/ 28 w 55"/>
                <a:gd name="T25" fmla="*/ 14 h 84"/>
                <a:gd name="T26" fmla="*/ 44 w 55"/>
                <a:gd name="T27" fmla="*/ 35 h 84"/>
                <a:gd name="T28" fmla="*/ 54 w 55"/>
                <a:gd name="T29" fmla="*/ 59 h 84"/>
                <a:gd name="T30" fmla="*/ 40 w 55"/>
                <a:gd name="T31" fmla="*/ 77 h 84"/>
                <a:gd name="T32" fmla="*/ 30 w 55"/>
                <a:gd name="T33" fmla="*/ 79 h 84"/>
                <a:gd name="T34" fmla="*/ 19 w 55"/>
                <a:gd name="T35" fmla="*/ 82 h 84"/>
                <a:gd name="T36" fmla="*/ 13 w 55"/>
                <a:gd name="T37" fmla="*/ 84 h 84"/>
                <a:gd name="T38" fmla="*/ 13 w 55"/>
                <a:gd name="T39" fmla="*/ 6 h 84"/>
                <a:gd name="T40" fmla="*/ 12 w 55"/>
                <a:gd name="T41" fmla="*/ 6 h 84"/>
                <a:gd name="T42" fmla="*/ 8 w 55"/>
                <a:gd name="T43" fmla="*/ 9 h 84"/>
                <a:gd name="T44" fmla="*/ 9 w 55"/>
                <a:gd name="T45" fmla="*/ 14 h 84"/>
                <a:gd name="T46" fmla="*/ 9 w 55"/>
                <a:gd name="T47" fmla="*/ 14 h 84"/>
                <a:gd name="T48" fmla="*/ 14 w 55"/>
                <a:gd name="T49" fmla="*/ 20 h 84"/>
                <a:gd name="T50" fmla="*/ 36 w 55"/>
                <a:gd name="T51" fmla="*/ 63 h 84"/>
                <a:gd name="T52" fmla="*/ 24 w 55"/>
                <a:gd name="T53" fmla="*/ 66 h 84"/>
                <a:gd name="T54" fmla="*/ 20 w 55"/>
                <a:gd name="T55" fmla="*/ 66 h 84"/>
                <a:gd name="T56" fmla="*/ 9 w 55"/>
                <a:gd name="T57" fmla="*/ 71 h 84"/>
                <a:gd name="T58" fmla="*/ 8 w 55"/>
                <a:gd name="T59" fmla="*/ 76 h 84"/>
                <a:gd name="T60" fmla="*/ 16 w 55"/>
                <a:gd name="T61" fmla="*/ 78 h 84"/>
                <a:gd name="T62" fmla="*/ 29 w 55"/>
                <a:gd name="T63" fmla="*/ 74 h 84"/>
                <a:gd name="T64" fmla="*/ 38 w 55"/>
                <a:gd name="T65" fmla="*/ 72 h 84"/>
                <a:gd name="T66" fmla="*/ 48 w 55"/>
                <a:gd name="T67" fmla="*/ 59 h 84"/>
                <a:gd name="T68" fmla="*/ 40 w 55"/>
                <a:gd name="T69" fmla="*/ 39 h 84"/>
                <a:gd name="T70" fmla="*/ 23 w 55"/>
                <a:gd name="T71" fmla="*/ 18 h 84"/>
                <a:gd name="T72" fmla="*/ 15 w 55"/>
                <a:gd name="T73" fmla="*/ 7 h 84"/>
                <a:gd name="T74" fmla="*/ 13 w 55"/>
                <a:gd name="T75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84">
                  <a:moveTo>
                    <a:pt x="13" y="84"/>
                  </a:moveTo>
                  <a:cubicBezTo>
                    <a:pt x="9" y="84"/>
                    <a:pt x="6" y="83"/>
                    <a:pt x="4" y="80"/>
                  </a:cubicBezTo>
                  <a:cubicBezTo>
                    <a:pt x="0" y="76"/>
                    <a:pt x="1" y="70"/>
                    <a:pt x="5" y="67"/>
                  </a:cubicBezTo>
                  <a:cubicBezTo>
                    <a:pt x="10" y="64"/>
                    <a:pt x="13" y="62"/>
                    <a:pt x="19" y="61"/>
                  </a:cubicBezTo>
                  <a:cubicBezTo>
                    <a:pt x="20" y="61"/>
                    <a:pt x="22" y="60"/>
                    <a:pt x="24" y="60"/>
                  </a:cubicBezTo>
                  <a:cubicBezTo>
                    <a:pt x="27" y="60"/>
                    <a:pt x="31" y="60"/>
                    <a:pt x="32" y="59"/>
                  </a:cubicBezTo>
                  <a:cubicBezTo>
                    <a:pt x="35" y="56"/>
                    <a:pt x="28" y="44"/>
                    <a:pt x="10" y="24"/>
                  </a:cubicBezTo>
                  <a:cubicBezTo>
                    <a:pt x="7" y="21"/>
                    <a:pt x="6" y="19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" y="15"/>
                    <a:pt x="2" y="11"/>
                    <a:pt x="3" y="7"/>
                  </a:cubicBezTo>
                  <a:cubicBezTo>
                    <a:pt x="5" y="4"/>
                    <a:pt x="8" y="1"/>
                    <a:pt x="11" y="0"/>
                  </a:cubicBezTo>
                  <a:cubicBezTo>
                    <a:pt x="14" y="0"/>
                    <a:pt x="17" y="1"/>
                    <a:pt x="20" y="4"/>
                  </a:cubicBezTo>
                  <a:cubicBezTo>
                    <a:pt x="22" y="7"/>
                    <a:pt x="25" y="11"/>
                    <a:pt x="28" y="14"/>
                  </a:cubicBezTo>
                  <a:cubicBezTo>
                    <a:pt x="33" y="21"/>
                    <a:pt x="39" y="28"/>
                    <a:pt x="44" y="35"/>
                  </a:cubicBezTo>
                  <a:cubicBezTo>
                    <a:pt x="50" y="42"/>
                    <a:pt x="55" y="50"/>
                    <a:pt x="54" y="59"/>
                  </a:cubicBezTo>
                  <a:cubicBezTo>
                    <a:pt x="53" y="67"/>
                    <a:pt x="48" y="74"/>
                    <a:pt x="40" y="77"/>
                  </a:cubicBezTo>
                  <a:cubicBezTo>
                    <a:pt x="37" y="79"/>
                    <a:pt x="34" y="79"/>
                    <a:pt x="30" y="79"/>
                  </a:cubicBezTo>
                  <a:cubicBezTo>
                    <a:pt x="26" y="80"/>
                    <a:pt x="22" y="80"/>
                    <a:pt x="19" y="82"/>
                  </a:cubicBezTo>
                  <a:cubicBezTo>
                    <a:pt x="17" y="84"/>
                    <a:pt x="15" y="84"/>
                    <a:pt x="13" y="84"/>
                  </a:cubicBezTo>
                  <a:close/>
                  <a:moveTo>
                    <a:pt x="13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9" y="8"/>
                    <a:pt x="8" y="9"/>
                  </a:cubicBezTo>
                  <a:cubicBezTo>
                    <a:pt x="8" y="10"/>
                    <a:pt x="7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6"/>
                    <a:pt x="12" y="18"/>
                    <a:pt x="14" y="20"/>
                  </a:cubicBezTo>
                  <a:cubicBezTo>
                    <a:pt x="29" y="37"/>
                    <a:pt x="44" y="55"/>
                    <a:pt x="36" y="63"/>
                  </a:cubicBezTo>
                  <a:cubicBezTo>
                    <a:pt x="34" y="65"/>
                    <a:pt x="29" y="66"/>
                    <a:pt x="24" y="66"/>
                  </a:cubicBezTo>
                  <a:cubicBezTo>
                    <a:pt x="23" y="66"/>
                    <a:pt x="21" y="66"/>
                    <a:pt x="20" y="66"/>
                  </a:cubicBezTo>
                  <a:cubicBezTo>
                    <a:pt x="15" y="67"/>
                    <a:pt x="12" y="69"/>
                    <a:pt x="9" y="71"/>
                  </a:cubicBezTo>
                  <a:cubicBezTo>
                    <a:pt x="6" y="73"/>
                    <a:pt x="7" y="75"/>
                    <a:pt x="8" y="76"/>
                  </a:cubicBezTo>
                  <a:cubicBezTo>
                    <a:pt x="10" y="78"/>
                    <a:pt x="13" y="80"/>
                    <a:pt x="16" y="78"/>
                  </a:cubicBezTo>
                  <a:cubicBezTo>
                    <a:pt x="19" y="75"/>
                    <a:pt x="25" y="74"/>
                    <a:pt x="29" y="74"/>
                  </a:cubicBezTo>
                  <a:cubicBezTo>
                    <a:pt x="33" y="73"/>
                    <a:pt x="36" y="73"/>
                    <a:pt x="38" y="72"/>
                  </a:cubicBezTo>
                  <a:cubicBezTo>
                    <a:pt x="44" y="69"/>
                    <a:pt x="48" y="65"/>
                    <a:pt x="48" y="59"/>
                  </a:cubicBezTo>
                  <a:cubicBezTo>
                    <a:pt x="49" y="52"/>
                    <a:pt x="45" y="45"/>
                    <a:pt x="40" y="39"/>
                  </a:cubicBezTo>
                  <a:cubicBezTo>
                    <a:pt x="35" y="31"/>
                    <a:pt x="29" y="25"/>
                    <a:pt x="23" y="18"/>
                  </a:cubicBezTo>
                  <a:cubicBezTo>
                    <a:pt x="21" y="14"/>
                    <a:pt x="18" y="11"/>
                    <a:pt x="15" y="7"/>
                  </a:cubicBezTo>
                  <a:cubicBezTo>
                    <a:pt x="14" y="6"/>
                    <a:pt x="14" y="6"/>
                    <a:pt x="13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0"/>
            <p:cNvSpPr>
              <a:spLocks/>
            </p:cNvSpPr>
            <p:nvPr/>
          </p:nvSpPr>
          <p:spPr bwMode="auto">
            <a:xfrm>
              <a:off x="3341" y="2879"/>
              <a:ext cx="600" cy="44"/>
            </a:xfrm>
            <a:custGeom>
              <a:avLst/>
              <a:gdLst>
                <a:gd name="T0" fmla="*/ 418 w 427"/>
                <a:gd name="T1" fmla="*/ 10 h 32"/>
                <a:gd name="T2" fmla="*/ 10 w 427"/>
                <a:gd name="T3" fmla="*/ 1 h 32"/>
                <a:gd name="T4" fmla="*/ 10 w 427"/>
                <a:gd name="T5" fmla="*/ 16 h 32"/>
                <a:gd name="T6" fmla="*/ 418 w 427"/>
                <a:gd name="T7" fmla="*/ 25 h 32"/>
                <a:gd name="T8" fmla="*/ 418 w 427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2">
                  <a:moveTo>
                    <a:pt x="418" y="10"/>
                  </a:moveTo>
                  <a:cubicBezTo>
                    <a:pt x="282" y="17"/>
                    <a:pt x="146" y="14"/>
                    <a:pt x="10" y="1"/>
                  </a:cubicBezTo>
                  <a:cubicBezTo>
                    <a:pt x="0" y="0"/>
                    <a:pt x="0" y="15"/>
                    <a:pt x="10" y="16"/>
                  </a:cubicBezTo>
                  <a:cubicBezTo>
                    <a:pt x="146" y="29"/>
                    <a:pt x="282" y="32"/>
                    <a:pt x="418" y="25"/>
                  </a:cubicBezTo>
                  <a:cubicBezTo>
                    <a:pt x="427" y="24"/>
                    <a:pt x="427" y="10"/>
                    <a:pt x="418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1"/>
            <p:cNvSpPr>
              <a:spLocks noEditPoints="1"/>
            </p:cNvSpPr>
            <p:nvPr/>
          </p:nvSpPr>
          <p:spPr bwMode="auto">
            <a:xfrm>
              <a:off x="3340" y="2874"/>
              <a:ext cx="602" cy="48"/>
            </a:xfrm>
            <a:custGeom>
              <a:avLst/>
              <a:gdLst>
                <a:gd name="T0" fmla="*/ 277 w 429"/>
                <a:gd name="T1" fmla="*/ 34 h 34"/>
                <a:gd name="T2" fmla="*/ 11 w 429"/>
                <a:gd name="T3" fmla="*/ 21 h 34"/>
                <a:gd name="T4" fmla="*/ 1 w 429"/>
                <a:gd name="T5" fmla="*/ 9 h 34"/>
                <a:gd name="T6" fmla="*/ 11 w 429"/>
                <a:gd name="T7" fmla="*/ 1 h 34"/>
                <a:gd name="T8" fmla="*/ 419 w 429"/>
                <a:gd name="T9" fmla="*/ 10 h 34"/>
                <a:gd name="T10" fmla="*/ 419 w 429"/>
                <a:gd name="T11" fmla="*/ 10 h 34"/>
                <a:gd name="T12" fmla="*/ 419 w 429"/>
                <a:gd name="T13" fmla="*/ 10 h 34"/>
                <a:gd name="T14" fmla="*/ 429 w 429"/>
                <a:gd name="T15" fmla="*/ 20 h 34"/>
                <a:gd name="T16" fmla="*/ 419 w 429"/>
                <a:gd name="T17" fmla="*/ 31 h 34"/>
                <a:gd name="T18" fmla="*/ 277 w 429"/>
                <a:gd name="T19" fmla="*/ 34 h 34"/>
                <a:gd name="T20" fmla="*/ 10 w 429"/>
                <a:gd name="T21" fmla="*/ 6 h 34"/>
                <a:gd name="T22" fmla="*/ 6 w 429"/>
                <a:gd name="T23" fmla="*/ 10 h 34"/>
                <a:gd name="T24" fmla="*/ 11 w 429"/>
                <a:gd name="T25" fmla="*/ 16 h 34"/>
                <a:gd name="T26" fmla="*/ 419 w 429"/>
                <a:gd name="T27" fmla="*/ 25 h 34"/>
                <a:gd name="T28" fmla="*/ 423 w 429"/>
                <a:gd name="T29" fmla="*/ 20 h 34"/>
                <a:gd name="T30" fmla="*/ 419 w 429"/>
                <a:gd name="T31" fmla="*/ 16 h 34"/>
                <a:gd name="T32" fmla="*/ 419 w 429"/>
                <a:gd name="T33" fmla="*/ 16 h 34"/>
                <a:gd name="T34" fmla="*/ 11 w 429"/>
                <a:gd name="T35" fmla="*/ 6 h 34"/>
                <a:gd name="T36" fmla="*/ 10 w 429"/>
                <a:gd name="T37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34">
                  <a:moveTo>
                    <a:pt x="277" y="34"/>
                  </a:moveTo>
                  <a:cubicBezTo>
                    <a:pt x="188" y="34"/>
                    <a:pt x="99" y="30"/>
                    <a:pt x="11" y="21"/>
                  </a:cubicBezTo>
                  <a:cubicBezTo>
                    <a:pt x="4" y="21"/>
                    <a:pt x="0" y="15"/>
                    <a:pt x="1" y="9"/>
                  </a:cubicBezTo>
                  <a:cubicBezTo>
                    <a:pt x="1" y="4"/>
                    <a:pt x="6" y="0"/>
                    <a:pt x="11" y="1"/>
                  </a:cubicBezTo>
                  <a:cubicBezTo>
                    <a:pt x="146" y="14"/>
                    <a:pt x="283" y="17"/>
                    <a:pt x="419" y="10"/>
                  </a:cubicBezTo>
                  <a:cubicBezTo>
                    <a:pt x="419" y="10"/>
                    <a:pt x="419" y="10"/>
                    <a:pt x="419" y="10"/>
                  </a:cubicBezTo>
                  <a:cubicBezTo>
                    <a:pt x="419" y="10"/>
                    <a:pt x="419" y="10"/>
                    <a:pt x="419" y="10"/>
                  </a:cubicBezTo>
                  <a:cubicBezTo>
                    <a:pt x="425" y="10"/>
                    <a:pt x="429" y="15"/>
                    <a:pt x="429" y="20"/>
                  </a:cubicBezTo>
                  <a:cubicBezTo>
                    <a:pt x="429" y="25"/>
                    <a:pt x="426" y="30"/>
                    <a:pt x="419" y="31"/>
                  </a:cubicBezTo>
                  <a:cubicBezTo>
                    <a:pt x="372" y="33"/>
                    <a:pt x="325" y="34"/>
                    <a:pt x="277" y="34"/>
                  </a:cubicBezTo>
                  <a:close/>
                  <a:moveTo>
                    <a:pt x="10" y="6"/>
                  </a:moveTo>
                  <a:cubicBezTo>
                    <a:pt x="7" y="6"/>
                    <a:pt x="7" y="9"/>
                    <a:pt x="6" y="10"/>
                  </a:cubicBezTo>
                  <a:cubicBezTo>
                    <a:pt x="6" y="12"/>
                    <a:pt x="7" y="15"/>
                    <a:pt x="11" y="16"/>
                  </a:cubicBezTo>
                  <a:cubicBezTo>
                    <a:pt x="146" y="29"/>
                    <a:pt x="283" y="32"/>
                    <a:pt x="419" y="25"/>
                  </a:cubicBezTo>
                  <a:cubicBezTo>
                    <a:pt x="422" y="25"/>
                    <a:pt x="423" y="22"/>
                    <a:pt x="423" y="20"/>
                  </a:cubicBezTo>
                  <a:cubicBezTo>
                    <a:pt x="423" y="19"/>
                    <a:pt x="423" y="16"/>
                    <a:pt x="419" y="16"/>
                  </a:cubicBezTo>
                  <a:cubicBezTo>
                    <a:pt x="419" y="16"/>
                    <a:pt x="419" y="16"/>
                    <a:pt x="419" y="16"/>
                  </a:cubicBezTo>
                  <a:cubicBezTo>
                    <a:pt x="283" y="23"/>
                    <a:pt x="146" y="20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2"/>
            <p:cNvSpPr>
              <a:spLocks/>
            </p:cNvSpPr>
            <p:nvPr/>
          </p:nvSpPr>
          <p:spPr bwMode="auto">
            <a:xfrm>
              <a:off x="3350" y="3020"/>
              <a:ext cx="800" cy="245"/>
            </a:xfrm>
            <a:custGeom>
              <a:avLst/>
              <a:gdLst>
                <a:gd name="T0" fmla="*/ 553 w 570"/>
                <a:gd name="T1" fmla="*/ 118 h 174"/>
                <a:gd name="T2" fmla="*/ 254 w 570"/>
                <a:gd name="T3" fmla="*/ 117 h 174"/>
                <a:gd name="T4" fmla="*/ 18 w 570"/>
                <a:gd name="T5" fmla="*/ 7 h 174"/>
                <a:gd name="T6" fmla="*/ 7 w 570"/>
                <a:gd name="T7" fmla="*/ 18 h 174"/>
                <a:gd name="T8" fmla="*/ 270 w 570"/>
                <a:gd name="T9" fmla="*/ 137 h 174"/>
                <a:gd name="T10" fmla="*/ 561 w 570"/>
                <a:gd name="T11" fmla="*/ 131 h 174"/>
                <a:gd name="T12" fmla="*/ 553 w 570"/>
                <a:gd name="T13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174">
                  <a:moveTo>
                    <a:pt x="553" y="118"/>
                  </a:moveTo>
                  <a:cubicBezTo>
                    <a:pt x="456" y="163"/>
                    <a:pt x="353" y="146"/>
                    <a:pt x="254" y="117"/>
                  </a:cubicBezTo>
                  <a:cubicBezTo>
                    <a:pt x="171" y="93"/>
                    <a:pt x="81" y="69"/>
                    <a:pt x="18" y="7"/>
                  </a:cubicBezTo>
                  <a:cubicBezTo>
                    <a:pt x="11" y="0"/>
                    <a:pt x="0" y="11"/>
                    <a:pt x="7" y="18"/>
                  </a:cubicBezTo>
                  <a:cubicBezTo>
                    <a:pt x="76" y="86"/>
                    <a:pt x="178" y="112"/>
                    <a:pt x="270" y="137"/>
                  </a:cubicBezTo>
                  <a:cubicBezTo>
                    <a:pt x="367" y="164"/>
                    <a:pt x="467" y="174"/>
                    <a:pt x="561" y="131"/>
                  </a:cubicBezTo>
                  <a:cubicBezTo>
                    <a:pt x="570" y="127"/>
                    <a:pt x="562" y="114"/>
                    <a:pt x="553" y="1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23"/>
            <p:cNvSpPr>
              <a:spLocks noEditPoints="1"/>
            </p:cNvSpPr>
            <p:nvPr/>
          </p:nvSpPr>
          <p:spPr bwMode="auto">
            <a:xfrm>
              <a:off x="3353" y="3023"/>
              <a:ext cx="795" cy="233"/>
            </a:xfrm>
            <a:custGeom>
              <a:avLst/>
              <a:gdLst>
                <a:gd name="T0" fmla="*/ 419 w 566"/>
                <a:gd name="T1" fmla="*/ 161 h 166"/>
                <a:gd name="T2" fmla="*/ 267 w 566"/>
                <a:gd name="T3" fmla="*/ 138 h 166"/>
                <a:gd name="T4" fmla="*/ 257 w 566"/>
                <a:gd name="T5" fmla="*/ 135 h 166"/>
                <a:gd name="T6" fmla="*/ 3 w 566"/>
                <a:gd name="T7" fmla="*/ 17 h 166"/>
                <a:gd name="T8" fmla="*/ 1 w 566"/>
                <a:gd name="T9" fmla="*/ 8 h 166"/>
                <a:gd name="T10" fmla="*/ 8 w 566"/>
                <a:gd name="T11" fmla="*/ 0 h 166"/>
                <a:gd name="T12" fmla="*/ 18 w 566"/>
                <a:gd name="T13" fmla="*/ 3 h 166"/>
                <a:gd name="T14" fmla="*/ 239 w 566"/>
                <a:gd name="T15" fmla="*/ 109 h 166"/>
                <a:gd name="T16" fmla="*/ 252 w 566"/>
                <a:gd name="T17" fmla="*/ 113 h 166"/>
                <a:gd name="T18" fmla="*/ 550 w 566"/>
                <a:gd name="T19" fmla="*/ 114 h 166"/>
                <a:gd name="T20" fmla="*/ 550 w 566"/>
                <a:gd name="T21" fmla="*/ 114 h 166"/>
                <a:gd name="T22" fmla="*/ 561 w 566"/>
                <a:gd name="T23" fmla="*/ 115 h 166"/>
                <a:gd name="T24" fmla="*/ 566 w 566"/>
                <a:gd name="T25" fmla="*/ 125 h 166"/>
                <a:gd name="T26" fmla="*/ 560 w 566"/>
                <a:gd name="T27" fmla="*/ 132 h 166"/>
                <a:gd name="T28" fmla="*/ 419 w 566"/>
                <a:gd name="T29" fmla="*/ 161 h 166"/>
                <a:gd name="T30" fmla="*/ 11 w 566"/>
                <a:gd name="T31" fmla="*/ 6 h 166"/>
                <a:gd name="T32" fmla="*/ 10 w 566"/>
                <a:gd name="T33" fmla="*/ 6 h 166"/>
                <a:gd name="T34" fmla="*/ 6 w 566"/>
                <a:gd name="T35" fmla="*/ 10 h 166"/>
                <a:gd name="T36" fmla="*/ 7 w 566"/>
                <a:gd name="T37" fmla="*/ 14 h 166"/>
                <a:gd name="T38" fmla="*/ 259 w 566"/>
                <a:gd name="T39" fmla="*/ 130 h 166"/>
                <a:gd name="T40" fmla="*/ 268 w 566"/>
                <a:gd name="T41" fmla="*/ 133 h 166"/>
                <a:gd name="T42" fmla="*/ 558 w 566"/>
                <a:gd name="T43" fmla="*/ 127 h 166"/>
                <a:gd name="T44" fmla="*/ 560 w 566"/>
                <a:gd name="T45" fmla="*/ 124 h 166"/>
                <a:gd name="T46" fmla="*/ 558 w 566"/>
                <a:gd name="T47" fmla="*/ 119 h 166"/>
                <a:gd name="T48" fmla="*/ 553 w 566"/>
                <a:gd name="T49" fmla="*/ 119 h 166"/>
                <a:gd name="T50" fmla="*/ 553 w 566"/>
                <a:gd name="T51" fmla="*/ 119 h 166"/>
                <a:gd name="T52" fmla="*/ 251 w 566"/>
                <a:gd name="T53" fmla="*/ 118 h 166"/>
                <a:gd name="T54" fmla="*/ 237 w 566"/>
                <a:gd name="T55" fmla="*/ 114 h 166"/>
                <a:gd name="T56" fmla="*/ 14 w 566"/>
                <a:gd name="T57" fmla="*/ 7 h 166"/>
                <a:gd name="T58" fmla="*/ 11 w 566"/>
                <a:gd name="T59" fmla="*/ 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6" h="166">
                  <a:moveTo>
                    <a:pt x="419" y="161"/>
                  </a:moveTo>
                  <a:cubicBezTo>
                    <a:pt x="373" y="161"/>
                    <a:pt x="323" y="153"/>
                    <a:pt x="267" y="138"/>
                  </a:cubicBezTo>
                  <a:cubicBezTo>
                    <a:pt x="257" y="135"/>
                    <a:pt x="257" y="135"/>
                    <a:pt x="257" y="135"/>
                  </a:cubicBezTo>
                  <a:cubicBezTo>
                    <a:pt x="170" y="111"/>
                    <a:pt x="71" y="84"/>
                    <a:pt x="3" y="17"/>
                  </a:cubicBezTo>
                  <a:cubicBezTo>
                    <a:pt x="1" y="15"/>
                    <a:pt x="0" y="12"/>
                    <a:pt x="1" y="8"/>
                  </a:cubicBezTo>
                  <a:cubicBezTo>
                    <a:pt x="2" y="4"/>
                    <a:pt x="5" y="1"/>
                    <a:pt x="8" y="0"/>
                  </a:cubicBezTo>
                  <a:cubicBezTo>
                    <a:pt x="12" y="0"/>
                    <a:pt x="15" y="0"/>
                    <a:pt x="18" y="3"/>
                  </a:cubicBezTo>
                  <a:cubicBezTo>
                    <a:pt x="77" y="62"/>
                    <a:pt x="159" y="86"/>
                    <a:pt x="239" y="109"/>
                  </a:cubicBezTo>
                  <a:cubicBezTo>
                    <a:pt x="252" y="113"/>
                    <a:pt x="252" y="113"/>
                    <a:pt x="252" y="113"/>
                  </a:cubicBezTo>
                  <a:cubicBezTo>
                    <a:pt x="343" y="139"/>
                    <a:pt x="449" y="160"/>
                    <a:pt x="550" y="114"/>
                  </a:cubicBezTo>
                  <a:cubicBezTo>
                    <a:pt x="550" y="114"/>
                    <a:pt x="550" y="114"/>
                    <a:pt x="550" y="114"/>
                  </a:cubicBezTo>
                  <a:cubicBezTo>
                    <a:pt x="554" y="112"/>
                    <a:pt x="558" y="113"/>
                    <a:pt x="561" y="115"/>
                  </a:cubicBezTo>
                  <a:cubicBezTo>
                    <a:pt x="564" y="117"/>
                    <a:pt x="566" y="121"/>
                    <a:pt x="566" y="125"/>
                  </a:cubicBezTo>
                  <a:cubicBezTo>
                    <a:pt x="565" y="128"/>
                    <a:pt x="563" y="130"/>
                    <a:pt x="560" y="132"/>
                  </a:cubicBezTo>
                  <a:cubicBezTo>
                    <a:pt x="517" y="151"/>
                    <a:pt x="470" y="161"/>
                    <a:pt x="419" y="161"/>
                  </a:cubicBezTo>
                  <a:close/>
                  <a:moveTo>
                    <a:pt x="11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8" y="6"/>
                    <a:pt x="6" y="8"/>
                    <a:pt x="6" y="10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73" y="79"/>
                    <a:pt x="172" y="106"/>
                    <a:pt x="259" y="130"/>
                  </a:cubicBezTo>
                  <a:cubicBezTo>
                    <a:pt x="268" y="133"/>
                    <a:pt x="268" y="133"/>
                    <a:pt x="268" y="133"/>
                  </a:cubicBezTo>
                  <a:cubicBezTo>
                    <a:pt x="385" y="165"/>
                    <a:pt x="477" y="163"/>
                    <a:pt x="558" y="127"/>
                  </a:cubicBezTo>
                  <a:cubicBezTo>
                    <a:pt x="559" y="126"/>
                    <a:pt x="560" y="125"/>
                    <a:pt x="560" y="124"/>
                  </a:cubicBezTo>
                  <a:cubicBezTo>
                    <a:pt x="560" y="122"/>
                    <a:pt x="559" y="121"/>
                    <a:pt x="558" y="119"/>
                  </a:cubicBezTo>
                  <a:cubicBezTo>
                    <a:pt x="557" y="119"/>
                    <a:pt x="555" y="118"/>
                    <a:pt x="553" y="119"/>
                  </a:cubicBezTo>
                  <a:cubicBezTo>
                    <a:pt x="553" y="119"/>
                    <a:pt x="553" y="119"/>
                    <a:pt x="553" y="119"/>
                  </a:cubicBezTo>
                  <a:cubicBezTo>
                    <a:pt x="449" y="166"/>
                    <a:pt x="342" y="145"/>
                    <a:pt x="251" y="118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157" y="91"/>
                    <a:pt x="74" y="67"/>
                    <a:pt x="14" y="7"/>
                  </a:cubicBezTo>
                  <a:cubicBezTo>
                    <a:pt x="13" y="6"/>
                    <a:pt x="12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24"/>
            <p:cNvSpPr>
              <a:spLocks/>
            </p:cNvSpPr>
            <p:nvPr/>
          </p:nvSpPr>
          <p:spPr bwMode="auto">
            <a:xfrm>
              <a:off x="3119" y="2742"/>
              <a:ext cx="269" cy="360"/>
            </a:xfrm>
            <a:custGeom>
              <a:avLst/>
              <a:gdLst>
                <a:gd name="T0" fmla="*/ 103 w 191"/>
                <a:gd name="T1" fmla="*/ 28 h 256"/>
                <a:gd name="T2" fmla="*/ 43 w 191"/>
                <a:gd name="T3" fmla="*/ 7 h 256"/>
                <a:gd name="T4" fmla="*/ 15 w 191"/>
                <a:gd name="T5" fmla="*/ 28 h 256"/>
                <a:gd name="T6" fmla="*/ 30 w 191"/>
                <a:gd name="T7" fmla="*/ 146 h 256"/>
                <a:gd name="T8" fmla="*/ 184 w 191"/>
                <a:gd name="T9" fmla="*/ 209 h 256"/>
                <a:gd name="T10" fmla="*/ 173 w 191"/>
                <a:gd name="T11" fmla="*/ 199 h 256"/>
                <a:gd name="T12" fmla="*/ 41 w 191"/>
                <a:gd name="T13" fmla="*/ 135 h 256"/>
                <a:gd name="T14" fmla="*/ 73 w 191"/>
                <a:gd name="T15" fmla="*/ 32 h 256"/>
                <a:gd name="T16" fmla="*/ 110 w 191"/>
                <a:gd name="T17" fmla="*/ 41 h 256"/>
                <a:gd name="T18" fmla="*/ 103 w 191"/>
                <a:gd name="T19" fmla="*/ 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256">
                  <a:moveTo>
                    <a:pt x="103" y="28"/>
                  </a:moveTo>
                  <a:cubicBezTo>
                    <a:pt x="91" y="34"/>
                    <a:pt x="61" y="4"/>
                    <a:pt x="43" y="7"/>
                  </a:cubicBezTo>
                  <a:cubicBezTo>
                    <a:pt x="29" y="9"/>
                    <a:pt x="21" y="16"/>
                    <a:pt x="15" y="28"/>
                  </a:cubicBezTo>
                  <a:cubicBezTo>
                    <a:pt x="0" y="62"/>
                    <a:pt x="11" y="115"/>
                    <a:pt x="30" y="146"/>
                  </a:cubicBezTo>
                  <a:cubicBezTo>
                    <a:pt x="57" y="190"/>
                    <a:pt x="133" y="256"/>
                    <a:pt x="184" y="209"/>
                  </a:cubicBezTo>
                  <a:cubicBezTo>
                    <a:pt x="191" y="203"/>
                    <a:pt x="180" y="192"/>
                    <a:pt x="173" y="199"/>
                  </a:cubicBezTo>
                  <a:cubicBezTo>
                    <a:pt x="131" y="238"/>
                    <a:pt x="61" y="171"/>
                    <a:pt x="41" y="135"/>
                  </a:cubicBezTo>
                  <a:cubicBezTo>
                    <a:pt x="28" y="113"/>
                    <a:pt x="4" y="0"/>
                    <a:pt x="73" y="32"/>
                  </a:cubicBezTo>
                  <a:cubicBezTo>
                    <a:pt x="88" y="39"/>
                    <a:pt x="94" y="49"/>
                    <a:pt x="110" y="41"/>
                  </a:cubicBezTo>
                  <a:cubicBezTo>
                    <a:pt x="119" y="37"/>
                    <a:pt x="111" y="24"/>
                    <a:pt x="103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25"/>
            <p:cNvSpPr>
              <a:spLocks noEditPoints="1"/>
            </p:cNvSpPr>
            <p:nvPr/>
          </p:nvSpPr>
          <p:spPr bwMode="auto">
            <a:xfrm>
              <a:off x="3115" y="2745"/>
              <a:ext cx="270" cy="318"/>
            </a:xfrm>
            <a:custGeom>
              <a:avLst/>
              <a:gdLst>
                <a:gd name="T0" fmla="*/ 146 w 192"/>
                <a:gd name="T1" fmla="*/ 226 h 226"/>
                <a:gd name="T2" fmla="*/ 137 w 192"/>
                <a:gd name="T3" fmla="*/ 226 h 226"/>
                <a:gd name="T4" fmla="*/ 30 w 192"/>
                <a:gd name="T5" fmla="*/ 145 h 226"/>
                <a:gd name="T6" fmla="*/ 16 w 192"/>
                <a:gd name="T7" fmla="*/ 25 h 226"/>
                <a:gd name="T8" fmla="*/ 45 w 192"/>
                <a:gd name="T9" fmla="*/ 2 h 226"/>
                <a:gd name="T10" fmla="*/ 80 w 192"/>
                <a:gd name="T11" fmla="*/ 14 h 226"/>
                <a:gd name="T12" fmla="*/ 104 w 192"/>
                <a:gd name="T13" fmla="*/ 24 h 226"/>
                <a:gd name="T14" fmla="*/ 115 w 192"/>
                <a:gd name="T15" fmla="*/ 24 h 226"/>
                <a:gd name="T16" fmla="*/ 120 w 192"/>
                <a:gd name="T17" fmla="*/ 34 h 226"/>
                <a:gd name="T18" fmla="*/ 114 w 192"/>
                <a:gd name="T19" fmla="*/ 41 h 226"/>
                <a:gd name="T20" fmla="*/ 85 w 192"/>
                <a:gd name="T21" fmla="*/ 38 h 226"/>
                <a:gd name="T22" fmla="*/ 75 w 192"/>
                <a:gd name="T23" fmla="*/ 33 h 226"/>
                <a:gd name="T24" fmla="*/ 40 w 192"/>
                <a:gd name="T25" fmla="*/ 33 h 226"/>
                <a:gd name="T26" fmla="*/ 46 w 192"/>
                <a:gd name="T27" fmla="*/ 132 h 226"/>
                <a:gd name="T28" fmla="*/ 138 w 192"/>
                <a:gd name="T29" fmla="*/ 205 h 226"/>
                <a:gd name="T30" fmla="*/ 174 w 192"/>
                <a:gd name="T31" fmla="*/ 195 h 226"/>
                <a:gd name="T32" fmla="*/ 189 w 192"/>
                <a:gd name="T33" fmla="*/ 195 h 226"/>
                <a:gd name="T34" fmla="*/ 192 w 192"/>
                <a:gd name="T35" fmla="*/ 202 h 226"/>
                <a:gd name="T36" fmla="*/ 189 w 192"/>
                <a:gd name="T37" fmla="*/ 209 h 226"/>
                <a:gd name="T38" fmla="*/ 146 w 192"/>
                <a:gd name="T39" fmla="*/ 226 h 226"/>
                <a:gd name="T40" fmla="*/ 48 w 192"/>
                <a:gd name="T41" fmla="*/ 7 h 226"/>
                <a:gd name="T42" fmla="*/ 46 w 192"/>
                <a:gd name="T43" fmla="*/ 8 h 226"/>
                <a:gd name="T44" fmla="*/ 21 w 192"/>
                <a:gd name="T45" fmla="*/ 27 h 226"/>
                <a:gd name="T46" fmla="*/ 35 w 192"/>
                <a:gd name="T47" fmla="*/ 142 h 226"/>
                <a:gd name="T48" fmla="*/ 138 w 192"/>
                <a:gd name="T49" fmla="*/ 220 h 226"/>
                <a:gd name="T50" fmla="*/ 185 w 192"/>
                <a:gd name="T51" fmla="*/ 205 h 226"/>
                <a:gd name="T52" fmla="*/ 186 w 192"/>
                <a:gd name="T53" fmla="*/ 202 h 226"/>
                <a:gd name="T54" fmla="*/ 185 w 192"/>
                <a:gd name="T55" fmla="*/ 199 h 226"/>
                <a:gd name="T56" fmla="*/ 178 w 192"/>
                <a:gd name="T57" fmla="*/ 199 h 226"/>
                <a:gd name="T58" fmla="*/ 137 w 192"/>
                <a:gd name="T59" fmla="*/ 211 h 226"/>
                <a:gd name="T60" fmla="*/ 41 w 192"/>
                <a:gd name="T61" fmla="*/ 134 h 226"/>
                <a:gd name="T62" fmla="*/ 36 w 192"/>
                <a:gd name="T63" fmla="*/ 30 h 226"/>
                <a:gd name="T64" fmla="*/ 78 w 192"/>
                <a:gd name="T65" fmla="*/ 28 h 226"/>
                <a:gd name="T66" fmla="*/ 88 w 192"/>
                <a:gd name="T67" fmla="*/ 33 h 226"/>
                <a:gd name="T68" fmla="*/ 112 w 192"/>
                <a:gd name="T69" fmla="*/ 36 h 226"/>
                <a:gd name="T70" fmla="*/ 114 w 192"/>
                <a:gd name="T71" fmla="*/ 33 h 226"/>
                <a:gd name="T72" fmla="*/ 112 w 192"/>
                <a:gd name="T73" fmla="*/ 29 h 226"/>
                <a:gd name="T74" fmla="*/ 107 w 192"/>
                <a:gd name="T75" fmla="*/ 29 h 226"/>
                <a:gd name="T76" fmla="*/ 107 w 192"/>
                <a:gd name="T77" fmla="*/ 29 h 226"/>
                <a:gd name="T78" fmla="*/ 77 w 192"/>
                <a:gd name="T79" fmla="*/ 19 h 226"/>
                <a:gd name="T80" fmla="*/ 48 w 192"/>
                <a:gd name="T81" fmla="*/ 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26">
                  <a:moveTo>
                    <a:pt x="146" y="226"/>
                  </a:moveTo>
                  <a:cubicBezTo>
                    <a:pt x="143" y="226"/>
                    <a:pt x="140" y="226"/>
                    <a:pt x="137" y="226"/>
                  </a:cubicBezTo>
                  <a:cubicBezTo>
                    <a:pt x="97" y="220"/>
                    <a:pt x="52" y="180"/>
                    <a:pt x="30" y="145"/>
                  </a:cubicBezTo>
                  <a:cubicBezTo>
                    <a:pt x="11" y="114"/>
                    <a:pt x="0" y="60"/>
                    <a:pt x="16" y="25"/>
                  </a:cubicBezTo>
                  <a:cubicBezTo>
                    <a:pt x="22" y="11"/>
                    <a:pt x="31" y="4"/>
                    <a:pt x="45" y="2"/>
                  </a:cubicBezTo>
                  <a:cubicBezTo>
                    <a:pt x="56" y="0"/>
                    <a:pt x="68" y="8"/>
                    <a:pt x="80" y="14"/>
                  </a:cubicBezTo>
                  <a:cubicBezTo>
                    <a:pt x="90" y="20"/>
                    <a:pt x="100" y="26"/>
                    <a:pt x="104" y="24"/>
                  </a:cubicBezTo>
                  <a:cubicBezTo>
                    <a:pt x="108" y="22"/>
                    <a:pt x="112" y="22"/>
                    <a:pt x="115" y="24"/>
                  </a:cubicBezTo>
                  <a:cubicBezTo>
                    <a:pt x="118" y="26"/>
                    <a:pt x="120" y="30"/>
                    <a:pt x="120" y="34"/>
                  </a:cubicBezTo>
                  <a:cubicBezTo>
                    <a:pt x="120" y="37"/>
                    <a:pt x="118" y="40"/>
                    <a:pt x="114" y="41"/>
                  </a:cubicBezTo>
                  <a:cubicBezTo>
                    <a:pt x="101" y="48"/>
                    <a:pt x="93" y="43"/>
                    <a:pt x="85" y="38"/>
                  </a:cubicBezTo>
                  <a:cubicBezTo>
                    <a:pt x="82" y="36"/>
                    <a:pt x="79" y="35"/>
                    <a:pt x="75" y="33"/>
                  </a:cubicBezTo>
                  <a:cubicBezTo>
                    <a:pt x="59" y="26"/>
                    <a:pt x="47" y="26"/>
                    <a:pt x="40" y="33"/>
                  </a:cubicBezTo>
                  <a:cubicBezTo>
                    <a:pt x="22" y="53"/>
                    <a:pt x="37" y="116"/>
                    <a:pt x="46" y="132"/>
                  </a:cubicBezTo>
                  <a:cubicBezTo>
                    <a:pt x="62" y="159"/>
                    <a:pt x="102" y="200"/>
                    <a:pt x="138" y="205"/>
                  </a:cubicBezTo>
                  <a:cubicBezTo>
                    <a:pt x="152" y="207"/>
                    <a:pt x="164" y="204"/>
                    <a:pt x="174" y="195"/>
                  </a:cubicBezTo>
                  <a:cubicBezTo>
                    <a:pt x="179" y="190"/>
                    <a:pt x="185" y="192"/>
                    <a:pt x="189" y="195"/>
                  </a:cubicBezTo>
                  <a:cubicBezTo>
                    <a:pt x="191" y="197"/>
                    <a:pt x="192" y="199"/>
                    <a:pt x="192" y="202"/>
                  </a:cubicBezTo>
                  <a:cubicBezTo>
                    <a:pt x="192" y="204"/>
                    <a:pt x="191" y="207"/>
                    <a:pt x="189" y="209"/>
                  </a:cubicBezTo>
                  <a:cubicBezTo>
                    <a:pt x="176" y="220"/>
                    <a:pt x="162" y="226"/>
                    <a:pt x="146" y="226"/>
                  </a:cubicBezTo>
                  <a:close/>
                  <a:moveTo>
                    <a:pt x="48" y="7"/>
                  </a:moveTo>
                  <a:cubicBezTo>
                    <a:pt x="47" y="7"/>
                    <a:pt x="47" y="7"/>
                    <a:pt x="46" y="8"/>
                  </a:cubicBezTo>
                  <a:cubicBezTo>
                    <a:pt x="34" y="9"/>
                    <a:pt x="26" y="15"/>
                    <a:pt x="21" y="27"/>
                  </a:cubicBezTo>
                  <a:cubicBezTo>
                    <a:pt x="6" y="60"/>
                    <a:pt x="17" y="113"/>
                    <a:pt x="35" y="142"/>
                  </a:cubicBezTo>
                  <a:cubicBezTo>
                    <a:pt x="56" y="176"/>
                    <a:pt x="99" y="215"/>
                    <a:pt x="138" y="220"/>
                  </a:cubicBezTo>
                  <a:cubicBezTo>
                    <a:pt x="156" y="222"/>
                    <a:pt x="172" y="217"/>
                    <a:pt x="185" y="205"/>
                  </a:cubicBezTo>
                  <a:cubicBezTo>
                    <a:pt x="186" y="204"/>
                    <a:pt x="186" y="203"/>
                    <a:pt x="186" y="202"/>
                  </a:cubicBezTo>
                  <a:cubicBezTo>
                    <a:pt x="186" y="201"/>
                    <a:pt x="186" y="200"/>
                    <a:pt x="185" y="199"/>
                  </a:cubicBezTo>
                  <a:cubicBezTo>
                    <a:pt x="184" y="198"/>
                    <a:pt x="181" y="196"/>
                    <a:pt x="178" y="199"/>
                  </a:cubicBezTo>
                  <a:cubicBezTo>
                    <a:pt x="167" y="209"/>
                    <a:pt x="153" y="213"/>
                    <a:pt x="137" y="211"/>
                  </a:cubicBezTo>
                  <a:cubicBezTo>
                    <a:pt x="100" y="205"/>
                    <a:pt x="57" y="163"/>
                    <a:pt x="41" y="134"/>
                  </a:cubicBezTo>
                  <a:cubicBezTo>
                    <a:pt x="31" y="117"/>
                    <a:pt x="16" y="52"/>
                    <a:pt x="36" y="30"/>
                  </a:cubicBezTo>
                  <a:cubicBezTo>
                    <a:pt x="45" y="20"/>
                    <a:pt x="59" y="19"/>
                    <a:pt x="78" y="28"/>
                  </a:cubicBezTo>
                  <a:cubicBezTo>
                    <a:pt x="81" y="30"/>
                    <a:pt x="85" y="32"/>
                    <a:pt x="88" y="33"/>
                  </a:cubicBezTo>
                  <a:cubicBezTo>
                    <a:pt x="96" y="39"/>
                    <a:pt x="101" y="42"/>
                    <a:pt x="112" y="36"/>
                  </a:cubicBezTo>
                  <a:cubicBezTo>
                    <a:pt x="113" y="36"/>
                    <a:pt x="114" y="35"/>
                    <a:pt x="114" y="33"/>
                  </a:cubicBezTo>
                  <a:cubicBezTo>
                    <a:pt x="114" y="32"/>
                    <a:pt x="113" y="30"/>
                    <a:pt x="112" y="29"/>
                  </a:cubicBezTo>
                  <a:cubicBezTo>
                    <a:pt x="111" y="28"/>
                    <a:pt x="109" y="27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0" y="32"/>
                    <a:pt x="89" y="26"/>
                    <a:pt x="77" y="19"/>
                  </a:cubicBezTo>
                  <a:cubicBezTo>
                    <a:pt x="67" y="14"/>
                    <a:pt x="56" y="7"/>
                    <a:pt x="48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26"/>
            <p:cNvSpPr>
              <a:spLocks/>
            </p:cNvSpPr>
            <p:nvPr/>
          </p:nvSpPr>
          <p:spPr bwMode="auto">
            <a:xfrm>
              <a:off x="3253" y="2716"/>
              <a:ext cx="111" cy="217"/>
            </a:xfrm>
            <a:custGeom>
              <a:avLst/>
              <a:gdLst>
                <a:gd name="T0" fmla="*/ 62 w 79"/>
                <a:gd name="T1" fmla="*/ 148 h 155"/>
                <a:gd name="T2" fmla="*/ 77 w 79"/>
                <a:gd name="T3" fmla="*/ 84 h 155"/>
                <a:gd name="T4" fmla="*/ 57 w 79"/>
                <a:gd name="T5" fmla="*/ 16 h 155"/>
                <a:gd name="T6" fmla="*/ 24 w 79"/>
                <a:gd name="T7" fmla="*/ 8 h 155"/>
                <a:gd name="T8" fmla="*/ 6 w 79"/>
                <a:gd name="T9" fmla="*/ 48 h 155"/>
                <a:gd name="T10" fmla="*/ 17 w 79"/>
                <a:gd name="T11" fmla="*/ 59 h 155"/>
                <a:gd name="T12" fmla="*/ 24 w 79"/>
                <a:gd name="T13" fmla="*/ 46 h 155"/>
                <a:gd name="T14" fmla="*/ 27 w 79"/>
                <a:gd name="T15" fmla="*/ 33 h 155"/>
                <a:gd name="T16" fmla="*/ 39 w 79"/>
                <a:gd name="T17" fmla="*/ 27 h 155"/>
                <a:gd name="T18" fmla="*/ 51 w 79"/>
                <a:gd name="T19" fmla="*/ 138 h 155"/>
                <a:gd name="T20" fmla="*/ 62 w 79"/>
                <a:gd name="T21" fmla="*/ 14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55">
                  <a:moveTo>
                    <a:pt x="62" y="148"/>
                  </a:moveTo>
                  <a:cubicBezTo>
                    <a:pt x="79" y="131"/>
                    <a:pt x="78" y="106"/>
                    <a:pt x="77" y="84"/>
                  </a:cubicBezTo>
                  <a:cubicBezTo>
                    <a:pt x="76" y="61"/>
                    <a:pt x="71" y="34"/>
                    <a:pt x="57" y="16"/>
                  </a:cubicBezTo>
                  <a:cubicBezTo>
                    <a:pt x="49" y="6"/>
                    <a:pt x="35" y="0"/>
                    <a:pt x="24" y="8"/>
                  </a:cubicBezTo>
                  <a:cubicBezTo>
                    <a:pt x="10" y="17"/>
                    <a:pt x="16" y="37"/>
                    <a:pt x="6" y="48"/>
                  </a:cubicBezTo>
                  <a:cubicBezTo>
                    <a:pt x="0" y="55"/>
                    <a:pt x="10" y="66"/>
                    <a:pt x="17" y="59"/>
                  </a:cubicBezTo>
                  <a:cubicBezTo>
                    <a:pt x="20" y="55"/>
                    <a:pt x="22" y="51"/>
                    <a:pt x="24" y="46"/>
                  </a:cubicBezTo>
                  <a:cubicBezTo>
                    <a:pt x="25" y="42"/>
                    <a:pt x="26" y="37"/>
                    <a:pt x="27" y="33"/>
                  </a:cubicBezTo>
                  <a:cubicBezTo>
                    <a:pt x="30" y="22"/>
                    <a:pt x="27" y="22"/>
                    <a:pt x="39" y="27"/>
                  </a:cubicBezTo>
                  <a:cubicBezTo>
                    <a:pt x="68" y="37"/>
                    <a:pt x="71" y="118"/>
                    <a:pt x="51" y="138"/>
                  </a:cubicBezTo>
                  <a:cubicBezTo>
                    <a:pt x="44" y="144"/>
                    <a:pt x="55" y="155"/>
                    <a:pt x="62" y="1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27"/>
            <p:cNvSpPr>
              <a:spLocks noEditPoints="1"/>
            </p:cNvSpPr>
            <p:nvPr/>
          </p:nvSpPr>
          <p:spPr bwMode="auto">
            <a:xfrm>
              <a:off x="3254" y="2710"/>
              <a:ext cx="114" cy="221"/>
            </a:xfrm>
            <a:custGeom>
              <a:avLst/>
              <a:gdLst>
                <a:gd name="T0" fmla="*/ 56 w 81"/>
                <a:gd name="T1" fmla="*/ 157 h 157"/>
                <a:gd name="T2" fmla="*/ 48 w 81"/>
                <a:gd name="T3" fmla="*/ 154 h 157"/>
                <a:gd name="T4" fmla="*/ 48 w 81"/>
                <a:gd name="T5" fmla="*/ 140 h 157"/>
                <a:gd name="T6" fmla="*/ 58 w 81"/>
                <a:gd name="T7" fmla="*/ 67 h 157"/>
                <a:gd name="T8" fmla="*/ 37 w 81"/>
                <a:gd name="T9" fmla="*/ 33 h 157"/>
                <a:gd name="T10" fmla="*/ 35 w 81"/>
                <a:gd name="T11" fmla="*/ 32 h 157"/>
                <a:gd name="T12" fmla="*/ 30 w 81"/>
                <a:gd name="T13" fmla="*/ 31 h 157"/>
                <a:gd name="T14" fmla="*/ 30 w 81"/>
                <a:gd name="T15" fmla="*/ 33 h 157"/>
                <a:gd name="T16" fmla="*/ 29 w 81"/>
                <a:gd name="T17" fmla="*/ 37 h 157"/>
                <a:gd name="T18" fmla="*/ 27 w 81"/>
                <a:gd name="T19" fmla="*/ 43 h 157"/>
                <a:gd name="T20" fmla="*/ 26 w 81"/>
                <a:gd name="T21" fmla="*/ 51 h 157"/>
                <a:gd name="T22" fmla="*/ 18 w 81"/>
                <a:gd name="T23" fmla="*/ 64 h 157"/>
                <a:gd name="T24" fmla="*/ 9 w 81"/>
                <a:gd name="T25" fmla="*/ 68 h 157"/>
                <a:gd name="T26" fmla="*/ 1 w 81"/>
                <a:gd name="T27" fmla="*/ 60 h 157"/>
                <a:gd name="T28" fmla="*/ 3 w 81"/>
                <a:gd name="T29" fmla="*/ 50 h 157"/>
                <a:gd name="T30" fmla="*/ 9 w 81"/>
                <a:gd name="T31" fmla="*/ 33 h 157"/>
                <a:gd name="T32" fmla="*/ 21 w 81"/>
                <a:gd name="T33" fmla="*/ 10 h 157"/>
                <a:gd name="T34" fmla="*/ 58 w 81"/>
                <a:gd name="T35" fmla="*/ 18 h 157"/>
                <a:gd name="T36" fmla="*/ 78 w 81"/>
                <a:gd name="T37" fmla="*/ 87 h 157"/>
                <a:gd name="T38" fmla="*/ 78 w 81"/>
                <a:gd name="T39" fmla="*/ 88 h 157"/>
                <a:gd name="T40" fmla="*/ 63 w 81"/>
                <a:gd name="T41" fmla="*/ 154 h 157"/>
                <a:gd name="T42" fmla="*/ 63 w 81"/>
                <a:gd name="T43" fmla="*/ 154 h 157"/>
                <a:gd name="T44" fmla="*/ 56 w 81"/>
                <a:gd name="T45" fmla="*/ 157 h 157"/>
                <a:gd name="T46" fmla="*/ 30 w 81"/>
                <a:gd name="T47" fmla="*/ 25 h 157"/>
                <a:gd name="T48" fmla="*/ 37 w 81"/>
                <a:gd name="T49" fmla="*/ 27 h 157"/>
                <a:gd name="T50" fmla="*/ 39 w 81"/>
                <a:gd name="T51" fmla="*/ 28 h 157"/>
                <a:gd name="T52" fmla="*/ 63 w 81"/>
                <a:gd name="T53" fmla="*/ 66 h 157"/>
                <a:gd name="T54" fmla="*/ 52 w 81"/>
                <a:gd name="T55" fmla="*/ 144 h 157"/>
                <a:gd name="T56" fmla="*/ 52 w 81"/>
                <a:gd name="T57" fmla="*/ 150 h 157"/>
                <a:gd name="T58" fmla="*/ 59 w 81"/>
                <a:gd name="T59" fmla="*/ 150 h 157"/>
                <a:gd name="T60" fmla="*/ 59 w 81"/>
                <a:gd name="T61" fmla="*/ 150 h 157"/>
                <a:gd name="T62" fmla="*/ 73 w 81"/>
                <a:gd name="T63" fmla="*/ 89 h 157"/>
                <a:gd name="T64" fmla="*/ 73 w 81"/>
                <a:gd name="T65" fmla="*/ 88 h 157"/>
                <a:gd name="T66" fmla="*/ 54 w 81"/>
                <a:gd name="T67" fmla="*/ 22 h 157"/>
                <a:gd name="T68" fmla="*/ 24 w 81"/>
                <a:gd name="T69" fmla="*/ 14 h 157"/>
                <a:gd name="T70" fmla="*/ 15 w 81"/>
                <a:gd name="T71" fmla="*/ 34 h 157"/>
                <a:gd name="T72" fmla="*/ 7 w 81"/>
                <a:gd name="T73" fmla="*/ 54 h 157"/>
                <a:gd name="T74" fmla="*/ 6 w 81"/>
                <a:gd name="T75" fmla="*/ 59 h 157"/>
                <a:gd name="T76" fmla="*/ 10 w 81"/>
                <a:gd name="T77" fmla="*/ 62 h 157"/>
                <a:gd name="T78" fmla="*/ 14 w 81"/>
                <a:gd name="T79" fmla="*/ 61 h 157"/>
                <a:gd name="T80" fmla="*/ 20 w 81"/>
                <a:gd name="T81" fmla="*/ 49 h 157"/>
                <a:gd name="T82" fmla="*/ 22 w 81"/>
                <a:gd name="T83" fmla="*/ 42 h 157"/>
                <a:gd name="T84" fmla="*/ 23 w 81"/>
                <a:gd name="T85" fmla="*/ 36 h 157"/>
                <a:gd name="T86" fmla="*/ 24 w 81"/>
                <a:gd name="T87" fmla="*/ 31 h 157"/>
                <a:gd name="T88" fmla="*/ 27 w 81"/>
                <a:gd name="T89" fmla="*/ 25 h 157"/>
                <a:gd name="T90" fmla="*/ 30 w 81"/>
                <a:gd name="T91" fmla="*/ 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157">
                  <a:moveTo>
                    <a:pt x="56" y="157"/>
                  </a:moveTo>
                  <a:cubicBezTo>
                    <a:pt x="53" y="157"/>
                    <a:pt x="50" y="156"/>
                    <a:pt x="48" y="154"/>
                  </a:cubicBezTo>
                  <a:cubicBezTo>
                    <a:pt x="45" y="150"/>
                    <a:pt x="43" y="144"/>
                    <a:pt x="48" y="140"/>
                  </a:cubicBezTo>
                  <a:cubicBezTo>
                    <a:pt x="59" y="129"/>
                    <a:pt x="64" y="96"/>
                    <a:pt x="58" y="67"/>
                  </a:cubicBezTo>
                  <a:cubicBezTo>
                    <a:pt x="54" y="49"/>
                    <a:pt x="46" y="37"/>
                    <a:pt x="37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2"/>
                    <a:pt x="31" y="31"/>
                    <a:pt x="30" y="31"/>
                  </a:cubicBezTo>
                  <a:cubicBezTo>
                    <a:pt x="30" y="31"/>
                    <a:pt x="30" y="32"/>
                    <a:pt x="30" y="33"/>
                  </a:cubicBezTo>
                  <a:cubicBezTo>
                    <a:pt x="30" y="34"/>
                    <a:pt x="29" y="35"/>
                    <a:pt x="29" y="37"/>
                  </a:cubicBezTo>
                  <a:cubicBezTo>
                    <a:pt x="28" y="39"/>
                    <a:pt x="28" y="41"/>
                    <a:pt x="27" y="43"/>
                  </a:cubicBezTo>
                  <a:cubicBezTo>
                    <a:pt x="27" y="45"/>
                    <a:pt x="26" y="48"/>
                    <a:pt x="26" y="51"/>
                  </a:cubicBezTo>
                  <a:cubicBezTo>
                    <a:pt x="23" y="57"/>
                    <a:pt x="21" y="61"/>
                    <a:pt x="18" y="64"/>
                  </a:cubicBezTo>
                  <a:cubicBezTo>
                    <a:pt x="16" y="67"/>
                    <a:pt x="12" y="68"/>
                    <a:pt x="9" y="68"/>
                  </a:cubicBezTo>
                  <a:cubicBezTo>
                    <a:pt x="6" y="67"/>
                    <a:pt x="2" y="64"/>
                    <a:pt x="1" y="60"/>
                  </a:cubicBezTo>
                  <a:cubicBezTo>
                    <a:pt x="0" y="57"/>
                    <a:pt x="1" y="53"/>
                    <a:pt x="3" y="50"/>
                  </a:cubicBezTo>
                  <a:cubicBezTo>
                    <a:pt x="7" y="46"/>
                    <a:pt x="8" y="40"/>
                    <a:pt x="9" y="33"/>
                  </a:cubicBezTo>
                  <a:cubicBezTo>
                    <a:pt x="11" y="24"/>
                    <a:pt x="13" y="15"/>
                    <a:pt x="21" y="10"/>
                  </a:cubicBezTo>
                  <a:cubicBezTo>
                    <a:pt x="34" y="0"/>
                    <a:pt x="49" y="7"/>
                    <a:pt x="58" y="18"/>
                  </a:cubicBezTo>
                  <a:cubicBezTo>
                    <a:pt x="70" y="33"/>
                    <a:pt x="77" y="57"/>
                    <a:pt x="78" y="87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9" y="111"/>
                    <a:pt x="81" y="136"/>
                    <a:pt x="63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0" y="156"/>
                    <a:pt x="58" y="157"/>
                    <a:pt x="56" y="157"/>
                  </a:cubicBezTo>
                  <a:close/>
                  <a:moveTo>
                    <a:pt x="30" y="25"/>
                  </a:moveTo>
                  <a:cubicBezTo>
                    <a:pt x="31" y="25"/>
                    <a:pt x="34" y="26"/>
                    <a:pt x="37" y="27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50" y="32"/>
                    <a:pt x="59" y="46"/>
                    <a:pt x="63" y="66"/>
                  </a:cubicBezTo>
                  <a:cubicBezTo>
                    <a:pt x="69" y="93"/>
                    <a:pt x="66" y="130"/>
                    <a:pt x="52" y="144"/>
                  </a:cubicBezTo>
                  <a:cubicBezTo>
                    <a:pt x="50" y="146"/>
                    <a:pt x="51" y="148"/>
                    <a:pt x="52" y="150"/>
                  </a:cubicBezTo>
                  <a:cubicBezTo>
                    <a:pt x="53" y="151"/>
                    <a:pt x="56" y="153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75" y="134"/>
                    <a:pt x="74" y="111"/>
                    <a:pt x="73" y="89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2" y="58"/>
                    <a:pt x="65" y="36"/>
                    <a:pt x="54" y="22"/>
                  </a:cubicBezTo>
                  <a:cubicBezTo>
                    <a:pt x="46" y="12"/>
                    <a:pt x="34" y="7"/>
                    <a:pt x="24" y="14"/>
                  </a:cubicBezTo>
                  <a:cubicBezTo>
                    <a:pt x="18" y="19"/>
                    <a:pt x="16" y="26"/>
                    <a:pt x="15" y="34"/>
                  </a:cubicBezTo>
                  <a:cubicBezTo>
                    <a:pt x="14" y="41"/>
                    <a:pt x="12" y="48"/>
                    <a:pt x="7" y="54"/>
                  </a:cubicBezTo>
                  <a:cubicBezTo>
                    <a:pt x="6" y="56"/>
                    <a:pt x="6" y="58"/>
                    <a:pt x="6" y="59"/>
                  </a:cubicBezTo>
                  <a:cubicBezTo>
                    <a:pt x="7" y="60"/>
                    <a:pt x="9" y="62"/>
                    <a:pt x="10" y="62"/>
                  </a:cubicBezTo>
                  <a:cubicBezTo>
                    <a:pt x="11" y="63"/>
                    <a:pt x="13" y="62"/>
                    <a:pt x="14" y="61"/>
                  </a:cubicBezTo>
                  <a:cubicBezTo>
                    <a:pt x="16" y="58"/>
                    <a:pt x="18" y="54"/>
                    <a:pt x="20" y="49"/>
                  </a:cubicBezTo>
                  <a:cubicBezTo>
                    <a:pt x="21" y="47"/>
                    <a:pt x="22" y="44"/>
                    <a:pt x="22" y="42"/>
                  </a:cubicBezTo>
                  <a:cubicBezTo>
                    <a:pt x="22" y="40"/>
                    <a:pt x="23" y="38"/>
                    <a:pt x="23" y="36"/>
                  </a:cubicBezTo>
                  <a:cubicBezTo>
                    <a:pt x="24" y="34"/>
                    <a:pt x="24" y="33"/>
                    <a:pt x="24" y="31"/>
                  </a:cubicBezTo>
                  <a:cubicBezTo>
                    <a:pt x="25" y="29"/>
                    <a:pt x="25" y="27"/>
                    <a:pt x="27" y="25"/>
                  </a:cubicBezTo>
                  <a:cubicBezTo>
                    <a:pt x="28" y="25"/>
                    <a:pt x="29" y="25"/>
                    <a:pt x="30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4981" y="3360"/>
              <a:ext cx="54" cy="314"/>
            </a:xfrm>
            <a:custGeom>
              <a:avLst/>
              <a:gdLst>
                <a:gd name="T0" fmla="*/ 3 w 39"/>
                <a:gd name="T1" fmla="*/ 13 h 223"/>
                <a:gd name="T2" fmla="*/ 8 w 39"/>
                <a:gd name="T3" fmla="*/ 210 h 223"/>
                <a:gd name="T4" fmla="*/ 22 w 39"/>
                <a:gd name="T5" fmla="*/ 214 h 223"/>
                <a:gd name="T6" fmla="*/ 17 w 39"/>
                <a:gd name="T7" fmla="*/ 9 h 223"/>
                <a:gd name="T8" fmla="*/ 3 w 39"/>
                <a:gd name="T9" fmla="*/ 1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3">
                  <a:moveTo>
                    <a:pt x="3" y="13"/>
                  </a:moveTo>
                  <a:cubicBezTo>
                    <a:pt x="24" y="79"/>
                    <a:pt x="23" y="143"/>
                    <a:pt x="8" y="210"/>
                  </a:cubicBezTo>
                  <a:cubicBezTo>
                    <a:pt x="5" y="219"/>
                    <a:pt x="20" y="223"/>
                    <a:pt x="22" y="214"/>
                  </a:cubicBezTo>
                  <a:cubicBezTo>
                    <a:pt x="38" y="145"/>
                    <a:pt x="39" y="78"/>
                    <a:pt x="17" y="9"/>
                  </a:cubicBezTo>
                  <a:cubicBezTo>
                    <a:pt x="14" y="0"/>
                    <a:pt x="0" y="4"/>
                    <a:pt x="3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29"/>
            <p:cNvSpPr>
              <a:spLocks noEditPoints="1"/>
            </p:cNvSpPr>
            <p:nvPr/>
          </p:nvSpPr>
          <p:spPr bwMode="auto">
            <a:xfrm>
              <a:off x="4978" y="3360"/>
              <a:ext cx="62" cy="312"/>
            </a:xfrm>
            <a:custGeom>
              <a:avLst/>
              <a:gdLst>
                <a:gd name="T0" fmla="*/ 17 w 44"/>
                <a:gd name="T1" fmla="*/ 222 h 222"/>
                <a:gd name="T2" fmla="*/ 10 w 44"/>
                <a:gd name="T3" fmla="*/ 219 h 222"/>
                <a:gd name="T4" fmla="*/ 7 w 44"/>
                <a:gd name="T5" fmla="*/ 209 h 222"/>
                <a:gd name="T6" fmla="*/ 2 w 44"/>
                <a:gd name="T7" fmla="*/ 14 h 222"/>
                <a:gd name="T8" fmla="*/ 2 w 44"/>
                <a:gd name="T9" fmla="*/ 14 h 222"/>
                <a:gd name="T10" fmla="*/ 9 w 44"/>
                <a:gd name="T11" fmla="*/ 2 h 222"/>
                <a:gd name="T12" fmla="*/ 22 w 44"/>
                <a:gd name="T13" fmla="*/ 8 h 222"/>
                <a:gd name="T14" fmla="*/ 27 w 44"/>
                <a:gd name="T15" fmla="*/ 215 h 222"/>
                <a:gd name="T16" fmla="*/ 20 w 44"/>
                <a:gd name="T17" fmla="*/ 222 h 222"/>
                <a:gd name="T18" fmla="*/ 17 w 44"/>
                <a:gd name="T19" fmla="*/ 222 h 222"/>
                <a:gd name="T20" fmla="*/ 7 w 44"/>
                <a:gd name="T21" fmla="*/ 12 h 222"/>
                <a:gd name="T22" fmla="*/ 12 w 44"/>
                <a:gd name="T23" fmla="*/ 211 h 222"/>
                <a:gd name="T24" fmla="*/ 13 w 44"/>
                <a:gd name="T25" fmla="*/ 215 h 222"/>
                <a:gd name="T26" fmla="*/ 19 w 44"/>
                <a:gd name="T27" fmla="*/ 216 h 222"/>
                <a:gd name="T28" fmla="*/ 21 w 44"/>
                <a:gd name="T29" fmla="*/ 213 h 222"/>
                <a:gd name="T30" fmla="*/ 16 w 44"/>
                <a:gd name="T31" fmla="*/ 10 h 222"/>
                <a:gd name="T32" fmla="*/ 10 w 44"/>
                <a:gd name="T33" fmla="*/ 7 h 222"/>
                <a:gd name="T34" fmla="*/ 7 w 44"/>
                <a:gd name="T35" fmla="*/ 1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222">
                  <a:moveTo>
                    <a:pt x="17" y="222"/>
                  </a:moveTo>
                  <a:cubicBezTo>
                    <a:pt x="15" y="222"/>
                    <a:pt x="12" y="221"/>
                    <a:pt x="10" y="219"/>
                  </a:cubicBezTo>
                  <a:cubicBezTo>
                    <a:pt x="7" y="217"/>
                    <a:pt x="6" y="213"/>
                    <a:pt x="7" y="209"/>
                  </a:cubicBezTo>
                  <a:cubicBezTo>
                    <a:pt x="23" y="139"/>
                    <a:pt x="22" y="77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8"/>
                    <a:pt x="4" y="3"/>
                    <a:pt x="9" y="2"/>
                  </a:cubicBezTo>
                  <a:cubicBezTo>
                    <a:pt x="13" y="0"/>
                    <a:pt x="20" y="2"/>
                    <a:pt x="22" y="8"/>
                  </a:cubicBezTo>
                  <a:cubicBezTo>
                    <a:pt x="42" y="74"/>
                    <a:pt x="44" y="141"/>
                    <a:pt x="27" y="215"/>
                  </a:cubicBezTo>
                  <a:cubicBezTo>
                    <a:pt x="26" y="218"/>
                    <a:pt x="23" y="221"/>
                    <a:pt x="20" y="222"/>
                  </a:cubicBezTo>
                  <a:cubicBezTo>
                    <a:pt x="19" y="222"/>
                    <a:pt x="18" y="222"/>
                    <a:pt x="17" y="222"/>
                  </a:cubicBezTo>
                  <a:close/>
                  <a:moveTo>
                    <a:pt x="7" y="12"/>
                  </a:moveTo>
                  <a:cubicBezTo>
                    <a:pt x="27" y="76"/>
                    <a:pt x="29" y="139"/>
                    <a:pt x="12" y="211"/>
                  </a:cubicBezTo>
                  <a:cubicBezTo>
                    <a:pt x="12" y="213"/>
                    <a:pt x="13" y="214"/>
                    <a:pt x="13" y="215"/>
                  </a:cubicBezTo>
                  <a:cubicBezTo>
                    <a:pt x="15" y="216"/>
                    <a:pt x="17" y="217"/>
                    <a:pt x="19" y="216"/>
                  </a:cubicBezTo>
                  <a:cubicBezTo>
                    <a:pt x="20" y="216"/>
                    <a:pt x="21" y="215"/>
                    <a:pt x="21" y="213"/>
                  </a:cubicBezTo>
                  <a:cubicBezTo>
                    <a:pt x="38" y="141"/>
                    <a:pt x="37" y="74"/>
                    <a:pt x="16" y="10"/>
                  </a:cubicBezTo>
                  <a:cubicBezTo>
                    <a:pt x="15" y="7"/>
                    <a:pt x="12" y="7"/>
                    <a:pt x="10" y="7"/>
                  </a:cubicBezTo>
                  <a:cubicBezTo>
                    <a:pt x="10" y="7"/>
                    <a:pt x="6" y="9"/>
                    <a:pt x="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0"/>
            <p:cNvSpPr>
              <a:spLocks/>
            </p:cNvSpPr>
            <p:nvPr/>
          </p:nvSpPr>
          <p:spPr bwMode="auto">
            <a:xfrm>
              <a:off x="4669" y="2311"/>
              <a:ext cx="73" cy="153"/>
            </a:xfrm>
            <a:custGeom>
              <a:avLst/>
              <a:gdLst>
                <a:gd name="T0" fmla="*/ 4 w 52"/>
                <a:gd name="T1" fmla="*/ 16 h 109"/>
                <a:gd name="T2" fmla="*/ 36 w 52"/>
                <a:gd name="T3" fmla="*/ 100 h 109"/>
                <a:gd name="T4" fmla="*/ 50 w 52"/>
                <a:gd name="T5" fmla="*/ 96 h 109"/>
                <a:gd name="T6" fmla="*/ 17 w 52"/>
                <a:gd name="T7" fmla="*/ 9 h 109"/>
                <a:gd name="T8" fmla="*/ 4 w 52"/>
                <a:gd name="T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9">
                  <a:moveTo>
                    <a:pt x="4" y="16"/>
                  </a:moveTo>
                  <a:cubicBezTo>
                    <a:pt x="18" y="43"/>
                    <a:pt x="31" y="69"/>
                    <a:pt x="36" y="100"/>
                  </a:cubicBezTo>
                  <a:cubicBezTo>
                    <a:pt x="37" y="109"/>
                    <a:pt x="52" y="105"/>
                    <a:pt x="50" y="96"/>
                  </a:cubicBezTo>
                  <a:cubicBezTo>
                    <a:pt x="45" y="64"/>
                    <a:pt x="32" y="37"/>
                    <a:pt x="17" y="9"/>
                  </a:cubicBezTo>
                  <a:cubicBezTo>
                    <a:pt x="13" y="0"/>
                    <a:pt x="0" y="8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31"/>
            <p:cNvSpPr>
              <a:spLocks noEditPoints="1"/>
            </p:cNvSpPr>
            <p:nvPr/>
          </p:nvSpPr>
          <p:spPr bwMode="auto">
            <a:xfrm>
              <a:off x="4667" y="2312"/>
              <a:ext cx="76" cy="151"/>
            </a:xfrm>
            <a:custGeom>
              <a:avLst/>
              <a:gdLst>
                <a:gd name="T0" fmla="*/ 43 w 54"/>
                <a:gd name="T1" fmla="*/ 107 h 107"/>
                <a:gd name="T2" fmla="*/ 39 w 54"/>
                <a:gd name="T3" fmla="*/ 106 h 107"/>
                <a:gd name="T4" fmla="*/ 34 w 54"/>
                <a:gd name="T5" fmla="*/ 99 h 107"/>
                <a:gd name="T6" fmla="*/ 3 w 54"/>
                <a:gd name="T7" fmla="*/ 17 h 107"/>
                <a:gd name="T8" fmla="*/ 3 w 54"/>
                <a:gd name="T9" fmla="*/ 17 h 107"/>
                <a:gd name="T10" fmla="*/ 7 w 54"/>
                <a:gd name="T11" fmla="*/ 3 h 107"/>
                <a:gd name="T12" fmla="*/ 21 w 54"/>
                <a:gd name="T13" fmla="*/ 7 h 107"/>
                <a:gd name="T14" fmla="*/ 54 w 54"/>
                <a:gd name="T15" fmla="*/ 94 h 107"/>
                <a:gd name="T16" fmla="*/ 50 w 54"/>
                <a:gd name="T17" fmla="*/ 104 h 107"/>
                <a:gd name="T18" fmla="*/ 43 w 54"/>
                <a:gd name="T19" fmla="*/ 107 h 107"/>
                <a:gd name="T20" fmla="*/ 8 w 54"/>
                <a:gd name="T21" fmla="*/ 14 h 107"/>
                <a:gd name="T22" fmla="*/ 40 w 54"/>
                <a:gd name="T23" fmla="*/ 98 h 107"/>
                <a:gd name="T24" fmla="*/ 41 w 54"/>
                <a:gd name="T25" fmla="*/ 101 h 107"/>
                <a:gd name="T26" fmla="*/ 46 w 54"/>
                <a:gd name="T27" fmla="*/ 100 h 107"/>
                <a:gd name="T28" fmla="*/ 48 w 54"/>
                <a:gd name="T29" fmla="*/ 95 h 107"/>
                <a:gd name="T30" fmla="*/ 16 w 54"/>
                <a:gd name="T31" fmla="*/ 9 h 107"/>
                <a:gd name="T32" fmla="*/ 10 w 54"/>
                <a:gd name="T33" fmla="*/ 7 h 107"/>
                <a:gd name="T34" fmla="*/ 8 w 54"/>
                <a:gd name="T35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107">
                  <a:moveTo>
                    <a:pt x="43" y="107"/>
                  </a:moveTo>
                  <a:cubicBezTo>
                    <a:pt x="42" y="107"/>
                    <a:pt x="40" y="107"/>
                    <a:pt x="39" y="106"/>
                  </a:cubicBezTo>
                  <a:cubicBezTo>
                    <a:pt x="36" y="105"/>
                    <a:pt x="35" y="103"/>
                    <a:pt x="34" y="99"/>
                  </a:cubicBezTo>
                  <a:cubicBezTo>
                    <a:pt x="29" y="70"/>
                    <a:pt x="17" y="44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1"/>
                    <a:pt x="3" y="5"/>
                    <a:pt x="7" y="3"/>
                  </a:cubicBezTo>
                  <a:cubicBezTo>
                    <a:pt x="12" y="0"/>
                    <a:pt x="18" y="1"/>
                    <a:pt x="21" y="7"/>
                  </a:cubicBezTo>
                  <a:cubicBezTo>
                    <a:pt x="36" y="36"/>
                    <a:pt x="49" y="63"/>
                    <a:pt x="54" y="94"/>
                  </a:cubicBezTo>
                  <a:cubicBezTo>
                    <a:pt x="54" y="98"/>
                    <a:pt x="53" y="102"/>
                    <a:pt x="50" y="104"/>
                  </a:cubicBezTo>
                  <a:cubicBezTo>
                    <a:pt x="48" y="106"/>
                    <a:pt x="45" y="107"/>
                    <a:pt x="43" y="107"/>
                  </a:cubicBezTo>
                  <a:close/>
                  <a:moveTo>
                    <a:pt x="8" y="14"/>
                  </a:moveTo>
                  <a:cubicBezTo>
                    <a:pt x="22" y="42"/>
                    <a:pt x="35" y="68"/>
                    <a:pt x="40" y="98"/>
                  </a:cubicBezTo>
                  <a:cubicBezTo>
                    <a:pt x="40" y="100"/>
                    <a:pt x="40" y="101"/>
                    <a:pt x="41" y="101"/>
                  </a:cubicBezTo>
                  <a:cubicBezTo>
                    <a:pt x="43" y="102"/>
                    <a:pt x="45" y="101"/>
                    <a:pt x="46" y="100"/>
                  </a:cubicBezTo>
                  <a:cubicBezTo>
                    <a:pt x="47" y="99"/>
                    <a:pt x="49" y="98"/>
                    <a:pt x="48" y="95"/>
                  </a:cubicBezTo>
                  <a:cubicBezTo>
                    <a:pt x="44" y="65"/>
                    <a:pt x="31" y="38"/>
                    <a:pt x="16" y="9"/>
                  </a:cubicBezTo>
                  <a:cubicBezTo>
                    <a:pt x="14" y="6"/>
                    <a:pt x="11" y="7"/>
                    <a:pt x="10" y="7"/>
                  </a:cubicBezTo>
                  <a:cubicBezTo>
                    <a:pt x="8" y="8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32"/>
            <p:cNvSpPr>
              <a:spLocks/>
            </p:cNvSpPr>
            <p:nvPr/>
          </p:nvSpPr>
          <p:spPr bwMode="auto">
            <a:xfrm>
              <a:off x="4600" y="2357"/>
              <a:ext cx="79" cy="138"/>
            </a:xfrm>
            <a:custGeom>
              <a:avLst/>
              <a:gdLst>
                <a:gd name="T0" fmla="*/ 4 w 56"/>
                <a:gd name="T1" fmla="*/ 17 h 98"/>
                <a:gd name="T2" fmla="*/ 40 w 56"/>
                <a:gd name="T3" fmla="*/ 89 h 98"/>
                <a:gd name="T4" fmla="*/ 54 w 56"/>
                <a:gd name="T5" fmla="*/ 85 h 98"/>
                <a:gd name="T6" fmla="*/ 17 w 56"/>
                <a:gd name="T7" fmla="*/ 9 h 98"/>
                <a:gd name="T8" fmla="*/ 4 w 56"/>
                <a:gd name="T9" fmla="*/ 1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8">
                  <a:moveTo>
                    <a:pt x="4" y="17"/>
                  </a:moveTo>
                  <a:cubicBezTo>
                    <a:pt x="15" y="41"/>
                    <a:pt x="34" y="63"/>
                    <a:pt x="40" y="89"/>
                  </a:cubicBezTo>
                  <a:cubicBezTo>
                    <a:pt x="42" y="98"/>
                    <a:pt x="56" y="95"/>
                    <a:pt x="54" y="85"/>
                  </a:cubicBezTo>
                  <a:cubicBezTo>
                    <a:pt x="48" y="57"/>
                    <a:pt x="28" y="35"/>
                    <a:pt x="17" y="9"/>
                  </a:cubicBezTo>
                  <a:cubicBezTo>
                    <a:pt x="13" y="0"/>
                    <a:pt x="0" y="8"/>
                    <a:pt x="4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33"/>
            <p:cNvSpPr>
              <a:spLocks noEditPoints="1"/>
            </p:cNvSpPr>
            <p:nvPr/>
          </p:nvSpPr>
          <p:spPr bwMode="auto">
            <a:xfrm>
              <a:off x="4598" y="2359"/>
              <a:ext cx="83" cy="135"/>
            </a:xfrm>
            <a:custGeom>
              <a:avLst/>
              <a:gdLst>
                <a:gd name="T0" fmla="*/ 47 w 59"/>
                <a:gd name="T1" fmla="*/ 96 h 96"/>
                <a:gd name="T2" fmla="*/ 42 w 59"/>
                <a:gd name="T3" fmla="*/ 95 h 96"/>
                <a:gd name="T4" fmla="*/ 38 w 59"/>
                <a:gd name="T5" fmla="*/ 89 h 96"/>
                <a:gd name="T6" fmla="*/ 17 w 59"/>
                <a:gd name="T7" fmla="*/ 45 h 96"/>
                <a:gd name="T8" fmla="*/ 2 w 59"/>
                <a:gd name="T9" fmla="*/ 17 h 96"/>
                <a:gd name="T10" fmla="*/ 2 w 59"/>
                <a:gd name="T11" fmla="*/ 17 h 96"/>
                <a:gd name="T12" fmla="*/ 8 w 59"/>
                <a:gd name="T13" fmla="*/ 2 h 96"/>
                <a:gd name="T14" fmla="*/ 20 w 59"/>
                <a:gd name="T15" fmla="*/ 7 h 96"/>
                <a:gd name="T16" fmla="*/ 36 w 59"/>
                <a:gd name="T17" fmla="*/ 35 h 96"/>
                <a:gd name="T18" fmla="*/ 58 w 59"/>
                <a:gd name="T19" fmla="*/ 84 h 96"/>
                <a:gd name="T20" fmla="*/ 49 w 59"/>
                <a:gd name="T21" fmla="*/ 96 h 96"/>
                <a:gd name="T22" fmla="*/ 47 w 59"/>
                <a:gd name="T23" fmla="*/ 96 h 96"/>
                <a:gd name="T24" fmla="*/ 7 w 59"/>
                <a:gd name="T25" fmla="*/ 14 h 96"/>
                <a:gd name="T26" fmla="*/ 22 w 59"/>
                <a:gd name="T27" fmla="*/ 42 h 96"/>
                <a:gd name="T28" fmla="*/ 43 w 59"/>
                <a:gd name="T29" fmla="*/ 88 h 96"/>
                <a:gd name="T30" fmla="*/ 45 w 59"/>
                <a:gd name="T31" fmla="*/ 90 h 96"/>
                <a:gd name="T32" fmla="*/ 48 w 59"/>
                <a:gd name="T33" fmla="*/ 91 h 96"/>
                <a:gd name="T34" fmla="*/ 52 w 59"/>
                <a:gd name="T35" fmla="*/ 85 h 96"/>
                <a:gd name="T36" fmla="*/ 31 w 59"/>
                <a:gd name="T37" fmla="*/ 38 h 96"/>
                <a:gd name="T38" fmla="*/ 15 w 59"/>
                <a:gd name="T39" fmla="*/ 9 h 96"/>
                <a:gd name="T40" fmla="*/ 10 w 59"/>
                <a:gd name="T41" fmla="*/ 7 h 96"/>
                <a:gd name="T42" fmla="*/ 7 w 59"/>
                <a:gd name="T4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96">
                  <a:moveTo>
                    <a:pt x="47" y="96"/>
                  </a:moveTo>
                  <a:cubicBezTo>
                    <a:pt x="45" y="96"/>
                    <a:pt x="44" y="96"/>
                    <a:pt x="42" y="95"/>
                  </a:cubicBezTo>
                  <a:cubicBezTo>
                    <a:pt x="41" y="94"/>
                    <a:pt x="39" y="92"/>
                    <a:pt x="38" y="89"/>
                  </a:cubicBezTo>
                  <a:cubicBezTo>
                    <a:pt x="34" y="73"/>
                    <a:pt x="26" y="58"/>
                    <a:pt x="17" y="45"/>
                  </a:cubicBezTo>
                  <a:cubicBezTo>
                    <a:pt x="12" y="36"/>
                    <a:pt x="7" y="2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8" y="2"/>
                    <a:pt x="20" y="7"/>
                  </a:cubicBezTo>
                  <a:cubicBezTo>
                    <a:pt x="25" y="17"/>
                    <a:pt x="30" y="26"/>
                    <a:pt x="36" y="35"/>
                  </a:cubicBezTo>
                  <a:cubicBezTo>
                    <a:pt x="44" y="50"/>
                    <a:pt x="54" y="66"/>
                    <a:pt x="58" y="84"/>
                  </a:cubicBezTo>
                  <a:cubicBezTo>
                    <a:pt x="59" y="90"/>
                    <a:pt x="55" y="95"/>
                    <a:pt x="49" y="96"/>
                  </a:cubicBezTo>
                  <a:cubicBezTo>
                    <a:pt x="49" y="96"/>
                    <a:pt x="48" y="96"/>
                    <a:pt x="47" y="96"/>
                  </a:cubicBezTo>
                  <a:close/>
                  <a:moveTo>
                    <a:pt x="7" y="14"/>
                  </a:moveTo>
                  <a:cubicBezTo>
                    <a:pt x="12" y="24"/>
                    <a:pt x="17" y="33"/>
                    <a:pt x="22" y="42"/>
                  </a:cubicBezTo>
                  <a:cubicBezTo>
                    <a:pt x="31" y="56"/>
                    <a:pt x="40" y="71"/>
                    <a:pt x="43" y="88"/>
                  </a:cubicBezTo>
                  <a:cubicBezTo>
                    <a:pt x="44" y="89"/>
                    <a:pt x="44" y="90"/>
                    <a:pt x="45" y="90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50" y="90"/>
                    <a:pt x="53" y="88"/>
                    <a:pt x="52" y="85"/>
                  </a:cubicBezTo>
                  <a:cubicBezTo>
                    <a:pt x="48" y="68"/>
                    <a:pt x="39" y="53"/>
                    <a:pt x="31" y="38"/>
                  </a:cubicBezTo>
                  <a:cubicBezTo>
                    <a:pt x="25" y="29"/>
                    <a:pt x="20" y="19"/>
                    <a:pt x="15" y="9"/>
                  </a:cubicBezTo>
                  <a:cubicBezTo>
                    <a:pt x="14" y="6"/>
                    <a:pt x="12" y="7"/>
                    <a:pt x="10" y="7"/>
                  </a:cubicBezTo>
                  <a:cubicBezTo>
                    <a:pt x="8" y="8"/>
                    <a:pt x="6" y="11"/>
                    <a:pt x="7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34"/>
            <p:cNvSpPr>
              <a:spLocks/>
            </p:cNvSpPr>
            <p:nvPr/>
          </p:nvSpPr>
          <p:spPr bwMode="auto">
            <a:xfrm>
              <a:off x="4566" y="2433"/>
              <a:ext cx="69" cy="83"/>
            </a:xfrm>
            <a:custGeom>
              <a:avLst/>
              <a:gdLst>
                <a:gd name="T0" fmla="*/ 5 w 49"/>
                <a:gd name="T1" fmla="*/ 15 h 59"/>
                <a:gd name="T2" fmla="*/ 32 w 49"/>
                <a:gd name="T3" fmla="*/ 51 h 59"/>
                <a:gd name="T4" fmla="*/ 43 w 49"/>
                <a:gd name="T5" fmla="*/ 41 h 59"/>
                <a:gd name="T6" fmla="*/ 18 w 49"/>
                <a:gd name="T7" fmla="*/ 8 h 59"/>
                <a:gd name="T8" fmla="*/ 5 w 49"/>
                <a:gd name="T9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9">
                  <a:moveTo>
                    <a:pt x="5" y="15"/>
                  </a:moveTo>
                  <a:cubicBezTo>
                    <a:pt x="14" y="28"/>
                    <a:pt x="23" y="40"/>
                    <a:pt x="32" y="51"/>
                  </a:cubicBezTo>
                  <a:cubicBezTo>
                    <a:pt x="38" y="59"/>
                    <a:pt x="49" y="48"/>
                    <a:pt x="43" y="41"/>
                  </a:cubicBezTo>
                  <a:cubicBezTo>
                    <a:pt x="34" y="30"/>
                    <a:pt x="26" y="19"/>
                    <a:pt x="18" y="8"/>
                  </a:cubicBezTo>
                  <a:cubicBezTo>
                    <a:pt x="13" y="0"/>
                    <a:pt x="0" y="7"/>
                    <a:pt x="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35"/>
            <p:cNvSpPr>
              <a:spLocks noEditPoints="1"/>
            </p:cNvSpPr>
            <p:nvPr/>
          </p:nvSpPr>
          <p:spPr bwMode="auto">
            <a:xfrm>
              <a:off x="4566" y="2433"/>
              <a:ext cx="68" cy="80"/>
            </a:xfrm>
            <a:custGeom>
              <a:avLst/>
              <a:gdLst>
                <a:gd name="T0" fmla="*/ 37 w 48"/>
                <a:gd name="T1" fmla="*/ 57 h 57"/>
                <a:gd name="T2" fmla="*/ 30 w 48"/>
                <a:gd name="T3" fmla="*/ 53 h 57"/>
                <a:gd name="T4" fmla="*/ 3 w 48"/>
                <a:gd name="T5" fmla="*/ 17 h 57"/>
                <a:gd name="T6" fmla="*/ 3 w 48"/>
                <a:gd name="T7" fmla="*/ 17 h 57"/>
                <a:gd name="T8" fmla="*/ 6 w 48"/>
                <a:gd name="T9" fmla="*/ 4 h 57"/>
                <a:gd name="T10" fmla="*/ 21 w 48"/>
                <a:gd name="T11" fmla="*/ 6 h 57"/>
                <a:gd name="T12" fmla="*/ 45 w 48"/>
                <a:gd name="T13" fmla="*/ 39 h 57"/>
                <a:gd name="T14" fmla="*/ 47 w 48"/>
                <a:gd name="T15" fmla="*/ 50 h 57"/>
                <a:gd name="T16" fmla="*/ 38 w 48"/>
                <a:gd name="T17" fmla="*/ 57 h 57"/>
                <a:gd name="T18" fmla="*/ 37 w 48"/>
                <a:gd name="T19" fmla="*/ 57 h 57"/>
                <a:gd name="T20" fmla="*/ 8 w 48"/>
                <a:gd name="T21" fmla="*/ 14 h 57"/>
                <a:gd name="T22" fmla="*/ 35 w 48"/>
                <a:gd name="T23" fmla="*/ 50 h 57"/>
                <a:gd name="T24" fmla="*/ 38 w 48"/>
                <a:gd name="T25" fmla="*/ 51 h 57"/>
                <a:gd name="T26" fmla="*/ 41 w 48"/>
                <a:gd name="T27" fmla="*/ 48 h 57"/>
                <a:gd name="T28" fmla="*/ 41 w 48"/>
                <a:gd name="T29" fmla="*/ 43 h 57"/>
                <a:gd name="T30" fmla="*/ 16 w 48"/>
                <a:gd name="T31" fmla="*/ 9 h 57"/>
                <a:gd name="T32" fmla="*/ 9 w 48"/>
                <a:gd name="T33" fmla="*/ 8 h 57"/>
                <a:gd name="T34" fmla="*/ 8 w 48"/>
                <a:gd name="T35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7">
                  <a:moveTo>
                    <a:pt x="37" y="57"/>
                  </a:moveTo>
                  <a:cubicBezTo>
                    <a:pt x="35" y="57"/>
                    <a:pt x="32" y="56"/>
                    <a:pt x="30" y="53"/>
                  </a:cubicBezTo>
                  <a:cubicBezTo>
                    <a:pt x="20" y="41"/>
                    <a:pt x="11" y="29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2"/>
                    <a:pt x="1" y="7"/>
                    <a:pt x="6" y="4"/>
                  </a:cubicBezTo>
                  <a:cubicBezTo>
                    <a:pt x="10" y="1"/>
                    <a:pt x="17" y="0"/>
                    <a:pt x="21" y="6"/>
                  </a:cubicBezTo>
                  <a:cubicBezTo>
                    <a:pt x="28" y="18"/>
                    <a:pt x="37" y="29"/>
                    <a:pt x="45" y="39"/>
                  </a:cubicBezTo>
                  <a:cubicBezTo>
                    <a:pt x="48" y="42"/>
                    <a:pt x="48" y="46"/>
                    <a:pt x="47" y="50"/>
                  </a:cubicBezTo>
                  <a:cubicBezTo>
                    <a:pt x="45" y="54"/>
                    <a:pt x="42" y="56"/>
                    <a:pt x="38" y="57"/>
                  </a:cubicBezTo>
                  <a:cubicBezTo>
                    <a:pt x="38" y="57"/>
                    <a:pt x="38" y="57"/>
                    <a:pt x="37" y="57"/>
                  </a:cubicBezTo>
                  <a:close/>
                  <a:moveTo>
                    <a:pt x="8" y="14"/>
                  </a:moveTo>
                  <a:cubicBezTo>
                    <a:pt x="16" y="26"/>
                    <a:pt x="25" y="38"/>
                    <a:pt x="35" y="50"/>
                  </a:cubicBezTo>
                  <a:cubicBezTo>
                    <a:pt x="35" y="51"/>
                    <a:pt x="37" y="51"/>
                    <a:pt x="38" y="51"/>
                  </a:cubicBezTo>
                  <a:cubicBezTo>
                    <a:pt x="39" y="51"/>
                    <a:pt x="41" y="50"/>
                    <a:pt x="41" y="48"/>
                  </a:cubicBezTo>
                  <a:cubicBezTo>
                    <a:pt x="42" y="47"/>
                    <a:pt x="42" y="45"/>
                    <a:pt x="41" y="43"/>
                  </a:cubicBezTo>
                  <a:cubicBezTo>
                    <a:pt x="32" y="32"/>
                    <a:pt x="24" y="21"/>
                    <a:pt x="16" y="9"/>
                  </a:cubicBezTo>
                  <a:cubicBezTo>
                    <a:pt x="14" y="6"/>
                    <a:pt x="11" y="7"/>
                    <a:pt x="9" y="8"/>
                  </a:cubicBezTo>
                  <a:cubicBezTo>
                    <a:pt x="8" y="9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54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"/>
          <p:cNvSpPr/>
          <p:nvPr/>
        </p:nvSpPr>
        <p:spPr>
          <a:xfrm flipH="1">
            <a:off x="7668491" y="3681028"/>
            <a:ext cx="2698402" cy="457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80" y="147"/>
                </a:moveTo>
                <a:lnTo>
                  <a:pt x="0" y="21572"/>
                </a:lnTo>
                <a:lnTo>
                  <a:pt x="12417" y="21600"/>
                </a:lnTo>
                <a:lnTo>
                  <a:pt x="21600" y="0"/>
                </a:lnTo>
                <a:lnTo>
                  <a:pt x="14580" y="147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Freeform: Shape 2"/>
          <p:cNvSpPr/>
          <p:nvPr/>
        </p:nvSpPr>
        <p:spPr>
          <a:xfrm flipH="1">
            <a:off x="6263843" y="3681028"/>
            <a:ext cx="1783287" cy="463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77" y="145"/>
                </a:moveTo>
                <a:lnTo>
                  <a:pt x="0" y="21572"/>
                </a:lnTo>
                <a:lnTo>
                  <a:pt x="18833" y="21600"/>
                </a:lnTo>
                <a:lnTo>
                  <a:pt x="21600" y="0"/>
                </a:lnTo>
                <a:lnTo>
                  <a:pt x="10977" y="145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Freeform: Shape 3"/>
          <p:cNvSpPr/>
          <p:nvPr/>
        </p:nvSpPr>
        <p:spPr>
          <a:xfrm>
            <a:off x="4183104" y="3681028"/>
            <a:ext cx="1646245" cy="460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93" y="146"/>
                </a:moveTo>
                <a:lnTo>
                  <a:pt x="0" y="21572"/>
                </a:lnTo>
                <a:lnTo>
                  <a:pt x="20401" y="21600"/>
                </a:lnTo>
                <a:lnTo>
                  <a:pt x="21600" y="0"/>
                </a:lnTo>
                <a:lnTo>
                  <a:pt x="10093" y="14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Freeform: Shape 4"/>
          <p:cNvSpPr/>
          <p:nvPr/>
        </p:nvSpPr>
        <p:spPr>
          <a:xfrm>
            <a:off x="1870523" y="3681028"/>
            <a:ext cx="2666652" cy="457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96" y="147"/>
                </a:moveTo>
                <a:lnTo>
                  <a:pt x="0" y="21572"/>
                </a:lnTo>
                <a:lnTo>
                  <a:pt x="12565" y="21600"/>
                </a:lnTo>
                <a:lnTo>
                  <a:pt x="21600" y="0"/>
                </a:lnTo>
                <a:lnTo>
                  <a:pt x="14496" y="147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DCDEE0"/>
            </a:solidFill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8" name="Group 5"/>
          <p:cNvGrpSpPr/>
          <p:nvPr/>
        </p:nvGrpSpPr>
        <p:grpSpPr>
          <a:xfrm>
            <a:off x="2875034" y="1281773"/>
            <a:ext cx="6441935" cy="2406926"/>
            <a:chOff x="0" y="0"/>
            <a:chExt cx="12883866" cy="4813849"/>
          </a:xfrm>
        </p:grpSpPr>
        <p:sp>
          <p:nvSpPr>
            <p:cNvPr id="26" name="Freeform: Shape 6"/>
            <p:cNvSpPr/>
            <p:nvPr/>
          </p:nvSpPr>
          <p:spPr>
            <a:xfrm>
              <a:off x="9553893" y="0"/>
              <a:ext cx="1810951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4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4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89" y="21600"/>
                    <a:pt x="21600" y="16765"/>
                    <a:pt x="21600" y="10800"/>
                  </a:cubicBezTo>
                  <a:cubicBezTo>
                    <a:pt x="21600" y="4835"/>
                    <a:pt x="16789" y="0"/>
                    <a:pt x="108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7"/>
            <p:cNvSpPr/>
            <p:nvPr/>
          </p:nvSpPr>
          <p:spPr>
            <a:xfrm>
              <a:off x="8025887" y="2106795"/>
              <a:ext cx="2087488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3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8"/>
            <p:cNvSpPr/>
            <p:nvPr/>
          </p:nvSpPr>
          <p:spPr>
            <a:xfrm>
              <a:off x="10796362" y="2114512"/>
              <a:ext cx="2087504" cy="157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4"/>
                  </a:lnTo>
                  <a:lnTo>
                    <a:pt x="5573" y="0"/>
                  </a:lnTo>
                  <a:cubicBezTo>
                    <a:pt x="5586" y="36"/>
                    <a:pt x="6866" y="3653"/>
                    <a:pt x="9529" y="7112"/>
                  </a:cubicBezTo>
                  <a:cubicBezTo>
                    <a:pt x="12916" y="11509"/>
                    <a:pt x="16923" y="13655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5" y="21600"/>
                    <a:pt x="20963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9"/>
            <p:cNvSpPr/>
            <p:nvPr/>
          </p:nvSpPr>
          <p:spPr>
            <a:xfrm>
              <a:off x="4120984" y="0"/>
              <a:ext cx="1810928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7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7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10"/>
            <p:cNvSpPr/>
            <p:nvPr/>
          </p:nvSpPr>
          <p:spPr>
            <a:xfrm>
              <a:off x="2600696" y="2106795"/>
              <a:ext cx="2087511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11"/>
            <p:cNvSpPr/>
            <p:nvPr/>
          </p:nvSpPr>
          <p:spPr>
            <a:xfrm>
              <a:off x="5371170" y="2114512"/>
              <a:ext cx="2087492" cy="158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37" y="21600"/>
                  </a:moveTo>
                  <a:cubicBezTo>
                    <a:pt x="15860" y="21600"/>
                    <a:pt x="13082" y="21258"/>
                    <a:pt x="10253" y="19438"/>
                  </a:cubicBezTo>
                  <a:cubicBezTo>
                    <a:pt x="6170" y="16810"/>
                    <a:pt x="2816" y="11540"/>
                    <a:pt x="0" y="3326"/>
                  </a:cubicBezTo>
                  <a:lnTo>
                    <a:pt x="5579" y="0"/>
                  </a:lnTo>
                  <a:cubicBezTo>
                    <a:pt x="10345" y="13898"/>
                    <a:pt x="14862" y="13708"/>
                    <a:pt x="20580" y="13466"/>
                  </a:cubicBezTo>
                  <a:cubicBezTo>
                    <a:pt x="20865" y="13454"/>
                    <a:pt x="21149" y="13442"/>
                    <a:pt x="21432" y="13432"/>
                  </a:cubicBezTo>
                  <a:lnTo>
                    <a:pt x="21600" y="21502"/>
                  </a:lnTo>
                  <a:cubicBezTo>
                    <a:pt x="21326" y="21512"/>
                    <a:pt x="21051" y="21523"/>
                    <a:pt x="20776" y="21535"/>
                  </a:cubicBezTo>
                  <a:cubicBezTo>
                    <a:pt x="20019" y="21567"/>
                    <a:pt x="19238" y="21600"/>
                    <a:pt x="18437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12"/>
            <p:cNvSpPr/>
            <p:nvPr/>
          </p:nvSpPr>
          <p:spPr>
            <a:xfrm>
              <a:off x="1543439" y="0"/>
              <a:ext cx="1810928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13"/>
            <p:cNvSpPr/>
            <p:nvPr/>
          </p:nvSpPr>
          <p:spPr>
            <a:xfrm>
              <a:off x="1558874" y="2106795"/>
              <a:ext cx="1755844" cy="270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14"/>
            <p:cNvSpPr/>
            <p:nvPr/>
          </p:nvSpPr>
          <p:spPr>
            <a:xfrm>
              <a:off x="0" y="2106795"/>
              <a:ext cx="2087515" cy="1576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39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15"/>
            <p:cNvSpPr/>
            <p:nvPr/>
          </p:nvSpPr>
          <p:spPr>
            <a:xfrm>
              <a:off x="2770474" y="2114512"/>
              <a:ext cx="2087518" cy="157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3"/>
                  </a:lnTo>
                  <a:lnTo>
                    <a:pt x="5573" y="0"/>
                  </a:lnTo>
                  <a:cubicBezTo>
                    <a:pt x="5586" y="36"/>
                    <a:pt x="6865" y="3653"/>
                    <a:pt x="9529" y="7112"/>
                  </a:cubicBezTo>
                  <a:cubicBezTo>
                    <a:pt x="12916" y="11508"/>
                    <a:pt x="16920" y="13656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4" y="21600"/>
                    <a:pt x="20963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16"/>
            <p:cNvSpPr/>
            <p:nvPr/>
          </p:nvSpPr>
          <p:spPr>
            <a:xfrm>
              <a:off x="6744833" y="0"/>
              <a:ext cx="1810951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17"/>
            <p:cNvSpPr/>
            <p:nvPr/>
          </p:nvSpPr>
          <p:spPr>
            <a:xfrm>
              <a:off x="6775701" y="2106795"/>
              <a:ext cx="1755815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18"/>
            <p:cNvSpPr/>
            <p:nvPr/>
          </p:nvSpPr>
          <p:spPr>
            <a:xfrm>
              <a:off x="5224544" y="2106795"/>
              <a:ext cx="2087507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3" y="3534"/>
                    <a:pt x="19936" y="8150"/>
                    <a:pt x="16542" y="12647"/>
                  </a:cubicBezTo>
                  <a:cubicBezTo>
                    <a:pt x="12113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19"/>
            <p:cNvSpPr/>
            <p:nvPr/>
          </p:nvSpPr>
          <p:spPr>
            <a:xfrm>
              <a:off x="7995018" y="2114512"/>
              <a:ext cx="2087489" cy="157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4"/>
                  </a:lnTo>
                  <a:lnTo>
                    <a:pt x="5573" y="0"/>
                  </a:lnTo>
                  <a:cubicBezTo>
                    <a:pt x="5586" y="36"/>
                    <a:pt x="6865" y="3653"/>
                    <a:pt x="9529" y="7112"/>
                  </a:cubicBezTo>
                  <a:cubicBezTo>
                    <a:pt x="12916" y="11509"/>
                    <a:pt x="16923" y="13655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5" y="21600"/>
                    <a:pt x="20963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20"/>
            <p:cNvSpPr/>
            <p:nvPr/>
          </p:nvSpPr>
          <p:spPr>
            <a:xfrm>
              <a:off x="4151853" y="2106795"/>
              <a:ext cx="1755852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21"/>
            <p:cNvSpPr/>
            <p:nvPr/>
          </p:nvSpPr>
          <p:spPr>
            <a:xfrm>
              <a:off x="9584762" y="2106795"/>
              <a:ext cx="1755844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: Rounded Corners 22"/>
          <p:cNvSpPr/>
          <p:nvPr/>
        </p:nvSpPr>
        <p:spPr>
          <a:xfrm>
            <a:off x="1866830" y="4134176"/>
            <a:ext cx="1555583" cy="412183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wrap="none" lIns="25400" tIns="25400" rIns="25400" bIns="254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关键词</a:t>
            </a:r>
          </a:p>
        </p:txBody>
      </p:sp>
      <p:sp>
        <p:nvSpPr>
          <p:cNvPr id="10" name="Rectangle: Rounded Corners 24"/>
          <p:cNvSpPr/>
          <p:nvPr/>
        </p:nvSpPr>
        <p:spPr>
          <a:xfrm>
            <a:off x="4183776" y="4134176"/>
            <a:ext cx="1555582" cy="412183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wrap="none" lIns="25400" tIns="25400" rIns="25400" bIns="254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关键词</a:t>
            </a:r>
          </a:p>
        </p:txBody>
      </p:sp>
      <p:sp>
        <p:nvSpPr>
          <p:cNvPr id="11" name="Rectangle: Rounded Corners 26"/>
          <p:cNvSpPr/>
          <p:nvPr/>
        </p:nvSpPr>
        <p:spPr>
          <a:xfrm>
            <a:off x="6491361" y="4134176"/>
            <a:ext cx="1555583" cy="412183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wrap="none" lIns="25400" tIns="25400" rIns="25400" bIns="254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关键词</a:t>
            </a:r>
          </a:p>
        </p:txBody>
      </p:sp>
      <p:sp>
        <p:nvSpPr>
          <p:cNvPr id="12" name="Rectangle: Rounded Corners 28"/>
          <p:cNvSpPr/>
          <p:nvPr/>
        </p:nvSpPr>
        <p:spPr>
          <a:xfrm>
            <a:off x="8807689" y="4134176"/>
            <a:ext cx="1555583" cy="41218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wrap="none" lIns="25400" tIns="25400" rIns="25400" bIns="254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关键词</a:t>
            </a:r>
          </a:p>
        </p:txBody>
      </p:sp>
      <p:grpSp>
        <p:nvGrpSpPr>
          <p:cNvPr id="13" name="Group 30"/>
          <p:cNvGrpSpPr/>
          <p:nvPr/>
        </p:nvGrpSpPr>
        <p:grpSpPr>
          <a:xfrm>
            <a:off x="1446648" y="4905164"/>
            <a:ext cx="9298705" cy="857260"/>
            <a:chOff x="1768931" y="3638220"/>
            <a:chExt cx="9298705" cy="857260"/>
          </a:xfrm>
        </p:grpSpPr>
        <p:grpSp>
          <p:nvGrpSpPr>
            <p:cNvPr id="14" name="Group 31"/>
            <p:cNvGrpSpPr/>
            <p:nvPr/>
          </p:nvGrpSpPr>
          <p:grpSpPr>
            <a:xfrm>
              <a:off x="1768931" y="3638220"/>
              <a:ext cx="2213143" cy="857260"/>
              <a:chOff x="1732858" y="5001250"/>
              <a:chExt cx="2213143" cy="857260"/>
            </a:xfrm>
          </p:grpSpPr>
          <p:sp>
            <p:nvSpPr>
              <p:cNvPr id="24" name="TextBox 41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06A74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25" name="TextBox 42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15" name="Group 32"/>
            <p:cNvGrpSpPr/>
            <p:nvPr/>
          </p:nvGrpSpPr>
          <p:grpSpPr>
            <a:xfrm>
              <a:off x="4130785" y="3638220"/>
              <a:ext cx="2213143" cy="857260"/>
              <a:chOff x="1732858" y="5001250"/>
              <a:chExt cx="2213143" cy="857260"/>
            </a:xfrm>
          </p:grpSpPr>
          <p:sp>
            <p:nvSpPr>
              <p:cNvPr id="22" name="TextBox 39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A757F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23" name="TextBox 40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16" name="Group 33"/>
            <p:cNvGrpSpPr/>
            <p:nvPr/>
          </p:nvGrpSpPr>
          <p:grpSpPr>
            <a:xfrm>
              <a:off x="6492639" y="3638220"/>
              <a:ext cx="2213143" cy="857260"/>
              <a:chOff x="1732858" y="5001250"/>
              <a:chExt cx="2213143" cy="857260"/>
            </a:xfrm>
          </p:grpSpPr>
          <p:sp>
            <p:nvSpPr>
              <p:cNvPr id="20" name="TextBox 37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21293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21" name="TextBox 38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  <p:grpSp>
          <p:nvGrpSpPr>
            <p:cNvPr id="17" name="Group 34"/>
            <p:cNvGrpSpPr/>
            <p:nvPr/>
          </p:nvGrpSpPr>
          <p:grpSpPr>
            <a:xfrm>
              <a:off x="8854493" y="3638220"/>
              <a:ext cx="2213143" cy="857260"/>
              <a:chOff x="1732858" y="5001250"/>
              <a:chExt cx="2213143" cy="857260"/>
            </a:xfrm>
          </p:grpSpPr>
          <p:sp>
            <p:nvSpPr>
              <p:cNvPr id="18" name="TextBox 35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414B56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19" name="TextBox 36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</a:t>
                </a:r>
                <a:b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</a:b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（建议使用主题字体）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51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3"/>
          <p:cNvSpPr>
            <a:spLocks/>
          </p:cNvSpPr>
          <p:nvPr/>
        </p:nvSpPr>
        <p:spPr bwMode="auto">
          <a:xfrm>
            <a:off x="2701740" y="389465"/>
            <a:ext cx="3410785" cy="3048672"/>
          </a:xfrm>
          <a:custGeom>
            <a:avLst/>
            <a:gdLst>
              <a:gd name="T0" fmla="*/ 1573 w 1573"/>
              <a:gd name="T1" fmla="*/ 1406 h 1406"/>
              <a:gd name="T2" fmla="*/ 160 w 1573"/>
              <a:gd name="T3" fmla="*/ 1406 h 1406"/>
              <a:gd name="T4" fmla="*/ 160 w 1573"/>
              <a:gd name="T5" fmla="*/ 939 h 1406"/>
              <a:gd name="T6" fmla="*/ 0 w 1573"/>
              <a:gd name="T7" fmla="*/ 699 h 1406"/>
              <a:gd name="T8" fmla="*/ 160 w 1573"/>
              <a:gd name="T9" fmla="*/ 459 h 1406"/>
              <a:gd name="T10" fmla="*/ 160 w 1573"/>
              <a:gd name="T11" fmla="*/ 0 h 1406"/>
              <a:gd name="T12" fmla="*/ 1573 w 1573"/>
              <a:gd name="T13" fmla="*/ 0 h 1406"/>
              <a:gd name="T14" fmla="*/ 1573 w 1573"/>
              <a:gd name="T15" fmla="*/ 1406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73" h="1406">
                <a:moveTo>
                  <a:pt x="1573" y="1406"/>
                </a:moveTo>
                <a:lnTo>
                  <a:pt x="160" y="1406"/>
                </a:lnTo>
                <a:lnTo>
                  <a:pt x="160" y="939"/>
                </a:lnTo>
                <a:lnTo>
                  <a:pt x="0" y="699"/>
                </a:lnTo>
                <a:lnTo>
                  <a:pt x="160" y="459"/>
                </a:lnTo>
                <a:lnTo>
                  <a:pt x="160" y="0"/>
                </a:lnTo>
                <a:lnTo>
                  <a:pt x="1573" y="0"/>
                </a:lnTo>
                <a:lnTo>
                  <a:pt x="1573" y="14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1260000" rIns="91440" bIns="45720" anchor="t" anchorCtr="1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此部分内容作为文字排版占位显示</a:t>
            </a:r>
            <a:b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b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（建议使用主题字体）</a:t>
            </a:r>
          </a:p>
        </p:txBody>
      </p:sp>
      <p:sp>
        <p:nvSpPr>
          <p:cNvPr id="7" name="Freeform: Shape 13"/>
          <p:cNvSpPr>
            <a:spLocks/>
          </p:cNvSpPr>
          <p:nvPr/>
        </p:nvSpPr>
        <p:spPr bwMode="auto">
          <a:xfrm>
            <a:off x="8775233" y="388762"/>
            <a:ext cx="3410785" cy="3028569"/>
          </a:xfrm>
          <a:custGeom>
            <a:avLst/>
            <a:gdLst>
              <a:gd name="T0" fmla="*/ 1573 w 1573"/>
              <a:gd name="T1" fmla="*/ 1406 h 1406"/>
              <a:gd name="T2" fmla="*/ 160 w 1573"/>
              <a:gd name="T3" fmla="*/ 1406 h 1406"/>
              <a:gd name="T4" fmla="*/ 160 w 1573"/>
              <a:gd name="T5" fmla="*/ 939 h 1406"/>
              <a:gd name="T6" fmla="*/ 0 w 1573"/>
              <a:gd name="T7" fmla="*/ 699 h 1406"/>
              <a:gd name="T8" fmla="*/ 160 w 1573"/>
              <a:gd name="T9" fmla="*/ 459 h 1406"/>
              <a:gd name="T10" fmla="*/ 160 w 1573"/>
              <a:gd name="T11" fmla="*/ 0 h 1406"/>
              <a:gd name="T12" fmla="*/ 1573 w 1573"/>
              <a:gd name="T13" fmla="*/ 0 h 1406"/>
              <a:gd name="T14" fmla="*/ 1573 w 1573"/>
              <a:gd name="T15" fmla="*/ 1406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73" h="1406">
                <a:moveTo>
                  <a:pt x="1573" y="1406"/>
                </a:moveTo>
                <a:lnTo>
                  <a:pt x="160" y="1406"/>
                </a:lnTo>
                <a:lnTo>
                  <a:pt x="160" y="939"/>
                </a:lnTo>
                <a:lnTo>
                  <a:pt x="0" y="699"/>
                </a:lnTo>
                <a:lnTo>
                  <a:pt x="160" y="459"/>
                </a:lnTo>
                <a:lnTo>
                  <a:pt x="160" y="0"/>
                </a:lnTo>
                <a:lnTo>
                  <a:pt x="1573" y="0"/>
                </a:lnTo>
                <a:lnTo>
                  <a:pt x="1573" y="14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1260000" rIns="91440" bIns="45720" anchor="t" anchorCtr="1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此部分内容作为文字排版占位显示</a:t>
            </a:r>
            <a:b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b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（建议使用主题字体）</a:t>
            </a:r>
          </a:p>
        </p:txBody>
      </p:sp>
      <p:sp>
        <p:nvSpPr>
          <p:cNvPr id="10" name="Freeform: Shape 18"/>
          <p:cNvSpPr>
            <a:spLocks/>
          </p:cNvSpPr>
          <p:nvPr/>
        </p:nvSpPr>
        <p:spPr bwMode="auto">
          <a:xfrm rot="10800000" flipV="1">
            <a:off x="6109517" y="3419482"/>
            <a:ext cx="3370855" cy="2705331"/>
          </a:xfrm>
          <a:custGeom>
            <a:avLst/>
            <a:gdLst>
              <a:gd name="T0" fmla="*/ 1573 w 1573"/>
              <a:gd name="T1" fmla="*/ 1406 h 1406"/>
              <a:gd name="T2" fmla="*/ 160 w 1573"/>
              <a:gd name="T3" fmla="*/ 1406 h 1406"/>
              <a:gd name="T4" fmla="*/ 160 w 1573"/>
              <a:gd name="T5" fmla="*/ 939 h 1406"/>
              <a:gd name="T6" fmla="*/ 0 w 1573"/>
              <a:gd name="T7" fmla="*/ 699 h 1406"/>
              <a:gd name="T8" fmla="*/ 160 w 1573"/>
              <a:gd name="T9" fmla="*/ 459 h 1406"/>
              <a:gd name="T10" fmla="*/ 160 w 1573"/>
              <a:gd name="T11" fmla="*/ 0 h 1406"/>
              <a:gd name="T12" fmla="*/ 1573 w 1573"/>
              <a:gd name="T13" fmla="*/ 0 h 1406"/>
              <a:gd name="T14" fmla="*/ 1573 w 1573"/>
              <a:gd name="T15" fmla="*/ 1406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73" h="1406">
                <a:moveTo>
                  <a:pt x="1573" y="1406"/>
                </a:moveTo>
                <a:lnTo>
                  <a:pt x="160" y="1406"/>
                </a:lnTo>
                <a:lnTo>
                  <a:pt x="160" y="939"/>
                </a:lnTo>
                <a:lnTo>
                  <a:pt x="0" y="699"/>
                </a:lnTo>
                <a:lnTo>
                  <a:pt x="160" y="459"/>
                </a:lnTo>
                <a:lnTo>
                  <a:pt x="160" y="0"/>
                </a:lnTo>
                <a:lnTo>
                  <a:pt x="1573" y="0"/>
                </a:lnTo>
                <a:lnTo>
                  <a:pt x="1573" y="14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1260000" rIns="91440" bIns="4572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此部分内容作为文字排版占位显示</a:t>
            </a:r>
            <a:b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b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（建议使用主题字体）</a:t>
            </a:r>
          </a:p>
        </p:txBody>
      </p:sp>
      <p:sp>
        <p:nvSpPr>
          <p:cNvPr id="11" name="Freeform: Shape 8"/>
          <p:cNvSpPr>
            <a:spLocks/>
          </p:cNvSpPr>
          <p:nvPr/>
        </p:nvSpPr>
        <p:spPr bwMode="auto">
          <a:xfrm rot="10800000" flipV="1">
            <a:off x="-2" y="3430377"/>
            <a:ext cx="3410785" cy="2703169"/>
          </a:xfrm>
          <a:custGeom>
            <a:avLst/>
            <a:gdLst>
              <a:gd name="T0" fmla="*/ 1573 w 1573"/>
              <a:gd name="T1" fmla="*/ 1406 h 1406"/>
              <a:gd name="T2" fmla="*/ 160 w 1573"/>
              <a:gd name="T3" fmla="*/ 1406 h 1406"/>
              <a:gd name="T4" fmla="*/ 160 w 1573"/>
              <a:gd name="T5" fmla="*/ 939 h 1406"/>
              <a:gd name="T6" fmla="*/ 0 w 1573"/>
              <a:gd name="T7" fmla="*/ 699 h 1406"/>
              <a:gd name="T8" fmla="*/ 160 w 1573"/>
              <a:gd name="T9" fmla="*/ 459 h 1406"/>
              <a:gd name="T10" fmla="*/ 160 w 1573"/>
              <a:gd name="T11" fmla="*/ 0 h 1406"/>
              <a:gd name="T12" fmla="*/ 1573 w 1573"/>
              <a:gd name="T13" fmla="*/ 0 h 1406"/>
              <a:gd name="T14" fmla="*/ 1573 w 1573"/>
              <a:gd name="T15" fmla="*/ 1406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73" h="1406">
                <a:moveTo>
                  <a:pt x="1573" y="1406"/>
                </a:moveTo>
                <a:lnTo>
                  <a:pt x="160" y="1406"/>
                </a:lnTo>
                <a:lnTo>
                  <a:pt x="160" y="939"/>
                </a:lnTo>
                <a:lnTo>
                  <a:pt x="0" y="699"/>
                </a:lnTo>
                <a:lnTo>
                  <a:pt x="160" y="459"/>
                </a:lnTo>
                <a:lnTo>
                  <a:pt x="160" y="0"/>
                </a:lnTo>
                <a:lnTo>
                  <a:pt x="1573" y="0"/>
                </a:lnTo>
                <a:lnTo>
                  <a:pt x="1573" y="14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1260000" rIns="91440" bIns="45720" anchor="t" anchorCtr="1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此部分内容作为文字排版占位显示</a:t>
            </a:r>
            <a:b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b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（建议使用主题字体）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r="9708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2" r="18912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r="14585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7" b="204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44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029520" y="1971542"/>
            <a:ext cx="4859543" cy="3364972"/>
            <a:chOff x="1029520" y="1971542"/>
            <a:chExt cx="4859543" cy="3364972"/>
          </a:xfrm>
        </p:grpSpPr>
        <p:sp>
          <p:nvSpPr>
            <p:cNvPr id="5" name="Freeform: Shape 3"/>
            <p:cNvSpPr/>
            <p:nvPr/>
          </p:nvSpPr>
          <p:spPr>
            <a:xfrm>
              <a:off x="4973451" y="3424900"/>
              <a:ext cx="781785" cy="295450"/>
            </a:xfrm>
            <a:custGeom>
              <a:avLst/>
              <a:gdLst>
                <a:gd name="connsiteX0" fmla="*/ 0 w 917252"/>
                <a:gd name="connsiteY0" fmla="*/ 0 h 295450"/>
                <a:gd name="connsiteX1" fmla="*/ 917252 w 917252"/>
                <a:gd name="connsiteY1" fmla="*/ 0 h 295450"/>
                <a:gd name="connsiteX2" fmla="*/ 917252 w 917252"/>
                <a:gd name="connsiteY2" fmla="*/ 295450 h 295450"/>
                <a:gd name="connsiteX3" fmla="*/ 0 w 917252"/>
                <a:gd name="connsiteY3" fmla="*/ 295450 h 295450"/>
                <a:gd name="connsiteX4" fmla="*/ 0 w 917252"/>
                <a:gd name="connsiteY4" fmla="*/ 0 h 295450"/>
                <a:gd name="connsiteX0" fmla="*/ 0 w 917252"/>
                <a:gd name="connsiteY0" fmla="*/ 0 h 295450"/>
                <a:gd name="connsiteX1" fmla="*/ 917252 w 917252"/>
                <a:gd name="connsiteY1" fmla="*/ 67734 h 295450"/>
                <a:gd name="connsiteX2" fmla="*/ 917252 w 917252"/>
                <a:gd name="connsiteY2" fmla="*/ 295450 h 295450"/>
                <a:gd name="connsiteX3" fmla="*/ 0 w 917252"/>
                <a:gd name="connsiteY3" fmla="*/ 295450 h 295450"/>
                <a:gd name="connsiteX4" fmla="*/ 0 w 917252"/>
                <a:gd name="connsiteY4" fmla="*/ 0 h 295450"/>
                <a:gd name="connsiteX0" fmla="*/ 0 w 917252"/>
                <a:gd name="connsiteY0" fmla="*/ 0 h 295450"/>
                <a:gd name="connsiteX1" fmla="*/ 917252 w 917252"/>
                <a:gd name="connsiteY1" fmla="*/ 67734 h 295450"/>
                <a:gd name="connsiteX2" fmla="*/ 781785 w 917252"/>
                <a:gd name="connsiteY2" fmla="*/ 193850 h 295450"/>
                <a:gd name="connsiteX3" fmla="*/ 0 w 917252"/>
                <a:gd name="connsiteY3" fmla="*/ 295450 h 295450"/>
                <a:gd name="connsiteX4" fmla="*/ 0 w 917252"/>
                <a:gd name="connsiteY4" fmla="*/ 0 h 295450"/>
                <a:gd name="connsiteX0" fmla="*/ 0 w 781785"/>
                <a:gd name="connsiteY0" fmla="*/ 0 h 295450"/>
                <a:gd name="connsiteX1" fmla="*/ 781785 w 781785"/>
                <a:gd name="connsiteY1" fmla="*/ 59268 h 295450"/>
                <a:gd name="connsiteX2" fmla="*/ 781785 w 781785"/>
                <a:gd name="connsiteY2" fmla="*/ 193850 h 295450"/>
                <a:gd name="connsiteX3" fmla="*/ 0 w 781785"/>
                <a:gd name="connsiteY3" fmla="*/ 295450 h 295450"/>
                <a:gd name="connsiteX4" fmla="*/ 0 w 781785"/>
                <a:gd name="connsiteY4" fmla="*/ 0 h 2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785" h="295450">
                  <a:moveTo>
                    <a:pt x="0" y="0"/>
                  </a:moveTo>
                  <a:lnTo>
                    <a:pt x="781785" y="59268"/>
                  </a:lnTo>
                  <a:lnTo>
                    <a:pt x="781785" y="193850"/>
                  </a:lnTo>
                  <a:lnTo>
                    <a:pt x="0" y="295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4"/>
            <p:cNvSpPr>
              <a:spLocks/>
            </p:cNvSpPr>
            <p:nvPr/>
          </p:nvSpPr>
          <p:spPr bwMode="auto">
            <a:xfrm flipH="1">
              <a:off x="5072785" y="2108476"/>
              <a:ext cx="757238" cy="849313"/>
            </a:xfrm>
            <a:custGeom>
              <a:avLst/>
              <a:gdLst>
                <a:gd name="T0" fmla="*/ 477 w 477"/>
                <a:gd name="T1" fmla="*/ 0 h 535"/>
                <a:gd name="T2" fmla="*/ 0 w 477"/>
                <a:gd name="T3" fmla="*/ 464 h 535"/>
                <a:gd name="T4" fmla="*/ 53 w 477"/>
                <a:gd name="T5" fmla="*/ 535 h 535"/>
                <a:gd name="T6" fmla="*/ 477 w 477"/>
                <a:gd name="T7" fmla="*/ 191 h 535"/>
                <a:gd name="T8" fmla="*/ 477 w 477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535">
                  <a:moveTo>
                    <a:pt x="477" y="0"/>
                  </a:moveTo>
                  <a:lnTo>
                    <a:pt x="0" y="464"/>
                  </a:lnTo>
                  <a:lnTo>
                    <a:pt x="53" y="535"/>
                  </a:lnTo>
                  <a:lnTo>
                    <a:pt x="477" y="191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5"/>
            <p:cNvSpPr>
              <a:spLocks/>
            </p:cNvSpPr>
            <p:nvPr/>
          </p:nvSpPr>
          <p:spPr bwMode="auto">
            <a:xfrm rot="10800000">
              <a:off x="5131825" y="4272725"/>
              <a:ext cx="757238" cy="849313"/>
            </a:xfrm>
            <a:custGeom>
              <a:avLst/>
              <a:gdLst>
                <a:gd name="T0" fmla="*/ 477 w 477"/>
                <a:gd name="T1" fmla="*/ 0 h 535"/>
                <a:gd name="T2" fmla="*/ 0 w 477"/>
                <a:gd name="T3" fmla="*/ 464 h 535"/>
                <a:gd name="T4" fmla="*/ 53 w 477"/>
                <a:gd name="T5" fmla="*/ 535 h 535"/>
                <a:gd name="T6" fmla="*/ 477 w 477"/>
                <a:gd name="T7" fmla="*/ 191 h 535"/>
                <a:gd name="T8" fmla="*/ 477 w 477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535">
                  <a:moveTo>
                    <a:pt x="477" y="0"/>
                  </a:moveTo>
                  <a:lnTo>
                    <a:pt x="0" y="464"/>
                  </a:lnTo>
                  <a:lnTo>
                    <a:pt x="53" y="535"/>
                  </a:lnTo>
                  <a:lnTo>
                    <a:pt x="477" y="191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 11"/>
            <p:cNvGrpSpPr/>
            <p:nvPr/>
          </p:nvGrpSpPr>
          <p:grpSpPr>
            <a:xfrm>
              <a:off x="3639970" y="2013226"/>
              <a:ext cx="1440000" cy="460375"/>
              <a:chOff x="3639970" y="2013226"/>
              <a:chExt cx="1440000" cy="460375"/>
            </a:xfrm>
          </p:grpSpPr>
          <p:sp>
            <p:nvSpPr>
              <p:cNvPr id="27" name="Freeform: Shape 25"/>
              <p:cNvSpPr>
                <a:spLocks/>
              </p:cNvSpPr>
              <p:nvPr/>
            </p:nvSpPr>
            <p:spPr bwMode="auto">
              <a:xfrm flipH="1">
                <a:off x="3639970" y="2013226"/>
                <a:ext cx="1440000" cy="460375"/>
              </a:xfrm>
              <a:custGeom>
                <a:avLst/>
                <a:gdLst>
                  <a:gd name="T0" fmla="*/ 876 w 1020"/>
                  <a:gd name="T1" fmla="*/ 0 h 290"/>
                  <a:gd name="T2" fmla="*/ 876 w 1020"/>
                  <a:gd name="T3" fmla="*/ 58 h 290"/>
                  <a:gd name="T4" fmla="*/ 0 w 1020"/>
                  <a:gd name="T5" fmla="*/ 58 h 290"/>
                  <a:gd name="T6" fmla="*/ 0 w 1020"/>
                  <a:gd name="T7" fmla="*/ 249 h 290"/>
                  <a:gd name="T8" fmla="*/ 873 w 1020"/>
                  <a:gd name="T9" fmla="*/ 249 h 290"/>
                  <a:gd name="T10" fmla="*/ 876 w 1020"/>
                  <a:gd name="T11" fmla="*/ 290 h 290"/>
                  <a:gd name="T12" fmla="*/ 1020 w 1020"/>
                  <a:gd name="T13" fmla="*/ 146 h 290"/>
                  <a:gd name="T14" fmla="*/ 876 w 1020"/>
                  <a:gd name="T15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0" h="290">
                    <a:moveTo>
                      <a:pt x="876" y="0"/>
                    </a:moveTo>
                    <a:lnTo>
                      <a:pt x="876" y="58"/>
                    </a:lnTo>
                    <a:lnTo>
                      <a:pt x="0" y="58"/>
                    </a:lnTo>
                    <a:lnTo>
                      <a:pt x="0" y="249"/>
                    </a:lnTo>
                    <a:lnTo>
                      <a:pt x="873" y="249"/>
                    </a:lnTo>
                    <a:lnTo>
                      <a:pt x="876" y="290"/>
                    </a:lnTo>
                    <a:lnTo>
                      <a:pt x="1020" y="146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TextBox 26"/>
              <p:cNvSpPr txBox="1"/>
              <p:nvPr/>
            </p:nvSpPr>
            <p:spPr>
              <a:xfrm>
                <a:off x="3957488" y="2118403"/>
                <a:ext cx="1107997" cy="27699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</p:grpSp>
        <p:grpSp>
          <p:nvGrpSpPr>
            <p:cNvPr id="14" name="Group 12"/>
            <p:cNvGrpSpPr/>
            <p:nvPr/>
          </p:nvGrpSpPr>
          <p:grpSpPr>
            <a:xfrm>
              <a:off x="3455766" y="3352156"/>
              <a:ext cx="1526112" cy="460375"/>
              <a:chOff x="3404010" y="3352156"/>
              <a:chExt cx="1526112" cy="460375"/>
            </a:xfrm>
          </p:grpSpPr>
          <p:sp>
            <p:nvSpPr>
              <p:cNvPr id="25" name="Freeform: Shape 23"/>
              <p:cNvSpPr>
                <a:spLocks/>
              </p:cNvSpPr>
              <p:nvPr/>
            </p:nvSpPr>
            <p:spPr bwMode="auto">
              <a:xfrm rot="10800000">
                <a:off x="3404010" y="3352156"/>
                <a:ext cx="1526112" cy="460375"/>
              </a:xfrm>
              <a:custGeom>
                <a:avLst/>
                <a:gdLst>
                  <a:gd name="T0" fmla="*/ 876 w 1020"/>
                  <a:gd name="T1" fmla="*/ 0 h 290"/>
                  <a:gd name="T2" fmla="*/ 876 w 1020"/>
                  <a:gd name="T3" fmla="*/ 58 h 290"/>
                  <a:gd name="T4" fmla="*/ 0 w 1020"/>
                  <a:gd name="T5" fmla="*/ 58 h 290"/>
                  <a:gd name="T6" fmla="*/ 0 w 1020"/>
                  <a:gd name="T7" fmla="*/ 249 h 290"/>
                  <a:gd name="T8" fmla="*/ 873 w 1020"/>
                  <a:gd name="T9" fmla="*/ 249 h 290"/>
                  <a:gd name="T10" fmla="*/ 876 w 1020"/>
                  <a:gd name="T11" fmla="*/ 290 h 290"/>
                  <a:gd name="T12" fmla="*/ 1020 w 1020"/>
                  <a:gd name="T13" fmla="*/ 146 h 290"/>
                  <a:gd name="T14" fmla="*/ 876 w 1020"/>
                  <a:gd name="T15" fmla="*/ 0 h 290"/>
                  <a:gd name="connsiteX0" fmla="*/ 9186 w 10598"/>
                  <a:gd name="connsiteY0" fmla="*/ 0 h 10000"/>
                  <a:gd name="connsiteX1" fmla="*/ 9186 w 10598"/>
                  <a:gd name="connsiteY1" fmla="*/ 2000 h 10000"/>
                  <a:gd name="connsiteX2" fmla="*/ 598 w 10598"/>
                  <a:gd name="connsiteY2" fmla="*/ 2000 h 10000"/>
                  <a:gd name="connsiteX3" fmla="*/ 0 w 10598"/>
                  <a:gd name="connsiteY3" fmla="*/ 8675 h 10000"/>
                  <a:gd name="connsiteX4" fmla="*/ 9157 w 10598"/>
                  <a:gd name="connsiteY4" fmla="*/ 8586 h 10000"/>
                  <a:gd name="connsiteX5" fmla="*/ 9186 w 10598"/>
                  <a:gd name="connsiteY5" fmla="*/ 10000 h 10000"/>
                  <a:gd name="connsiteX6" fmla="*/ 10598 w 10598"/>
                  <a:gd name="connsiteY6" fmla="*/ 5034 h 10000"/>
                  <a:gd name="connsiteX7" fmla="*/ 9186 w 10598"/>
                  <a:gd name="connsiteY7" fmla="*/ 0 h 10000"/>
                  <a:gd name="connsiteX0" fmla="*/ 9186 w 10598"/>
                  <a:gd name="connsiteY0" fmla="*/ 0 h 10000"/>
                  <a:gd name="connsiteX1" fmla="*/ 9186 w 10598"/>
                  <a:gd name="connsiteY1" fmla="*/ 2000 h 10000"/>
                  <a:gd name="connsiteX2" fmla="*/ 598 w 10598"/>
                  <a:gd name="connsiteY2" fmla="*/ 2000 h 10000"/>
                  <a:gd name="connsiteX3" fmla="*/ 0 w 10598"/>
                  <a:gd name="connsiteY3" fmla="*/ 8408 h 10000"/>
                  <a:gd name="connsiteX4" fmla="*/ 9157 w 10598"/>
                  <a:gd name="connsiteY4" fmla="*/ 8586 h 10000"/>
                  <a:gd name="connsiteX5" fmla="*/ 9186 w 10598"/>
                  <a:gd name="connsiteY5" fmla="*/ 10000 h 10000"/>
                  <a:gd name="connsiteX6" fmla="*/ 10598 w 10598"/>
                  <a:gd name="connsiteY6" fmla="*/ 5034 h 10000"/>
                  <a:gd name="connsiteX7" fmla="*/ 9186 w 10598"/>
                  <a:gd name="connsiteY7" fmla="*/ 0 h 10000"/>
                  <a:gd name="connsiteX0" fmla="*/ 9186 w 10598"/>
                  <a:gd name="connsiteY0" fmla="*/ 0 h 10000"/>
                  <a:gd name="connsiteX1" fmla="*/ 9186 w 10598"/>
                  <a:gd name="connsiteY1" fmla="*/ 2000 h 10000"/>
                  <a:gd name="connsiteX2" fmla="*/ 598 w 10598"/>
                  <a:gd name="connsiteY2" fmla="*/ 2000 h 10000"/>
                  <a:gd name="connsiteX3" fmla="*/ 0 w 10598"/>
                  <a:gd name="connsiteY3" fmla="*/ 8586 h 10000"/>
                  <a:gd name="connsiteX4" fmla="*/ 9157 w 10598"/>
                  <a:gd name="connsiteY4" fmla="*/ 8586 h 10000"/>
                  <a:gd name="connsiteX5" fmla="*/ 9186 w 10598"/>
                  <a:gd name="connsiteY5" fmla="*/ 10000 h 10000"/>
                  <a:gd name="connsiteX6" fmla="*/ 10598 w 10598"/>
                  <a:gd name="connsiteY6" fmla="*/ 5034 h 10000"/>
                  <a:gd name="connsiteX7" fmla="*/ 9186 w 10598"/>
                  <a:gd name="connsiteY7" fmla="*/ 0 h 10000"/>
                  <a:gd name="connsiteX0" fmla="*/ 9193 w 10605"/>
                  <a:gd name="connsiteY0" fmla="*/ 0 h 10000"/>
                  <a:gd name="connsiteX1" fmla="*/ 9193 w 10605"/>
                  <a:gd name="connsiteY1" fmla="*/ 2000 h 10000"/>
                  <a:gd name="connsiteX2" fmla="*/ 64 w 10605"/>
                  <a:gd name="connsiteY2" fmla="*/ 2000 h 10000"/>
                  <a:gd name="connsiteX3" fmla="*/ 7 w 10605"/>
                  <a:gd name="connsiteY3" fmla="*/ 8586 h 10000"/>
                  <a:gd name="connsiteX4" fmla="*/ 9164 w 10605"/>
                  <a:gd name="connsiteY4" fmla="*/ 8586 h 10000"/>
                  <a:gd name="connsiteX5" fmla="*/ 9193 w 10605"/>
                  <a:gd name="connsiteY5" fmla="*/ 10000 h 10000"/>
                  <a:gd name="connsiteX6" fmla="*/ 10605 w 10605"/>
                  <a:gd name="connsiteY6" fmla="*/ 5034 h 10000"/>
                  <a:gd name="connsiteX7" fmla="*/ 9193 w 10605"/>
                  <a:gd name="connsiteY7" fmla="*/ 0 h 10000"/>
                  <a:gd name="connsiteX0" fmla="*/ 9186 w 10598"/>
                  <a:gd name="connsiteY0" fmla="*/ 0 h 10000"/>
                  <a:gd name="connsiteX1" fmla="*/ 9186 w 10598"/>
                  <a:gd name="connsiteY1" fmla="*/ 2000 h 10000"/>
                  <a:gd name="connsiteX2" fmla="*/ 57 w 10598"/>
                  <a:gd name="connsiteY2" fmla="*/ 2000 h 10000"/>
                  <a:gd name="connsiteX3" fmla="*/ 0 w 10598"/>
                  <a:gd name="connsiteY3" fmla="*/ 8586 h 10000"/>
                  <a:gd name="connsiteX4" fmla="*/ 9157 w 10598"/>
                  <a:gd name="connsiteY4" fmla="*/ 8586 h 10000"/>
                  <a:gd name="connsiteX5" fmla="*/ 9186 w 10598"/>
                  <a:gd name="connsiteY5" fmla="*/ 10000 h 10000"/>
                  <a:gd name="connsiteX6" fmla="*/ 10598 w 10598"/>
                  <a:gd name="connsiteY6" fmla="*/ 5034 h 10000"/>
                  <a:gd name="connsiteX7" fmla="*/ 9186 w 10598"/>
                  <a:gd name="connsiteY7" fmla="*/ 0 h 10000"/>
                  <a:gd name="connsiteX0" fmla="*/ 9186 w 10598"/>
                  <a:gd name="connsiteY0" fmla="*/ 0 h 10000"/>
                  <a:gd name="connsiteX1" fmla="*/ 9186 w 10598"/>
                  <a:gd name="connsiteY1" fmla="*/ 2000 h 10000"/>
                  <a:gd name="connsiteX2" fmla="*/ 57 w 10598"/>
                  <a:gd name="connsiteY2" fmla="*/ 2000 h 10000"/>
                  <a:gd name="connsiteX3" fmla="*/ 0 w 10598"/>
                  <a:gd name="connsiteY3" fmla="*/ 8586 h 10000"/>
                  <a:gd name="connsiteX4" fmla="*/ 9157 w 10598"/>
                  <a:gd name="connsiteY4" fmla="*/ 8586 h 10000"/>
                  <a:gd name="connsiteX5" fmla="*/ 9186 w 10598"/>
                  <a:gd name="connsiteY5" fmla="*/ 10000 h 10000"/>
                  <a:gd name="connsiteX6" fmla="*/ 10598 w 10598"/>
                  <a:gd name="connsiteY6" fmla="*/ 5034 h 10000"/>
                  <a:gd name="connsiteX7" fmla="*/ 9186 w 10598"/>
                  <a:gd name="connsiteY7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98" h="10000">
                    <a:moveTo>
                      <a:pt x="9186" y="0"/>
                    </a:moveTo>
                    <a:lnTo>
                      <a:pt x="9186" y="2000"/>
                    </a:lnTo>
                    <a:lnTo>
                      <a:pt x="57" y="2000"/>
                    </a:lnTo>
                    <a:cubicBezTo>
                      <a:pt x="29" y="4403"/>
                      <a:pt x="57" y="6183"/>
                      <a:pt x="0" y="8586"/>
                    </a:cubicBezTo>
                    <a:lnTo>
                      <a:pt x="9157" y="8586"/>
                    </a:lnTo>
                    <a:cubicBezTo>
                      <a:pt x="9167" y="9057"/>
                      <a:pt x="9176" y="9529"/>
                      <a:pt x="9186" y="10000"/>
                    </a:cubicBezTo>
                    <a:lnTo>
                      <a:pt x="10598" y="5034"/>
                    </a:lnTo>
                    <a:lnTo>
                      <a:pt x="918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4"/>
              <p:cNvSpPr txBox="1"/>
              <p:nvPr/>
            </p:nvSpPr>
            <p:spPr>
              <a:xfrm>
                <a:off x="3811856" y="3424652"/>
                <a:ext cx="1107997" cy="27699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</p:grpSp>
        <p:grpSp>
          <p:nvGrpSpPr>
            <p:cNvPr id="15" name="Group 13"/>
            <p:cNvGrpSpPr/>
            <p:nvPr/>
          </p:nvGrpSpPr>
          <p:grpSpPr>
            <a:xfrm>
              <a:off x="3697502" y="4756913"/>
              <a:ext cx="1440000" cy="460375"/>
              <a:chOff x="3697502" y="4756913"/>
              <a:chExt cx="1440000" cy="460375"/>
            </a:xfrm>
          </p:grpSpPr>
          <p:sp>
            <p:nvSpPr>
              <p:cNvPr id="23" name="Freeform: Shape 21"/>
              <p:cNvSpPr>
                <a:spLocks/>
              </p:cNvSpPr>
              <p:nvPr/>
            </p:nvSpPr>
            <p:spPr bwMode="auto">
              <a:xfrm rot="10800000">
                <a:off x="3697502" y="4756913"/>
                <a:ext cx="1440000" cy="460375"/>
              </a:xfrm>
              <a:custGeom>
                <a:avLst/>
                <a:gdLst>
                  <a:gd name="T0" fmla="*/ 876 w 1020"/>
                  <a:gd name="T1" fmla="*/ 0 h 290"/>
                  <a:gd name="T2" fmla="*/ 876 w 1020"/>
                  <a:gd name="T3" fmla="*/ 58 h 290"/>
                  <a:gd name="T4" fmla="*/ 0 w 1020"/>
                  <a:gd name="T5" fmla="*/ 58 h 290"/>
                  <a:gd name="T6" fmla="*/ 0 w 1020"/>
                  <a:gd name="T7" fmla="*/ 249 h 290"/>
                  <a:gd name="T8" fmla="*/ 873 w 1020"/>
                  <a:gd name="T9" fmla="*/ 249 h 290"/>
                  <a:gd name="T10" fmla="*/ 876 w 1020"/>
                  <a:gd name="T11" fmla="*/ 290 h 290"/>
                  <a:gd name="T12" fmla="*/ 1020 w 1020"/>
                  <a:gd name="T13" fmla="*/ 146 h 290"/>
                  <a:gd name="T14" fmla="*/ 876 w 1020"/>
                  <a:gd name="T15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0" h="290">
                    <a:moveTo>
                      <a:pt x="876" y="0"/>
                    </a:moveTo>
                    <a:lnTo>
                      <a:pt x="876" y="58"/>
                    </a:lnTo>
                    <a:lnTo>
                      <a:pt x="0" y="58"/>
                    </a:lnTo>
                    <a:lnTo>
                      <a:pt x="0" y="249"/>
                    </a:lnTo>
                    <a:lnTo>
                      <a:pt x="873" y="249"/>
                    </a:lnTo>
                    <a:lnTo>
                      <a:pt x="876" y="290"/>
                    </a:lnTo>
                    <a:lnTo>
                      <a:pt x="1020" y="146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xtBox 22"/>
              <p:cNvSpPr txBox="1"/>
              <p:nvPr/>
            </p:nvSpPr>
            <p:spPr>
              <a:xfrm>
                <a:off x="3763549" y="4819689"/>
                <a:ext cx="1107997" cy="27699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</p:grpSp>
        <p:sp>
          <p:nvSpPr>
            <p:cNvPr id="16" name="Rectangle 14"/>
            <p:cNvSpPr/>
            <p:nvPr/>
          </p:nvSpPr>
          <p:spPr>
            <a:xfrm>
              <a:off x="1350295" y="1971542"/>
              <a:ext cx="2309643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此部分内容作为文字排版占位显示（建议使用主题字体）</a:t>
              </a:r>
            </a:p>
          </p:txBody>
        </p:sp>
        <p:sp>
          <p:nvSpPr>
            <p:cNvPr id="17" name="Rectangle 15"/>
            <p:cNvSpPr/>
            <p:nvPr/>
          </p:nvSpPr>
          <p:spPr>
            <a:xfrm>
              <a:off x="1029520" y="3317842"/>
              <a:ext cx="2309643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此部分内容作为文字排版占位显示（建议使用主题字体）</a:t>
              </a:r>
            </a:p>
          </p:txBody>
        </p:sp>
        <p:sp>
          <p:nvSpPr>
            <p:cNvPr id="18" name="Rectangle 16"/>
            <p:cNvSpPr/>
            <p:nvPr/>
          </p:nvSpPr>
          <p:spPr>
            <a:xfrm>
              <a:off x="1307468" y="4690183"/>
              <a:ext cx="2309643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357110" y="2087681"/>
            <a:ext cx="4753284" cy="3357523"/>
            <a:chOff x="6357110" y="2087681"/>
            <a:chExt cx="4753284" cy="3357523"/>
          </a:xfrm>
        </p:grpSpPr>
        <p:sp>
          <p:nvSpPr>
            <p:cNvPr id="4" name="Freeform: Shape 2"/>
            <p:cNvSpPr/>
            <p:nvPr/>
          </p:nvSpPr>
          <p:spPr>
            <a:xfrm rot="10800000">
              <a:off x="6459738" y="3690174"/>
              <a:ext cx="781785" cy="295450"/>
            </a:xfrm>
            <a:custGeom>
              <a:avLst/>
              <a:gdLst>
                <a:gd name="connsiteX0" fmla="*/ 0 w 917252"/>
                <a:gd name="connsiteY0" fmla="*/ 0 h 295450"/>
                <a:gd name="connsiteX1" fmla="*/ 917252 w 917252"/>
                <a:gd name="connsiteY1" fmla="*/ 0 h 295450"/>
                <a:gd name="connsiteX2" fmla="*/ 917252 w 917252"/>
                <a:gd name="connsiteY2" fmla="*/ 295450 h 295450"/>
                <a:gd name="connsiteX3" fmla="*/ 0 w 917252"/>
                <a:gd name="connsiteY3" fmla="*/ 295450 h 295450"/>
                <a:gd name="connsiteX4" fmla="*/ 0 w 917252"/>
                <a:gd name="connsiteY4" fmla="*/ 0 h 295450"/>
                <a:gd name="connsiteX0" fmla="*/ 0 w 917252"/>
                <a:gd name="connsiteY0" fmla="*/ 0 h 295450"/>
                <a:gd name="connsiteX1" fmla="*/ 917252 w 917252"/>
                <a:gd name="connsiteY1" fmla="*/ 67734 h 295450"/>
                <a:gd name="connsiteX2" fmla="*/ 917252 w 917252"/>
                <a:gd name="connsiteY2" fmla="*/ 295450 h 295450"/>
                <a:gd name="connsiteX3" fmla="*/ 0 w 917252"/>
                <a:gd name="connsiteY3" fmla="*/ 295450 h 295450"/>
                <a:gd name="connsiteX4" fmla="*/ 0 w 917252"/>
                <a:gd name="connsiteY4" fmla="*/ 0 h 295450"/>
                <a:gd name="connsiteX0" fmla="*/ 0 w 917252"/>
                <a:gd name="connsiteY0" fmla="*/ 0 h 295450"/>
                <a:gd name="connsiteX1" fmla="*/ 917252 w 917252"/>
                <a:gd name="connsiteY1" fmla="*/ 67734 h 295450"/>
                <a:gd name="connsiteX2" fmla="*/ 781785 w 917252"/>
                <a:gd name="connsiteY2" fmla="*/ 193850 h 295450"/>
                <a:gd name="connsiteX3" fmla="*/ 0 w 917252"/>
                <a:gd name="connsiteY3" fmla="*/ 295450 h 295450"/>
                <a:gd name="connsiteX4" fmla="*/ 0 w 917252"/>
                <a:gd name="connsiteY4" fmla="*/ 0 h 295450"/>
                <a:gd name="connsiteX0" fmla="*/ 0 w 781785"/>
                <a:gd name="connsiteY0" fmla="*/ 0 h 295450"/>
                <a:gd name="connsiteX1" fmla="*/ 781785 w 781785"/>
                <a:gd name="connsiteY1" fmla="*/ 59268 h 295450"/>
                <a:gd name="connsiteX2" fmla="*/ 781785 w 781785"/>
                <a:gd name="connsiteY2" fmla="*/ 193850 h 295450"/>
                <a:gd name="connsiteX3" fmla="*/ 0 w 781785"/>
                <a:gd name="connsiteY3" fmla="*/ 295450 h 295450"/>
                <a:gd name="connsiteX4" fmla="*/ 0 w 781785"/>
                <a:gd name="connsiteY4" fmla="*/ 0 h 2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785" h="295450">
                  <a:moveTo>
                    <a:pt x="0" y="0"/>
                  </a:moveTo>
                  <a:lnTo>
                    <a:pt x="781785" y="59268"/>
                  </a:lnTo>
                  <a:lnTo>
                    <a:pt x="781785" y="193850"/>
                  </a:lnTo>
                  <a:lnTo>
                    <a:pt x="0" y="295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6"/>
            <p:cNvSpPr>
              <a:spLocks/>
            </p:cNvSpPr>
            <p:nvPr/>
          </p:nvSpPr>
          <p:spPr bwMode="auto">
            <a:xfrm>
              <a:off x="6480676" y="2252169"/>
              <a:ext cx="757238" cy="849313"/>
            </a:xfrm>
            <a:custGeom>
              <a:avLst/>
              <a:gdLst>
                <a:gd name="T0" fmla="*/ 477 w 477"/>
                <a:gd name="T1" fmla="*/ 0 h 535"/>
                <a:gd name="T2" fmla="*/ 0 w 477"/>
                <a:gd name="T3" fmla="*/ 464 h 535"/>
                <a:gd name="T4" fmla="*/ 53 w 477"/>
                <a:gd name="T5" fmla="*/ 535 h 535"/>
                <a:gd name="T6" fmla="*/ 477 w 477"/>
                <a:gd name="T7" fmla="*/ 191 h 535"/>
                <a:gd name="T8" fmla="*/ 477 w 477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535">
                  <a:moveTo>
                    <a:pt x="477" y="0"/>
                  </a:moveTo>
                  <a:lnTo>
                    <a:pt x="0" y="464"/>
                  </a:lnTo>
                  <a:lnTo>
                    <a:pt x="53" y="535"/>
                  </a:lnTo>
                  <a:lnTo>
                    <a:pt x="477" y="191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7"/>
            <p:cNvSpPr>
              <a:spLocks/>
            </p:cNvSpPr>
            <p:nvPr/>
          </p:nvSpPr>
          <p:spPr bwMode="auto">
            <a:xfrm rot="10800000" flipH="1">
              <a:off x="6357110" y="4376592"/>
              <a:ext cx="757238" cy="849313"/>
            </a:xfrm>
            <a:custGeom>
              <a:avLst/>
              <a:gdLst>
                <a:gd name="T0" fmla="*/ 477 w 477"/>
                <a:gd name="T1" fmla="*/ 0 h 535"/>
                <a:gd name="T2" fmla="*/ 0 w 477"/>
                <a:gd name="T3" fmla="*/ 464 h 535"/>
                <a:gd name="T4" fmla="*/ 53 w 477"/>
                <a:gd name="T5" fmla="*/ 535 h 535"/>
                <a:gd name="T6" fmla="*/ 477 w 477"/>
                <a:gd name="T7" fmla="*/ 191 h 535"/>
                <a:gd name="T8" fmla="*/ 477 w 477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535">
                  <a:moveTo>
                    <a:pt x="477" y="0"/>
                  </a:moveTo>
                  <a:lnTo>
                    <a:pt x="0" y="464"/>
                  </a:lnTo>
                  <a:lnTo>
                    <a:pt x="53" y="535"/>
                  </a:lnTo>
                  <a:lnTo>
                    <a:pt x="477" y="191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8"/>
            <p:cNvGrpSpPr/>
            <p:nvPr/>
          </p:nvGrpSpPr>
          <p:grpSpPr>
            <a:xfrm>
              <a:off x="7242870" y="2156919"/>
              <a:ext cx="1440000" cy="460375"/>
              <a:chOff x="7242870" y="2156919"/>
              <a:chExt cx="1440000" cy="460375"/>
            </a:xfrm>
          </p:grpSpPr>
          <p:sp>
            <p:nvSpPr>
              <p:cNvPr id="33" name="Freeform: Shape 31"/>
              <p:cNvSpPr>
                <a:spLocks/>
              </p:cNvSpPr>
              <p:nvPr/>
            </p:nvSpPr>
            <p:spPr bwMode="auto">
              <a:xfrm>
                <a:off x="7242870" y="2156919"/>
                <a:ext cx="1440000" cy="460375"/>
              </a:xfrm>
              <a:custGeom>
                <a:avLst/>
                <a:gdLst>
                  <a:gd name="T0" fmla="*/ 876 w 1020"/>
                  <a:gd name="T1" fmla="*/ 0 h 290"/>
                  <a:gd name="T2" fmla="*/ 876 w 1020"/>
                  <a:gd name="T3" fmla="*/ 58 h 290"/>
                  <a:gd name="T4" fmla="*/ 0 w 1020"/>
                  <a:gd name="T5" fmla="*/ 58 h 290"/>
                  <a:gd name="T6" fmla="*/ 0 w 1020"/>
                  <a:gd name="T7" fmla="*/ 249 h 290"/>
                  <a:gd name="T8" fmla="*/ 873 w 1020"/>
                  <a:gd name="T9" fmla="*/ 249 h 290"/>
                  <a:gd name="T10" fmla="*/ 876 w 1020"/>
                  <a:gd name="T11" fmla="*/ 290 h 290"/>
                  <a:gd name="T12" fmla="*/ 1020 w 1020"/>
                  <a:gd name="T13" fmla="*/ 146 h 290"/>
                  <a:gd name="T14" fmla="*/ 876 w 1020"/>
                  <a:gd name="T15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0" h="290">
                    <a:moveTo>
                      <a:pt x="876" y="0"/>
                    </a:moveTo>
                    <a:lnTo>
                      <a:pt x="876" y="58"/>
                    </a:lnTo>
                    <a:lnTo>
                      <a:pt x="0" y="58"/>
                    </a:lnTo>
                    <a:lnTo>
                      <a:pt x="0" y="249"/>
                    </a:lnTo>
                    <a:lnTo>
                      <a:pt x="873" y="249"/>
                    </a:lnTo>
                    <a:lnTo>
                      <a:pt x="876" y="290"/>
                    </a:lnTo>
                    <a:lnTo>
                      <a:pt x="1020" y="146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TextBox 32"/>
              <p:cNvSpPr txBox="1"/>
              <p:nvPr/>
            </p:nvSpPr>
            <p:spPr>
              <a:xfrm>
                <a:off x="7508361" y="2263194"/>
                <a:ext cx="1107996" cy="27699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</p:grpSp>
        <p:grpSp>
          <p:nvGrpSpPr>
            <p:cNvPr id="11" name="Group 9"/>
            <p:cNvGrpSpPr/>
            <p:nvPr/>
          </p:nvGrpSpPr>
          <p:grpSpPr>
            <a:xfrm>
              <a:off x="7241359" y="3619046"/>
              <a:ext cx="1440000" cy="460375"/>
              <a:chOff x="7241359" y="3619046"/>
              <a:chExt cx="1440000" cy="460375"/>
            </a:xfrm>
          </p:grpSpPr>
          <p:sp>
            <p:nvSpPr>
              <p:cNvPr id="31" name="Freeform: Shape 29"/>
              <p:cNvSpPr>
                <a:spLocks/>
              </p:cNvSpPr>
              <p:nvPr/>
            </p:nvSpPr>
            <p:spPr bwMode="auto">
              <a:xfrm rot="10800000" flipH="1">
                <a:off x="7241359" y="3619046"/>
                <a:ext cx="1440000" cy="460375"/>
              </a:xfrm>
              <a:custGeom>
                <a:avLst/>
                <a:gdLst>
                  <a:gd name="T0" fmla="*/ 876 w 1020"/>
                  <a:gd name="T1" fmla="*/ 0 h 290"/>
                  <a:gd name="T2" fmla="*/ 876 w 1020"/>
                  <a:gd name="T3" fmla="*/ 58 h 290"/>
                  <a:gd name="T4" fmla="*/ 0 w 1020"/>
                  <a:gd name="T5" fmla="*/ 58 h 290"/>
                  <a:gd name="T6" fmla="*/ 0 w 1020"/>
                  <a:gd name="T7" fmla="*/ 249 h 290"/>
                  <a:gd name="T8" fmla="*/ 873 w 1020"/>
                  <a:gd name="T9" fmla="*/ 249 h 290"/>
                  <a:gd name="T10" fmla="*/ 876 w 1020"/>
                  <a:gd name="T11" fmla="*/ 290 h 290"/>
                  <a:gd name="T12" fmla="*/ 1020 w 1020"/>
                  <a:gd name="T13" fmla="*/ 146 h 290"/>
                  <a:gd name="T14" fmla="*/ 876 w 1020"/>
                  <a:gd name="T15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0" h="290">
                    <a:moveTo>
                      <a:pt x="876" y="0"/>
                    </a:moveTo>
                    <a:lnTo>
                      <a:pt x="876" y="58"/>
                    </a:lnTo>
                    <a:lnTo>
                      <a:pt x="0" y="58"/>
                    </a:lnTo>
                    <a:lnTo>
                      <a:pt x="0" y="249"/>
                    </a:lnTo>
                    <a:lnTo>
                      <a:pt x="873" y="249"/>
                    </a:lnTo>
                    <a:lnTo>
                      <a:pt x="876" y="290"/>
                    </a:lnTo>
                    <a:lnTo>
                      <a:pt x="1020" y="146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TextBox 30"/>
              <p:cNvSpPr txBox="1"/>
              <p:nvPr/>
            </p:nvSpPr>
            <p:spPr>
              <a:xfrm>
                <a:off x="7508361" y="3699660"/>
                <a:ext cx="1107996" cy="27699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</p:grpSp>
        <p:grpSp>
          <p:nvGrpSpPr>
            <p:cNvPr id="12" name="Group 10"/>
            <p:cNvGrpSpPr/>
            <p:nvPr/>
          </p:nvGrpSpPr>
          <p:grpSpPr>
            <a:xfrm>
              <a:off x="7117793" y="4860780"/>
              <a:ext cx="1444535" cy="460375"/>
              <a:chOff x="7117793" y="4860780"/>
              <a:chExt cx="1444535" cy="460375"/>
            </a:xfrm>
          </p:grpSpPr>
          <p:sp>
            <p:nvSpPr>
              <p:cNvPr id="29" name="Freeform: Shape 27"/>
              <p:cNvSpPr>
                <a:spLocks/>
              </p:cNvSpPr>
              <p:nvPr/>
            </p:nvSpPr>
            <p:spPr bwMode="auto">
              <a:xfrm rot="10800000" flipH="1">
                <a:off x="7117793" y="4860780"/>
                <a:ext cx="1440000" cy="460375"/>
              </a:xfrm>
              <a:custGeom>
                <a:avLst/>
                <a:gdLst>
                  <a:gd name="T0" fmla="*/ 876 w 1020"/>
                  <a:gd name="T1" fmla="*/ 0 h 290"/>
                  <a:gd name="T2" fmla="*/ 876 w 1020"/>
                  <a:gd name="T3" fmla="*/ 58 h 290"/>
                  <a:gd name="T4" fmla="*/ 0 w 1020"/>
                  <a:gd name="T5" fmla="*/ 58 h 290"/>
                  <a:gd name="T6" fmla="*/ 0 w 1020"/>
                  <a:gd name="T7" fmla="*/ 249 h 290"/>
                  <a:gd name="T8" fmla="*/ 873 w 1020"/>
                  <a:gd name="T9" fmla="*/ 249 h 290"/>
                  <a:gd name="T10" fmla="*/ 876 w 1020"/>
                  <a:gd name="T11" fmla="*/ 290 h 290"/>
                  <a:gd name="T12" fmla="*/ 1020 w 1020"/>
                  <a:gd name="T13" fmla="*/ 146 h 290"/>
                  <a:gd name="T14" fmla="*/ 876 w 1020"/>
                  <a:gd name="T15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0" h="290">
                    <a:moveTo>
                      <a:pt x="876" y="0"/>
                    </a:moveTo>
                    <a:lnTo>
                      <a:pt x="876" y="58"/>
                    </a:lnTo>
                    <a:lnTo>
                      <a:pt x="0" y="58"/>
                    </a:lnTo>
                    <a:lnTo>
                      <a:pt x="0" y="249"/>
                    </a:lnTo>
                    <a:lnTo>
                      <a:pt x="873" y="249"/>
                    </a:lnTo>
                    <a:lnTo>
                      <a:pt x="876" y="290"/>
                    </a:lnTo>
                    <a:lnTo>
                      <a:pt x="1020" y="146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TextBox 28"/>
              <p:cNvSpPr txBox="1"/>
              <p:nvPr/>
            </p:nvSpPr>
            <p:spPr>
              <a:xfrm>
                <a:off x="7454332" y="4936335"/>
                <a:ext cx="1107996" cy="27699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</p:grpSp>
        <p:sp>
          <p:nvSpPr>
            <p:cNvPr id="19" name="Rectangle 17"/>
            <p:cNvSpPr/>
            <p:nvPr/>
          </p:nvSpPr>
          <p:spPr>
            <a:xfrm>
              <a:off x="8687826" y="2087681"/>
              <a:ext cx="2412730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此部分内容作为文字排版占位显示（建议使用主题字体）</a:t>
              </a:r>
            </a:p>
          </p:txBody>
        </p:sp>
        <p:sp>
          <p:nvSpPr>
            <p:cNvPr id="20" name="Rectangle 18"/>
            <p:cNvSpPr/>
            <p:nvPr/>
          </p:nvSpPr>
          <p:spPr>
            <a:xfrm>
              <a:off x="8697664" y="3514733"/>
              <a:ext cx="2412730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此部分内容作为文字排版占位显示（建议使用主题字体）</a:t>
              </a:r>
            </a:p>
          </p:txBody>
        </p:sp>
        <p:sp>
          <p:nvSpPr>
            <p:cNvPr id="21" name="Rectangle 19"/>
            <p:cNvSpPr/>
            <p:nvPr/>
          </p:nvSpPr>
          <p:spPr>
            <a:xfrm>
              <a:off x="8697664" y="4798873"/>
              <a:ext cx="2412730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22" name="Freeform: Shape 20"/>
          <p:cNvSpPr>
            <a:spLocks/>
          </p:cNvSpPr>
          <p:nvPr/>
        </p:nvSpPr>
        <p:spPr bwMode="auto">
          <a:xfrm>
            <a:off x="4810358" y="2150626"/>
            <a:ext cx="2644310" cy="3828062"/>
          </a:xfrm>
          <a:custGeom>
            <a:avLst/>
            <a:gdLst>
              <a:gd name="T0" fmla="*/ 200 w 205"/>
              <a:gd name="T1" fmla="*/ 119 h 298"/>
              <a:gd name="T2" fmla="*/ 177 w 205"/>
              <a:gd name="T3" fmla="*/ 115 h 298"/>
              <a:gd name="T4" fmla="*/ 151 w 205"/>
              <a:gd name="T5" fmla="*/ 86 h 298"/>
              <a:gd name="T6" fmla="*/ 137 w 205"/>
              <a:gd name="T7" fmla="*/ 48 h 298"/>
              <a:gd name="T8" fmla="*/ 114 w 205"/>
              <a:gd name="T9" fmla="*/ 39 h 298"/>
              <a:gd name="T10" fmla="*/ 121 w 205"/>
              <a:gd name="T11" fmla="*/ 21 h 298"/>
              <a:gd name="T12" fmla="*/ 119 w 205"/>
              <a:gd name="T13" fmla="*/ 14 h 298"/>
              <a:gd name="T14" fmla="*/ 111 w 205"/>
              <a:gd name="T15" fmla="*/ 3 h 298"/>
              <a:gd name="T16" fmla="*/ 109 w 205"/>
              <a:gd name="T17" fmla="*/ 3 h 298"/>
              <a:gd name="T18" fmla="*/ 109 w 205"/>
              <a:gd name="T19" fmla="*/ 3 h 298"/>
              <a:gd name="T20" fmla="*/ 101 w 205"/>
              <a:gd name="T21" fmla="*/ 1 h 298"/>
              <a:gd name="T22" fmla="*/ 99 w 205"/>
              <a:gd name="T23" fmla="*/ 1 h 298"/>
              <a:gd name="T24" fmla="*/ 93 w 205"/>
              <a:gd name="T25" fmla="*/ 10 h 298"/>
              <a:gd name="T26" fmla="*/ 93 w 205"/>
              <a:gd name="T27" fmla="*/ 13 h 298"/>
              <a:gd name="T28" fmla="*/ 92 w 205"/>
              <a:gd name="T29" fmla="*/ 14 h 298"/>
              <a:gd name="T30" fmla="*/ 91 w 205"/>
              <a:gd name="T31" fmla="*/ 27 h 298"/>
              <a:gd name="T32" fmla="*/ 90 w 205"/>
              <a:gd name="T33" fmla="*/ 42 h 298"/>
              <a:gd name="T34" fmla="*/ 63 w 205"/>
              <a:gd name="T35" fmla="*/ 58 h 298"/>
              <a:gd name="T36" fmla="*/ 52 w 205"/>
              <a:gd name="T37" fmla="*/ 88 h 298"/>
              <a:gd name="T38" fmla="*/ 25 w 205"/>
              <a:gd name="T39" fmla="*/ 121 h 298"/>
              <a:gd name="T40" fmla="*/ 6 w 205"/>
              <a:gd name="T41" fmla="*/ 125 h 298"/>
              <a:gd name="T42" fmla="*/ 4 w 205"/>
              <a:gd name="T43" fmla="*/ 142 h 298"/>
              <a:gd name="T44" fmla="*/ 11 w 205"/>
              <a:gd name="T45" fmla="*/ 145 h 298"/>
              <a:gd name="T46" fmla="*/ 24 w 205"/>
              <a:gd name="T47" fmla="*/ 135 h 298"/>
              <a:gd name="T48" fmla="*/ 60 w 205"/>
              <a:gd name="T49" fmla="*/ 113 h 298"/>
              <a:gd name="T50" fmla="*/ 69 w 205"/>
              <a:gd name="T51" fmla="*/ 127 h 298"/>
              <a:gd name="T52" fmla="*/ 74 w 205"/>
              <a:gd name="T53" fmla="*/ 228 h 298"/>
              <a:gd name="T54" fmla="*/ 69 w 205"/>
              <a:gd name="T55" fmla="*/ 277 h 298"/>
              <a:gd name="T56" fmla="*/ 64 w 205"/>
              <a:gd name="T57" fmla="*/ 284 h 298"/>
              <a:gd name="T58" fmla="*/ 86 w 205"/>
              <a:gd name="T59" fmla="*/ 291 h 298"/>
              <a:gd name="T60" fmla="*/ 94 w 205"/>
              <a:gd name="T61" fmla="*/ 266 h 298"/>
              <a:gd name="T62" fmla="*/ 99 w 205"/>
              <a:gd name="T63" fmla="*/ 192 h 298"/>
              <a:gd name="T64" fmla="*/ 115 w 205"/>
              <a:gd name="T65" fmla="*/ 266 h 298"/>
              <a:gd name="T66" fmla="*/ 118 w 205"/>
              <a:gd name="T67" fmla="*/ 289 h 298"/>
              <a:gd name="T68" fmla="*/ 135 w 205"/>
              <a:gd name="T69" fmla="*/ 289 h 298"/>
              <a:gd name="T70" fmla="*/ 134 w 205"/>
              <a:gd name="T71" fmla="*/ 251 h 298"/>
              <a:gd name="T72" fmla="*/ 130 w 205"/>
              <a:gd name="T73" fmla="*/ 173 h 298"/>
              <a:gd name="T74" fmla="*/ 128 w 205"/>
              <a:gd name="T75" fmla="*/ 130 h 298"/>
              <a:gd name="T76" fmla="*/ 139 w 205"/>
              <a:gd name="T77" fmla="*/ 101 h 298"/>
              <a:gd name="T78" fmla="*/ 180 w 205"/>
              <a:gd name="T79" fmla="*/ 133 h 298"/>
              <a:gd name="T80" fmla="*/ 187 w 205"/>
              <a:gd name="T81" fmla="*/ 137 h 298"/>
              <a:gd name="T82" fmla="*/ 196 w 205"/>
              <a:gd name="T83" fmla="*/ 141 h 298"/>
              <a:gd name="T84" fmla="*/ 203 w 205"/>
              <a:gd name="T85" fmla="*/ 138 h 298"/>
              <a:gd name="T86" fmla="*/ 121 w 205"/>
              <a:gd name="T87" fmla="*/ 20 h 298"/>
              <a:gd name="T88" fmla="*/ 119 w 205"/>
              <a:gd name="T89" fmla="*/ 15 h 298"/>
              <a:gd name="T90" fmla="*/ 117 w 205"/>
              <a:gd name="T91" fmla="*/ 11 h 298"/>
              <a:gd name="T92" fmla="*/ 94 w 205"/>
              <a:gd name="T93" fmla="*/ 12 h 298"/>
              <a:gd name="T94" fmla="*/ 95 w 205"/>
              <a:gd name="T95" fmla="*/ 9 h 298"/>
              <a:gd name="T96" fmla="*/ 97 w 205"/>
              <a:gd name="T97" fmla="*/ 5 h 298"/>
              <a:gd name="T98" fmla="*/ 98 w 205"/>
              <a:gd name="T99" fmla="*/ 4 h 298"/>
              <a:gd name="T100" fmla="*/ 107 w 205"/>
              <a:gd name="T101" fmla="*/ 2 h 298"/>
              <a:gd name="T102" fmla="*/ 105 w 205"/>
              <a:gd name="T103" fmla="*/ 1 h 298"/>
              <a:gd name="T104" fmla="*/ 104 w 205"/>
              <a:gd name="T105" fmla="*/ 2 h 298"/>
              <a:gd name="T106" fmla="*/ 105 w 205"/>
              <a:gd name="T107" fmla="*/ 3 h 298"/>
              <a:gd name="T108" fmla="*/ 104 w 205"/>
              <a:gd name="T109" fmla="*/ 0 h 298"/>
              <a:gd name="T110" fmla="*/ 107 w 205"/>
              <a:gd name="T111" fmla="*/ 3 h 298"/>
              <a:gd name="T112" fmla="*/ 114 w 205"/>
              <a:gd name="T113" fmla="*/ 7 h 298"/>
              <a:gd name="T114" fmla="*/ 111 w 205"/>
              <a:gd name="T115" fmla="*/ 3 h 298"/>
              <a:gd name="T116" fmla="*/ 109 w 205"/>
              <a:gd name="T117" fmla="*/ 5 h 298"/>
              <a:gd name="T118" fmla="*/ 110 w 205"/>
              <a:gd name="T119" fmla="*/ 5 h 298"/>
              <a:gd name="T120" fmla="*/ 114 w 205"/>
              <a:gd name="T121" fmla="*/ 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5" h="298">
                <a:moveTo>
                  <a:pt x="204" y="136"/>
                </a:moveTo>
                <a:cubicBezTo>
                  <a:pt x="204" y="136"/>
                  <a:pt x="203" y="135"/>
                  <a:pt x="202" y="134"/>
                </a:cubicBezTo>
                <a:cubicBezTo>
                  <a:pt x="201" y="134"/>
                  <a:pt x="200" y="133"/>
                  <a:pt x="199" y="132"/>
                </a:cubicBezTo>
                <a:cubicBezTo>
                  <a:pt x="199" y="132"/>
                  <a:pt x="197" y="131"/>
                  <a:pt x="196" y="131"/>
                </a:cubicBezTo>
                <a:cubicBezTo>
                  <a:pt x="196" y="130"/>
                  <a:pt x="195" y="130"/>
                  <a:pt x="194" y="129"/>
                </a:cubicBezTo>
                <a:cubicBezTo>
                  <a:pt x="193" y="128"/>
                  <a:pt x="192" y="128"/>
                  <a:pt x="192" y="127"/>
                </a:cubicBezTo>
                <a:cubicBezTo>
                  <a:pt x="192" y="126"/>
                  <a:pt x="191" y="125"/>
                  <a:pt x="191" y="124"/>
                </a:cubicBezTo>
                <a:cubicBezTo>
                  <a:pt x="191" y="123"/>
                  <a:pt x="192" y="123"/>
                  <a:pt x="193" y="122"/>
                </a:cubicBezTo>
                <a:cubicBezTo>
                  <a:pt x="193" y="122"/>
                  <a:pt x="196" y="122"/>
                  <a:pt x="197" y="121"/>
                </a:cubicBezTo>
                <a:cubicBezTo>
                  <a:pt x="199" y="121"/>
                  <a:pt x="200" y="120"/>
                  <a:pt x="200" y="119"/>
                </a:cubicBezTo>
                <a:cubicBezTo>
                  <a:pt x="200" y="118"/>
                  <a:pt x="200" y="118"/>
                  <a:pt x="200" y="118"/>
                </a:cubicBezTo>
                <a:cubicBezTo>
                  <a:pt x="199" y="118"/>
                  <a:pt x="197" y="118"/>
                  <a:pt x="196" y="118"/>
                </a:cubicBezTo>
                <a:cubicBezTo>
                  <a:pt x="196" y="119"/>
                  <a:pt x="194" y="119"/>
                  <a:pt x="193" y="119"/>
                </a:cubicBezTo>
                <a:cubicBezTo>
                  <a:pt x="192" y="119"/>
                  <a:pt x="189" y="119"/>
                  <a:pt x="189" y="119"/>
                </a:cubicBezTo>
                <a:cubicBezTo>
                  <a:pt x="188" y="119"/>
                  <a:pt x="187" y="119"/>
                  <a:pt x="187" y="119"/>
                </a:cubicBezTo>
                <a:cubicBezTo>
                  <a:pt x="186" y="119"/>
                  <a:pt x="186" y="119"/>
                  <a:pt x="186" y="119"/>
                </a:cubicBezTo>
                <a:cubicBezTo>
                  <a:pt x="186" y="119"/>
                  <a:pt x="185" y="119"/>
                  <a:pt x="184" y="119"/>
                </a:cubicBezTo>
                <a:cubicBezTo>
                  <a:pt x="184" y="118"/>
                  <a:pt x="183" y="118"/>
                  <a:pt x="182" y="118"/>
                </a:cubicBezTo>
                <a:cubicBezTo>
                  <a:pt x="182" y="118"/>
                  <a:pt x="180" y="117"/>
                  <a:pt x="179" y="116"/>
                </a:cubicBezTo>
                <a:cubicBezTo>
                  <a:pt x="179" y="116"/>
                  <a:pt x="177" y="115"/>
                  <a:pt x="177" y="115"/>
                </a:cubicBezTo>
                <a:cubicBezTo>
                  <a:pt x="176" y="115"/>
                  <a:pt x="175" y="114"/>
                  <a:pt x="174" y="112"/>
                </a:cubicBezTo>
                <a:cubicBezTo>
                  <a:pt x="173" y="110"/>
                  <a:pt x="170" y="109"/>
                  <a:pt x="170" y="108"/>
                </a:cubicBezTo>
                <a:cubicBezTo>
                  <a:pt x="169" y="108"/>
                  <a:pt x="168" y="107"/>
                  <a:pt x="168" y="107"/>
                </a:cubicBezTo>
                <a:cubicBezTo>
                  <a:pt x="168" y="107"/>
                  <a:pt x="167" y="107"/>
                  <a:pt x="167" y="105"/>
                </a:cubicBezTo>
                <a:cubicBezTo>
                  <a:pt x="166" y="104"/>
                  <a:pt x="166" y="104"/>
                  <a:pt x="165" y="103"/>
                </a:cubicBezTo>
                <a:cubicBezTo>
                  <a:pt x="164" y="102"/>
                  <a:pt x="162" y="100"/>
                  <a:pt x="161" y="100"/>
                </a:cubicBezTo>
                <a:cubicBezTo>
                  <a:pt x="160" y="99"/>
                  <a:pt x="160" y="99"/>
                  <a:pt x="160" y="98"/>
                </a:cubicBezTo>
                <a:cubicBezTo>
                  <a:pt x="159" y="97"/>
                  <a:pt x="157" y="94"/>
                  <a:pt x="157" y="93"/>
                </a:cubicBezTo>
                <a:cubicBezTo>
                  <a:pt x="156" y="93"/>
                  <a:pt x="154" y="90"/>
                  <a:pt x="153" y="89"/>
                </a:cubicBezTo>
                <a:cubicBezTo>
                  <a:pt x="153" y="88"/>
                  <a:pt x="152" y="88"/>
                  <a:pt x="151" y="86"/>
                </a:cubicBezTo>
                <a:cubicBezTo>
                  <a:pt x="151" y="84"/>
                  <a:pt x="151" y="84"/>
                  <a:pt x="150" y="83"/>
                </a:cubicBezTo>
                <a:cubicBezTo>
                  <a:pt x="150" y="82"/>
                  <a:pt x="149" y="82"/>
                  <a:pt x="149" y="82"/>
                </a:cubicBezTo>
                <a:cubicBezTo>
                  <a:pt x="149" y="82"/>
                  <a:pt x="149" y="79"/>
                  <a:pt x="149" y="77"/>
                </a:cubicBezTo>
                <a:cubicBezTo>
                  <a:pt x="149" y="75"/>
                  <a:pt x="148" y="70"/>
                  <a:pt x="147" y="69"/>
                </a:cubicBezTo>
                <a:cubicBezTo>
                  <a:pt x="147" y="68"/>
                  <a:pt x="146" y="64"/>
                  <a:pt x="145" y="63"/>
                </a:cubicBezTo>
                <a:cubicBezTo>
                  <a:pt x="145" y="63"/>
                  <a:pt x="145" y="61"/>
                  <a:pt x="145" y="60"/>
                </a:cubicBezTo>
                <a:cubicBezTo>
                  <a:pt x="145" y="59"/>
                  <a:pt x="144" y="54"/>
                  <a:pt x="144" y="53"/>
                </a:cubicBezTo>
                <a:cubicBezTo>
                  <a:pt x="144" y="52"/>
                  <a:pt x="143" y="51"/>
                  <a:pt x="143" y="51"/>
                </a:cubicBezTo>
                <a:cubicBezTo>
                  <a:pt x="143" y="51"/>
                  <a:pt x="142" y="51"/>
                  <a:pt x="141" y="50"/>
                </a:cubicBezTo>
                <a:cubicBezTo>
                  <a:pt x="141" y="50"/>
                  <a:pt x="138" y="49"/>
                  <a:pt x="137" y="48"/>
                </a:cubicBezTo>
                <a:cubicBezTo>
                  <a:pt x="136" y="48"/>
                  <a:pt x="134" y="47"/>
                  <a:pt x="134" y="47"/>
                </a:cubicBezTo>
                <a:cubicBezTo>
                  <a:pt x="133" y="47"/>
                  <a:pt x="131" y="46"/>
                  <a:pt x="129" y="46"/>
                </a:cubicBezTo>
                <a:cubicBezTo>
                  <a:pt x="128" y="45"/>
                  <a:pt x="123" y="44"/>
                  <a:pt x="122" y="44"/>
                </a:cubicBezTo>
                <a:cubicBezTo>
                  <a:pt x="121" y="44"/>
                  <a:pt x="121" y="44"/>
                  <a:pt x="121" y="43"/>
                </a:cubicBezTo>
                <a:cubicBezTo>
                  <a:pt x="121" y="43"/>
                  <a:pt x="120" y="43"/>
                  <a:pt x="120" y="43"/>
                </a:cubicBezTo>
                <a:cubicBezTo>
                  <a:pt x="120" y="43"/>
                  <a:pt x="119" y="43"/>
                  <a:pt x="119" y="42"/>
                </a:cubicBezTo>
                <a:cubicBezTo>
                  <a:pt x="118" y="42"/>
                  <a:pt x="118" y="42"/>
                  <a:pt x="118" y="41"/>
                </a:cubicBezTo>
                <a:cubicBezTo>
                  <a:pt x="117" y="41"/>
                  <a:pt x="117" y="41"/>
                  <a:pt x="116" y="41"/>
                </a:cubicBezTo>
                <a:cubicBezTo>
                  <a:pt x="116" y="41"/>
                  <a:pt x="116" y="40"/>
                  <a:pt x="115" y="40"/>
                </a:cubicBezTo>
                <a:cubicBezTo>
                  <a:pt x="115" y="39"/>
                  <a:pt x="114" y="39"/>
                  <a:pt x="114" y="39"/>
                </a:cubicBezTo>
                <a:cubicBezTo>
                  <a:pt x="114" y="39"/>
                  <a:pt x="113" y="39"/>
                  <a:pt x="113" y="39"/>
                </a:cubicBezTo>
                <a:cubicBezTo>
                  <a:pt x="113" y="39"/>
                  <a:pt x="113" y="38"/>
                  <a:pt x="113" y="38"/>
                </a:cubicBezTo>
                <a:cubicBezTo>
                  <a:pt x="114" y="38"/>
                  <a:pt x="114" y="38"/>
                  <a:pt x="114" y="38"/>
                </a:cubicBezTo>
                <a:cubicBezTo>
                  <a:pt x="115" y="37"/>
                  <a:pt x="116" y="36"/>
                  <a:pt x="116" y="35"/>
                </a:cubicBezTo>
                <a:cubicBezTo>
                  <a:pt x="116" y="35"/>
                  <a:pt x="116" y="35"/>
                  <a:pt x="117" y="35"/>
                </a:cubicBezTo>
                <a:cubicBezTo>
                  <a:pt x="117" y="34"/>
                  <a:pt x="117" y="34"/>
                  <a:pt x="118" y="33"/>
                </a:cubicBezTo>
                <a:cubicBezTo>
                  <a:pt x="118" y="32"/>
                  <a:pt x="119" y="30"/>
                  <a:pt x="119" y="29"/>
                </a:cubicBezTo>
                <a:cubicBezTo>
                  <a:pt x="119" y="29"/>
                  <a:pt x="120" y="27"/>
                  <a:pt x="120" y="26"/>
                </a:cubicBezTo>
                <a:cubicBezTo>
                  <a:pt x="120" y="26"/>
                  <a:pt x="121" y="25"/>
                  <a:pt x="121" y="24"/>
                </a:cubicBezTo>
                <a:cubicBezTo>
                  <a:pt x="121" y="22"/>
                  <a:pt x="121" y="22"/>
                  <a:pt x="121" y="21"/>
                </a:cubicBezTo>
                <a:cubicBezTo>
                  <a:pt x="121" y="20"/>
                  <a:pt x="121" y="20"/>
                  <a:pt x="121" y="19"/>
                </a:cubicBezTo>
                <a:cubicBezTo>
                  <a:pt x="121" y="19"/>
                  <a:pt x="120" y="18"/>
                  <a:pt x="120" y="18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20" y="17"/>
                  <a:pt x="121" y="18"/>
                  <a:pt x="121" y="18"/>
                </a:cubicBezTo>
                <a:cubicBezTo>
                  <a:pt x="121" y="19"/>
                  <a:pt x="121" y="19"/>
                  <a:pt x="121" y="19"/>
                </a:cubicBezTo>
                <a:cubicBezTo>
                  <a:pt x="121" y="19"/>
                  <a:pt x="121" y="18"/>
                  <a:pt x="121" y="18"/>
                </a:cubicBezTo>
                <a:cubicBezTo>
                  <a:pt x="120" y="17"/>
                  <a:pt x="120" y="17"/>
                  <a:pt x="120" y="16"/>
                </a:cubicBezTo>
                <a:cubicBezTo>
                  <a:pt x="120" y="16"/>
                  <a:pt x="120" y="15"/>
                  <a:pt x="120" y="15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4"/>
                  <a:pt x="120" y="14"/>
                  <a:pt x="119" y="13"/>
                </a:cubicBezTo>
                <a:cubicBezTo>
                  <a:pt x="119" y="13"/>
                  <a:pt x="118" y="12"/>
                  <a:pt x="118" y="11"/>
                </a:cubicBezTo>
                <a:cubicBezTo>
                  <a:pt x="118" y="11"/>
                  <a:pt x="118" y="10"/>
                  <a:pt x="117" y="10"/>
                </a:cubicBezTo>
                <a:cubicBezTo>
                  <a:pt x="117" y="9"/>
                  <a:pt x="116" y="9"/>
                  <a:pt x="116" y="8"/>
                </a:cubicBezTo>
                <a:cubicBezTo>
                  <a:pt x="115" y="8"/>
                  <a:pt x="114" y="8"/>
                  <a:pt x="114" y="8"/>
                </a:cubicBezTo>
                <a:cubicBezTo>
                  <a:pt x="114" y="8"/>
                  <a:pt x="114" y="7"/>
                  <a:pt x="114" y="6"/>
                </a:cubicBezTo>
                <a:cubicBezTo>
                  <a:pt x="114" y="6"/>
                  <a:pt x="114" y="5"/>
                  <a:pt x="113" y="5"/>
                </a:cubicBezTo>
                <a:cubicBezTo>
                  <a:pt x="113" y="4"/>
                  <a:pt x="113" y="4"/>
                  <a:pt x="112" y="4"/>
                </a:cubicBezTo>
                <a:cubicBezTo>
                  <a:pt x="111" y="4"/>
                  <a:pt x="111" y="3"/>
                  <a:pt x="111" y="3"/>
                </a:cubicBezTo>
                <a:cubicBezTo>
                  <a:pt x="111" y="3"/>
                  <a:pt x="111" y="3"/>
                  <a:pt x="112" y="2"/>
                </a:cubicBezTo>
                <a:cubicBezTo>
                  <a:pt x="112" y="2"/>
                  <a:pt x="112" y="2"/>
                  <a:pt x="112" y="2"/>
                </a:cubicBezTo>
                <a:cubicBezTo>
                  <a:pt x="112" y="1"/>
                  <a:pt x="113" y="2"/>
                  <a:pt x="113" y="2"/>
                </a:cubicBezTo>
                <a:cubicBezTo>
                  <a:pt x="113" y="2"/>
                  <a:pt x="114" y="2"/>
                  <a:pt x="114" y="2"/>
                </a:cubicBezTo>
                <a:cubicBezTo>
                  <a:pt x="114" y="2"/>
                  <a:pt x="113" y="2"/>
                  <a:pt x="113" y="1"/>
                </a:cubicBezTo>
                <a:cubicBezTo>
                  <a:pt x="113" y="1"/>
                  <a:pt x="113" y="1"/>
                  <a:pt x="112" y="1"/>
                </a:cubicBezTo>
                <a:cubicBezTo>
                  <a:pt x="112" y="1"/>
                  <a:pt x="112" y="2"/>
                  <a:pt x="112" y="2"/>
                </a:cubicBezTo>
                <a:cubicBezTo>
                  <a:pt x="111" y="2"/>
                  <a:pt x="111" y="2"/>
                  <a:pt x="111" y="2"/>
                </a:cubicBezTo>
                <a:cubicBezTo>
                  <a:pt x="110" y="2"/>
                  <a:pt x="110" y="2"/>
                  <a:pt x="110" y="2"/>
                </a:cubicBezTo>
                <a:cubicBezTo>
                  <a:pt x="110" y="3"/>
                  <a:pt x="109" y="3"/>
                  <a:pt x="109" y="3"/>
                </a:cubicBezTo>
                <a:cubicBezTo>
                  <a:pt x="109" y="3"/>
                  <a:pt x="109" y="3"/>
                  <a:pt x="109" y="3"/>
                </a:cubicBezTo>
                <a:cubicBezTo>
                  <a:pt x="109" y="3"/>
                  <a:pt x="110" y="2"/>
                  <a:pt x="110" y="2"/>
                </a:cubicBezTo>
                <a:cubicBezTo>
                  <a:pt x="110" y="2"/>
                  <a:pt x="110" y="2"/>
                  <a:pt x="109" y="3"/>
                </a:cubicBezTo>
                <a:cubicBezTo>
                  <a:pt x="109" y="3"/>
                  <a:pt x="109" y="4"/>
                  <a:pt x="109" y="4"/>
                </a:cubicBezTo>
                <a:cubicBezTo>
                  <a:pt x="109" y="4"/>
                  <a:pt x="109" y="4"/>
                  <a:pt x="109" y="3"/>
                </a:cubicBezTo>
                <a:cubicBezTo>
                  <a:pt x="109" y="3"/>
                  <a:pt x="110" y="2"/>
                  <a:pt x="111" y="2"/>
                </a:cubicBezTo>
                <a:cubicBezTo>
                  <a:pt x="111" y="1"/>
                  <a:pt x="112" y="1"/>
                  <a:pt x="112" y="1"/>
                </a:cubicBezTo>
                <a:cubicBezTo>
                  <a:pt x="112" y="1"/>
                  <a:pt x="112" y="1"/>
                  <a:pt x="112" y="1"/>
                </a:cubicBezTo>
                <a:cubicBezTo>
                  <a:pt x="111" y="1"/>
                  <a:pt x="111" y="1"/>
                  <a:pt x="110" y="2"/>
                </a:cubicBezTo>
                <a:cubicBezTo>
                  <a:pt x="110" y="2"/>
                  <a:pt x="109" y="3"/>
                  <a:pt x="109" y="3"/>
                </a:cubicBezTo>
                <a:cubicBezTo>
                  <a:pt x="108" y="4"/>
                  <a:pt x="108" y="4"/>
                  <a:pt x="108" y="4"/>
                </a:cubicBezTo>
                <a:cubicBezTo>
                  <a:pt x="108" y="4"/>
                  <a:pt x="108" y="4"/>
                  <a:pt x="108" y="4"/>
                </a:cubicBezTo>
                <a:cubicBezTo>
                  <a:pt x="108" y="4"/>
                  <a:pt x="108" y="4"/>
                  <a:pt x="108" y="3"/>
                </a:cubicBezTo>
                <a:cubicBezTo>
                  <a:pt x="108" y="2"/>
                  <a:pt x="108" y="2"/>
                  <a:pt x="107" y="1"/>
                </a:cubicBezTo>
                <a:cubicBezTo>
                  <a:pt x="107" y="1"/>
                  <a:pt x="106" y="0"/>
                  <a:pt x="106" y="0"/>
                </a:cubicBezTo>
                <a:cubicBezTo>
                  <a:pt x="106" y="0"/>
                  <a:pt x="105" y="0"/>
                  <a:pt x="104" y="0"/>
                </a:cubicBezTo>
                <a:cubicBezTo>
                  <a:pt x="104" y="0"/>
                  <a:pt x="103" y="0"/>
                  <a:pt x="103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1" y="0"/>
                  <a:pt x="101" y="0"/>
                  <a:pt x="101" y="1"/>
                </a:cubicBezTo>
                <a:cubicBezTo>
                  <a:pt x="101" y="1"/>
                  <a:pt x="101" y="1"/>
                  <a:pt x="101" y="1"/>
                </a:cubicBezTo>
                <a:cubicBezTo>
                  <a:pt x="101" y="1"/>
                  <a:pt x="101" y="1"/>
                  <a:pt x="101" y="1"/>
                </a:cubicBezTo>
                <a:cubicBezTo>
                  <a:pt x="102" y="1"/>
                  <a:pt x="102" y="2"/>
                  <a:pt x="102" y="2"/>
                </a:cubicBezTo>
                <a:cubicBezTo>
                  <a:pt x="102" y="2"/>
                  <a:pt x="102" y="2"/>
                  <a:pt x="102" y="2"/>
                </a:cubicBezTo>
                <a:cubicBezTo>
                  <a:pt x="102" y="2"/>
                  <a:pt x="101" y="2"/>
                  <a:pt x="101" y="2"/>
                </a:cubicBezTo>
                <a:cubicBezTo>
                  <a:pt x="101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8" y="1"/>
                  <a:pt x="98" y="1"/>
                  <a:pt x="98" y="1"/>
                </a:cubicBezTo>
                <a:cubicBezTo>
                  <a:pt x="97" y="1"/>
                  <a:pt x="97" y="2"/>
                  <a:pt x="97" y="1"/>
                </a:cubicBezTo>
                <a:cubicBezTo>
                  <a:pt x="98" y="1"/>
                  <a:pt x="98" y="1"/>
                  <a:pt x="98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2"/>
                  <a:pt x="98" y="2"/>
                </a:cubicBezTo>
                <a:cubicBezTo>
                  <a:pt x="98" y="2"/>
                  <a:pt x="98" y="2"/>
                  <a:pt x="97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6" y="3"/>
                  <a:pt x="96" y="3"/>
                  <a:pt x="96" y="3"/>
                </a:cubicBezTo>
                <a:cubicBezTo>
                  <a:pt x="96" y="4"/>
                  <a:pt x="96" y="4"/>
                  <a:pt x="95" y="4"/>
                </a:cubicBezTo>
                <a:cubicBezTo>
                  <a:pt x="95" y="5"/>
                  <a:pt x="95" y="5"/>
                  <a:pt x="95" y="5"/>
                </a:cubicBezTo>
                <a:cubicBezTo>
                  <a:pt x="95" y="6"/>
                  <a:pt x="95" y="6"/>
                  <a:pt x="95" y="7"/>
                </a:cubicBezTo>
                <a:cubicBezTo>
                  <a:pt x="95" y="7"/>
                  <a:pt x="94" y="7"/>
                  <a:pt x="94" y="8"/>
                </a:cubicBezTo>
                <a:cubicBezTo>
                  <a:pt x="94" y="8"/>
                  <a:pt x="94" y="9"/>
                  <a:pt x="94" y="9"/>
                </a:cubicBezTo>
                <a:cubicBezTo>
                  <a:pt x="94" y="9"/>
                  <a:pt x="93" y="10"/>
                  <a:pt x="93" y="10"/>
                </a:cubicBezTo>
                <a:cubicBezTo>
                  <a:pt x="93" y="10"/>
                  <a:pt x="93" y="10"/>
                  <a:pt x="94" y="10"/>
                </a:cubicBezTo>
                <a:cubicBezTo>
                  <a:pt x="94" y="10"/>
                  <a:pt x="94" y="9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9"/>
                  <a:pt x="94" y="9"/>
                  <a:pt x="94" y="10"/>
                </a:cubicBezTo>
                <a:cubicBezTo>
                  <a:pt x="94" y="10"/>
                  <a:pt x="94" y="10"/>
                  <a:pt x="93" y="11"/>
                </a:cubicBezTo>
                <a:cubicBezTo>
                  <a:pt x="93" y="11"/>
                  <a:pt x="93" y="11"/>
                  <a:pt x="93" y="11"/>
                </a:cubicBezTo>
                <a:cubicBezTo>
                  <a:pt x="93" y="12"/>
                  <a:pt x="92" y="12"/>
                  <a:pt x="92" y="12"/>
                </a:cubicBezTo>
                <a:cubicBezTo>
                  <a:pt x="92" y="12"/>
                  <a:pt x="93" y="12"/>
                  <a:pt x="93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3" y="12"/>
                  <a:pt x="93" y="12"/>
                  <a:pt x="93" y="13"/>
                </a:cubicBezTo>
                <a:cubicBezTo>
                  <a:pt x="92" y="13"/>
                  <a:pt x="92" y="13"/>
                  <a:pt x="92" y="13"/>
                </a:cubicBezTo>
                <a:cubicBezTo>
                  <a:pt x="92" y="14"/>
                  <a:pt x="91" y="14"/>
                  <a:pt x="91" y="14"/>
                </a:cubicBezTo>
                <a:cubicBezTo>
                  <a:pt x="91" y="15"/>
                  <a:pt x="91" y="15"/>
                  <a:pt x="91" y="15"/>
                </a:cubicBezTo>
                <a:cubicBezTo>
                  <a:pt x="91" y="15"/>
                  <a:pt x="91" y="15"/>
                  <a:pt x="91" y="15"/>
                </a:cubicBezTo>
                <a:cubicBezTo>
                  <a:pt x="91" y="14"/>
                  <a:pt x="92" y="14"/>
                  <a:pt x="92" y="13"/>
                </a:cubicBezTo>
                <a:cubicBezTo>
                  <a:pt x="92" y="13"/>
                  <a:pt x="93" y="12"/>
                  <a:pt x="93" y="12"/>
                </a:cubicBezTo>
                <a:cubicBezTo>
                  <a:pt x="93" y="12"/>
                  <a:pt x="94" y="12"/>
                  <a:pt x="94" y="12"/>
                </a:cubicBezTo>
                <a:cubicBezTo>
                  <a:pt x="94" y="12"/>
                  <a:pt x="93" y="12"/>
                  <a:pt x="93" y="12"/>
                </a:cubicBezTo>
                <a:cubicBezTo>
                  <a:pt x="93" y="13"/>
                  <a:pt x="93" y="13"/>
                  <a:pt x="93" y="13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5"/>
                  <a:pt x="91" y="16"/>
                  <a:pt x="92" y="15"/>
                </a:cubicBezTo>
                <a:cubicBezTo>
                  <a:pt x="92" y="15"/>
                  <a:pt x="92" y="14"/>
                  <a:pt x="92" y="14"/>
                </a:cubicBezTo>
                <a:cubicBezTo>
                  <a:pt x="93" y="13"/>
                  <a:pt x="93" y="13"/>
                  <a:pt x="93" y="13"/>
                </a:cubicBezTo>
                <a:cubicBezTo>
                  <a:pt x="93" y="13"/>
                  <a:pt x="94" y="13"/>
                  <a:pt x="94" y="13"/>
                </a:cubicBezTo>
                <a:cubicBezTo>
                  <a:pt x="94" y="13"/>
                  <a:pt x="93" y="13"/>
                  <a:pt x="93" y="14"/>
                </a:cubicBezTo>
                <a:cubicBezTo>
                  <a:pt x="93" y="14"/>
                  <a:pt x="92" y="15"/>
                  <a:pt x="92" y="15"/>
                </a:cubicBezTo>
                <a:cubicBezTo>
                  <a:pt x="92" y="16"/>
                  <a:pt x="92" y="16"/>
                  <a:pt x="92" y="17"/>
                </a:cubicBezTo>
                <a:cubicBezTo>
                  <a:pt x="92" y="17"/>
                  <a:pt x="92" y="18"/>
                  <a:pt x="92" y="19"/>
                </a:cubicBezTo>
                <a:cubicBezTo>
                  <a:pt x="92" y="20"/>
                  <a:pt x="92" y="20"/>
                  <a:pt x="91" y="21"/>
                </a:cubicBezTo>
                <a:cubicBezTo>
                  <a:pt x="90" y="24"/>
                  <a:pt x="91" y="26"/>
                  <a:pt x="91" y="27"/>
                </a:cubicBezTo>
                <a:cubicBezTo>
                  <a:pt x="91" y="28"/>
                  <a:pt x="92" y="28"/>
                  <a:pt x="91" y="29"/>
                </a:cubicBezTo>
                <a:cubicBezTo>
                  <a:pt x="91" y="29"/>
                  <a:pt x="92" y="29"/>
                  <a:pt x="92" y="29"/>
                </a:cubicBezTo>
                <a:cubicBezTo>
                  <a:pt x="92" y="30"/>
                  <a:pt x="92" y="29"/>
                  <a:pt x="93" y="30"/>
                </a:cubicBezTo>
                <a:cubicBezTo>
                  <a:pt x="93" y="31"/>
                  <a:pt x="93" y="32"/>
                  <a:pt x="93" y="33"/>
                </a:cubicBezTo>
                <a:cubicBezTo>
                  <a:pt x="92" y="34"/>
                  <a:pt x="92" y="37"/>
                  <a:pt x="92" y="37"/>
                </a:cubicBezTo>
                <a:cubicBezTo>
                  <a:pt x="92" y="37"/>
                  <a:pt x="92" y="38"/>
                  <a:pt x="92" y="38"/>
                </a:cubicBezTo>
                <a:cubicBezTo>
                  <a:pt x="92" y="39"/>
                  <a:pt x="92" y="39"/>
                  <a:pt x="92" y="39"/>
                </a:cubicBezTo>
                <a:cubicBezTo>
                  <a:pt x="92" y="40"/>
                  <a:pt x="92" y="40"/>
                  <a:pt x="92" y="40"/>
                </a:cubicBezTo>
                <a:cubicBezTo>
                  <a:pt x="92" y="40"/>
                  <a:pt x="91" y="40"/>
                  <a:pt x="91" y="41"/>
                </a:cubicBezTo>
                <a:cubicBezTo>
                  <a:pt x="90" y="41"/>
                  <a:pt x="90" y="42"/>
                  <a:pt x="90" y="42"/>
                </a:cubicBezTo>
                <a:cubicBezTo>
                  <a:pt x="89" y="42"/>
                  <a:pt x="87" y="44"/>
                  <a:pt x="87" y="44"/>
                </a:cubicBezTo>
                <a:cubicBezTo>
                  <a:pt x="86" y="44"/>
                  <a:pt x="85" y="45"/>
                  <a:pt x="84" y="45"/>
                </a:cubicBezTo>
                <a:cubicBezTo>
                  <a:pt x="83" y="45"/>
                  <a:pt x="77" y="47"/>
                  <a:pt x="75" y="48"/>
                </a:cubicBezTo>
                <a:cubicBezTo>
                  <a:pt x="73" y="49"/>
                  <a:pt x="70" y="50"/>
                  <a:pt x="69" y="50"/>
                </a:cubicBezTo>
                <a:cubicBezTo>
                  <a:pt x="68" y="51"/>
                  <a:pt x="67" y="51"/>
                  <a:pt x="67" y="51"/>
                </a:cubicBezTo>
                <a:cubicBezTo>
                  <a:pt x="67" y="51"/>
                  <a:pt x="66" y="51"/>
                  <a:pt x="66" y="51"/>
                </a:cubicBezTo>
                <a:cubicBezTo>
                  <a:pt x="66" y="51"/>
                  <a:pt x="65" y="52"/>
                  <a:pt x="65" y="53"/>
                </a:cubicBezTo>
                <a:cubicBezTo>
                  <a:pt x="65" y="53"/>
                  <a:pt x="65" y="54"/>
                  <a:pt x="64" y="54"/>
                </a:cubicBezTo>
                <a:cubicBezTo>
                  <a:pt x="64" y="54"/>
                  <a:pt x="64" y="55"/>
                  <a:pt x="64" y="56"/>
                </a:cubicBezTo>
                <a:cubicBezTo>
                  <a:pt x="63" y="57"/>
                  <a:pt x="63" y="58"/>
                  <a:pt x="63" y="58"/>
                </a:cubicBezTo>
                <a:cubicBezTo>
                  <a:pt x="63" y="59"/>
                  <a:pt x="63" y="59"/>
                  <a:pt x="62" y="59"/>
                </a:cubicBezTo>
                <a:cubicBezTo>
                  <a:pt x="62" y="60"/>
                  <a:pt x="62" y="60"/>
                  <a:pt x="62" y="60"/>
                </a:cubicBezTo>
                <a:cubicBezTo>
                  <a:pt x="62" y="61"/>
                  <a:pt x="62" y="62"/>
                  <a:pt x="62" y="63"/>
                </a:cubicBezTo>
                <a:cubicBezTo>
                  <a:pt x="62" y="63"/>
                  <a:pt x="61" y="65"/>
                  <a:pt x="60" y="68"/>
                </a:cubicBezTo>
                <a:cubicBezTo>
                  <a:pt x="59" y="70"/>
                  <a:pt x="59" y="71"/>
                  <a:pt x="59" y="72"/>
                </a:cubicBezTo>
                <a:cubicBezTo>
                  <a:pt x="59" y="73"/>
                  <a:pt x="57" y="75"/>
                  <a:pt x="56" y="77"/>
                </a:cubicBezTo>
                <a:cubicBezTo>
                  <a:pt x="55" y="79"/>
                  <a:pt x="54" y="82"/>
                  <a:pt x="54" y="82"/>
                </a:cubicBezTo>
                <a:cubicBezTo>
                  <a:pt x="54" y="83"/>
                  <a:pt x="54" y="85"/>
                  <a:pt x="54" y="85"/>
                </a:cubicBezTo>
                <a:cubicBezTo>
                  <a:pt x="53" y="85"/>
                  <a:pt x="53" y="86"/>
                  <a:pt x="53" y="86"/>
                </a:cubicBezTo>
                <a:cubicBezTo>
                  <a:pt x="52" y="87"/>
                  <a:pt x="52" y="87"/>
                  <a:pt x="52" y="88"/>
                </a:cubicBezTo>
                <a:cubicBezTo>
                  <a:pt x="51" y="89"/>
                  <a:pt x="49" y="90"/>
                  <a:pt x="49" y="91"/>
                </a:cubicBezTo>
                <a:cubicBezTo>
                  <a:pt x="48" y="92"/>
                  <a:pt x="47" y="94"/>
                  <a:pt x="47" y="95"/>
                </a:cubicBezTo>
                <a:cubicBezTo>
                  <a:pt x="46" y="96"/>
                  <a:pt x="45" y="97"/>
                  <a:pt x="45" y="97"/>
                </a:cubicBezTo>
                <a:cubicBezTo>
                  <a:pt x="44" y="97"/>
                  <a:pt x="41" y="102"/>
                  <a:pt x="41" y="102"/>
                </a:cubicBezTo>
                <a:cubicBezTo>
                  <a:pt x="40" y="103"/>
                  <a:pt x="39" y="105"/>
                  <a:pt x="38" y="106"/>
                </a:cubicBezTo>
                <a:cubicBezTo>
                  <a:pt x="37" y="106"/>
                  <a:pt x="36" y="108"/>
                  <a:pt x="35" y="109"/>
                </a:cubicBezTo>
                <a:cubicBezTo>
                  <a:pt x="34" y="110"/>
                  <a:pt x="33" y="112"/>
                  <a:pt x="32" y="113"/>
                </a:cubicBezTo>
                <a:cubicBezTo>
                  <a:pt x="31" y="115"/>
                  <a:pt x="29" y="118"/>
                  <a:pt x="29" y="118"/>
                </a:cubicBezTo>
                <a:cubicBezTo>
                  <a:pt x="29" y="118"/>
                  <a:pt x="29" y="118"/>
                  <a:pt x="28" y="119"/>
                </a:cubicBezTo>
                <a:cubicBezTo>
                  <a:pt x="26" y="119"/>
                  <a:pt x="25" y="121"/>
                  <a:pt x="25" y="121"/>
                </a:cubicBezTo>
                <a:cubicBezTo>
                  <a:pt x="24" y="121"/>
                  <a:pt x="23" y="123"/>
                  <a:pt x="22" y="124"/>
                </a:cubicBezTo>
                <a:cubicBezTo>
                  <a:pt x="22" y="124"/>
                  <a:pt x="21" y="125"/>
                  <a:pt x="21" y="125"/>
                </a:cubicBezTo>
                <a:cubicBezTo>
                  <a:pt x="21" y="125"/>
                  <a:pt x="21" y="125"/>
                  <a:pt x="21" y="125"/>
                </a:cubicBezTo>
                <a:cubicBezTo>
                  <a:pt x="21" y="125"/>
                  <a:pt x="21" y="125"/>
                  <a:pt x="20" y="125"/>
                </a:cubicBezTo>
                <a:cubicBezTo>
                  <a:pt x="20" y="125"/>
                  <a:pt x="18" y="125"/>
                  <a:pt x="18" y="125"/>
                </a:cubicBezTo>
                <a:cubicBezTo>
                  <a:pt x="17" y="125"/>
                  <a:pt x="16" y="125"/>
                  <a:pt x="15" y="125"/>
                </a:cubicBezTo>
                <a:cubicBezTo>
                  <a:pt x="14" y="124"/>
                  <a:pt x="14" y="124"/>
                  <a:pt x="13" y="124"/>
                </a:cubicBezTo>
                <a:cubicBezTo>
                  <a:pt x="13" y="124"/>
                  <a:pt x="11" y="124"/>
                  <a:pt x="10" y="124"/>
                </a:cubicBezTo>
                <a:cubicBezTo>
                  <a:pt x="9" y="123"/>
                  <a:pt x="9" y="123"/>
                  <a:pt x="7" y="123"/>
                </a:cubicBezTo>
                <a:cubicBezTo>
                  <a:pt x="6" y="122"/>
                  <a:pt x="6" y="124"/>
                  <a:pt x="6" y="125"/>
                </a:cubicBezTo>
                <a:cubicBezTo>
                  <a:pt x="6" y="125"/>
                  <a:pt x="6" y="125"/>
                  <a:pt x="7" y="125"/>
                </a:cubicBezTo>
                <a:cubicBezTo>
                  <a:pt x="7" y="126"/>
                  <a:pt x="8" y="126"/>
                  <a:pt x="9" y="127"/>
                </a:cubicBezTo>
                <a:cubicBezTo>
                  <a:pt x="10" y="127"/>
                  <a:pt x="12" y="128"/>
                  <a:pt x="12" y="128"/>
                </a:cubicBezTo>
                <a:cubicBezTo>
                  <a:pt x="13" y="129"/>
                  <a:pt x="13" y="130"/>
                  <a:pt x="13" y="131"/>
                </a:cubicBezTo>
                <a:cubicBezTo>
                  <a:pt x="13" y="133"/>
                  <a:pt x="12" y="133"/>
                  <a:pt x="11" y="134"/>
                </a:cubicBezTo>
                <a:cubicBezTo>
                  <a:pt x="10" y="135"/>
                  <a:pt x="9" y="136"/>
                  <a:pt x="8" y="136"/>
                </a:cubicBezTo>
                <a:cubicBezTo>
                  <a:pt x="8" y="137"/>
                  <a:pt x="6" y="138"/>
                  <a:pt x="6" y="138"/>
                </a:cubicBezTo>
                <a:cubicBezTo>
                  <a:pt x="5" y="139"/>
                  <a:pt x="3" y="140"/>
                  <a:pt x="1" y="142"/>
                </a:cubicBezTo>
                <a:cubicBezTo>
                  <a:pt x="0" y="143"/>
                  <a:pt x="1" y="144"/>
                  <a:pt x="1" y="144"/>
                </a:cubicBezTo>
                <a:cubicBezTo>
                  <a:pt x="1" y="144"/>
                  <a:pt x="3" y="143"/>
                  <a:pt x="4" y="142"/>
                </a:cubicBezTo>
                <a:cubicBezTo>
                  <a:pt x="5" y="142"/>
                  <a:pt x="8" y="141"/>
                  <a:pt x="8" y="140"/>
                </a:cubicBezTo>
                <a:cubicBezTo>
                  <a:pt x="8" y="140"/>
                  <a:pt x="9" y="140"/>
                  <a:pt x="9" y="139"/>
                </a:cubicBezTo>
                <a:cubicBezTo>
                  <a:pt x="10" y="139"/>
                  <a:pt x="11" y="138"/>
                  <a:pt x="11" y="139"/>
                </a:cubicBezTo>
                <a:cubicBezTo>
                  <a:pt x="11" y="139"/>
                  <a:pt x="11" y="140"/>
                  <a:pt x="11" y="140"/>
                </a:cubicBezTo>
                <a:cubicBezTo>
                  <a:pt x="11" y="140"/>
                  <a:pt x="9" y="142"/>
                  <a:pt x="9" y="142"/>
                </a:cubicBezTo>
                <a:cubicBezTo>
                  <a:pt x="8" y="143"/>
                  <a:pt x="7" y="144"/>
                  <a:pt x="7" y="144"/>
                </a:cubicBezTo>
                <a:cubicBezTo>
                  <a:pt x="6" y="144"/>
                  <a:pt x="5" y="146"/>
                  <a:pt x="3" y="148"/>
                </a:cubicBezTo>
                <a:cubicBezTo>
                  <a:pt x="2" y="149"/>
                  <a:pt x="4" y="150"/>
                  <a:pt x="4" y="150"/>
                </a:cubicBezTo>
                <a:cubicBezTo>
                  <a:pt x="4" y="150"/>
                  <a:pt x="5" y="149"/>
                  <a:pt x="6" y="148"/>
                </a:cubicBezTo>
                <a:cubicBezTo>
                  <a:pt x="7" y="147"/>
                  <a:pt x="10" y="145"/>
                  <a:pt x="11" y="145"/>
                </a:cubicBezTo>
                <a:cubicBezTo>
                  <a:pt x="11" y="144"/>
                  <a:pt x="11" y="145"/>
                  <a:pt x="11" y="145"/>
                </a:cubicBezTo>
                <a:cubicBezTo>
                  <a:pt x="10" y="146"/>
                  <a:pt x="7" y="149"/>
                  <a:pt x="7" y="150"/>
                </a:cubicBezTo>
                <a:cubicBezTo>
                  <a:pt x="6" y="151"/>
                  <a:pt x="7" y="152"/>
                  <a:pt x="7" y="152"/>
                </a:cubicBezTo>
                <a:cubicBezTo>
                  <a:pt x="7" y="152"/>
                  <a:pt x="9" y="150"/>
                  <a:pt x="9" y="150"/>
                </a:cubicBezTo>
                <a:cubicBezTo>
                  <a:pt x="10" y="149"/>
                  <a:pt x="11" y="148"/>
                  <a:pt x="11" y="148"/>
                </a:cubicBezTo>
                <a:cubicBezTo>
                  <a:pt x="12" y="149"/>
                  <a:pt x="12" y="149"/>
                  <a:pt x="12" y="149"/>
                </a:cubicBezTo>
                <a:cubicBezTo>
                  <a:pt x="12" y="149"/>
                  <a:pt x="14" y="147"/>
                  <a:pt x="15" y="145"/>
                </a:cubicBezTo>
                <a:cubicBezTo>
                  <a:pt x="17" y="144"/>
                  <a:pt x="18" y="141"/>
                  <a:pt x="19" y="140"/>
                </a:cubicBezTo>
                <a:cubicBezTo>
                  <a:pt x="20" y="139"/>
                  <a:pt x="20" y="139"/>
                  <a:pt x="21" y="138"/>
                </a:cubicBezTo>
                <a:cubicBezTo>
                  <a:pt x="22" y="137"/>
                  <a:pt x="23" y="136"/>
                  <a:pt x="24" y="135"/>
                </a:cubicBezTo>
                <a:cubicBezTo>
                  <a:pt x="25" y="135"/>
                  <a:pt x="25" y="134"/>
                  <a:pt x="25" y="134"/>
                </a:cubicBezTo>
                <a:cubicBezTo>
                  <a:pt x="26" y="134"/>
                  <a:pt x="26" y="134"/>
                  <a:pt x="27" y="133"/>
                </a:cubicBezTo>
                <a:cubicBezTo>
                  <a:pt x="27" y="133"/>
                  <a:pt x="28" y="132"/>
                  <a:pt x="28" y="132"/>
                </a:cubicBezTo>
                <a:cubicBezTo>
                  <a:pt x="28" y="132"/>
                  <a:pt x="28" y="133"/>
                  <a:pt x="29" y="134"/>
                </a:cubicBezTo>
                <a:cubicBezTo>
                  <a:pt x="29" y="134"/>
                  <a:pt x="29" y="134"/>
                  <a:pt x="30" y="134"/>
                </a:cubicBezTo>
                <a:cubicBezTo>
                  <a:pt x="30" y="134"/>
                  <a:pt x="31" y="135"/>
                  <a:pt x="31" y="135"/>
                </a:cubicBezTo>
                <a:cubicBezTo>
                  <a:pt x="31" y="135"/>
                  <a:pt x="32" y="134"/>
                  <a:pt x="33" y="133"/>
                </a:cubicBezTo>
                <a:cubicBezTo>
                  <a:pt x="34" y="132"/>
                  <a:pt x="37" y="129"/>
                  <a:pt x="41" y="127"/>
                </a:cubicBezTo>
                <a:cubicBezTo>
                  <a:pt x="44" y="125"/>
                  <a:pt x="48" y="122"/>
                  <a:pt x="53" y="118"/>
                </a:cubicBezTo>
                <a:cubicBezTo>
                  <a:pt x="57" y="113"/>
                  <a:pt x="58" y="113"/>
                  <a:pt x="60" y="113"/>
                </a:cubicBezTo>
                <a:cubicBezTo>
                  <a:pt x="61" y="112"/>
                  <a:pt x="62" y="111"/>
                  <a:pt x="62" y="110"/>
                </a:cubicBezTo>
                <a:cubicBezTo>
                  <a:pt x="62" y="110"/>
                  <a:pt x="63" y="107"/>
                  <a:pt x="64" y="107"/>
                </a:cubicBezTo>
                <a:cubicBezTo>
                  <a:pt x="65" y="106"/>
                  <a:pt x="67" y="103"/>
                  <a:pt x="67" y="102"/>
                </a:cubicBezTo>
                <a:cubicBezTo>
                  <a:pt x="68" y="102"/>
                  <a:pt x="69" y="98"/>
                  <a:pt x="70" y="96"/>
                </a:cubicBezTo>
                <a:cubicBezTo>
                  <a:pt x="70" y="94"/>
                  <a:pt x="70" y="94"/>
                  <a:pt x="71" y="100"/>
                </a:cubicBezTo>
                <a:cubicBezTo>
                  <a:pt x="72" y="105"/>
                  <a:pt x="72" y="106"/>
                  <a:pt x="72" y="108"/>
                </a:cubicBezTo>
                <a:cubicBezTo>
                  <a:pt x="72" y="111"/>
                  <a:pt x="71" y="116"/>
                  <a:pt x="71" y="117"/>
                </a:cubicBezTo>
                <a:cubicBezTo>
                  <a:pt x="71" y="118"/>
                  <a:pt x="71" y="119"/>
                  <a:pt x="70" y="119"/>
                </a:cubicBezTo>
                <a:cubicBezTo>
                  <a:pt x="70" y="119"/>
                  <a:pt x="69" y="124"/>
                  <a:pt x="69" y="125"/>
                </a:cubicBezTo>
                <a:cubicBezTo>
                  <a:pt x="69" y="127"/>
                  <a:pt x="69" y="127"/>
                  <a:pt x="69" y="127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0" y="125"/>
                  <a:pt x="70" y="127"/>
                  <a:pt x="70" y="133"/>
                </a:cubicBezTo>
                <a:cubicBezTo>
                  <a:pt x="70" y="138"/>
                  <a:pt x="70" y="143"/>
                  <a:pt x="70" y="144"/>
                </a:cubicBezTo>
                <a:cubicBezTo>
                  <a:pt x="70" y="145"/>
                  <a:pt x="70" y="150"/>
                  <a:pt x="70" y="152"/>
                </a:cubicBezTo>
                <a:cubicBezTo>
                  <a:pt x="70" y="154"/>
                  <a:pt x="70" y="157"/>
                  <a:pt x="70" y="157"/>
                </a:cubicBezTo>
                <a:cubicBezTo>
                  <a:pt x="71" y="157"/>
                  <a:pt x="71" y="157"/>
                  <a:pt x="71" y="157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3" y="189"/>
                  <a:pt x="73" y="209"/>
                  <a:pt x="73" y="210"/>
                </a:cubicBezTo>
                <a:cubicBezTo>
                  <a:pt x="74" y="212"/>
                  <a:pt x="74" y="226"/>
                  <a:pt x="74" y="228"/>
                </a:cubicBezTo>
                <a:cubicBezTo>
                  <a:pt x="74" y="231"/>
                  <a:pt x="75" y="241"/>
                  <a:pt x="75" y="245"/>
                </a:cubicBezTo>
                <a:cubicBezTo>
                  <a:pt x="76" y="250"/>
                  <a:pt x="76" y="254"/>
                  <a:pt x="76" y="256"/>
                </a:cubicBezTo>
                <a:cubicBezTo>
                  <a:pt x="76" y="258"/>
                  <a:pt x="76" y="257"/>
                  <a:pt x="75" y="260"/>
                </a:cubicBezTo>
                <a:cubicBezTo>
                  <a:pt x="75" y="262"/>
                  <a:pt x="75" y="263"/>
                  <a:pt x="75" y="264"/>
                </a:cubicBezTo>
                <a:cubicBezTo>
                  <a:pt x="75" y="265"/>
                  <a:pt x="75" y="265"/>
                  <a:pt x="75" y="266"/>
                </a:cubicBezTo>
                <a:cubicBezTo>
                  <a:pt x="75" y="266"/>
                  <a:pt x="75" y="266"/>
                  <a:pt x="74" y="266"/>
                </a:cubicBezTo>
                <a:cubicBezTo>
                  <a:pt x="73" y="266"/>
                  <a:pt x="74" y="267"/>
                  <a:pt x="73" y="267"/>
                </a:cubicBezTo>
                <a:cubicBezTo>
                  <a:pt x="73" y="268"/>
                  <a:pt x="72" y="270"/>
                  <a:pt x="72" y="271"/>
                </a:cubicBezTo>
                <a:cubicBezTo>
                  <a:pt x="71" y="271"/>
                  <a:pt x="71" y="273"/>
                  <a:pt x="70" y="274"/>
                </a:cubicBezTo>
                <a:cubicBezTo>
                  <a:pt x="70" y="275"/>
                  <a:pt x="69" y="277"/>
                  <a:pt x="69" y="277"/>
                </a:cubicBezTo>
                <a:cubicBezTo>
                  <a:pt x="69" y="277"/>
                  <a:pt x="69" y="278"/>
                  <a:pt x="69" y="278"/>
                </a:cubicBezTo>
                <a:cubicBezTo>
                  <a:pt x="68" y="278"/>
                  <a:pt x="68" y="278"/>
                  <a:pt x="68" y="278"/>
                </a:cubicBezTo>
                <a:cubicBezTo>
                  <a:pt x="69" y="279"/>
                  <a:pt x="69" y="279"/>
                  <a:pt x="69" y="279"/>
                </a:cubicBezTo>
                <a:cubicBezTo>
                  <a:pt x="66" y="281"/>
                  <a:pt x="66" y="281"/>
                  <a:pt x="66" y="281"/>
                </a:cubicBezTo>
                <a:cubicBezTo>
                  <a:pt x="67" y="281"/>
                  <a:pt x="67" y="281"/>
                  <a:pt x="67" y="281"/>
                </a:cubicBezTo>
                <a:cubicBezTo>
                  <a:pt x="67" y="281"/>
                  <a:pt x="67" y="281"/>
                  <a:pt x="67" y="281"/>
                </a:cubicBezTo>
                <a:cubicBezTo>
                  <a:pt x="67" y="281"/>
                  <a:pt x="67" y="281"/>
                  <a:pt x="67" y="281"/>
                </a:cubicBezTo>
                <a:cubicBezTo>
                  <a:pt x="68" y="281"/>
                  <a:pt x="68" y="281"/>
                  <a:pt x="68" y="281"/>
                </a:cubicBezTo>
                <a:cubicBezTo>
                  <a:pt x="68" y="281"/>
                  <a:pt x="66" y="283"/>
                  <a:pt x="65" y="283"/>
                </a:cubicBezTo>
                <a:cubicBezTo>
                  <a:pt x="65" y="284"/>
                  <a:pt x="64" y="284"/>
                  <a:pt x="64" y="284"/>
                </a:cubicBezTo>
                <a:cubicBezTo>
                  <a:pt x="63" y="284"/>
                  <a:pt x="62" y="284"/>
                  <a:pt x="61" y="284"/>
                </a:cubicBezTo>
                <a:cubicBezTo>
                  <a:pt x="59" y="285"/>
                  <a:pt x="57" y="286"/>
                  <a:pt x="57" y="287"/>
                </a:cubicBezTo>
                <a:cubicBezTo>
                  <a:pt x="56" y="288"/>
                  <a:pt x="57" y="288"/>
                  <a:pt x="57" y="288"/>
                </a:cubicBezTo>
                <a:cubicBezTo>
                  <a:pt x="57" y="288"/>
                  <a:pt x="57" y="288"/>
                  <a:pt x="56" y="288"/>
                </a:cubicBezTo>
                <a:cubicBezTo>
                  <a:pt x="56" y="288"/>
                  <a:pt x="56" y="289"/>
                  <a:pt x="56" y="290"/>
                </a:cubicBezTo>
                <a:cubicBezTo>
                  <a:pt x="56" y="291"/>
                  <a:pt x="57" y="291"/>
                  <a:pt x="59" y="292"/>
                </a:cubicBezTo>
                <a:cubicBezTo>
                  <a:pt x="61" y="293"/>
                  <a:pt x="68" y="292"/>
                  <a:pt x="71" y="292"/>
                </a:cubicBezTo>
                <a:cubicBezTo>
                  <a:pt x="74" y="292"/>
                  <a:pt x="78" y="290"/>
                  <a:pt x="78" y="290"/>
                </a:cubicBezTo>
                <a:cubicBezTo>
                  <a:pt x="79" y="290"/>
                  <a:pt x="79" y="290"/>
                  <a:pt x="80" y="291"/>
                </a:cubicBezTo>
                <a:cubicBezTo>
                  <a:pt x="81" y="291"/>
                  <a:pt x="84" y="291"/>
                  <a:pt x="86" y="291"/>
                </a:cubicBezTo>
                <a:cubicBezTo>
                  <a:pt x="89" y="291"/>
                  <a:pt x="90" y="290"/>
                  <a:pt x="90" y="290"/>
                </a:cubicBezTo>
                <a:cubicBezTo>
                  <a:pt x="90" y="290"/>
                  <a:pt x="90" y="288"/>
                  <a:pt x="90" y="287"/>
                </a:cubicBezTo>
                <a:cubicBezTo>
                  <a:pt x="90" y="287"/>
                  <a:pt x="90" y="286"/>
                  <a:pt x="90" y="286"/>
                </a:cubicBezTo>
                <a:cubicBezTo>
                  <a:pt x="90" y="286"/>
                  <a:pt x="90" y="286"/>
                  <a:pt x="90" y="286"/>
                </a:cubicBezTo>
                <a:cubicBezTo>
                  <a:pt x="90" y="285"/>
                  <a:pt x="90" y="283"/>
                  <a:pt x="90" y="283"/>
                </a:cubicBezTo>
                <a:cubicBezTo>
                  <a:pt x="90" y="282"/>
                  <a:pt x="90" y="281"/>
                  <a:pt x="90" y="281"/>
                </a:cubicBezTo>
                <a:cubicBezTo>
                  <a:pt x="90" y="281"/>
                  <a:pt x="90" y="279"/>
                  <a:pt x="90" y="277"/>
                </a:cubicBezTo>
                <a:cubicBezTo>
                  <a:pt x="90" y="276"/>
                  <a:pt x="90" y="275"/>
                  <a:pt x="89" y="275"/>
                </a:cubicBezTo>
                <a:cubicBezTo>
                  <a:pt x="89" y="274"/>
                  <a:pt x="90" y="273"/>
                  <a:pt x="91" y="272"/>
                </a:cubicBezTo>
                <a:cubicBezTo>
                  <a:pt x="91" y="272"/>
                  <a:pt x="93" y="266"/>
                  <a:pt x="94" y="266"/>
                </a:cubicBezTo>
                <a:cubicBezTo>
                  <a:pt x="94" y="266"/>
                  <a:pt x="94" y="263"/>
                  <a:pt x="94" y="262"/>
                </a:cubicBezTo>
                <a:cubicBezTo>
                  <a:pt x="94" y="261"/>
                  <a:pt x="94" y="257"/>
                  <a:pt x="94" y="254"/>
                </a:cubicBezTo>
                <a:cubicBezTo>
                  <a:pt x="95" y="251"/>
                  <a:pt x="95" y="249"/>
                  <a:pt x="95" y="248"/>
                </a:cubicBezTo>
                <a:cubicBezTo>
                  <a:pt x="95" y="246"/>
                  <a:pt x="96" y="237"/>
                  <a:pt x="96" y="234"/>
                </a:cubicBezTo>
                <a:cubicBezTo>
                  <a:pt x="96" y="231"/>
                  <a:pt x="97" y="224"/>
                  <a:pt x="97" y="222"/>
                </a:cubicBezTo>
                <a:cubicBezTo>
                  <a:pt x="97" y="220"/>
                  <a:pt x="96" y="218"/>
                  <a:pt x="96" y="218"/>
                </a:cubicBezTo>
                <a:cubicBezTo>
                  <a:pt x="96" y="218"/>
                  <a:pt x="97" y="216"/>
                  <a:pt x="97" y="215"/>
                </a:cubicBezTo>
                <a:cubicBezTo>
                  <a:pt x="97" y="213"/>
                  <a:pt x="98" y="209"/>
                  <a:pt x="98" y="207"/>
                </a:cubicBezTo>
                <a:cubicBezTo>
                  <a:pt x="98" y="205"/>
                  <a:pt x="98" y="204"/>
                  <a:pt x="98" y="200"/>
                </a:cubicBezTo>
                <a:cubicBezTo>
                  <a:pt x="99" y="197"/>
                  <a:pt x="99" y="195"/>
                  <a:pt x="99" y="192"/>
                </a:cubicBezTo>
                <a:cubicBezTo>
                  <a:pt x="99" y="190"/>
                  <a:pt x="99" y="188"/>
                  <a:pt x="99" y="187"/>
                </a:cubicBezTo>
                <a:cubicBezTo>
                  <a:pt x="99" y="185"/>
                  <a:pt x="99" y="184"/>
                  <a:pt x="100" y="182"/>
                </a:cubicBezTo>
                <a:cubicBezTo>
                  <a:pt x="100" y="181"/>
                  <a:pt x="101" y="176"/>
                  <a:pt x="101" y="176"/>
                </a:cubicBezTo>
                <a:cubicBezTo>
                  <a:pt x="101" y="176"/>
                  <a:pt x="101" y="176"/>
                  <a:pt x="101" y="176"/>
                </a:cubicBezTo>
                <a:cubicBezTo>
                  <a:pt x="101" y="177"/>
                  <a:pt x="102" y="177"/>
                  <a:pt x="102" y="181"/>
                </a:cubicBezTo>
                <a:cubicBezTo>
                  <a:pt x="103" y="185"/>
                  <a:pt x="104" y="197"/>
                  <a:pt x="105" y="202"/>
                </a:cubicBezTo>
                <a:cubicBezTo>
                  <a:pt x="106" y="207"/>
                  <a:pt x="107" y="218"/>
                  <a:pt x="108" y="222"/>
                </a:cubicBezTo>
                <a:cubicBezTo>
                  <a:pt x="109" y="227"/>
                  <a:pt x="110" y="234"/>
                  <a:pt x="110" y="237"/>
                </a:cubicBezTo>
                <a:cubicBezTo>
                  <a:pt x="110" y="240"/>
                  <a:pt x="112" y="249"/>
                  <a:pt x="112" y="249"/>
                </a:cubicBezTo>
                <a:cubicBezTo>
                  <a:pt x="112" y="249"/>
                  <a:pt x="114" y="263"/>
                  <a:pt x="115" y="266"/>
                </a:cubicBezTo>
                <a:cubicBezTo>
                  <a:pt x="116" y="269"/>
                  <a:pt x="116" y="272"/>
                  <a:pt x="116" y="273"/>
                </a:cubicBezTo>
                <a:cubicBezTo>
                  <a:pt x="116" y="274"/>
                  <a:pt x="116" y="278"/>
                  <a:pt x="116" y="278"/>
                </a:cubicBezTo>
                <a:cubicBezTo>
                  <a:pt x="116" y="279"/>
                  <a:pt x="116" y="280"/>
                  <a:pt x="116" y="280"/>
                </a:cubicBezTo>
                <a:cubicBezTo>
                  <a:pt x="116" y="280"/>
                  <a:pt x="116" y="280"/>
                  <a:pt x="117" y="281"/>
                </a:cubicBezTo>
                <a:cubicBezTo>
                  <a:pt x="118" y="282"/>
                  <a:pt x="120" y="283"/>
                  <a:pt x="120" y="283"/>
                </a:cubicBezTo>
                <a:cubicBezTo>
                  <a:pt x="120" y="283"/>
                  <a:pt x="120" y="284"/>
                  <a:pt x="120" y="285"/>
                </a:cubicBezTo>
                <a:cubicBezTo>
                  <a:pt x="119" y="286"/>
                  <a:pt x="119" y="287"/>
                  <a:pt x="119" y="287"/>
                </a:cubicBezTo>
                <a:cubicBezTo>
                  <a:pt x="119" y="287"/>
                  <a:pt x="118" y="288"/>
                  <a:pt x="118" y="288"/>
                </a:cubicBezTo>
                <a:cubicBezTo>
                  <a:pt x="118" y="288"/>
                  <a:pt x="118" y="288"/>
                  <a:pt x="118" y="288"/>
                </a:cubicBezTo>
                <a:cubicBezTo>
                  <a:pt x="118" y="289"/>
                  <a:pt x="118" y="289"/>
                  <a:pt x="118" y="289"/>
                </a:cubicBezTo>
                <a:cubicBezTo>
                  <a:pt x="118" y="289"/>
                  <a:pt x="117" y="290"/>
                  <a:pt x="117" y="291"/>
                </a:cubicBezTo>
                <a:cubicBezTo>
                  <a:pt x="116" y="291"/>
                  <a:pt x="117" y="293"/>
                  <a:pt x="117" y="294"/>
                </a:cubicBezTo>
                <a:cubicBezTo>
                  <a:pt x="118" y="294"/>
                  <a:pt x="117" y="294"/>
                  <a:pt x="117" y="294"/>
                </a:cubicBezTo>
                <a:cubicBezTo>
                  <a:pt x="117" y="295"/>
                  <a:pt x="117" y="295"/>
                  <a:pt x="116" y="295"/>
                </a:cubicBezTo>
                <a:cubicBezTo>
                  <a:pt x="116" y="296"/>
                  <a:pt x="117" y="296"/>
                  <a:pt x="120" y="297"/>
                </a:cubicBezTo>
                <a:cubicBezTo>
                  <a:pt x="122" y="297"/>
                  <a:pt x="127" y="298"/>
                  <a:pt x="130" y="298"/>
                </a:cubicBezTo>
                <a:cubicBezTo>
                  <a:pt x="134" y="298"/>
                  <a:pt x="134" y="296"/>
                  <a:pt x="133" y="296"/>
                </a:cubicBezTo>
                <a:cubicBezTo>
                  <a:pt x="133" y="295"/>
                  <a:pt x="134" y="294"/>
                  <a:pt x="134" y="294"/>
                </a:cubicBezTo>
                <a:cubicBezTo>
                  <a:pt x="135" y="293"/>
                  <a:pt x="135" y="292"/>
                  <a:pt x="135" y="292"/>
                </a:cubicBezTo>
                <a:cubicBezTo>
                  <a:pt x="135" y="291"/>
                  <a:pt x="135" y="290"/>
                  <a:pt x="135" y="289"/>
                </a:cubicBezTo>
                <a:cubicBezTo>
                  <a:pt x="135" y="288"/>
                  <a:pt x="135" y="287"/>
                  <a:pt x="134" y="286"/>
                </a:cubicBezTo>
                <a:cubicBezTo>
                  <a:pt x="134" y="285"/>
                  <a:pt x="134" y="284"/>
                  <a:pt x="134" y="283"/>
                </a:cubicBezTo>
                <a:cubicBezTo>
                  <a:pt x="134" y="283"/>
                  <a:pt x="134" y="282"/>
                  <a:pt x="134" y="282"/>
                </a:cubicBezTo>
                <a:cubicBezTo>
                  <a:pt x="134" y="282"/>
                  <a:pt x="134" y="282"/>
                  <a:pt x="134" y="282"/>
                </a:cubicBezTo>
                <a:cubicBezTo>
                  <a:pt x="135" y="282"/>
                  <a:pt x="135" y="280"/>
                  <a:pt x="135" y="278"/>
                </a:cubicBezTo>
                <a:cubicBezTo>
                  <a:pt x="135" y="277"/>
                  <a:pt x="135" y="276"/>
                  <a:pt x="135" y="274"/>
                </a:cubicBezTo>
                <a:cubicBezTo>
                  <a:pt x="135" y="272"/>
                  <a:pt x="134" y="269"/>
                  <a:pt x="134" y="268"/>
                </a:cubicBezTo>
                <a:cubicBezTo>
                  <a:pt x="134" y="266"/>
                  <a:pt x="134" y="266"/>
                  <a:pt x="135" y="264"/>
                </a:cubicBezTo>
                <a:cubicBezTo>
                  <a:pt x="135" y="263"/>
                  <a:pt x="136" y="261"/>
                  <a:pt x="135" y="260"/>
                </a:cubicBezTo>
                <a:cubicBezTo>
                  <a:pt x="135" y="258"/>
                  <a:pt x="135" y="254"/>
                  <a:pt x="134" y="251"/>
                </a:cubicBezTo>
                <a:cubicBezTo>
                  <a:pt x="134" y="248"/>
                  <a:pt x="133" y="242"/>
                  <a:pt x="133" y="241"/>
                </a:cubicBezTo>
                <a:cubicBezTo>
                  <a:pt x="132" y="239"/>
                  <a:pt x="132" y="239"/>
                  <a:pt x="132" y="238"/>
                </a:cubicBezTo>
                <a:cubicBezTo>
                  <a:pt x="132" y="237"/>
                  <a:pt x="132" y="232"/>
                  <a:pt x="132" y="229"/>
                </a:cubicBezTo>
                <a:cubicBezTo>
                  <a:pt x="131" y="226"/>
                  <a:pt x="131" y="222"/>
                  <a:pt x="131" y="221"/>
                </a:cubicBezTo>
                <a:cubicBezTo>
                  <a:pt x="131" y="221"/>
                  <a:pt x="131" y="219"/>
                  <a:pt x="130" y="218"/>
                </a:cubicBezTo>
                <a:cubicBezTo>
                  <a:pt x="130" y="217"/>
                  <a:pt x="130" y="213"/>
                  <a:pt x="130" y="209"/>
                </a:cubicBezTo>
                <a:cubicBezTo>
                  <a:pt x="130" y="205"/>
                  <a:pt x="129" y="199"/>
                  <a:pt x="129" y="198"/>
                </a:cubicBezTo>
                <a:cubicBezTo>
                  <a:pt x="129" y="197"/>
                  <a:pt x="130" y="194"/>
                  <a:pt x="130" y="193"/>
                </a:cubicBezTo>
                <a:cubicBezTo>
                  <a:pt x="130" y="191"/>
                  <a:pt x="130" y="187"/>
                  <a:pt x="130" y="184"/>
                </a:cubicBezTo>
                <a:cubicBezTo>
                  <a:pt x="130" y="182"/>
                  <a:pt x="130" y="175"/>
                  <a:pt x="130" y="173"/>
                </a:cubicBezTo>
                <a:cubicBezTo>
                  <a:pt x="130" y="171"/>
                  <a:pt x="129" y="168"/>
                  <a:pt x="129" y="165"/>
                </a:cubicBezTo>
                <a:cubicBezTo>
                  <a:pt x="129" y="161"/>
                  <a:pt x="129" y="158"/>
                  <a:pt x="129" y="158"/>
                </a:cubicBezTo>
                <a:cubicBezTo>
                  <a:pt x="129" y="158"/>
                  <a:pt x="129" y="158"/>
                  <a:pt x="129" y="158"/>
                </a:cubicBezTo>
                <a:cubicBezTo>
                  <a:pt x="129" y="158"/>
                  <a:pt x="129" y="158"/>
                  <a:pt x="129" y="158"/>
                </a:cubicBezTo>
                <a:cubicBezTo>
                  <a:pt x="129" y="157"/>
                  <a:pt x="129" y="153"/>
                  <a:pt x="129" y="152"/>
                </a:cubicBezTo>
                <a:cubicBezTo>
                  <a:pt x="129" y="151"/>
                  <a:pt x="129" y="149"/>
                  <a:pt x="128" y="148"/>
                </a:cubicBezTo>
                <a:cubicBezTo>
                  <a:pt x="128" y="148"/>
                  <a:pt x="128" y="146"/>
                  <a:pt x="129" y="145"/>
                </a:cubicBezTo>
                <a:cubicBezTo>
                  <a:pt x="129" y="144"/>
                  <a:pt x="129" y="141"/>
                  <a:pt x="128" y="140"/>
                </a:cubicBezTo>
                <a:cubicBezTo>
                  <a:pt x="128" y="139"/>
                  <a:pt x="129" y="136"/>
                  <a:pt x="129" y="135"/>
                </a:cubicBezTo>
                <a:cubicBezTo>
                  <a:pt x="129" y="133"/>
                  <a:pt x="128" y="131"/>
                  <a:pt x="128" y="130"/>
                </a:cubicBezTo>
                <a:cubicBezTo>
                  <a:pt x="128" y="129"/>
                  <a:pt x="128" y="127"/>
                  <a:pt x="128" y="126"/>
                </a:cubicBezTo>
                <a:cubicBezTo>
                  <a:pt x="127" y="125"/>
                  <a:pt x="127" y="124"/>
                  <a:pt x="127" y="123"/>
                </a:cubicBezTo>
                <a:cubicBezTo>
                  <a:pt x="128" y="123"/>
                  <a:pt x="128" y="117"/>
                  <a:pt x="128" y="117"/>
                </a:cubicBezTo>
                <a:cubicBezTo>
                  <a:pt x="128" y="117"/>
                  <a:pt x="128" y="115"/>
                  <a:pt x="129" y="113"/>
                </a:cubicBezTo>
                <a:cubicBezTo>
                  <a:pt x="129" y="111"/>
                  <a:pt x="129" y="106"/>
                  <a:pt x="129" y="106"/>
                </a:cubicBezTo>
                <a:cubicBezTo>
                  <a:pt x="129" y="106"/>
                  <a:pt x="130" y="103"/>
                  <a:pt x="131" y="101"/>
                </a:cubicBezTo>
                <a:cubicBezTo>
                  <a:pt x="132" y="98"/>
                  <a:pt x="133" y="95"/>
                  <a:pt x="134" y="95"/>
                </a:cubicBezTo>
                <a:cubicBezTo>
                  <a:pt x="134" y="94"/>
                  <a:pt x="134" y="92"/>
                  <a:pt x="134" y="92"/>
                </a:cubicBezTo>
                <a:cubicBezTo>
                  <a:pt x="134" y="91"/>
                  <a:pt x="135" y="91"/>
                  <a:pt x="136" y="94"/>
                </a:cubicBezTo>
                <a:cubicBezTo>
                  <a:pt x="137" y="97"/>
                  <a:pt x="138" y="99"/>
                  <a:pt x="139" y="101"/>
                </a:cubicBezTo>
                <a:cubicBezTo>
                  <a:pt x="140" y="104"/>
                  <a:pt x="142" y="107"/>
                  <a:pt x="143" y="109"/>
                </a:cubicBezTo>
                <a:cubicBezTo>
                  <a:pt x="143" y="111"/>
                  <a:pt x="144" y="111"/>
                  <a:pt x="146" y="112"/>
                </a:cubicBezTo>
                <a:cubicBezTo>
                  <a:pt x="148" y="114"/>
                  <a:pt x="152" y="117"/>
                  <a:pt x="154" y="119"/>
                </a:cubicBezTo>
                <a:cubicBezTo>
                  <a:pt x="156" y="120"/>
                  <a:pt x="160" y="122"/>
                  <a:pt x="162" y="124"/>
                </a:cubicBezTo>
                <a:cubicBezTo>
                  <a:pt x="164" y="125"/>
                  <a:pt x="167" y="127"/>
                  <a:pt x="170" y="128"/>
                </a:cubicBezTo>
                <a:cubicBezTo>
                  <a:pt x="172" y="130"/>
                  <a:pt x="173" y="131"/>
                  <a:pt x="174" y="131"/>
                </a:cubicBezTo>
                <a:cubicBezTo>
                  <a:pt x="175" y="132"/>
                  <a:pt x="177" y="133"/>
                  <a:pt x="177" y="133"/>
                </a:cubicBezTo>
                <a:cubicBezTo>
                  <a:pt x="177" y="133"/>
                  <a:pt x="177" y="133"/>
                  <a:pt x="177" y="133"/>
                </a:cubicBezTo>
                <a:cubicBezTo>
                  <a:pt x="178" y="133"/>
                  <a:pt x="179" y="133"/>
                  <a:pt x="179" y="133"/>
                </a:cubicBezTo>
                <a:cubicBezTo>
                  <a:pt x="179" y="133"/>
                  <a:pt x="180" y="133"/>
                  <a:pt x="180" y="133"/>
                </a:cubicBezTo>
                <a:cubicBezTo>
                  <a:pt x="180" y="132"/>
                  <a:pt x="180" y="132"/>
                  <a:pt x="180" y="132"/>
                </a:cubicBezTo>
                <a:cubicBezTo>
                  <a:pt x="180" y="132"/>
                  <a:pt x="182" y="133"/>
                  <a:pt x="182" y="134"/>
                </a:cubicBezTo>
                <a:cubicBezTo>
                  <a:pt x="183" y="134"/>
                  <a:pt x="183" y="135"/>
                  <a:pt x="184" y="136"/>
                </a:cubicBezTo>
                <a:cubicBezTo>
                  <a:pt x="185" y="138"/>
                  <a:pt x="185" y="138"/>
                  <a:pt x="185" y="139"/>
                </a:cubicBezTo>
                <a:cubicBezTo>
                  <a:pt x="186" y="141"/>
                  <a:pt x="186" y="141"/>
                  <a:pt x="186" y="141"/>
                </a:cubicBezTo>
                <a:cubicBezTo>
                  <a:pt x="187" y="142"/>
                  <a:pt x="187" y="142"/>
                  <a:pt x="187" y="143"/>
                </a:cubicBezTo>
                <a:cubicBezTo>
                  <a:pt x="188" y="143"/>
                  <a:pt x="188" y="143"/>
                  <a:pt x="188" y="142"/>
                </a:cubicBezTo>
                <a:cubicBezTo>
                  <a:pt x="188" y="142"/>
                  <a:pt x="188" y="142"/>
                  <a:pt x="188" y="142"/>
                </a:cubicBezTo>
                <a:cubicBezTo>
                  <a:pt x="188" y="141"/>
                  <a:pt x="188" y="140"/>
                  <a:pt x="187" y="139"/>
                </a:cubicBezTo>
                <a:cubicBezTo>
                  <a:pt x="187" y="139"/>
                  <a:pt x="187" y="138"/>
                  <a:pt x="187" y="137"/>
                </a:cubicBezTo>
                <a:cubicBezTo>
                  <a:pt x="187" y="136"/>
                  <a:pt x="187" y="137"/>
                  <a:pt x="188" y="138"/>
                </a:cubicBezTo>
                <a:cubicBezTo>
                  <a:pt x="188" y="138"/>
                  <a:pt x="188" y="139"/>
                  <a:pt x="188" y="139"/>
                </a:cubicBezTo>
                <a:cubicBezTo>
                  <a:pt x="188" y="139"/>
                  <a:pt x="192" y="145"/>
                  <a:pt x="194" y="146"/>
                </a:cubicBezTo>
                <a:cubicBezTo>
                  <a:pt x="195" y="147"/>
                  <a:pt x="195" y="147"/>
                  <a:pt x="195" y="146"/>
                </a:cubicBezTo>
                <a:cubicBezTo>
                  <a:pt x="196" y="146"/>
                  <a:pt x="195" y="145"/>
                  <a:pt x="195" y="144"/>
                </a:cubicBezTo>
                <a:cubicBezTo>
                  <a:pt x="195" y="144"/>
                  <a:pt x="193" y="141"/>
                  <a:pt x="192" y="140"/>
                </a:cubicBezTo>
                <a:cubicBezTo>
                  <a:pt x="191" y="138"/>
                  <a:pt x="191" y="137"/>
                  <a:pt x="190" y="137"/>
                </a:cubicBezTo>
                <a:cubicBezTo>
                  <a:pt x="190" y="136"/>
                  <a:pt x="190" y="136"/>
                  <a:pt x="190" y="136"/>
                </a:cubicBezTo>
                <a:cubicBezTo>
                  <a:pt x="190" y="136"/>
                  <a:pt x="191" y="137"/>
                  <a:pt x="192" y="138"/>
                </a:cubicBezTo>
                <a:cubicBezTo>
                  <a:pt x="193" y="139"/>
                  <a:pt x="194" y="139"/>
                  <a:pt x="196" y="141"/>
                </a:cubicBezTo>
                <a:cubicBezTo>
                  <a:pt x="197" y="141"/>
                  <a:pt x="199" y="143"/>
                  <a:pt x="199" y="143"/>
                </a:cubicBezTo>
                <a:cubicBezTo>
                  <a:pt x="200" y="144"/>
                  <a:pt x="200" y="144"/>
                  <a:pt x="201" y="144"/>
                </a:cubicBezTo>
                <a:cubicBezTo>
                  <a:pt x="201" y="145"/>
                  <a:pt x="201" y="144"/>
                  <a:pt x="201" y="143"/>
                </a:cubicBezTo>
                <a:cubicBezTo>
                  <a:pt x="201" y="142"/>
                  <a:pt x="200" y="142"/>
                  <a:pt x="200" y="141"/>
                </a:cubicBezTo>
                <a:cubicBezTo>
                  <a:pt x="199" y="140"/>
                  <a:pt x="196" y="138"/>
                  <a:pt x="196" y="137"/>
                </a:cubicBezTo>
                <a:cubicBezTo>
                  <a:pt x="195" y="136"/>
                  <a:pt x="193" y="135"/>
                  <a:pt x="193" y="134"/>
                </a:cubicBezTo>
                <a:cubicBezTo>
                  <a:pt x="193" y="134"/>
                  <a:pt x="192" y="134"/>
                  <a:pt x="193" y="133"/>
                </a:cubicBezTo>
                <a:cubicBezTo>
                  <a:pt x="193" y="132"/>
                  <a:pt x="194" y="133"/>
                  <a:pt x="195" y="133"/>
                </a:cubicBezTo>
                <a:cubicBezTo>
                  <a:pt x="197" y="134"/>
                  <a:pt x="198" y="135"/>
                  <a:pt x="199" y="135"/>
                </a:cubicBezTo>
                <a:cubicBezTo>
                  <a:pt x="200" y="136"/>
                  <a:pt x="202" y="137"/>
                  <a:pt x="203" y="138"/>
                </a:cubicBezTo>
                <a:cubicBezTo>
                  <a:pt x="205" y="138"/>
                  <a:pt x="205" y="138"/>
                  <a:pt x="205" y="138"/>
                </a:cubicBezTo>
                <a:cubicBezTo>
                  <a:pt x="205" y="137"/>
                  <a:pt x="205" y="136"/>
                  <a:pt x="204" y="136"/>
                </a:cubicBezTo>
                <a:close/>
                <a:moveTo>
                  <a:pt x="121" y="22"/>
                </a:moveTo>
                <a:cubicBezTo>
                  <a:pt x="121" y="22"/>
                  <a:pt x="121" y="22"/>
                  <a:pt x="121" y="22"/>
                </a:cubicBezTo>
                <a:cubicBezTo>
                  <a:pt x="121" y="23"/>
                  <a:pt x="121" y="23"/>
                  <a:pt x="121" y="24"/>
                </a:cubicBezTo>
                <a:cubicBezTo>
                  <a:pt x="121" y="24"/>
                  <a:pt x="121" y="25"/>
                  <a:pt x="121" y="25"/>
                </a:cubicBezTo>
                <a:cubicBezTo>
                  <a:pt x="121" y="25"/>
                  <a:pt x="121" y="24"/>
                  <a:pt x="121" y="23"/>
                </a:cubicBezTo>
                <a:cubicBezTo>
                  <a:pt x="120" y="22"/>
                  <a:pt x="121" y="22"/>
                  <a:pt x="121" y="22"/>
                </a:cubicBezTo>
                <a:close/>
                <a:moveTo>
                  <a:pt x="120" y="18"/>
                </a:moveTo>
                <a:cubicBezTo>
                  <a:pt x="120" y="19"/>
                  <a:pt x="120" y="19"/>
                  <a:pt x="121" y="20"/>
                </a:cubicBezTo>
                <a:cubicBezTo>
                  <a:pt x="121" y="20"/>
                  <a:pt x="121" y="21"/>
                  <a:pt x="121" y="21"/>
                </a:cubicBezTo>
                <a:cubicBezTo>
                  <a:pt x="121" y="21"/>
                  <a:pt x="120" y="20"/>
                  <a:pt x="120" y="20"/>
                </a:cubicBezTo>
                <a:cubicBezTo>
                  <a:pt x="120" y="19"/>
                  <a:pt x="120" y="18"/>
                  <a:pt x="120" y="18"/>
                </a:cubicBezTo>
                <a:close/>
                <a:moveTo>
                  <a:pt x="119" y="15"/>
                </a:moveTo>
                <a:cubicBezTo>
                  <a:pt x="119" y="15"/>
                  <a:pt x="119" y="15"/>
                  <a:pt x="120" y="16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20" y="16"/>
                  <a:pt x="119" y="16"/>
                  <a:pt x="119" y="16"/>
                </a:cubicBezTo>
                <a:cubicBezTo>
                  <a:pt x="119" y="16"/>
                  <a:pt x="119" y="16"/>
                  <a:pt x="119" y="15"/>
                </a:cubicBezTo>
                <a:cubicBezTo>
                  <a:pt x="119" y="15"/>
                  <a:pt x="119" y="15"/>
                  <a:pt x="119" y="15"/>
                </a:cubicBezTo>
                <a:cubicBezTo>
                  <a:pt x="119" y="15"/>
                  <a:pt x="119" y="15"/>
                  <a:pt x="119" y="15"/>
                </a:cubicBezTo>
                <a:close/>
                <a:moveTo>
                  <a:pt x="117" y="11"/>
                </a:moveTo>
                <a:cubicBezTo>
                  <a:pt x="118" y="11"/>
                  <a:pt x="118" y="12"/>
                  <a:pt x="118" y="12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8" y="12"/>
                  <a:pt x="118" y="12"/>
                  <a:pt x="118" y="12"/>
                </a:cubicBezTo>
                <a:cubicBezTo>
                  <a:pt x="117" y="12"/>
                  <a:pt x="117" y="11"/>
                  <a:pt x="117" y="11"/>
                </a:cubicBezTo>
                <a:close/>
                <a:moveTo>
                  <a:pt x="117" y="11"/>
                </a:moveTo>
                <a:cubicBezTo>
                  <a:pt x="117" y="11"/>
                  <a:pt x="117" y="11"/>
                  <a:pt x="116" y="11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116" y="10"/>
                  <a:pt x="116" y="11"/>
                  <a:pt x="117" y="11"/>
                </a:cubicBezTo>
                <a:cubicBezTo>
                  <a:pt x="117" y="11"/>
                  <a:pt x="117" y="11"/>
                  <a:pt x="117" y="11"/>
                </a:cubicBezTo>
                <a:close/>
                <a:moveTo>
                  <a:pt x="116" y="10"/>
                </a:moveTo>
                <a:cubicBezTo>
                  <a:pt x="117" y="10"/>
                  <a:pt x="117" y="10"/>
                  <a:pt x="117" y="10"/>
                </a:cubicBezTo>
                <a:cubicBezTo>
                  <a:pt x="117" y="10"/>
                  <a:pt x="117" y="10"/>
                  <a:pt x="116" y="10"/>
                </a:cubicBezTo>
                <a:cubicBezTo>
                  <a:pt x="116" y="10"/>
                  <a:pt x="115" y="9"/>
                  <a:pt x="115" y="9"/>
                </a:cubicBezTo>
                <a:cubicBezTo>
                  <a:pt x="115" y="9"/>
                  <a:pt x="116" y="9"/>
                  <a:pt x="116" y="10"/>
                </a:cubicBezTo>
                <a:close/>
                <a:moveTo>
                  <a:pt x="115" y="10"/>
                </a:moveTo>
                <a:cubicBezTo>
                  <a:pt x="115" y="10"/>
                  <a:pt x="116" y="10"/>
                  <a:pt x="116" y="11"/>
                </a:cubicBezTo>
                <a:cubicBezTo>
                  <a:pt x="116" y="11"/>
                  <a:pt x="116" y="11"/>
                  <a:pt x="115" y="11"/>
                </a:cubicBezTo>
                <a:cubicBezTo>
                  <a:pt x="115" y="11"/>
                  <a:pt x="115" y="10"/>
                  <a:pt x="115" y="10"/>
                </a:cubicBezTo>
                <a:close/>
                <a:moveTo>
                  <a:pt x="94" y="12"/>
                </a:moveTo>
                <a:cubicBezTo>
                  <a:pt x="94" y="12"/>
                  <a:pt x="93" y="12"/>
                  <a:pt x="93" y="12"/>
                </a:cubicBezTo>
                <a:cubicBezTo>
                  <a:pt x="93" y="12"/>
                  <a:pt x="93" y="12"/>
                  <a:pt x="94" y="11"/>
                </a:cubicBezTo>
                <a:cubicBezTo>
                  <a:pt x="94" y="11"/>
                  <a:pt x="94" y="11"/>
                  <a:pt x="94" y="11"/>
                </a:cubicBezTo>
                <a:cubicBezTo>
                  <a:pt x="94" y="11"/>
                  <a:pt x="94" y="11"/>
                  <a:pt x="94" y="12"/>
                </a:cubicBezTo>
                <a:close/>
                <a:moveTo>
                  <a:pt x="95" y="10"/>
                </a:moveTo>
                <a:cubicBezTo>
                  <a:pt x="95" y="10"/>
                  <a:pt x="94" y="10"/>
                  <a:pt x="94" y="10"/>
                </a:cubicBezTo>
                <a:cubicBezTo>
                  <a:pt x="94" y="11"/>
                  <a:pt x="94" y="11"/>
                  <a:pt x="94" y="11"/>
                </a:cubicBezTo>
                <a:cubicBezTo>
                  <a:pt x="93" y="11"/>
                  <a:pt x="93" y="12"/>
                  <a:pt x="93" y="12"/>
                </a:cubicBezTo>
                <a:cubicBezTo>
                  <a:pt x="93" y="12"/>
                  <a:pt x="94" y="10"/>
                  <a:pt x="94" y="10"/>
                </a:cubicBezTo>
                <a:cubicBezTo>
                  <a:pt x="94" y="10"/>
                  <a:pt x="95" y="9"/>
                  <a:pt x="95" y="9"/>
                </a:cubicBezTo>
                <a:cubicBezTo>
                  <a:pt x="95" y="9"/>
                  <a:pt x="95" y="9"/>
                  <a:pt x="95" y="10"/>
                </a:cubicBezTo>
                <a:close/>
                <a:moveTo>
                  <a:pt x="97" y="3"/>
                </a:moveTo>
                <a:cubicBezTo>
                  <a:pt x="97" y="3"/>
                  <a:pt x="98" y="3"/>
                  <a:pt x="97" y="4"/>
                </a:cubicBezTo>
                <a:cubicBezTo>
                  <a:pt x="97" y="4"/>
                  <a:pt x="96" y="4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6" y="5"/>
                  <a:pt x="97" y="4"/>
                </a:cubicBezTo>
                <a:cubicBezTo>
                  <a:pt x="97" y="3"/>
                  <a:pt x="97" y="3"/>
                  <a:pt x="97" y="3"/>
                </a:cubicBezTo>
                <a:close/>
                <a:moveTo>
                  <a:pt x="98" y="3"/>
                </a:moveTo>
                <a:cubicBezTo>
                  <a:pt x="98" y="3"/>
                  <a:pt x="98" y="4"/>
                  <a:pt x="98" y="4"/>
                </a:cubicBezTo>
                <a:cubicBezTo>
                  <a:pt x="97" y="4"/>
                  <a:pt x="97" y="5"/>
                  <a:pt x="97" y="5"/>
                </a:cubicBezTo>
                <a:cubicBezTo>
                  <a:pt x="96" y="5"/>
                  <a:pt x="97" y="4"/>
                  <a:pt x="97" y="4"/>
                </a:cubicBezTo>
                <a:cubicBezTo>
                  <a:pt x="97" y="4"/>
                  <a:pt x="98" y="3"/>
                  <a:pt x="98" y="3"/>
                </a:cubicBezTo>
                <a:close/>
                <a:moveTo>
                  <a:pt x="96" y="4"/>
                </a:moveTo>
                <a:cubicBezTo>
                  <a:pt x="96" y="4"/>
                  <a:pt x="96" y="3"/>
                  <a:pt x="97" y="3"/>
                </a:cubicBezTo>
                <a:cubicBezTo>
                  <a:pt x="97" y="3"/>
                  <a:pt x="97" y="3"/>
                  <a:pt x="97" y="3"/>
                </a:cubicBezTo>
                <a:cubicBezTo>
                  <a:pt x="97" y="3"/>
                  <a:pt x="97" y="3"/>
                  <a:pt x="97" y="3"/>
                </a:cubicBezTo>
                <a:cubicBezTo>
                  <a:pt x="97" y="3"/>
                  <a:pt x="97" y="3"/>
                  <a:pt x="96" y="3"/>
                </a:cubicBezTo>
                <a:cubicBezTo>
                  <a:pt x="96" y="4"/>
                  <a:pt x="95" y="5"/>
                  <a:pt x="95" y="5"/>
                </a:cubicBezTo>
                <a:cubicBezTo>
                  <a:pt x="95" y="5"/>
                  <a:pt x="96" y="4"/>
                  <a:pt x="96" y="4"/>
                </a:cubicBezTo>
                <a:close/>
                <a:moveTo>
                  <a:pt x="98" y="4"/>
                </a:moveTo>
                <a:cubicBezTo>
                  <a:pt x="98" y="4"/>
                  <a:pt x="98" y="5"/>
                  <a:pt x="97" y="5"/>
                </a:cubicBezTo>
                <a:cubicBezTo>
                  <a:pt x="97" y="6"/>
                  <a:pt x="96" y="6"/>
                  <a:pt x="96" y="6"/>
                </a:cubicBezTo>
                <a:cubicBezTo>
                  <a:pt x="96" y="6"/>
                  <a:pt x="96" y="6"/>
                  <a:pt x="96" y="5"/>
                </a:cubicBezTo>
                <a:cubicBezTo>
                  <a:pt x="97" y="5"/>
                  <a:pt x="97" y="5"/>
                  <a:pt x="98" y="4"/>
                </a:cubicBezTo>
                <a:cubicBezTo>
                  <a:pt x="98" y="4"/>
                  <a:pt x="99" y="4"/>
                  <a:pt x="99" y="4"/>
                </a:cubicBezTo>
                <a:cubicBezTo>
                  <a:pt x="99" y="4"/>
                  <a:pt x="99" y="4"/>
                  <a:pt x="98" y="4"/>
                </a:cubicBezTo>
                <a:close/>
                <a:moveTo>
                  <a:pt x="106" y="0"/>
                </a:moveTo>
                <a:cubicBezTo>
                  <a:pt x="106" y="1"/>
                  <a:pt x="107" y="2"/>
                  <a:pt x="107" y="2"/>
                </a:cubicBezTo>
                <a:cubicBezTo>
                  <a:pt x="107" y="2"/>
                  <a:pt x="107" y="3"/>
                  <a:pt x="107" y="3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2"/>
                  <a:pt x="107" y="2"/>
                  <a:pt x="106" y="1"/>
                </a:cubicBezTo>
                <a:cubicBezTo>
                  <a:pt x="106" y="1"/>
                  <a:pt x="105" y="0"/>
                  <a:pt x="105" y="0"/>
                </a:cubicBezTo>
                <a:cubicBezTo>
                  <a:pt x="105" y="0"/>
                  <a:pt x="104" y="0"/>
                  <a:pt x="104" y="0"/>
                </a:cubicBezTo>
                <a:cubicBezTo>
                  <a:pt x="104" y="0"/>
                  <a:pt x="105" y="0"/>
                  <a:pt x="106" y="0"/>
                </a:cubicBezTo>
                <a:close/>
                <a:moveTo>
                  <a:pt x="103" y="2"/>
                </a:moveTo>
                <a:cubicBezTo>
                  <a:pt x="103" y="2"/>
                  <a:pt x="103" y="2"/>
                  <a:pt x="102" y="2"/>
                </a:cubicBezTo>
                <a:cubicBezTo>
                  <a:pt x="102" y="2"/>
                  <a:pt x="102" y="1"/>
                  <a:pt x="102" y="1"/>
                </a:cubicBezTo>
                <a:cubicBezTo>
                  <a:pt x="102" y="1"/>
                  <a:pt x="102" y="1"/>
                  <a:pt x="102" y="1"/>
                </a:cubicBezTo>
                <a:cubicBezTo>
                  <a:pt x="102" y="0"/>
                  <a:pt x="103" y="0"/>
                  <a:pt x="103" y="0"/>
                </a:cubicBezTo>
                <a:cubicBezTo>
                  <a:pt x="104" y="0"/>
                  <a:pt x="104" y="1"/>
                  <a:pt x="105" y="1"/>
                </a:cubicBezTo>
                <a:cubicBezTo>
                  <a:pt x="105" y="1"/>
                  <a:pt x="106" y="2"/>
                  <a:pt x="106" y="2"/>
                </a:cubicBezTo>
                <a:cubicBezTo>
                  <a:pt x="106" y="2"/>
                  <a:pt x="106" y="3"/>
                  <a:pt x="106" y="3"/>
                </a:cubicBezTo>
                <a:cubicBezTo>
                  <a:pt x="106" y="3"/>
                  <a:pt x="106" y="3"/>
                  <a:pt x="106" y="3"/>
                </a:cubicBezTo>
                <a:cubicBezTo>
                  <a:pt x="106" y="2"/>
                  <a:pt x="106" y="2"/>
                  <a:pt x="106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2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4" y="2"/>
                  <a:pt x="104" y="2"/>
                  <a:pt x="104" y="2"/>
                </a:cubicBezTo>
                <a:cubicBezTo>
                  <a:pt x="104" y="2"/>
                  <a:pt x="104" y="2"/>
                  <a:pt x="104" y="2"/>
                </a:cubicBezTo>
                <a:cubicBezTo>
                  <a:pt x="105" y="2"/>
                  <a:pt x="105" y="3"/>
                  <a:pt x="104" y="3"/>
                </a:cubicBezTo>
                <a:cubicBezTo>
                  <a:pt x="104" y="3"/>
                  <a:pt x="104" y="3"/>
                  <a:pt x="104" y="3"/>
                </a:cubicBezTo>
                <a:cubicBezTo>
                  <a:pt x="104" y="2"/>
                  <a:pt x="104" y="2"/>
                  <a:pt x="104" y="2"/>
                </a:cubicBezTo>
                <a:cubicBezTo>
                  <a:pt x="103" y="2"/>
                  <a:pt x="103" y="2"/>
                  <a:pt x="103" y="2"/>
                </a:cubicBezTo>
                <a:close/>
                <a:moveTo>
                  <a:pt x="106" y="4"/>
                </a:moveTo>
                <a:cubicBezTo>
                  <a:pt x="106" y="4"/>
                  <a:pt x="106" y="4"/>
                  <a:pt x="105" y="4"/>
                </a:cubicBezTo>
                <a:cubicBezTo>
                  <a:pt x="105" y="4"/>
                  <a:pt x="105" y="4"/>
                  <a:pt x="104" y="3"/>
                </a:cubicBezTo>
                <a:cubicBezTo>
                  <a:pt x="104" y="3"/>
                  <a:pt x="104" y="3"/>
                  <a:pt x="104" y="3"/>
                </a:cubicBezTo>
                <a:cubicBezTo>
                  <a:pt x="104" y="3"/>
                  <a:pt x="104" y="3"/>
                  <a:pt x="105" y="3"/>
                </a:cubicBezTo>
                <a:cubicBezTo>
                  <a:pt x="105" y="3"/>
                  <a:pt x="105" y="3"/>
                  <a:pt x="105" y="3"/>
                </a:cubicBezTo>
                <a:cubicBezTo>
                  <a:pt x="105" y="3"/>
                  <a:pt x="106" y="3"/>
                  <a:pt x="106" y="4"/>
                </a:cubicBezTo>
                <a:cubicBezTo>
                  <a:pt x="106" y="4"/>
                  <a:pt x="106" y="4"/>
                  <a:pt x="106" y="4"/>
                </a:cubicBezTo>
                <a:close/>
                <a:moveTo>
                  <a:pt x="106" y="4"/>
                </a:moveTo>
                <a:cubicBezTo>
                  <a:pt x="106" y="5"/>
                  <a:pt x="106" y="4"/>
                  <a:pt x="106" y="4"/>
                </a:cubicBezTo>
                <a:cubicBezTo>
                  <a:pt x="106" y="3"/>
                  <a:pt x="106" y="3"/>
                  <a:pt x="106" y="3"/>
                </a:cubicBezTo>
                <a:cubicBezTo>
                  <a:pt x="106" y="3"/>
                  <a:pt x="106" y="4"/>
                  <a:pt x="106" y="4"/>
                </a:cubicBezTo>
                <a:cubicBezTo>
                  <a:pt x="107" y="4"/>
                  <a:pt x="106" y="4"/>
                  <a:pt x="106" y="4"/>
                </a:cubicBezTo>
                <a:close/>
                <a:moveTo>
                  <a:pt x="106" y="2"/>
                </a:moveTo>
                <a:cubicBezTo>
                  <a:pt x="106" y="2"/>
                  <a:pt x="105" y="1"/>
                  <a:pt x="105" y="1"/>
                </a:cubicBezTo>
                <a:cubicBezTo>
                  <a:pt x="105" y="1"/>
                  <a:pt x="104" y="0"/>
                  <a:pt x="104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4" y="0"/>
                  <a:pt x="104" y="0"/>
                </a:cubicBezTo>
                <a:cubicBezTo>
                  <a:pt x="105" y="0"/>
                  <a:pt x="106" y="1"/>
                  <a:pt x="106" y="2"/>
                </a:cubicBezTo>
                <a:cubicBezTo>
                  <a:pt x="106" y="2"/>
                  <a:pt x="107" y="3"/>
                  <a:pt x="107" y="3"/>
                </a:cubicBezTo>
                <a:cubicBezTo>
                  <a:pt x="107" y="3"/>
                  <a:pt x="106" y="3"/>
                  <a:pt x="106" y="2"/>
                </a:cubicBezTo>
                <a:close/>
                <a:moveTo>
                  <a:pt x="107" y="4"/>
                </a:moveTo>
                <a:cubicBezTo>
                  <a:pt x="107" y="4"/>
                  <a:pt x="107" y="4"/>
                  <a:pt x="107" y="3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3"/>
                  <a:pt x="107" y="4"/>
                  <a:pt x="107" y="4"/>
                </a:cubicBezTo>
                <a:cubicBezTo>
                  <a:pt x="107" y="4"/>
                  <a:pt x="107" y="4"/>
                  <a:pt x="107" y="4"/>
                </a:cubicBezTo>
                <a:close/>
                <a:moveTo>
                  <a:pt x="114" y="7"/>
                </a:moveTo>
                <a:cubicBezTo>
                  <a:pt x="114" y="7"/>
                  <a:pt x="114" y="7"/>
                  <a:pt x="114" y="7"/>
                </a:cubicBezTo>
                <a:cubicBezTo>
                  <a:pt x="114" y="7"/>
                  <a:pt x="113" y="7"/>
                  <a:pt x="113" y="7"/>
                </a:cubicBezTo>
                <a:cubicBezTo>
                  <a:pt x="113" y="6"/>
                  <a:pt x="113" y="6"/>
                  <a:pt x="112" y="6"/>
                </a:cubicBezTo>
                <a:cubicBezTo>
                  <a:pt x="112" y="6"/>
                  <a:pt x="112" y="5"/>
                  <a:pt x="112" y="5"/>
                </a:cubicBezTo>
                <a:cubicBezTo>
                  <a:pt x="112" y="6"/>
                  <a:pt x="113" y="6"/>
                  <a:pt x="113" y="6"/>
                </a:cubicBezTo>
                <a:cubicBezTo>
                  <a:pt x="113" y="6"/>
                  <a:pt x="114" y="6"/>
                  <a:pt x="114" y="7"/>
                </a:cubicBezTo>
                <a:cubicBezTo>
                  <a:pt x="114" y="7"/>
                  <a:pt x="114" y="7"/>
                  <a:pt x="114" y="7"/>
                </a:cubicBezTo>
                <a:close/>
                <a:moveTo>
                  <a:pt x="113" y="6"/>
                </a:moveTo>
                <a:cubicBezTo>
                  <a:pt x="113" y="6"/>
                  <a:pt x="113" y="5"/>
                  <a:pt x="113" y="5"/>
                </a:cubicBezTo>
                <a:cubicBezTo>
                  <a:pt x="112" y="5"/>
                  <a:pt x="112" y="5"/>
                  <a:pt x="112" y="5"/>
                </a:cubicBezTo>
                <a:cubicBezTo>
                  <a:pt x="112" y="5"/>
                  <a:pt x="113" y="5"/>
                  <a:pt x="113" y="5"/>
                </a:cubicBezTo>
                <a:cubicBezTo>
                  <a:pt x="113" y="5"/>
                  <a:pt x="114" y="6"/>
                  <a:pt x="114" y="6"/>
                </a:cubicBezTo>
                <a:cubicBezTo>
                  <a:pt x="114" y="6"/>
                  <a:pt x="114" y="6"/>
                  <a:pt x="114" y="6"/>
                </a:cubicBezTo>
                <a:cubicBezTo>
                  <a:pt x="114" y="6"/>
                  <a:pt x="113" y="6"/>
                  <a:pt x="113" y="6"/>
                </a:cubicBezTo>
                <a:close/>
                <a:moveTo>
                  <a:pt x="110" y="2"/>
                </a:moveTo>
                <a:cubicBezTo>
                  <a:pt x="111" y="2"/>
                  <a:pt x="111" y="2"/>
                  <a:pt x="111" y="2"/>
                </a:cubicBezTo>
                <a:cubicBezTo>
                  <a:pt x="111" y="2"/>
                  <a:pt x="111" y="2"/>
                  <a:pt x="111" y="3"/>
                </a:cubicBezTo>
                <a:cubicBezTo>
                  <a:pt x="110" y="3"/>
                  <a:pt x="110" y="3"/>
                  <a:pt x="110" y="3"/>
                </a:cubicBezTo>
                <a:cubicBezTo>
                  <a:pt x="109" y="4"/>
                  <a:pt x="109" y="4"/>
                  <a:pt x="109" y="4"/>
                </a:cubicBezTo>
                <a:cubicBezTo>
                  <a:pt x="109" y="4"/>
                  <a:pt x="110" y="3"/>
                  <a:pt x="110" y="2"/>
                </a:cubicBezTo>
                <a:close/>
                <a:moveTo>
                  <a:pt x="109" y="5"/>
                </a:moveTo>
                <a:cubicBezTo>
                  <a:pt x="109" y="5"/>
                  <a:pt x="109" y="4"/>
                  <a:pt x="109" y="4"/>
                </a:cubicBezTo>
                <a:cubicBezTo>
                  <a:pt x="109" y="4"/>
                  <a:pt x="109" y="4"/>
                  <a:pt x="109" y="4"/>
                </a:cubicBezTo>
                <a:cubicBezTo>
                  <a:pt x="110" y="4"/>
                  <a:pt x="110" y="4"/>
                  <a:pt x="110" y="4"/>
                </a:cubicBezTo>
                <a:cubicBezTo>
                  <a:pt x="110" y="4"/>
                  <a:pt x="110" y="4"/>
                  <a:pt x="110" y="4"/>
                </a:cubicBezTo>
                <a:cubicBezTo>
                  <a:pt x="110" y="4"/>
                  <a:pt x="110" y="4"/>
                  <a:pt x="110" y="4"/>
                </a:cubicBezTo>
                <a:cubicBezTo>
                  <a:pt x="110" y="4"/>
                  <a:pt x="109" y="5"/>
                  <a:pt x="109" y="5"/>
                </a:cubicBezTo>
                <a:close/>
                <a:moveTo>
                  <a:pt x="110" y="4"/>
                </a:moveTo>
                <a:cubicBezTo>
                  <a:pt x="110" y="4"/>
                  <a:pt x="111" y="4"/>
                  <a:pt x="111" y="4"/>
                </a:cubicBezTo>
                <a:cubicBezTo>
                  <a:pt x="111" y="4"/>
                  <a:pt x="110" y="4"/>
                  <a:pt x="111" y="4"/>
                </a:cubicBezTo>
                <a:cubicBezTo>
                  <a:pt x="111" y="4"/>
                  <a:pt x="111" y="4"/>
                  <a:pt x="112" y="4"/>
                </a:cubicBezTo>
                <a:cubicBezTo>
                  <a:pt x="112" y="4"/>
                  <a:pt x="113" y="4"/>
                  <a:pt x="113" y="5"/>
                </a:cubicBezTo>
                <a:cubicBezTo>
                  <a:pt x="113" y="5"/>
                  <a:pt x="114" y="5"/>
                  <a:pt x="114" y="6"/>
                </a:cubicBezTo>
                <a:cubicBezTo>
                  <a:pt x="114" y="6"/>
                  <a:pt x="114" y="6"/>
                  <a:pt x="113" y="5"/>
                </a:cubicBezTo>
                <a:cubicBezTo>
                  <a:pt x="113" y="5"/>
                  <a:pt x="113" y="5"/>
                  <a:pt x="112" y="5"/>
                </a:cubicBezTo>
                <a:cubicBezTo>
                  <a:pt x="112" y="5"/>
                  <a:pt x="111" y="5"/>
                  <a:pt x="111" y="5"/>
                </a:cubicBezTo>
                <a:cubicBezTo>
                  <a:pt x="111" y="5"/>
                  <a:pt x="110" y="5"/>
                  <a:pt x="110" y="5"/>
                </a:cubicBezTo>
                <a:cubicBezTo>
                  <a:pt x="110" y="5"/>
                  <a:pt x="110" y="5"/>
                  <a:pt x="110" y="4"/>
                </a:cubicBezTo>
                <a:close/>
                <a:moveTo>
                  <a:pt x="110" y="6"/>
                </a:moveTo>
                <a:cubicBezTo>
                  <a:pt x="110" y="6"/>
                  <a:pt x="110" y="6"/>
                  <a:pt x="110" y="6"/>
                </a:cubicBezTo>
                <a:cubicBezTo>
                  <a:pt x="111" y="6"/>
                  <a:pt x="111" y="6"/>
                  <a:pt x="111" y="6"/>
                </a:cubicBezTo>
                <a:cubicBezTo>
                  <a:pt x="112" y="6"/>
                  <a:pt x="112" y="6"/>
                  <a:pt x="113" y="7"/>
                </a:cubicBezTo>
                <a:cubicBezTo>
                  <a:pt x="113" y="7"/>
                  <a:pt x="113" y="7"/>
                  <a:pt x="113" y="7"/>
                </a:cubicBezTo>
                <a:cubicBezTo>
                  <a:pt x="113" y="7"/>
                  <a:pt x="113" y="7"/>
                  <a:pt x="112" y="7"/>
                </a:cubicBezTo>
                <a:cubicBezTo>
                  <a:pt x="111" y="6"/>
                  <a:pt x="111" y="6"/>
                  <a:pt x="110" y="6"/>
                </a:cubicBezTo>
                <a:close/>
                <a:moveTo>
                  <a:pt x="113" y="9"/>
                </a:moveTo>
                <a:cubicBezTo>
                  <a:pt x="113" y="9"/>
                  <a:pt x="113" y="9"/>
                  <a:pt x="114" y="9"/>
                </a:cubicBezTo>
                <a:cubicBezTo>
                  <a:pt x="114" y="10"/>
                  <a:pt x="114" y="10"/>
                  <a:pt x="114" y="10"/>
                </a:cubicBezTo>
                <a:cubicBezTo>
                  <a:pt x="114" y="10"/>
                  <a:pt x="113" y="10"/>
                  <a:pt x="113" y="10"/>
                </a:cubicBezTo>
                <a:cubicBezTo>
                  <a:pt x="113" y="9"/>
                  <a:pt x="113" y="9"/>
                  <a:pt x="113" y="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114300" dir="18900000" sy="23000" kx="-1200000" algn="bl" rotWithShape="0">
              <a:prstClr val="black">
                <a:alpha val="5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5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0660b1e-6a52-4b8b-85cb-ab9f839666db"/>
          <p:cNvGrpSpPr>
            <a:grpSpLocks noChangeAspect="1"/>
          </p:cNvGrpSpPr>
          <p:nvPr/>
        </p:nvGrpSpPr>
        <p:grpSpPr>
          <a:xfrm>
            <a:off x="1023504" y="1842644"/>
            <a:ext cx="10160464" cy="4186260"/>
            <a:chOff x="1023504" y="1842644"/>
            <a:chExt cx="10160464" cy="4186260"/>
          </a:xfrm>
        </p:grpSpPr>
        <p:sp>
          <p:nvSpPr>
            <p:cNvPr id="4" name="Freeform: Shape 2"/>
            <p:cNvSpPr/>
            <p:nvPr/>
          </p:nvSpPr>
          <p:spPr>
            <a:xfrm>
              <a:off x="4092202" y="2037272"/>
              <a:ext cx="4058716" cy="3046193"/>
            </a:xfrm>
            <a:custGeom>
              <a:avLst/>
              <a:gdLst>
                <a:gd name="connsiteX0" fmla="*/ 242980 w 3585882"/>
                <a:gd name="connsiteY0" fmla="*/ 2691317 h 2782757"/>
                <a:gd name="connsiteX1" fmla="*/ 0 w 3585882"/>
                <a:gd name="connsiteY1" fmla="*/ 1792941 h 2782757"/>
                <a:gd name="connsiteX2" fmla="*/ 1792941 w 3585882"/>
                <a:gd name="connsiteY2" fmla="*/ 0 h 2782757"/>
                <a:gd name="connsiteX3" fmla="*/ 3585882 w 3585882"/>
                <a:gd name="connsiteY3" fmla="*/ 1792941 h 2782757"/>
                <a:gd name="connsiteX4" fmla="*/ 3342903 w 3585882"/>
                <a:gd name="connsiteY4" fmla="*/ 2691317 h 2782757"/>
                <a:gd name="connsiteX5" fmla="*/ 334420 w 3585882"/>
                <a:gd name="connsiteY5" fmla="*/ 2782757 h 2782757"/>
                <a:gd name="connsiteX0" fmla="*/ 242980 w 3585882"/>
                <a:gd name="connsiteY0" fmla="*/ 2691317 h 2691317"/>
                <a:gd name="connsiteX1" fmla="*/ 0 w 3585882"/>
                <a:gd name="connsiteY1" fmla="*/ 1792941 h 2691317"/>
                <a:gd name="connsiteX2" fmla="*/ 1792941 w 3585882"/>
                <a:gd name="connsiteY2" fmla="*/ 0 h 2691317"/>
                <a:gd name="connsiteX3" fmla="*/ 3585882 w 3585882"/>
                <a:gd name="connsiteY3" fmla="*/ 1792941 h 2691317"/>
                <a:gd name="connsiteX4" fmla="*/ 3342903 w 3585882"/>
                <a:gd name="connsiteY4" fmla="*/ 2691317 h 269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5882" h="2691317">
                  <a:moveTo>
                    <a:pt x="242980" y="2691317"/>
                  </a:moveTo>
                  <a:cubicBezTo>
                    <a:pt x="87926" y="2427846"/>
                    <a:pt x="0" y="2120662"/>
                    <a:pt x="0" y="1792941"/>
                  </a:cubicBezTo>
                  <a:cubicBezTo>
                    <a:pt x="0" y="802727"/>
                    <a:pt x="802727" y="0"/>
                    <a:pt x="1792941" y="0"/>
                  </a:cubicBezTo>
                  <a:cubicBezTo>
                    <a:pt x="2783155" y="0"/>
                    <a:pt x="3585882" y="802727"/>
                    <a:pt x="3585882" y="1792941"/>
                  </a:cubicBezTo>
                  <a:cubicBezTo>
                    <a:pt x="3585882" y="2120662"/>
                    <a:pt x="3497956" y="2427846"/>
                    <a:pt x="3342903" y="2691317"/>
                  </a:cubicBezTo>
                </a:path>
              </a:pathLst>
            </a:custGeom>
            <a:noFill/>
            <a:ln w="88900" cap="rnd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923157" y="2047417"/>
              <a:ext cx="659540" cy="659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7"/>
            <p:cNvSpPr/>
            <p:nvPr/>
          </p:nvSpPr>
          <p:spPr>
            <a:xfrm>
              <a:off x="7805928" y="3762225"/>
              <a:ext cx="659540" cy="659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10"/>
            <p:cNvSpPr/>
            <p:nvPr/>
          </p:nvSpPr>
          <p:spPr>
            <a:xfrm>
              <a:off x="3777653" y="3762225"/>
              <a:ext cx="659540" cy="659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13"/>
            <p:cNvSpPr/>
            <p:nvPr/>
          </p:nvSpPr>
          <p:spPr>
            <a:xfrm>
              <a:off x="4660422" y="2047417"/>
              <a:ext cx="659540" cy="659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15"/>
            <p:cNvGrpSpPr/>
            <p:nvPr/>
          </p:nvGrpSpPr>
          <p:grpSpPr>
            <a:xfrm>
              <a:off x="1707442" y="1842644"/>
              <a:ext cx="2391240" cy="731352"/>
              <a:chOff x="851187" y="2293341"/>
              <a:chExt cx="2112664" cy="646150"/>
            </a:xfrm>
          </p:grpSpPr>
          <p:sp>
            <p:nvSpPr>
              <p:cNvPr id="25" name="TextBox 16"/>
              <p:cNvSpPr txBox="1">
                <a:spLocks/>
              </p:cNvSpPr>
              <p:nvPr/>
            </p:nvSpPr>
            <p:spPr bwMode="auto">
              <a:xfrm>
                <a:off x="851187" y="2547925"/>
                <a:ext cx="2112664" cy="391566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26" name="TextBox 17"/>
              <p:cNvSpPr txBox="1">
                <a:spLocks/>
              </p:cNvSpPr>
              <p:nvPr/>
            </p:nvSpPr>
            <p:spPr bwMode="auto">
              <a:xfrm>
                <a:off x="1014550" y="2293341"/>
                <a:ext cx="1949300" cy="21753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  <a:sp3d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606A74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</p:grpSp>
        <p:grpSp>
          <p:nvGrpSpPr>
            <p:cNvPr id="10" name="Group 18"/>
            <p:cNvGrpSpPr/>
            <p:nvPr/>
          </p:nvGrpSpPr>
          <p:grpSpPr>
            <a:xfrm>
              <a:off x="8115383" y="1864805"/>
              <a:ext cx="2304115" cy="731352"/>
              <a:chOff x="789450" y="2293341"/>
              <a:chExt cx="2035689" cy="646150"/>
            </a:xfrm>
          </p:grpSpPr>
          <p:sp>
            <p:nvSpPr>
              <p:cNvPr id="23" name="TextBox 19"/>
              <p:cNvSpPr txBox="1">
                <a:spLocks/>
              </p:cNvSpPr>
              <p:nvPr/>
            </p:nvSpPr>
            <p:spPr bwMode="auto">
              <a:xfrm>
                <a:off x="789450" y="2547925"/>
                <a:ext cx="2035689" cy="391566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24" name="TextBox 20"/>
              <p:cNvSpPr txBox="1">
                <a:spLocks/>
              </p:cNvSpPr>
              <p:nvPr/>
            </p:nvSpPr>
            <p:spPr bwMode="auto">
              <a:xfrm>
                <a:off x="789450" y="2293341"/>
                <a:ext cx="1949300" cy="21753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  <a:sp3d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6A757F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</p:grpSp>
        <p:grpSp>
          <p:nvGrpSpPr>
            <p:cNvPr id="11" name="Group 21"/>
            <p:cNvGrpSpPr/>
            <p:nvPr/>
          </p:nvGrpSpPr>
          <p:grpSpPr>
            <a:xfrm>
              <a:off x="1023504" y="3783939"/>
              <a:ext cx="2294772" cy="731350"/>
              <a:chOff x="363923" y="3875651"/>
              <a:chExt cx="2027434" cy="646149"/>
            </a:xfrm>
          </p:grpSpPr>
          <p:sp>
            <p:nvSpPr>
              <p:cNvPr id="21" name="TextBox 22"/>
              <p:cNvSpPr txBox="1">
                <a:spLocks/>
              </p:cNvSpPr>
              <p:nvPr/>
            </p:nvSpPr>
            <p:spPr bwMode="auto">
              <a:xfrm>
                <a:off x="363923" y="4130234"/>
                <a:ext cx="2027434" cy="391566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22" name="TextBox 23"/>
              <p:cNvSpPr txBox="1">
                <a:spLocks/>
              </p:cNvSpPr>
              <p:nvPr/>
            </p:nvSpPr>
            <p:spPr bwMode="auto">
              <a:xfrm>
                <a:off x="442056" y="3875651"/>
                <a:ext cx="1949300" cy="21753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  <a:sp3d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21293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</p:grpSp>
        <p:grpSp>
          <p:nvGrpSpPr>
            <p:cNvPr id="12" name="Group 24"/>
            <p:cNvGrpSpPr/>
            <p:nvPr/>
          </p:nvGrpSpPr>
          <p:grpSpPr>
            <a:xfrm>
              <a:off x="8868308" y="3806103"/>
              <a:ext cx="2315660" cy="731352"/>
              <a:chOff x="789450" y="2293341"/>
              <a:chExt cx="2045889" cy="646150"/>
            </a:xfrm>
          </p:grpSpPr>
          <p:sp>
            <p:nvSpPr>
              <p:cNvPr id="19" name="TextBox 25"/>
              <p:cNvSpPr txBox="1">
                <a:spLocks/>
              </p:cNvSpPr>
              <p:nvPr/>
            </p:nvSpPr>
            <p:spPr bwMode="auto">
              <a:xfrm>
                <a:off x="789450" y="2547925"/>
                <a:ext cx="2045889" cy="391566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20" name="TextBox 26"/>
              <p:cNvSpPr txBox="1">
                <a:spLocks/>
              </p:cNvSpPr>
              <p:nvPr/>
            </p:nvSpPr>
            <p:spPr bwMode="auto">
              <a:xfrm>
                <a:off x="789450" y="2293341"/>
                <a:ext cx="1949300" cy="21753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/>
                <a:sp3d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414B56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</p:grpSp>
        <p:sp>
          <p:nvSpPr>
            <p:cNvPr id="13" name="TextBox 27"/>
            <p:cNvSpPr txBox="1">
              <a:spLocks/>
            </p:cNvSpPr>
            <p:nvPr/>
          </p:nvSpPr>
          <p:spPr bwMode="auto">
            <a:xfrm>
              <a:off x="4474288" y="5721127"/>
              <a:ext cx="3294543" cy="307777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32353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14" name="Freeform: Shape 28"/>
            <p:cNvSpPr>
              <a:spLocks/>
            </p:cNvSpPr>
            <p:nvPr/>
          </p:nvSpPr>
          <p:spPr bwMode="auto">
            <a:xfrm>
              <a:off x="4660422" y="2055363"/>
              <a:ext cx="633204" cy="63320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29"/>
            <p:cNvSpPr>
              <a:spLocks/>
            </p:cNvSpPr>
            <p:nvPr/>
          </p:nvSpPr>
          <p:spPr bwMode="auto">
            <a:xfrm>
              <a:off x="6948142" y="2047417"/>
              <a:ext cx="633204" cy="63320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30"/>
            <p:cNvSpPr>
              <a:spLocks/>
            </p:cNvSpPr>
            <p:nvPr/>
          </p:nvSpPr>
          <p:spPr bwMode="auto">
            <a:xfrm>
              <a:off x="7819095" y="3775393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31"/>
            <p:cNvSpPr>
              <a:spLocks/>
            </p:cNvSpPr>
            <p:nvPr/>
          </p:nvSpPr>
          <p:spPr bwMode="auto">
            <a:xfrm>
              <a:off x="3790821" y="3775393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图片占位符 28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0" name="组合 29"/>
          <p:cNvGrpSpPr/>
          <p:nvPr/>
        </p:nvGrpSpPr>
        <p:grpSpPr>
          <a:xfrm>
            <a:off x="4772561" y="318255"/>
            <a:ext cx="2646878" cy="629704"/>
            <a:chOff x="457200" y="184826"/>
            <a:chExt cx="2646878" cy="629704"/>
          </a:xfrm>
        </p:grpSpPr>
        <p:sp>
          <p:nvSpPr>
            <p:cNvPr id="31" name="文本框 30"/>
            <p:cNvSpPr txBox="1"/>
            <p:nvPr/>
          </p:nvSpPr>
          <p:spPr>
            <a:xfrm>
              <a:off x="457200" y="18482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标题文字添加此处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66928" y="537531"/>
              <a:ext cx="2588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BIAO TI WEN ZI TIAN JIA CI CHU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6"/>
          <p:cNvSpPr>
            <a:spLocks/>
          </p:cNvSpPr>
          <p:nvPr/>
        </p:nvSpPr>
        <p:spPr bwMode="auto">
          <a:xfrm rot="20488519">
            <a:off x="5229240" y="2240196"/>
            <a:ext cx="2665141" cy="2115770"/>
          </a:xfrm>
          <a:custGeom>
            <a:avLst/>
            <a:gdLst>
              <a:gd name="T0" fmla="*/ 927 w 1143"/>
              <a:gd name="T1" fmla="*/ 470 h 907"/>
              <a:gd name="T2" fmla="*/ 885 w 1143"/>
              <a:gd name="T3" fmla="*/ 473 h 907"/>
              <a:gd name="T4" fmla="*/ 697 w 1143"/>
              <a:gd name="T5" fmla="*/ 326 h 907"/>
              <a:gd name="T6" fmla="*/ 697 w 1143"/>
              <a:gd name="T7" fmla="*/ 326 h 907"/>
              <a:gd name="T8" fmla="*/ 355 w 1143"/>
              <a:gd name="T9" fmla="*/ 3 h 907"/>
              <a:gd name="T10" fmla="*/ 3 w 1143"/>
              <a:gd name="T11" fmla="*/ 345 h 907"/>
              <a:gd name="T12" fmla="*/ 346 w 1143"/>
              <a:gd name="T13" fmla="*/ 698 h 907"/>
              <a:gd name="T14" fmla="*/ 500 w 1143"/>
              <a:gd name="T15" fmla="*/ 664 h 907"/>
              <a:gd name="T16" fmla="*/ 718 w 1143"/>
              <a:gd name="T17" fmla="*/ 757 h 907"/>
              <a:gd name="T18" fmla="*/ 921 w 1143"/>
              <a:gd name="T19" fmla="*/ 905 h 907"/>
              <a:gd name="T20" fmla="*/ 1142 w 1143"/>
              <a:gd name="T21" fmla="*/ 691 h 907"/>
              <a:gd name="T22" fmla="*/ 927 w 1143"/>
              <a:gd name="T23" fmla="*/ 47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3" h="907">
                <a:moveTo>
                  <a:pt x="927" y="470"/>
                </a:moveTo>
                <a:cubicBezTo>
                  <a:pt x="913" y="470"/>
                  <a:pt x="899" y="471"/>
                  <a:pt x="885" y="473"/>
                </a:cubicBezTo>
                <a:cubicBezTo>
                  <a:pt x="791" y="489"/>
                  <a:pt x="704" y="421"/>
                  <a:pt x="697" y="326"/>
                </a:cubicBezTo>
                <a:cubicBezTo>
                  <a:pt x="697" y="326"/>
                  <a:pt x="697" y="326"/>
                  <a:pt x="697" y="326"/>
                </a:cubicBezTo>
                <a:cubicBezTo>
                  <a:pt x="685" y="147"/>
                  <a:pt x="538" y="5"/>
                  <a:pt x="355" y="3"/>
                </a:cubicBezTo>
                <a:cubicBezTo>
                  <a:pt x="164" y="0"/>
                  <a:pt x="6" y="153"/>
                  <a:pt x="3" y="345"/>
                </a:cubicBezTo>
                <a:cubicBezTo>
                  <a:pt x="0" y="537"/>
                  <a:pt x="154" y="695"/>
                  <a:pt x="346" y="698"/>
                </a:cubicBezTo>
                <a:cubicBezTo>
                  <a:pt x="401" y="698"/>
                  <a:pt x="453" y="686"/>
                  <a:pt x="500" y="664"/>
                </a:cubicBezTo>
                <a:cubicBezTo>
                  <a:pt x="585" y="625"/>
                  <a:pt x="686" y="668"/>
                  <a:pt x="718" y="757"/>
                </a:cubicBezTo>
                <a:cubicBezTo>
                  <a:pt x="746" y="842"/>
                  <a:pt x="826" y="904"/>
                  <a:pt x="921" y="905"/>
                </a:cubicBezTo>
                <a:cubicBezTo>
                  <a:pt x="1041" y="907"/>
                  <a:pt x="1140" y="811"/>
                  <a:pt x="1142" y="691"/>
                </a:cubicBezTo>
                <a:cubicBezTo>
                  <a:pt x="1143" y="570"/>
                  <a:pt x="1047" y="472"/>
                  <a:pt x="927" y="4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Freeform: Shape 7"/>
          <p:cNvSpPr>
            <a:spLocks/>
          </p:cNvSpPr>
          <p:nvPr/>
        </p:nvSpPr>
        <p:spPr bwMode="auto">
          <a:xfrm>
            <a:off x="6895464" y="3103927"/>
            <a:ext cx="1092835" cy="1538830"/>
          </a:xfrm>
          <a:custGeom>
            <a:avLst/>
            <a:gdLst>
              <a:gd name="T0" fmla="*/ 242 w 469"/>
              <a:gd name="T1" fmla="*/ 522 h 661"/>
              <a:gd name="T2" fmla="*/ 238 w 469"/>
              <a:gd name="T3" fmla="*/ 500 h 661"/>
              <a:gd name="T4" fmla="*/ 305 w 469"/>
              <a:gd name="T5" fmla="*/ 388 h 661"/>
              <a:gd name="T6" fmla="*/ 305 w 469"/>
              <a:gd name="T7" fmla="*/ 388 h 661"/>
              <a:gd name="T8" fmla="*/ 458 w 469"/>
              <a:gd name="T9" fmla="*/ 180 h 661"/>
              <a:gd name="T10" fmla="*/ 248 w 469"/>
              <a:gd name="T11" fmla="*/ 12 h 661"/>
              <a:gd name="T12" fmla="*/ 80 w 469"/>
              <a:gd name="T13" fmla="*/ 222 h 661"/>
              <a:gd name="T14" fmla="*/ 108 w 469"/>
              <a:gd name="T15" fmla="*/ 303 h 661"/>
              <a:gd name="T16" fmla="*/ 72 w 469"/>
              <a:gd name="T17" fmla="*/ 428 h 661"/>
              <a:gd name="T18" fmla="*/ 5 w 469"/>
              <a:gd name="T19" fmla="*/ 548 h 661"/>
              <a:gd name="T20" fmla="*/ 137 w 469"/>
              <a:gd name="T21" fmla="*/ 654 h 661"/>
              <a:gd name="T22" fmla="*/ 242 w 469"/>
              <a:gd name="T23" fmla="*/ 522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9" h="661">
                <a:moveTo>
                  <a:pt x="242" y="522"/>
                </a:moveTo>
                <a:cubicBezTo>
                  <a:pt x="242" y="515"/>
                  <a:pt x="240" y="507"/>
                  <a:pt x="238" y="500"/>
                </a:cubicBezTo>
                <a:cubicBezTo>
                  <a:pt x="223" y="450"/>
                  <a:pt x="254" y="398"/>
                  <a:pt x="305" y="388"/>
                </a:cubicBezTo>
                <a:cubicBezTo>
                  <a:pt x="305" y="388"/>
                  <a:pt x="305" y="388"/>
                  <a:pt x="305" y="388"/>
                </a:cubicBezTo>
                <a:cubicBezTo>
                  <a:pt x="402" y="369"/>
                  <a:pt x="469" y="280"/>
                  <a:pt x="458" y="180"/>
                </a:cubicBezTo>
                <a:cubicBezTo>
                  <a:pt x="447" y="76"/>
                  <a:pt x="353" y="0"/>
                  <a:pt x="248" y="12"/>
                </a:cubicBezTo>
                <a:cubicBezTo>
                  <a:pt x="144" y="23"/>
                  <a:pt x="68" y="117"/>
                  <a:pt x="80" y="222"/>
                </a:cubicBezTo>
                <a:cubicBezTo>
                  <a:pt x="83" y="252"/>
                  <a:pt x="93" y="279"/>
                  <a:pt x="108" y="303"/>
                </a:cubicBezTo>
                <a:cubicBezTo>
                  <a:pt x="135" y="347"/>
                  <a:pt x="118" y="405"/>
                  <a:pt x="72" y="428"/>
                </a:cubicBezTo>
                <a:cubicBezTo>
                  <a:pt x="28" y="449"/>
                  <a:pt x="0" y="497"/>
                  <a:pt x="5" y="548"/>
                </a:cubicBezTo>
                <a:cubicBezTo>
                  <a:pt x="12" y="614"/>
                  <a:pt x="71" y="661"/>
                  <a:pt x="137" y="654"/>
                </a:cubicBezTo>
                <a:cubicBezTo>
                  <a:pt x="202" y="647"/>
                  <a:pt x="250" y="588"/>
                  <a:pt x="242" y="5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85696" y="1484785"/>
            <a:ext cx="5282796" cy="2996928"/>
            <a:chOff x="1585696" y="1484785"/>
            <a:chExt cx="5282796" cy="2996928"/>
          </a:xfrm>
        </p:grpSpPr>
        <p:sp>
          <p:nvSpPr>
            <p:cNvPr id="6" name="Freeform: Shape 2"/>
            <p:cNvSpPr>
              <a:spLocks/>
            </p:cNvSpPr>
            <p:nvPr/>
          </p:nvSpPr>
          <p:spPr bwMode="auto">
            <a:xfrm rot="3979990">
              <a:off x="3921283" y="1534504"/>
              <a:ext cx="2996928" cy="2897490"/>
            </a:xfrm>
            <a:custGeom>
              <a:avLst/>
              <a:gdLst>
                <a:gd name="T0" fmla="*/ 517 w 1287"/>
                <a:gd name="T1" fmla="*/ 1040 h 1244"/>
                <a:gd name="T2" fmla="*/ 527 w 1287"/>
                <a:gd name="T3" fmla="*/ 993 h 1244"/>
                <a:gd name="T4" fmla="*/ 751 w 1287"/>
                <a:gd name="T5" fmla="*/ 836 h 1244"/>
                <a:gd name="T6" fmla="*/ 751 w 1287"/>
                <a:gd name="T7" fmla="*/ 836 h 1244"/>
                <a:gd name="T8" fmla="*/ 1220 w 1287"/>
                <a:gd name="T9" fmla="*/ 567 h 1244"/>
                <a:gd name="T10" fmla="*/ 961 w 1287"/>
                <a:gd name="T11" fmla="*/ 67 h 1244"/>
                <a:gd name="T12" fmla="*/ 460 w 1287"/>
                <a:gd name="T13" fmla="*/ 326 h 1244"/>
                <a:gd name="T14" fmla="*/ 446 w 1287"/>
                <a:gd name="T15" fmla="*/ 506 h 1244"/>
                <a:gd name="T16" fmla="*/ 271 w 1287"/>
                <a:gd name="T17" fmla="*/ 715 h 1244"/>
                <a:gd name="T18" fmla="*/ 41 w 1287"/>
                <a:gd name="T19" fmla="*/ 889 h 1244"/>
                <a:gd name="T20" fmla="*/ 204 w 1287"/>
                <a:gd name="T21" fmla="*/ 1202 h 1244"/>
                <a:gd name="T22" fmla="*/ 517 w 1287"/>
                <a:gd name="T23" fmla="*/ 104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7" h="1244">
                  <a:moveTo>
                    <a:pt x="517" y="1040"/>
                  </a:moveTo>
                  <a:cubicBezTo>
                    <a:pt x="522" y="1024"/>
                    <a:pt x="525" y="1008"/>
                    <a:pt x="527" y="993"/>
                  </a:cubicBezTo>
                  <a:cubicBezTo>
                    <a:pt x="541" y="884"/>
                    <a:pt x="645" y="811"/>
                    <a:pt x="751" y="836"/>
                  </a:cubicBezTo>
                  <a:cubicBezTo>
                    <a:pt x="751" y="836"/>
                    <a:pt x="751" y="836"/>
                    <a:pt x="751" y="836"/>
                  </a:cubicBezTo>
                  <a:cubicBezTo>
                    <a:pt x="951" y="881"/>
                    <a:pt x="1157" y="767"/>
                    <a:pt x="1220" y="567"/>
                  </a:cubicBezTo>
                  <a:cubicBezTo>
                    <a:pt x="1287" y="358"/>
                    <a:pt x="1170" y="133"/>
                    <a:pt x="961" y="67"/>
                  </a:cubicBezTo>
                  <a:cubicBezTo>
                    <a:pt x="751" y="0"/>
                    <a:pt x="527" y="116"/>
                    <a:pt x="460" y="326"/>
                  </a:cubicBezTo>
                  <a:cubicBezTo>
                    <a:pt x="441" y="386"/>
                    <a:pt x="437" y="448"/>
                    <a:pt x="446" y="506"/>
                  </a:cubicBezTo>
                  <a:cubicBezTo>
                    <a:pt x="460" y="613"/>
                    <a:pt x="379" y="710"/>
                    <a:pt x="271" y="715"/>
                  </a:cubicBezTo>
                  <a:cubicBezTo>
                    <a:pt x="168" y="718"/>
                    <a:pt x="74" y="785"/>
                    <a:pt x="41" y="889"/>
                  </a:cubicBezTo>
                  <a:cubicBezTo>
                    <a:pt x="0" y="1020"/>
                    <a:pt x="72" y="1160"/>
                    <a:pt x="204" y="1202"/>
                  </a:cubicBezTo>
                  <a:cubicBezTo>
                    <a:pt x="335" y="1244"/>
                    <a:pt x="475" y="1171"/>
                    <a:pt x="517" y="104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3977943" y="2165478"/>
              <a:ext cx="813043" cy="904863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01</a:t>
              </a:r>
            </a:p>
          </p:txBody>
        </p:sp>
        <p:sp>
          <p:nvSpPr>
            <p:cNvPr id="18" name="TextBox 15"/>
            <p:cNvSpPr txBox="1"/>
            <p:nvPr/>
          </p:nvSpPr>
          <p:spPr>
            <a:xfrm>
              <a:off x="5383693" y="3274933"/>
              <a:ext cx="1261884" cy="3508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20" name="Freeform: Shape 17"/>
            <p:cNvSpPr>
              <a:spLocks/>
            </p:cNvSpPr>
            <p:nvPr/>
          </p:nvSpPr>
          <p:spPr bwMode="auto">
            <a:xfrm>
              <a:off x="5783734" y="2794842"/>
              <a:ext cx="461802" cy="480092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23" name="Group 28"/>
            <p:cNvGrpSpPr/>
            <p:nvPr/>
          </p:nvGrpSpPr>
          <p:grpSpPr>
            <a:xfrm>
              <a:off x="1585696" y="1772855"/>
              <a:ext cx="2048874" cy="1068492"/>
              <a:chOff x="962202" y="788419"/>
              <a:chExt cx="2344159" cy="1222484"/>
            </a:xfrm>
          </p:grpSpPr>
          <p:sp>
            <p:nvSpPr>
              <p:cNvPr id="33" name="TextBox 20"/>
              <p:cNvSpPr txBox="1"/>
              <p:nvPr/>
            </p:nvSpPr>
            <p:spPr>
              <a:xfrm>
                <a:off x="962202" y="788419"/>
                <a:ext cx="2344159" cy="362343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lnSpcReduction="100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606A74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34" name="Rectangle 21"/>
              <p:cNvSpPr/>
              <p:nvPr/>
            </p:nvSpPr>
            <p:spPr>
              <a:xfrm>
                <a:off x="962202" y="1150762"/>
                <a:ext cx="2344159" cy="860141"/>
              </a:xfrm>
              <a:prstGeom prst="rect">
                <a:avLst/>
              </a:prstGeom>
            </p:spPr>
            <p:txBody>
              <a:bodyPr wrap="square" anchor="t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343472" y="3111348"/>
            <a:ext cx="3645105" cy="2358950"/>
            <a:chOff x="1343472" y="3111348"/>
            <a:chExt cx="3645105" cy="2358950"/>
          </a:xfrm>
        </p:grpSpPr>
        <p:sp>
          <p:nvSpPr>
            <p:cNvPr id="8" name="Freeform: Shape 5"/>
            <p:cNvSpPr>
              <a:spLocks/>
            </p:cNvSpPr>
            <p:nvPr/>
          </p:nvSpPr>
          <p:spPr bwMode="auto">
            <a:xfrm rot="8579475">
              <a:off x="3457703" y="3111348"/>
              <a:ext cx="1398041" cy="2358950"/>
            </a:xfrm>
            <a:custGeom>
              <a:avLst/>
              <a:gdLst>
                <a:gd name="T0" fmla="*/ 600 w 600"/>
                <a:gd name="T1" fmla="*/ 284 h 1013"/>
                <a:gd name="T2" fmla="*/ 316 w 600"/>
                <a:gd name="T3" fmla="*/ 0 h 1013"/>
                <a:gd name="T4" fmla="*/ 32 w 600"/>
                <a:gd name="T5" fmla="*/ 284 h 1013"/>
                <a:gd name="T6" fmla="*/ 167 w 600"/>
                <a:gd name="T7" fmla="*/ 526 h 1013"/>
                <a:gd name="T8" fmla="*/ 167 w 600"/>
                <a:gd name="T9" fmla="*/ 526 h 1013"/>
                <a:gd name="T10" fmla="*/ 136 w 600"/>
                <a:gd name="T11" fmla="*/ 688 h 1013"/>
                <a:gd name="T12" fmla="*/ 136 w 600"/>
                <a:gd name="T13" fmla="*/ 688 h 1013"/>
                <a:gd name="T14" fmla="*/ 0 w 600"/>
                <a:gd name="T15" fmla="*/ 849 h 1013"/>
                <a:gd name="T16" fmla="*/ 163 w 600"/>
                <a:gd name="T17" fmla="*/ 1013 h 1013"/>
                <a:gd name="T18" fmla="*/ 327 w 600"/>
                <a:gd name="T19" fmla="*/ 849 h 1013"/>
                <a:gd name="T20" fmla="*/ 268 w 600"/>
                <a:gd name="T21" fmla="*/ 724 h 1013"/>
                <a:gd name="T22" fmla="*/ 268 w 600"/>
                <a:gd name="T23" fmla="*/ 724 h 1013"/>
                <a:gd name="T24" fmla="*/ 323 w 600"/>
                <a:gd name="T25" fmla="*/ 568 h 1013"/>
                <a:gd name="T26" fmla="*/ 323 w 600"/>
                <a:gd name="T27" fmla="*/ 568 h 1013"/>
                <a:gd name="T28" fmla="*/ 600 w 600"/>
                <a:gd name="T29" fmla="*/ 284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0" h="1013">
                  <a:moveTo>
                    <a:pt x="600" y="284"/>
                  </a:moveTo>
                  <a:cubicBezTo>
                    <a:pt x="600" y="127"/>
                    <a:pt x="473" y="0"/>
                    <a:pt x="316" y="0"/>
                  </a:cubicBezTo>
                  <a:cubicBezTo>
                    <a:pt x="159" y="0"/>
                    <a:pt x="32" y="127"/>
                    <a:pt x="32" y="284"/>
                  </a:cubicBezTo>
                  <a:cubicBezTo>
                    <a:pt x="32" y="386"/>
                    <a:pt x="86" y="476"/>
                    <a:pt x="167" y="526"/>
                  </a:cubicBezTo>
                  <a:cubicBezTo>
                    <a:pt x="167" y="526"/>
                    <a:pt x="167" y="526"/>
                    <a:pt x="167" y="526"/>
                  </a:cubicBezTo>
                  <a:cubicBezTo>
                    <a:pt x="237" y="569"/>
                    <a:pt x="216" y="674"/>
                    <a:pt x="136" y="688"/>
                  </a:cubicBezTo>
                  <a:cubicBezTo>
                    <a:pt x="136" y="688"/>
                    <a:pt x="136" y="688"/>
                    <a:pt x="136" y="688"/>
                  </a:cubicBezTo>
                  <a:cubicBezTo>
                    <a:pt x="59" y="701"/>
                    <a:pt x="0" y="768"/>
                    <a:pt x="0" y="849"/>
                  </a:cubicBezTo>
                  <a:cubicBezTo>
                    <a:pt x="0" y="940"/>
                    <a:pt x="73" y="1013"/>
                    <a:pt x="163" y="1013"/>
                  </a:cubicBezTo>
                  <a:cubicBezTo>
                    <a:pt x="254" y="1013"/>
                    <a:pt x="327" y="940"/>
                    <a:pt x="327" y="849"/>
                  </a:cubicBezTo>
                  <a:cubicBezTo>
                    <a:pt x="327" y="799"/>
                    <a:pt x="304" y="754"/>
                    <a:pt x="268" y="724"/>
                  </a:cubicBezTo>
                  <a:cubicBezTo>
                    <a:pt x="268" y="724"/>
                    <a:pt x="268" y="724"/>
                    <a:pt x="268" y="724"/>
                  </a:cubicBezTo>
                  <a:cubicBezTo>
                    <a:pt x="206" y="671"/>
                    <a:pt x="242" y="570"/>
                    <a:pt x="323" y="568"/>
                  </a:cubicBezTo>
                  <a:cubicBezTo>
                    <a:pt x="323" y="568"/>
                    <a:pt x="323" y="568"/>
                    <a:pt x="323" y="568"/>
                  </a:cubicBezTo>
                  <a:cubicBezTo>
                    <a:pt x="476" y="565"/>
                    <a:pt x="600" y="439"/>
                    <a:pt x="600" y="284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3668571" y="3213114"/>
              <a:ext cx="639919" cy="68326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17" name="TextBox 14"/>
            <p:cNvSpPr txBox="1"/>
            <p:nvPr/>
          </p:nvSpPr>
          <p:spPr>
            <a:xfrm>
              <a:off x="3880581" y="4761655"/>
              <a:ext cx="1107996" cy="3139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21" name="Freeform: Shape 18"/>
            <p:cNvSpPr>
              <a:spLocks/>
            </p:cNvSpPr>
            <p:nvPr/>
          </p:nvSpPr>
          <p:spPr bwMode="auto">
            <a:xfrm rot="19199535">
              <a:off x="4260839" y="4432626"/>
              <a:ext cx="347479" cy="329029"/>
            </a:xfrm>
            <a:custGeom>
              <a:avLst/>
              <a:gdLst>
                <a:gd name="T0" fmla="*/ 133 w 498"/>
                <a:gd name="T1" fmla="*/ 469 h 470"/>
                <a:gd name="T2" fmla="*/ 133 w 498"/>
                <a:gd name="T3" fmla="*/ 469 h 470"/>
                <a:gd name="T4" fmla="*/ 186 w 498"/>
                <a:gd name="T5" fmla="*/ 469 h 470"/>
                <a:gd name="T6" fmla="*/ 293 w 498"/>
                <a:gd name="T7" fmla="*/ 265 h 470"/>
                <a:gd name="T8" fmla="*/ 426 w 498"/>
                <a:gd name="T9" fmla="*/ 265 h 470"/>
                <a:gd name="T10" fmla="*/ 497 w 498"/>
                <a:gd name="T11" fmla="*/ 230 h 470"/>
                <a:gd name="T12" fmla="*/ 426 w 498"/>
                <a:gd name="T13" fmla="*/ 195 h 470"/>
                <a:gd name="T14" fmla="*/ 293 w 498"/>
                <a:gd name="T15" fmla="*/ 195 h 470"/>
                <a:gd name="T16" fmla="*/ 186 w 498"/>
                <a:gd name="T17" fmla="*/ 0 h 470"/>
                <a:gd name="T18" fmla="*/ 133 w 498"/>
                <a:gd name="T19" fmla="*/ 0 h 470"/>
                <a:gd name="T20" fmla="*/ 195 w 498"/>
                <a:gd name="T21" fmla="*/ 195 h 470"/>
                <a:gd name="T22" fmla="*/ 107 w 498"/>
                <a:gd name="T23" fmla="*/ 195 h 470"/>
                <a:gd name="T24" fmla="*/ 53 w 498"/>
                <a:gd name="T25" fmla="*/ 150 h 470"/>
                <a:gd name="T26" fmla="*/ 0 w 498"/>
                <a:gd name="T27" fmla="*/ 150 h 470"/>
                <a:gd name="T28" fmla="*/ 36 w 498"/>
                <a:gd name="T29" fmla="*/ 230 h 470"/>
                <a:gd name="T30" fmla="*/ 0 w 498"/>
                <a:gd name="T31" fmla="*/ 319 h 470"/>
                <a:gd name="T32" fmla="*/ 53 w 498"/>
                <a:gd name="T33" fmla="*/ 319 h 470"/>
                <a:gd name="T34" fmla="*/ 107 w 498"/>
                <a:gd name="T35" fmla="*/ 265 h 470"/>
                <a:gd name="T36" fmla="*/ 195 w 498"/>
                <a:gd name="T37" fmla="*/ 265 h 470"/>
                <a:gd name="T38" fmla="*/ 133 w 498"/>
                <a:gd name="T39" fmla="*/ 4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8" h="470">
                  <a:moveTo>
                    <a:pt x="133" y="469"/>
                  </a:moveTo>
                  <a:lnTo>
                    <a:pt x="133" y="469"/>
                  </a:lnTo>
                  <a:cubicBezTo>
                    <a:pt x="186" y="469"/>
                    <a:pt x="186" y="469"/>
                    <a:pt x="186" y="46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426" y="265"/>
                    <a:pt x="426" y="265"/>
                    <a:pt x="426" y="265"/>
                  </a:cubicBezTo>
                  <a:cubicBezTo>
                    <a:pt x="426" y="265"/>
                    <a:pt x="497" y="265"/>
                    <a:pt x="497" y="230"/>
                  </a:cubicBezTo>
                  <a:cubicBezTo>
                    <a:pt x="497" y="195"/>
                    <a:pt x="426" y="195"/>
                    <a:pt x="426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53" y="319"/>
                    <a:pt x="53" y="319"/>
                    <a:pt x="53" y="319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95" y="265"/>
                    <a:pt x="195" y="265"/>
                    <a:pt x="195" y="265"/>
                  </a:cubicBezTo>
                  <a:lnTo>
                    <a:pt x="133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30"/>
            <p:cNvGrpSpPr/>
            <p:nvPr/>
          </p:nvGrpSpPr>
          <p:grpSpPr>
            <a:xfrm>
              <a:off x="1343472" y="3945169"/>
              <a:ext cx="2048874" cy="1068492"/>
              <a:chOff x="146086" y="2776659"/>
              <a:chExt cx="2344159" cy="1222484"/>
            </a:xfrm>
          </p:grpSpPr>
          <p:sp>
            <p:nvSpPr>
              <p:cNvPr id="31" name="TextBox 22"/>
              <p:cNvSpPr txBox="1"/>
              <p:nvPr/>
            </p:nvSpPr>
            <p:spPr>
              <a:xfrm>
                <a:off x="146086" y="2776659"/>
                <a:ext cx="2344159" cy="362343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lnSpcReduction="100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21293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32" name="Rectangle 23"/>
              <p:cNvSpPr/>
              <p:nvPr/>
            </p:nvSpPr>
            <p:spPr>
              <a:xfrm>
                <a:off x="146086" y="3139002"/>
                <a:ext cx="2344158" cy="860141"/>
              </a:xfrm>
              <a:prstGeom prst="rect">
                <a:avLst/>
              </a:prstGeom>
            </p:spPr>
            <p:txBody>
              <a:bodyPr wrap="square" anchor="t" anchorCtr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6647152" y="1878092"/>
            <a:ext cx="4475161" cy="2093572"/>
            <a:chOff x="6647152" y="1878092"/>
            <a:chExt cx="4475161" cy="2093572"/>
          </a:xfrm>
        </p:grpSpPr>
        <p:sp>
          <p:nvSpPr>
            <p:cNvPr id="7" name="Freeform: Shape 3"/>
            <p:cNvSpPr>
              <a:spLocks/>
            </p:cNvSpPr>
            <p:nvPr/>
          </p:nvSpPr>
          <p:spPr bwMode="auto">
            <a:xfrm rot="2814246">
              <a:off x="7501235" y="1313442"/>
              <a:ext cx="1340941" cy="3049107"/>
            </a:xfrm>
            <a:custGeom>
              <a:avLst/>
              <a:gdLst>
                <a:gd name="T0" fmla="*/ 430 w 576"/>
                <a:gd name="T1" fmla="*/ 830 h 1309"/>
                <a:gd name="T2" fmla="*/ 430 w 576"/>
                <a:gd name="T3" fmla="*/ 830 h 1309"/>
                <a:gd name="T4" fmla="*/ 407 w 576"/>
                <a:gd name="T5" fmla="*/ 487 h 1309"/>
                <a:gd name="T6" fmla="*/ 407 w 576"/>
                <a:gd name="T7" fmla="*/ 487 h 1309"/>
                <a:gd name="T8" fmla="*/ 529 w 576"/>
                <a:gd name="T9" fmla="*/ 264 h 1309"/>
                <a:gd name="T10" fmla="*/ 264 w 576"/>
                <a:gd name="T11" fmla="*/ 0 h 1309"/>
                <a:gd name="T12" fmla="*/ 0 w 576"/>
                <a:gd name="T13" fmla="*/ 264 h 1309"/>
                <a:gd name="T14" fmla="*/ 157 w 576"/>
                <a:gd name="T15" fmla="*/ 506 h 1309"/>
                <a:gd name="T16" fmla="*/ 157 w 576"/>
                <a:gd name="T17" fmla="*/ 506 h 1309"/>
                <a:gd name="T18" fmla="*/ 186 w 576"/>
                <a:gd name="T19" fmla="*/ 849 h 1309"/>
                <a:gd name="T20" fmla="*/ 186 w 576"/>
                <a:gd name="T21" fmla="*/ 849 h 1309"/>
                <a:gd name="T22" fmla="*/ 74 w 576"/>
                <a:gd name="T23" fmla="*/ 1058 h 1309"/>
                <a:gd name="T24" fmla="*/ 325 w 576"/>
                <a:gd name="T25" fmla="*/ 1309 h 1309"/>
                <a:gd name="T26" fmla="*/ 576 w 576"/>
                <a:gd name="T27" fmla="*/ 1058 h 1309"/>
                <a:gd name="T28" fmla="*/ 430 w 576"/>
                <a:gd name="T29" fmla="*/ 83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6" h="1309">
                  <a:moveTo>
                    <a:pt x="430" y="830"/>
                  </a:moveTo>
                  <a:cubicBezTo>
                    <a:pt x="430" y="830"/>
                    <a:pt x="430" y="830"/>
                    <a:pt x="430" y="830"/>
                  </a:cubicBezTo>
                  <a:cubicBezTo>
                    <a:pt x="290" y="765"/>
                    <a:pt x="277" y="571"/>
                    <a:pt x="407" y="487"/>
                  </a:cubicBezTo>
                  <a:cubicBezTo>
                    <a:pt x="407" y="487"/>
                    <a:pt x="407" y="487"/>
                    <a:pt x="407" y="487"/>
                  </a:cubicBezTo>
                  <a:cubicBezTo>
                    <a:pt x="480" y="440"/>
                    <a:pt x="529" y="358"/>
                    <a:pt x="529" y="264"/>
                  </a:cubicBezTo>
                  <a:cubicBezTo>
                    <a:pt x="529" y="118"/>
                    <a:pt x="410" y="0"/>
                    <a:pt x="264" y="0"/>
                  </a:cubicBezTo>
                  <a:cubicBezTo>
                    <a:pt x="118" y="0"/>
                    <a:pt x="0" y="118"/>
                    <a:pt x="0" y="264"/>
                  </a:cubicBezTo>
                  <a:cubicBezTo>
                    <a:pt x="0" y="372"/>
                    <a:pt x="64" y="465"/>
                    <a:pt x="157" y="506"/>
                  </a:cubicBezTo>
                  <a:cubicBezTo>
                    <a:pt x="157" y="506"/>
                    <a:pt x="157" y="506"/>
                    <a:pt x="157" y="506"/>
                  </a:cubicBezTo>
                  <a:cubicBezTo>
                    <a:pt x="298" y="569"/>
                    <a:pt x="315" y="763"/>
                    <a:pt x="186" y="849"/>
                  </a:cubicBezTo>
                  <a:cubicBezTo>
                    <a:pt x="186" y="849"/>
                    <a:pt x="186" y="849"/>
                    <a:pt x="186" y="849"/>
                  </a:cubicBezTo>
                  <a:cubicBezTo>
                    <a:pt x="118" y="894"/>
                    <a:pt x="74" y="971"/>
                    <a:pt x="74" y="1058"/>
                  </a:cubicBezTo>
                  <a:cubicBezTo>
                    <a:pt x="74" y="1196"/>
                    <a:pt x="186" y="1309"/>
                    <a:pt x="325" y="1309"/>
                  </a:cubicBezTo>
                  <a:cubicBezTo>
                    <a:pt x="463" y="1309"/>
                    <a:pt x="576" y="1196"/>
                    <a:pt x="576" y="1058"/>
                  </a:cubicBezTo>
                  <a:cubicBezTo>
                    <a:pt x="576" y="957"/>
                    <a:pt x="516" y="870"/>
                    <a:pt x="430" y="83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7089750" y="3066801"/>
              <a:ext cx="813043" cy="904863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8244488" y="2123245"/>
              <a:ext cx="1107996" cy="3139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19" name="Freeform: Shape 16"/>
            <p:cNvSpPr>
              <a:spLocks/>
            </p:cNvSpPr>
            <p:nvPr/>
          </p:nvSpPr>
          <p:spPr bwMode="auto">
            <a:xfrm>
              <a:off x="8652683" y="1878092"/>
              <a:ext cx="291604" cy="245153"/>
            </a:xfrm>
            <a:custGeom>
              <a:avLst/>
              <a:gdLst>
                <a:gd name="T0" fmla="*/ 124 w 498"/>
                <a:gd name="T1" fmla="*/ 81 h 418"/>
                <a:gd name="T2" fmla="*/ 124 w 498"/>
                <a:gd name="T3" fmla="*/ 81 h 418"/>
                <a:gd name="T4" fmla="*/ 36 w 498"/>
                <a:gd name="T5" fmla="*/ 258 h 418"/>
                <a:gd name="T6" fmla="*/ 346 w 498"/>
                <a:gd name="T7" fmla="*/ 116 h 418"/>
                <a:gd name="T8" fmla="*/ 9 w 498"/>
                <a:gd name="T9" fmla="*/ 382 h 418"/>
                <a:gd name="T10" fmla="*/ 44 w 498"/>
                <a:gd name="T11" fmla="*/ 400 h 418"/>
                <a:gd name="T12" fmla="*/ 97 w 498"/>
                <a:gd name="T13" fmla="*/ 311 h 418"/>
                <a:gd name="T14" fmla="*/ 293 w 498"/>
                <a:gd name="T15" fmla="*/ 311 h 418"/>
                <a:gd name="T16" fmla="*/ 469 w 498"/>
                <a:gd name="T17" fmla="*/ 72 h 418"/>
                <a:gd name="T18" fmla="*/ 124 w 498"/>
                <a:gd name="T19" fmla="*/ 8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25" name="Group 29"/>
            <p:cNvGrpSpPr/>
            <p:nvPr/>
          </p:nvGrpSpPr>
          <p:grpSpPr>
            <a:xfrm>
              <a:off x="9073438" y="2772419"/>
              <a:ext cx="2048875" cy="1068493"/>
              <a:chOff x="9193170" y="2494407"/>
              <a:chExt cx="2344160" cy="1222485"/>
            </a:xfrm>
          </p:grpSpPr>
          <p:sp>
            <p:nvSpPr>
              <p:cNvPr id="29" name="TextBox 24"/>
              <p:cNvSpPr txBox="1"/>
              <p:nvPr/>
            </p:nvSpPr>
            <p:spPr>
              <a:xfrm>
                <a:off x="9193170" y="2494407"/>
                <a:ext cx="2344159" cy="362343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6A757F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30" name="Rectangle 25"/>
              <p:cNvSpPr/>
              <p:nvPr/>
            </p:nvSpPr>
            <p:spPr>
              <a:xfrm>
                <a:off x="9193171" y="2856751"/>
                <a:ext cx="2344159" cy="860141"/>
              </a:xfrm>
              <a:prstGeom prst="rect">
                <a:avLst/>
              </a:prstGeom>
            </p:spPr>
            <p:txBody>
              <a:bodyPr wrap="square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5553242" y="4072029"/>
            <a:ext cx="4396750" cy="1521500"/>
            <a:chOff x="5553242" y="4072029"/>
            <a:chExt cx="4396750" cy="1521500"/>
          </a:xfrm>
        </p:grpSpPr>
        <p:sp>
          <p:nvSpPr>
            <p:cNvPr id="4" name="Freeform: Shape 4"/>
            <p:cNvSpPr>
              <a:spLocks/>
            </p:cNvSpPr>
            <p:nvPr/>
          </p:nvSpPr>
          <p:spPr bwMode="auto">
            <a:xfrm rot="20271379">
              <a:off x="5553242" y="4247668"/>
              <a:ext cx="2152197" cy="1345861"/>
            </a:xfrm>
            <a:custGeom>
              <a:avLst/>
              <a:gdLst>
                <a:gd name="T0" fmla="*/ 153 w 924"/>
                <a:gd name="T1" fmla="*/ 90 h 578"/>
                <a:gd name="T2" fmla="*/ 70 w 924"/>
                <a:gd name="T3" fmla="*/ 425 h 578"/>
                <a:gd name="T4" fmla="*/ 405 w 924"/>
                <a:gd name="T5" fmla="*/ 508 h 578"/>
                <a:gd name="T6" fmla="*/ 523 w 924"/>
                <a:gd name="T7" fmla="*/ 301 h 578"/>
                <a:gd name="T8" fmla="*/ 523 w 924"/>
                <a:gd name="T9" fmla="*/ 301 h 578"/>
                <a:gd name="T10" fmla="*/ 657 w 924"/>
                <a:gd name="T11" fmla="*/ 253 h 578"/>
                <a:gd name="T12" fmla="*/ 657 w 924"/>
                <a:gd name="T13" fmla="*/ 253 h 578"/>
                <a:gd name="T14" fmla="*/ 836 w 924"/>
                <a:gd name="T15" fmla="*/ 281 h 578"/>
                <a:gd name="T16" fmla="*/ 884 w 924"/>
                <a:gd name="T17" fmla="*/ 88 h 578"/>
                <a:gd name="T18" fmla="*/ 691 w 924"/>
                <a:gd name="T19" fmla="*/ 40 h 578"/>
                <a:gd name="T20" fmla="*/ 624 w 924"/>
                <a:gd name="T21" fmla="*/ 139 h 578"/>
                <a:gd name="T22" fmla="*/ 624 w 924"/>
                <a:gd name="T23" fmla="*/ 139 h 578"/>
                <a:gd name="T24" fmla="*/ 485 w 924"/>
                <a:gd name="T25" fmla="*/ 168 h 578"/>
                <a:gd name="T26" fmla="*/ 485 w 924"/>
                <a:gd name="T27" fmla="*/ 168 h 578"/>
                <a:gd name="T28" fmla="*/ 153 w 924"/>
                <a:gd name="T29" fmla="*/ 9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4" h="578">
                  <a:moveTo>
                    <a:pt x="153" y="90"/>
                  </a:moveTo>
                  <a:cubicBezTo>
                    <a:pt x="38" y="160"/>
                    <a:pt x="0" y="310"/>
                    <a:pt x="70" y="425"/>
                  </a:cubicBezTo>
                  <a:cubicBezTo>
                    <a:pt x="140" y="541"/>
                    <a:pt x="290" y="578"/>
                    <a:pt x="405" y="508"/>
                  </a:cubicBezTo>
                  <a:cubicBezTo>
                    <a:pt x="481" y="463"/>
                    <a:pt x="523" y="383"/>
                    <a:pt x="523" y="301"/>
                  </a:cubicBezTo>
                  <a:cubicBezTo>
                    <a:pt x="523" y="301"/>
                    <a:pt x="523" y="301"/>
                    <a:pt x="523" y="301"/>
                  </a:cubicBezTo>
                  <a:cubicBezTo>
                    <a:pt x="524" y="231"/>
                    <a:pt x="611" y="200"/>
                    <a:pt x="657" y="253"/>
                  </a:cubicBezTo>
                  <a:cubicBezTo>
                    <a:pt x="657" y="253"/>
                    <a:pt x="657" y="253"/>
                    <a:pt x="657" y="253"/>
                  </a:cubicBezTo>
                  <a:cubicBezTo>
                    <a:pt x="701" y="304"/>
                    <a:pt x="776" y="317"/>
                    <a:pt x="836" y="281"/>
                  </a:cubicBezTo>
                  <a:cubicBezTo>
                    <a:pt x="903" y="241"/>
                    <a:pt x="924" y="154"/>
                    <a:pt x="884" y="88"/>
                  </a:cubicBezTo>
                  <a:cubicBezTo>
                    <a:pt x="844" y="21"/>
                    <a:pt x="757" y="0"/>
                    <a:pt x="691" y="40"/>
                  </a:cubicBezTo>
                  <a:cubicBezTo>
                    <a:pt x="653" y="63"/>
                    <a:pt x="630" y="99"/>
                    <a:pt x="624" y="139"/>
                  </a:cubicBezTo>
                  <a:cubicBezTo>
                    <a:pt x="624" y="139"/>
                    <a:pt x="624" y="139"/>
                    <a:pt x="624" y="139"/>
                  </a:cubicBezTo>
                  <a:cubicBezTo>
                    <a:pt x="613" y="208"/>
                    <a:pt x="523" y="227"/>
                    <a:pt x="485" y="168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14" y="57"/>
                    <a:pt x="267" y="21"/>
                    <a:pt x="153" y="9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6911169" y="4072029"/>
              <a:ext cx="527709" cy="535531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04</a:t>
              </a: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5690519" y="5075070"/>
              <a:ext cx="1107996" cy="3139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标题文本预设</a:t>
              </a:r>
            </a:p>
          </p:txBody>
        </p:sp>
        <p:sp>
          <p:nvSpPr>
            <p:cNvPr id="22" name="Freeform: Shape 19"/>
            <p:cNvSpPr>
              <a:spLocks/>
            </p:cNvSpPr>
            <p:nvPr/>
          </p:nvSpPr>
          <p:spPr bwMode="auto">
            <a:xfrm>
              <a:off x="6123844" y="4833661"/>
              <a:ext cx="241346" cy="2414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45" y="434"/>
                  </a:moveTo>
                  <a:cubicBezTo>
                    <a:pt x="19000" y="276"/>
                    <a:pt x="19186" y="194"/>
                    <a:pt x="19399" y="194"/>
                  </a:cubicBezTo>
                  <a:cubicBezTo>
                    <a:pt x="19670" y="194"/>
                    <a:pt x="19900" y="332"/>
                    <a:pt x="20087" y="602"/>
                  </a:cubicBezTo>
                  <a:cubicBezTo>
                    <a:pt x="20165" y="716"/>
                    <a:pt x="20282" y="872"/>
                    <a:pt x="20432" y="1072"/>
                  </a:cubicBezTo>
                  <a:cubicBezTo>
                    <a:pt x="20586" y="1274"/>
                    <a:pt x="20733" y="1483"/>
                    <a:pt x="20880" y="1692"/>
                  </a:cubicBezTo>
                  <a:cubicBezTo>
                    <a:pt x="21024" y="1903"/>
                    <a:pt x="21147" y="2127"/>
                    <a:pt x="21252" y="2359"/>
                  </a:cubicBezTo>
                  <a:cubicBezTo>
                    <a:pt x="21357" y="2597"/>
                    <a:pt x="21411" y="2796"/>
                    <a:pt x="21411" y="2967"/>
                  </a:cubicBezTo>
                  <a:cubicBezTo>
                    <a:pt x="21411" y="3334"/>
                    <a:pt x="21298" y="3616"/>
                    <a:pt x="21071" y="3825"/>
                  </a:cubicBezTo>
                  <a:lnTo>
                    <a:pt x="2568" y="21376"/>
                  </a:lnTo>
                  <a:cubicBezTo>
                    <a:pt x="2408" y="21526"/>
                    <a:pt x="2227" y="21599"/>
                    <a:pt x="2017" y="21599"/>
                  </a:cubicBezTo>
                  <a:cubicBezTo>
                    <a:pt x="1725" y="21599"/>
                    <a:pt x="1495" y="21464"/>
                    <a:pt x="1324" y="21194"/>
                  </a:cubicBezTo>
                  <a:cubicBezTo>
                    <a:pt x="1248" y="21082"/>
                    <a:pt x="1128" y="20924"/>
                    <a:pt x="971" y="20724"/>
                  </a:cubicBezTo>
                  <a:cubicBezTo>
                    <a:pt x="817" y="20521"/>
                    <a:pt x="668" y="20316"/>
                    <a:pt x="528" y="20104"/>
                  </a:cubicBezTo>
                  <a:cubicBezTo>
                    <a:pt x="386" y="19893"/>
                    <a:pt x="261" y="19672"/>
                    <a:pt x="156" y="19443"/>
                  </a:cubicBezTo>
                  <a:cubicBezTo>
                    <a:pt x="51" y="19214"/>
                    <a:pt x="0" y="19008"/>
                    <a:pt x="0" y="18832"/>
                  </a:cubicBezTo>
                  <a:cubicBezTo>
                    <a:pt x="0" y="18465"/>
                    <a:pt x="115" y="18177"/>
                    <a:pt x="337" y="17971"/>
                  </a:cubicBezTo>
                  <a:lnTo>
                    <a:pt x="18845" y="434"/>
                  </a:lnTo>
                  <a:close/>
                  <a:moveTo>
                    <a:pt x="4372" y="9154"/>
                  </a:moveTo>
                  <a:lnTo>
                    <a:pt x="2998" y="8634"/>
                  </a:lnTo>
                  <a:lnTo>
                    <a:pt x="4372" y="8126"/>
                  </a:lnTo>
                  <a:lnTo>
                    <a:pt x="4805" y="6484"/>
                  </a:lnTo>
                  <a:lnTo>
                    <a:pt x="5204" y="8126"/>
                  </a:lnTo>
                  <a:lnTo>
                    <a:pt x="6597" y="8634"/>
                  </a:lnTo>
                  <a:lnTo>
                    <a:pt x="5204" y="9154"/>
                  </a:lnTo>
                  <a:lnTo>
                    <a:pt x="4805" y="10800"/>
                  </a:lnTo>
                  <a:lnTo>
                    <a:pt x="4372" y="9154"/>
                  </a:lnTo>
                  <a:close/>
                  <a:moveTo>
                    <a:pt x="7126" y="5329"/>
                  </a:moveTo>
                  <a:lnTo>
                    <a:pt x="4372" y="4316"/>
                  </a:lnTo>
                  <a:lnTo>
                    <a:pt x="7126" y="3317"/>
                  </a:lnTo>
                  <a:lnTo>
                    <a:pt x="7971" y="0"/>
                  </a:lnTo>
                  <a:lnTo>
                    <a:pt x="8810" y="3317"/>
                  </a:lnTo>
                  <a:lnTo>
                    <a:pt x="11565" y="4316"/>
                  </a:lnTo>
                  <a:lnTo>
                    <a:pt x="8810" y="5329"/>
                  </a:lnTo>
                  <a:lnTo>
                    <a:pt x="7971" y="8634"/>
                  </a:lnTo>
                  <a:lnTo>
                    <a:pt x="7126" y="5329"/>
                  </a:lnTo>
                  <a:close/>
                  <a:moveTo>
                    <a:pt x="12412" y="2670"/>
                  </a:moveTo>
                  <a:lnTo>
                    <a:pt x="11041" y="2162"/>
                  </a:lnTo>
                  <a:lnTo>
                    <a:pt x="12412" y="1642"/>
                  </a:lnTo>
                  <a:lnTo>
                    <a:pt x="12845" y="0"/>
                  </a:lnTo>
                  <a:lnTo>
                    <a:pt x="13278" y="1642"/>
                  </a:lnTo>
                  <a:lnTo>
                    <a:pt x="14637" y="2162"/>
                  </a:lnTo>
                  <a:lnTo>
                    <a:pt x="13278" y="2670"/>
                  </a:lnTo>
                  <a:lnTo>
                    <a:pt x="12845" y="4316"/>
                  </a:lnTo>
                  <a:lnTo>
                    <a:pt x="12412" y="2670"/>
                  </a:lnTo>
                  <a:close/>
                  <a:moveTo>
                    <a:pt x="20498" y="2993"/>
                  </a:moveTo>
                  <a:lnTo>
                    <a:pt x="19399" y="1289"/>
                  </a:lnTo>
                  <a:lnTo>
                    <a:pt x="15070" y="5385"/>
                  </a:lnTo>
                  <a:lnTo>
                    <a:pt x="16172" y="7086"/>
                  </a:lnTo>
                  <a:lnTo>
                    <a:pt x="20498" y="2993"/>
                  </a:lnTo>
                  <a:close/>
                  <a:moveTo>
                    <a:pt x="21599" y="9154"/>
                  </a:moveTo>
                  <a:lnTo>
                    <a:pt x="20229" y="9674"/>
                  </a:lnTo>
                  <a:lnTo>
                    <a:pt x="19807" y="11320"/>
                  </a:lnTo>
                  <a:lnTo>
                    <a:pt x="19374" y="9674"/>
                  </a:lnTo>
                  <a:lnTo>
                    <a:pt x="18001" y="9154"/>
                  </a:lnTo>
                  <a:lnTo>
                    <a:pt x="19374" y="8661"/>
                  </a:lnTo>
                  <a:lnTo>
                    <a:pt x="19807" y="7004"/>
                  </a:lnTo>
                  <a:lnTo>
                    <a:pt x="20229" y="8661"/>
                  </a:lnTo>
                  <a:lnTo>
                    <a:pt x="21599" y="9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26" name="Group 31"/>
            <p:cNvGrpSpPr/>
            <p:nvPr/>
          </p:nvGrpSpPr>
          <p:grpSpPr>
            <a:xfrm>
              <a:off x="7901116" y="4218184"/>
              <a:ext cx="2048876" cy="1068493"/>
              <a:chOff x="10953544" y="2250166"/>
              <a:chExt cx="2344161" cy="122248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0953544" y="2250166"/>
                <a:ext cx="2344159" cy="362343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414B56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标题文本预设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953545" y="2612510"/>
                <a:ext cx="2344160" cy="860141"/>
              </a:xfrm>
              <a:prstGeom prst="rect">
                <a:avLst/>
              </a:prstGeom>
            </p:spPr>
            <p:txBody>
              <a:bodyPr wrap="square" anchor="t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此部分内容作为文字排版占位显示（建议使用主题字体）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65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矩形 162"/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gradFill flip="none" rotWithShape="1">
            <a:gsLst>
              <a:gs pos="100000">
                <a:srgbClr val="B73262"/>
              </a:gs>
              <a:gs pos="0">
                <a:srgbClr val="DD588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9" name="图片 1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6" name="文本框 135"/>
          <p:cNvSpPr txBox="1"/>
          <p:nvPr/>
        </p:nvSpPr>
        <p:spPr>
          <a:xfrm>
            <a:off x="4737579" y="3437869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此处添加目录标题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86521" y="1859339"/>
            <a:ext cx="14830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02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803262" y="1819186"/>
            <a:ext cx="1934316" cy="2986264"/>
            <a:chOff x="2425" y="-11"/>
            <a:chExt cx="2806" cy="4332"/>
          </a:xfrm>
          <a:solidFill>
            <a:schemeClr val="bg1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254" y="694"/>
              <a:ext cx="1225" cy="264"/>
            </a:xfrm>
            <a:custGeom>
              <a:avLst/>
              <a:gdLst>
                <a:gd name="T0" fmla="*/ 857 w 872"/>
                <a:gd name="T1" fmla="*/ 6 h 188"/>
                <a:gd name="T2" fmla="*/ 13 w 872"/>
                <a:gd name="T3" fmla="*/ 118 h 188"/>
                <a:gd name="T4" fmla="*/ 9 w 872"/>
                <a:gd name="T5" fmla="*/ 132 h 188"/>
                <a:gd name="T6" fmla="*/ 864 w 872"/>
                <a:gd name="T7" fmla="*/ 18 h 188"/>
                <a:gd name="T8" fmla="*/ 857 w 872"/>
                <a:gd name="T9" fmla="*/ 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2" h="188">
                  <a:moveTo>
                    <a:pt x="857" y="6"/>
                  </a:moveTo>
                  <a:cubicBezTo>
                    <a:pt x="621" y="173"/>
                    <a:pt x="286" y="168"/>
                    <a:pt x="13" y="118"/>
                  </a:cubicBezTo>
                  <a:cubicBezTo>
                    <a:pt x="4" y="116"/>
                    <a:pt x="0" y="130"/>
                    <a:pt x="9" y="132"/>
                  </a:cubicBezTo>
                  <a:cubicBezTo>
                    <a:pt x="286" y="183"/>
                    <a:pt x="625" y="188"/>
                    <a:pt x="864" y="18"/>
                  </a:cubicBezTo>
                  <a:cubicBezTo>
                    <a:pt x="872" y="13"/>
                    <a:pt x="865" y="0"/>
                    <a:pt x="85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254" y="694"/>
              <a:ext cx="1224" cy="272"/>
            </a:xfrm>
            <a:custGeom>
              <a:avLst/>
              <a:gdLst>
                <a:gd name="T0" fmla="*/ 333 w 871"/>
                <a:gd name="T1" fmla="*/ 166 h 194"/>
                <a:gd name="T2" fmla="*/ 9 w 871"/>
                <a:gd name="T3" fmla="*/ 135 h 194"/>
                <a:gd name="T4" fmla="*/ 1 w 871"/>
                <a:gd name="T5" fmla="*/ 124 h 194"/>
                <a:gd name="T6" fmla="*/ 14 w 871"/>
                <a:gd name="T7" fmla="*/ 115 h 194"/>
                <a:gd name="T8" fmla="*/ 855 w 871"/>
                <a:gd name="T9" fmla="*/ 3 h 194"/>
                <a:gd name="T10" fmla="*/ 855 w 871"/>
                <a:gd name="T11" fmla="*/ 3 h 194"/>
                <a:gd name="T12" fmla="*/ 868 w 871"/>
                <a:gd name="T13" fmla="*/ 6 h 194"/>
                <a:gd name="T14" fmla="*/ 866 w 871"/>
                <a:gd name="T15" fmla="*/ 21 h 194"/>
                <a:gd name="T16" fmla="*/ 333 w 871"/>
                <a:gd name="T17" fmla="*/ 166 h 194"/>
                <a:gd name="T18" fmla="*/ 12 w 871"/>
                <a:gd name="T19" fmla="*/ 120 h 194"/>
                <a:gd name="T20" fmla="*/ 7 w 871"/>
                <a:gd name="T21" fmla="*/ 125 h 194"/>
                <a:gd name="T22" fmla="*/ 10 w 871"/>
                <a:gd name="T23" fmla="*/ 129 h 194"/>
                <a:gd name="T24" fmla="*/ 863 w 871"/>
                <a:gd name="T25" fmla="*/ 16 h 194"/>
                <a:gd name="T26" fmla="*/ 864 w 871"/>
                <a:gd name="T27" fmla="*/ 9 h 194"/>
                <a:gd name="T28" fmla="*/ 858 w 871"/>
                <a:gd name="T29" fmla="*/ 8 h 194"/>
                <a:gd name="T30" fmla="*/ 858 w 871"/>
                <a:gd name="T31" fmla="*/ 8 h 194"/>
                <a:gd name="T32" fmla="*/ 13 w 871"/>
                <a:gd name="T33" fmla="*/ 120 h 194"/>
                <a:gd name="T34" fmla="*/ 12 w 871"/>
                <a:gd name="T35" fmla="*/ 12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1" h="194">
                  <a:moveTo>
                    <a:pt x="333" y="166"/>
                  </a:moveTo>
                  <a:cubicBezTo>
                    <a:pt x="217" y="166"/>
                    <a:pt x="106" y="153"/>
                    <a:pt x="9" y="135"/>
                  </a:cubicBezTo>
                  <a:cubicBezTo>
                    <a:pt x="3" y="134"/>
                    <a:pt x="0" y="129"/>
                    <a:pt x="1" y="124"/>
                  </a:cubicBezTo>
                  <a:cubicBezTo>
                    <a:pt x="2" y="118"/>
                    <a:pt x="7" y="114"/>
                    <a:pt x="14" y="115"/>
                  </a:cubicBezTo>
                  <a:cubicBezTo>
                    <a:pt x="261" y="161"/>
                    <a:pt x="608" y="179"/>
                    <a:pt x="855" y="3"/>
                  </a:cubicBezTo>
                  <a:cubicBezTo>
                    <a:pt x="855" y="3"/>
                    <a:pt x="855" y="3"/>
                    <a:pt x="855" y="3"/>
                  </a:cubicBezTo>
                  <a:cubicBezTo>
                    <a:pt x="860" y="0"/>
                    <a:pt x="865" y="1"/>
                    <a:pt x="868" y="6"/>
                  </a:cubicBezTo>
                  <a:cubicBezTo>
                    <a:pt x="871" y="10"/>
                    <a:pt x="871" y="17"/>
                    <a:pt x="866" y="21"/>
                  </a:cubicBezTo>
                  <a:cubicBezTo>
                    <a:pt x="711" y="131"/>
                    <a:pt x="517" y="166"/>
                    <a:pt x="333" y="166"/>
                  </a:cubicBezTo>
                  <a:close/>
                  <a:moveTo>
                    <a:pt x="12" y="120"/>
                  </a:moveTo>
                  <a:cubicBezTo>
                    <a:pt x="9" y="120"/>
                    <a:pt x="7" y="123"/>
                    <a:pt x="7" y="125"/>
                  </a:cubicBezTo>
                  <a:cubicBezTo>
                    <a:pt x="7" y="126"/>
                    <a:pt x="7" y="129"/>
                    <a:pt x="10" y="129"/>
                  </a:cubicBezTo>
                  <a:cubicBezTo>
                    <a:pt x="261" y="176"/>
                    <a:pt x="612" y="194"/>
                    <a:pt x="863" y="16"/>
                  </a:cubicBezTo>
                  <a:cubicBezTo>
                    <a:pt x="866" y="14"/>
                    <a:pt x="865" y="11"/>
                    <a:pt x="864" y="9"/>
                  </a:cubicBezTo>
                  <a:cubicBezTo>
                    <a:pt x="863" y="8"/>
                    <a:pt x="861" y="6"/>
                    <a:pt x="858" y="8"/>
                  </a:cubicBezTo>
                  <a:cubicBezTo>
                    <a:pt x="858" y="8"/>
                    <a:pt x="858" y="8"/>
                    <a:pt x="858" y="8"/>
                  </a:cubicBezTo>
                  <a:cubicBezTo>
                    <a:pt x="610" y="185"/>
                    <a:pt x="261" y="167"/>
                    <a:pt x="13" y="120"/>
                  </a:cubicBezTo>
                  <a:cubicBezTo>
                    <a:pt x="13" y="120"/>
                    <a:pt x="12" y="120"/>
                    <a:pt x="12" y="1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968" y="673"/>
              <a:ext cx="306" cy="962"/>
            </a:xfrm>
            <a:custGeom>
              <a:avLst/>
              <a:gdLst>
                <a:gd name="T0" fmla="*/ 217 w 218"/>
                <a:gd name="T1" fmla="*/ 134 h 685"/>
                <a:gd name="T2" fmla="*/ 83 w 218"/>
                <a:gd name="T3" fmla="*/ 22 h 685"/>
                <a:gd name="T4" fmla="*/ 11 w 218"/>
                <a:gd name="T5" fmla="*/ 225 h 685"/>
                <a:gd name="T6" fmla="*/ 56 w 218"/>
                <a:gd name="T7" fmla="*/ 313 h 685"/>
                <a:gd name="T8" fmla="*/ 76 w 218"/>
                <a:gd name="T9" fmla="*/ 362 h 685"/>
                <a:gd name="T10" fmla="*/ 71 w 218"/>
                <a:gd name="T11" fmla="*/ 406 h 685"/>
                <a:gd name="T12" fmla="*/ 66 w 218"/>
                <a:gd name="T13" fmla="*/ 470 h 685"/>
                <a:gd name="T14" fmla="*/ 128 w 218"/>
                <a:gd name="T15" fmla="*/ 677 h 685"/>
                <a:gd name="T16" fmla="*/ 138 w 218"/>
                <a:gd name="T17" fmla="*/ 667 h 685"/>
                <a:gd name="T18" fmla="*/ 82 w 218"/>
                <a:gd name="T19" fmla="*/ 494 h 685"/>
                <a:gd name="T20" fmla="*/ 86 w 218"/>
                <a:gd name="T21" fmla="*/ 403 h 685"/>
                <a:gd name="T22" fmla="*/ 92 w 218"/>
                <a:gd name="T23" fmla="*/ 329 h 685"/>
                <a:gd name="T24" fmla="*/ 79 w 218"/>
                <a:gd name="T25" fmla="*/ 311 h 685"/>
                <a:gd name="T26" fmla="*/ 30 w 218"/>
                <a:gd name="T27" fmla="*/ 243 h 685"/>
                <a:gd name="T28" fmla="*/ 23 w 218"/>
                <a:gd name="T29" fmla="*/ 168 h 685"/>
                <a:gd name="T30" fmla="*/ 84 w 218"/>
                <a:gd name="T31" fmla="*/ 43 h 685"/>
                <a:gd name="T32" fmla="*/ 202 w 218"/>
                <a:gd name="T33" fmla="*/ 138 h 685"/>
                <a:gd name="T34" fmla="*/ 217 w 218"/>
                <a:gd name="T35" fmla="*/ 13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685">
                  <a:moveTo>
                    <a:pt x="217" y="134"/>
                  </a:moveTo>
                  <a:cubicBezTo>
                    <a:pt x="206" y="72"/>
                    <a:pt x="157" y="0"/>
                    <a:pt x="83" y="22"/>
                  </a:cubicBezTo>
                  <a:cubicBezTo>
                    <a:pt x="5" y="45"/>
                    <a:pt x="0" y="160"/>
                    <a:pt x="11" y="225"/>
                  </a:cubicBezTo>
                  <a:cubicBezTo>
                    <a:pt x="17" y="260"/>
                    <a:pt x="31" y="287"/>
                    <a:pt x="56" y="313"/>
                  </a:cubicBezTo>
                  <a:cubicBezTo>
                    <a:pt x="75" y="332"/>
                    <a:pt x="78" y="333"/>
                    <a:pt x="76" y="362"/>
                  </a:cubicBezTo>
                  <a:cubicBezTo>
                    <a:pt x="75" y="377"/>
                    <a:pt x="73" y="392"/>
                    <a:pt x="71" y="406"/>
                  </a:cubicBezTo>
                  <a:cubicBezTo>
                    <a:pt x="68" y="428"/>
                    <a:pt x="66" y="449"/>
                    <a:pt x="66" y="470"/>
                  </a:cubicBezTo>
                  <a:cubicBezTo>
                    <a:pt x="67" y="539"/>
                    <a:pt x="83" y="623"/>
                    <a:pt x="128" y="677"/>
                  </a:cubicBezTo>
                  <a:cubicBezTo>
                    <a:pt x="134" y="685"/>
                    <a:pt x="144" y="674"/>
                    <a:pt x="138" y="667"/>
                  </a:cubicBezTo>
                  <a:cubicBezTo>
                    <a:pt x="101" y="621"/>
                    <a:pt x="87" y="552"/>
                    <a:pt x="82" y="494"/>
                  </a:cubicBezTo>
                  <a:cubicBezTo>
                    <a:pt x="80" y="464"/>
                    <a:pt x="83" y="434"/>
                    <a:pt x="86" y="403"/>
                  </a:cubicBezTo>
                  <a:cubicBezTo>
                    <a:pt x="89" y="382"/>
                    <a:pt x="99" y="349"/>
                    <a:pt x="92" y="329"/>
                  </a:cubicBezTo>
                  <a:cubicBezTo>
                    <a:pt x="88" y="318"/>
                    <a:pt x="89" y="324"/>
                    <a:pt x="79" y="311"/>
                  </a:cubicBezTo>
                  <a:cubicBezTo>
                    <a:pt x="58" y="286"/>
                    <a:pt x="41" y="277"/>
                    <a:pt x="30" y="243"/>
                  </a:cubicBezTo>
                  <a:cubicBezTo>
                    <a:pt x="23" y="219"/>
                    <a:pt x="23" y="192"/>
                    <a:pt x="23" y="168"/>
                  </a:cubicBezTo>
                  <a:cubicBezTo>
                    <a:pt x="25" y="116"/>
                    <a:pt x="31" y="63"/>
                    <a:pt x="84" y="43"/>
                  </a:cubicBezTo>
                  <a:cubicBezTo>
                    <a:pt x="151" y="16"/>
                    <a:pt x="192" y="80"/>
                    <a:pt x="202" y="138"/>
                  </a:cubicBezTo>
                  <a:cubicBezTo>
                    <a:pt x="204" y="148"/>
                    <a:pt x="218" y="144"/>
                    <a:pt x="217" y="1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2965" y="688"/>
              <a:ext cx="312" cy="944"/>
            </a:xfrm>
            <a:custGeom>
              <a:avLst/>
              <a:gdLst>
                <a:gd name="T0" fmla="*/ 135 w 222"/>
                <a:gd name="T1" fmla="*/ 672 h 672"/>
                <a:gd name="T2" fmla="*/ 128 w 222"/>
                <a:gd name="T3" fmla="*/ 668 h 672"/>
                <a:gd name="T4" fmla="*/ 65 w 222"/>
                <a:gd name="T5" fmla="*/ 459 h 672"/>
                <a:gd name="T6" fmla="*/ 70 w 222"/>
                <a:gd name="T7" fmla="*/ 395 h 672"/>
                <a:gd name="T8" fmla="*/ 72 w 222"/>
                <a:gd name="T9" fmla="*/ 383 h 672"/>
                <a:gd name="T10" fmla="*/ 76 w 222"/>
                <a:gd name="T11" fmla="*/ 351 h 672"/>
                <a:gd name="T12" fmla="*/ 59 w 222"/>
                <a:gd name="T13" fmla="*/ 307 h 672"/>
                <a:gd name="T14" fmla="*/ 56 w 222"/>
                <a:gd name="T15" fmla="*/ 304 h 672"/>
                <a:gd name="T16" fmla="*/ 10 w 222"/>
                <a:gd name="T17" fmla="*/ 214 h 672"/>
                <a:gd name="T18" fmla="*/ 84 w 222"/>
                <a:gd name="T19" fmla="*/ 8 h 672"/>
                <a:gd name="T20" fmla="*/ 157 w 222"/>
                <a:gd name="T21" fmla="*/ 17 h 672"/>
                <a:gd name="T22" fmla="*/ 221 w 222"/>
                <a:gd name="T23" fmla="*/ 123 h 672"/>
                <a:gd name="T24" fmla="*/ 221 w 222"/>
                <a:gd name="T25" fmla="*/ 123 h 672"/>
                <a:gd name="T26" fmla="*/ 212 w 222"/>
                <a:gd name="T27" fmla="*/ 135 h 672"/>
                <a:gd name="T28" fmla="*/ 201 w 222"/>
                <a:gd name="T29" fmla="*/ 128 h 672"/>
                <a:gd name="T30" fmla="*/ 147 w 222"/>
                <a:gd name="T31" fmla="*/ 36 h 672"/>
                <a:gd name="T32" fmla="*/ 87 w 222"/>
                <a:gd name="T33" fmla="*/ 34 h 672"/>
                <a:gd name="T34" fmla="*/ 28 w 222"/>
                <a:gd name="T35" fmla="*/ 157 h 672"/>
                <a:gd name="T36" fmla="*/ 35 w 222"/>
                <a:gd name="T37" fmla="*/ 232 h 672"/>
                <a:gd name="T38" fmla="*/ 65 w 222"/>
                <a:gd name="T39" fmla="*/ 279 h 672"/>
                <a:gd name="T40" fmla="*/ 83 w 222"/>
                <a:gd name="T41" fmla="*/ 298 h 672"/>
                <a:gd name="T42" fmla="*/ 91 w 222"/>
                <a:gd name="T43" fmla="*/ 307 h 672"/>
                <a:gd name="T44" fmla="*/ 97 w 222"/>
                <a:gd name="T45" fmla="*/ 317 h 672"/>
                <a:gd name="T46" fmla="*/ 94 w 222"/>
                <a:gd name="T47" fmla="*/ 375 h 672"/>
                <a:gd name="T48" fmla="*/ 91 w 222"/>
                <a:gd name="T49" fmla="*/ 392 h 672"/>
                <a:gd name="T50" fmla="*/ 87 w 222"/>
                <a:gd name="T51" fmla="*/ 483 h 672"/>
                <a:gd name="T52" fmla="*/ 142 w 222"/>
                <a:gd name="T53" fmla="*/ 654 h 672"/>
                <a:gd name="T54" fmla="*/ 144 w 222"/>
                <a:gd name="T55" fmla="*/ 664 h 672"/>
                <a:gd name="T56" fmla="*/ 136 w 222"/>
                <a:gd name="T57" fmla="*/ 671 h 672"/>
                <a:gd name="T58" fmla="*/ 135 w 222"/>
                <a:gd name="T59" fmla="*/ 672 h 672"/>
                <a:gd name="T60" fmla="*/ 112 w 222"/>
                <a:gd name="T61" fmla="*/ 9 h 672"/>
                <a:gd name="T62" fmla="*/ 86 w 222"/>
                <a:gd name="T63" fmla="*/ 13 h 672"/>
                <a:gd name="T64" fmla="*/ 16 w 222"/>
                <a:gd name="T65" fmla="*/ 213 h 672"/>
                <a:gd name="T66" fmla="*/ 60 w 222"/>
                <a:gd name="T67" fmla="*/ 300 h 672"/>
                <a:gd name="T68" fmla="*/ 63 w 222"/>
                <a:gd name="T69" fmla="*/ 303 h 672"/>
                <a:gd name="T70" fmla="*/ 81 w 222"/>
                <a:gd name="T71" fmla="*/ 351 h 672"/>
                <a:gd name="T72" fmla="*/ 77 w 222"/>
                <a:gd name="T73" fmla="*/ 384 h 672"/>
                <a:gd name="T74" fmla="*/ 76 w 222"/>
                <a:gd name="T75" fmla="*/ 396 h 672"/>
                <a:gd name="T76" fmla="*/ 71 w 222"/>
                <a:gd name="T77" fmla="*/ 459 h 672"/>
                <a:gd name="T78" fmla="*/ 132 w 222"/>
                <a:gd name="T79" fmla="*/ 664 h 672"/>
                <a:gd name="T80" fmla="*/ 135 w 222"/>
                <a:gd name="T81" fmla="*/ 666 h 672"/>
                <a:gd name="T82" fmla="*/ 139 w 222"/>
                <a:gd name="T83" fmla="*/ 662 h 672"/>
                <a:gd name="T84" fmla="*/ 138 w 222"/>
                <a:gd name="T85" fmla="*/ 657 h 672"/>
                <a:gd name="T86" fmla="*/ 81 w 222"/>
                <a:gd name="T87" fmla="*/ 484 h 672"/>
                <a:gd name="T88" fmla="*/ 86 w 222"/>
                <a:gd name="T89" fmla="*/ 392 h 672"/>
                <a:gd name="T90" fmla="*/ 89 w 222"/>
                <a:gd name="T91" fmla="*/ 374 h 672"/>
                <a:gd name="T92" fmla="*/ 91 w 222"/>
                <a:gd name="T93" fmla="*/ 319 h 672"/>
                <a:gd name="T94" fmla="*/ 87 w 222"/>
                <a:gd name="T95" fmla="*/ 311 h 672"/>
                <a:gd name="T96" fmla="*/ 79 w 222"/>
                <a:gd name="T97" fmla="*/ 302 h 672"/>
                <a:gd name="T98" fmla="*/ 61 w 222"/>
                <a:gd name="T99" fmla="*/ 282 h 672"/>
                <a:gd name="T100" fmla="*/ 30 w 222"/>
                <a:gd name="T101" fmla="*/ 233 h 672"/>
                <a:gd name="T102" fmla="*/ 23 w 222"/>
                <a:gd name="T103" fmla="*/ 156 h 672"/>
                <a:gd name="T104" fmla="*/ 85 w 222"/>
                <a:gd name="T105" fmla="*/ 29 h 672"/>
                <a:gd name="T106" fmla="*/ 150 w 222"/>
                <a:gd name="T107" fmla="*/ 31 h 672"/>
                <a:gd name="T108" fmla="*/ 207 w 222"/>
                <a:gd name="T109" fmla="*/ 127 h 672"/>
                <a:gd name="T110" fmla="*/ 211 w 222"/>
                <a:gd name="T111" fmla="*/ 130 h 672"/>
                <a:gd name="T112" fmla="*/ 216 w 222"/>
                <a:gd name="T113" fmla="*/ 124 h 672"/>
                <a:gd name="T114" fmla="*/ 216 w 222"/>
                <a:gd name="T115" fmla="*/ 124 h 672"/>
                <a:gd name="T116" fmla="*/ 154 w 222"/>
                <a:gd name="T117" fmla="*/ 22 h 672"/>
                <a:gd name="T118" fmla="*/ 112 w 222"/>
                <a:gd name="T119" fmla="*/ 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2" h="672">
                  <a:moveTo>
                    <a:pt x="135" y="672"/>
                  </a:moveTo>
                  <a:cubicBezTo>
                    <a:pt x="132" y="672"/>
                    <a:pt x="129" y="670"/>
                    <a:pt x="128" y="668"/>
                  </a:cubicBezTo>
                  <a:cubicBezTo>
                    <a:pt x="72" y="600"/>
                    <a:pt x="66" y="499"/>
                    <a:pt x="65" y="459"/>
                  </a:cubicBezTo>
                  <a:cubicBezTo>
                    <a:pt x="65" y="438"/>
                    <a:pt x="67" y="418"/>
                    <a:pt x="70" y="395"/>
                  </a:cubicBezTo>
                  <a:cubicBezTo>
                    <a:pt x="71" y="391"/>
                    <a:pt x="71" y="387"/>
                    <a:pt x="72" y="383"/>
                  </a:cubicBezTo>
                  <a:cubicBezTo>
                    <a:pt x="73" y="372"/>
                    <a:pt x="75" y="362"/>
                    <a:pt x="76" y="351"/>
                  </a:cubicBezTo>
                  <a:cubicBezTo>
                    <a:pt x="77" y="325"/>
                    <a:pt x="75" y="323"/>
                    <a:pt x="59" y="307"/>
                  </a:cubicBezTo>
                  <a:cubicBezTo>
                    <a:pt x="56" y="304"/>
                    <a:pt x="56" y="304"/>
                    <a:pt x="56" y="304"/>
                  </a:cubicBezTo>
                  <a:cubicBezTo>
                    <a:pt x="31" y="278"/>
                    <a:pt x="16" y="249"/>
                    <a:pt x="10" y="214"/>
                  </a:cubicBezTo>
                  <a:cubicBezTo>
                    <a:pt x="0" y="153"/>
                    <a:pt x="2" y="32"/>
                    <a:pt x="84" y="8"/>
                  </a:cubicBezTo>
                  <a:cubicBezTo>
                    <a:pt x="110" y="0"/>
                    <a:pt x="135" y="3"/>
                    <a:pt x="157" y="17"/>
                  </a:cubicBezTo>
                  <a:cubicBezTo>
                    <a:pt x="195" y="40"/>
                    <a:pt x="215" y="87"/>
                    <a:pt x="221" y="123"/>
                  </a:cubicBezTo>
                  <a:cubicBezTo>
                    <a:pt x="221" y="123"/>
                    <a:pt x="221" y="123"/>
                    <a:pt x="221" y="123"/>
                  </a:cubicBezTo>
                  <a:cubicBezTo>
                    <a:pt x="222" y="129"/>
                    <a:pt x="218" y="134"/>
                    <a:pt x="212" y="135"/>
                  </a:cubicBezTo>
                  <a:cubicBezTo>
                    <a:pt x="207" y="136"/>
                    <a:pt x="202" y="133"/>
                    <a:pt x="201" y="128"/>
                  </a:cubicBezTo>
                  <a:cubicBezTo>
                    <a:pt x="196" y="95"/>
                    <a:pt x="178" y="54"/>
                    <a:pt x="147" y="36"/>
                  </a:cubicBezTo>
                  <a:cubicBezTo>
                    <a:pt x="129" y="26"/>
                    <a:pt x="109" y="25"/>
                    <a:pt x="87" y="34"/>
                  </a:cubicBezTo>
                  <a:cubicBezTo>
                    <a:pt x="35" y="55"/>
                    <a:pt x="29" y="106"/>
                    <a:pt x="28" y="157"/>
                  </a:cubicBezTo>
                  <a:cubicBezTo>
                    <a:pt x="27" y="180"/>
                    <a:pt x="28" y="208"/>
                    <a:pt x="35" y="232"/>
                  </a:cubicBezTo>
                  <a:cubicBezTo>
                    <a:pt x="42" y="255"/>
                    <a:pt x="52" y="265"/>
                    <a:pt x="65" y="279"/>
                  </a:cubicBezTo>
                  <a:cubicBezTo>
                    <a:pt x="71" y="284"/>
                    <a:pt x="77" y="290"/>
                    <a:pt x="83" y="298"/>
                  </a:cubicBezTo>
                  <a:cubicBezTo>
                    <a:pt x="87" y="303"/>
                    <a:pt x="89" y="305"/>
                    <a:pt x="91" y="307"/>
                  </a:cubicBezTo>
                  <a:cubicBezTo>
                    <a:pt x="94" y="309"/>
                    <a:pt x="95" y="310"/>
                    <a:pt x="97" y="317"/>
                  </a:cubicBezTo>
                  <a:cubicBezTo>
                    <a:pt x="102" y="333"/>
                    <a:pt x="98" y="355"/>
                    <a:pt x="94" y="375"/>
                  </a:cubicBezTo>
                  <a:cubicBezTo>
                    <a:pt x="93" y="381"/>
                    <a:pt x="92" y="387"/>
                    <a:pt x="91" y="392"/>
                  </a:cubicBezTo>
                  <a:cubicBezTo>
                    <a:pt x="88" y="420"/>
                    <a:pt x="84" y="451"/>
                    <a:pt x="87" y="483"/>
                  </a:cubicBezTo>
                  <a:cubicBezTo>
                    <a:pt x="91" y="535"/>
                    <a:pt x="104" y="607"/>
                    <a:pt x="142" y="654"/>
                  </a:cubicBezTo>
                  <a:cubicBezTo>
                    <a:pt x="145" y="657"/>
                    <a:pt x="146" y="661"/>
                    <a:pt x="144" y="664"/>
                  </a:cubicBezTo>
                  <a:cubicBezTo>
                    <a:pt x="143" y="668"/>
                    <a:pt x="140" y="671"/>
                    <a:pt x="136" y="671"/>
                  </a:cubicBezTo>
                  <a:cubicBezTo>
                    <a:pt x="135" y="671"/>
                    <a:pt x="135" y="672"/>
                    <a:pt x="135" y="672"/>
                  </a:cubicBezTo>
                  <a:close/>
                  <a:moveTo>
                    <a:pt x="112" y="9"/>
                  </a:moveTo>
                  <a:cubicBezTo>
                    <a:pt x="103" y="9"/>
                    <a:pt x="95" y="11"/>
                    <a:pt x="86" y="13"/>
                  </a:cubicBezTo>
                  <a:cubicBezTo>
                    <a:pt x="8" y="36"/>
                    <a:pt x="6" y="154"/>
                    <a:pt x="16" y="213"/>
                  </a:cubicBezTo>
                  <a:cubicBezTo>
                    <a:pt x="22" y="247"/>
                    <a:pt x="36" y="275"/>
                    <a:pt x="60" y="300"/>
                  </a:cubicBezTo>
                  <a:cubicBezTo>
                    <a:pt x="63" y="303"/>
                    <a:pt x="63" y="303"/>
                    <a:pt x="63" y="303"/>
                  </a:cubicBezTo>
                  <a:cubicBezTo>
                    <a:pt x="80" y="319"/>
                    <a:pt x="83" y="323"/>
                    <a:pt x="81" y="351"/>
                  </a:cubicBezTo>
                  <a:cubicBezTo>
                    <a:pt x="80" y="362"/>
                    <a:pt x="79" y="373"/>
                    <a:pt x="77" y="384"/>
                  </a:cubicBezTo>
                  <a:cubicBezTo>
                    <a:pt x="77" y="388"/>
                    <a:pt x="76" y="392"/>
                    <a:pt x="76" y="396"/>
                  </a:cubicBezTo>
                  <a:cubicBezTo>
                    <a:pt x="73" y="418"/>
                    <a:pt x="71" y="438"/>
                    <a:pt x="71" y="459"/>
                  </a:cubicBezTo>
                  <a:cubicBezTo>
                    <a:pt x="71" y="499"/>
                    <a:pt x="78" y="598"/>
                    <a:pt x="132" y="664"/>
                  </a:cubicBezTo>
                  <a:cubicBezTo>
                    <a:pt x="133" y="666"/>
                    <a:pt x="134" y="666"/>
                    <a:pt x="135" y="666"/>
                  </a:cubicBezTo>
                  <a:cubicBezTo>
                    <a:pt x="137" y="666"/>
                    <a:pt x="138" y="664"/>
                    <a:pt x="139" y="662"/>
                  </a:cubicBezTo>
                  <a:cubicBezTo>
                    <a:pt x="139" y="661"/>
                    <a:pt x="140" y="659"/>
                    <a:pt x="138" y="657"/>
                  </a:cubicBezTo>
                  <a:cubicBezTo>
                    <a:pt x="99" y="610"/>
                    <a:pt x="86" y="537"/>
                    <a:pt x="81" y="484"/>
                  </a:cubicBezTo>
                  <a:cubicBezTo>
                    <a:pt x="79" y="451"/>
                    <a:pt x="82" y="419"/>
                    <a:pt x="86" y="392"/>
                  </a:cubicBezTo>
                  <a:cubicBezTo>
                    <a:pt x="86" y="386"/>
                    <a:pt x="88" y="380"/>
                    <a:pt x="89" y="374"/>
                  </a:cubicBezTo>
                  <a:cubicBezTo>
                    <a:pt x="92" y="355"/>
                    <a:pt x="96" y="333"/>
                    <a:pt x="91" y="319"/>
                  </a:cubicBezTo>
                  <a:cubicBezTo>
                    <a:pt x="90" y="313"/>
                    <a:pt x="89" y="312"/>
                    <a:pt x="87" y="311"/>
                  </a:cubicBezTo>
                  <a:cubicBezTo>
                    <a:pt x="86" y="309"/>
                    <a:pt x="83" y="307"/>
                    <a:pt x="79" y="302"/>
                  </a:cubicBezTo>
                  <a:cubicBezTo>
                    <a:pt x="73" y="294"/>
                    <a:pt x="67" y="288"/>
                    <a:pt x="61" y="282"/>
                  </a:cubicBezTo>
                  <a:cubicBezTo>
                    <a:pt x="48" y="269"/>
                    <a:pt x="37" y="257"/>
                    <a:pt x="30" y="233"/>
                  </a:cubicBezTo>
                  <a:cubicBezTo>
                    <a:pt x="22" y="208"/>
                    <a:pt x="22" y="181"/>
                    <a:pt x="23" y="156"/>
                  </a:cubicBezTo>
                  <a:cubicBezTo>
                    <a:pt x="24" y="106"/>
                    <a:pt x="30" y="51"/>
                    <a:pt x="85" y="29"/>
                  </a:cubicBezTo>
                  <a:cubicBezTo>
                    <a:pt x="108" y="20"/>
                    <a:pt x="130" y="21"/>
                    <a:pt x="150" y="31"/>
                  </a:cubicBezTo>
                  <a:cubicBezTo>
                    <a:pt x="183" y="50"/>
                    <a:pt x="201" y="93"/>
                    <a:pt x="207" y="127"/>
                  </a:cubicBezTo>
                  <a:cubicBezTo>
                    <a:pt x="207" y="130"/>
                    <a:pt x="210" y="130"/>
                    <a:pt x="211" y="130"/>
                  </a:cubicBezTo>
                  <a:cubicBezTo>
                    <a:pt x="213" y="129"/>
                    <a:pt x="216" y="127"/>
                    <a:pt x="216" y="124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80"/>
                    <a:pt x="184" y="40"/>
                    <a:pt x="154" y="22"/>
                  </a:cubicBezTo>
                  <a:cubicBezTo>
                    <a:pt x="141" y="13"/>
                    <a:pt x="127" y="9"/>
                    <a:pt x="112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035" y="794"/>
              <a:ext cx="159" cy="213"/>
            </a:xfrm>
            <a:custGeom>
              <a:avLst/>
              <a:gdLst>
                <a:gd name="T0" fmla="*/ 47 w 113"/>
                <a:gd name="T1" fmla="*/ 136 h 152"/>
                <a:gd name="T2" fmla="*/ 36 w 113"/>
                <a:gd name="T3" fmla="*/ 53 h 152"/>
                <a:gd name="T4" fmla="*/ 64 w 113"/>
                <a:gd name="T5" fmla="*/ 40 h 152"/>
                <a:gd name="T6" fmla="*/ 77 w 113"/>
                <a:gd name="T7" fmla="*/ 54 h 152"/>
                <a:gd name="T8" fmla="*/ 96 w 113"/>
                <a:gd name="T9" fmla="*/ 98 h 152"/>
                <a:gd name="T10" fmla="*/ 110 w 113"/>
                <a:gd name="T11" fmla="*/ 94 h 152"/>
                <a:gd name="T12" fmla="*/ 37 w 113"/>
                <a:gd name="T13" fmla="*/ 30 h 152"/>
                <a:gd name="T14" fmla="*/ 36 w 113"/>
                <a:gd name="T15" fmla="*/ 146 h 152"/>
                <a:gd name="T16" fmla="*/ 47 w 113"/>
                <a:gd name="T17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52">
                  <a:moveTo>
                    <a:pt x="47" y="136"/>
                  </a:moveTo>
                  <a:cubicBezTo>
                    <a:pt x="23" y="114"/>
                    <a:pt x="20" y="81"/>
                    <a:pt x="36" y="53"/>
                  </a:cubicBezTo>
                  <a:cubicBezTo>
                    <a:pt x="41" y="45"/>
                    <a:pt x="54" y="37"/>
                    <a:pt x="64" y="40"/>
                  </a:cubicBezTo>
                  <a:cubicBezTo>
                    <a:pt x="69" y="41"/>
                    <a:pt x="74" y="50"/>
                    <a:pt x="77" y="54"/>
                  </a:cubicBezTo>
                  <a:cubicBezTo>
                    <a:pt x="86" y="67"/>
                    <a:pt x="91" y="82"/>
                    <a:pt x="96" y="98"/>
                  </a:cubicBezTo>
                  <a:cubicBezTo>
                    <a:pt x="98" y="107"/>
                    <a:pt x="113" y="103"/>
                    <a:pt x="110" y="94"/>
                  </a:cubicBezTo>
                  <a:cubicBezTo>
                    <a:pt x="102" y="67"/>
                    <a:pt x="77" y="0"/>
                    <a:pt x="37" y="30"/>
                  </a:cubicBezTo>
                  <a:cubicBezTo>
                    <a:pt x="0" y="57"/>
                    <a:pt x="4" y="118"/>
                    <a:pt x="36" y="146"/>
                  </a:cubicBezTo>
                  <a:cubicBezTo>
                    <a:pt x="44" y="152"/>
                    <a:pt x="54" y="142"/>
                    <a:pt x="47" y="1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434" y="697"/>
              <a:ext cx="94" cy="593"/>
            </a:xfrm>
            <a:custGeom>
              <a:avLst/>
              <a:gdLst>
                <a:gd name="T0" fmla="*/ 8 w 67"/>
                <a:gd name="T1" fmla="*/ 13 h 422"/>
                <a:gd name="T2" fmla="*/ 3 w 67"/>
                <a:gd name="T3" fmla="*/ 409 h 422"/>
                <a:gd name="T4" fmla="*/ 17 w 67"/>
                <a:gd name="T5" fmla="*/ 413 h 422"/>
                <a:gd name="T6" fmla="*/ 23 w 67"/>
                <a:gd name="T7" fmla="*/ 9 h 422"/>
                <a:gd name="T8" fmla="*/ 8 w 67"/>
                <a:gd name="T9" fmla="*/ 1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2">
                  <a:moveTo>
                    <a:pt x="8" y="13"/>
                  </a:moveTo>
                  <a:cubicBezTo>
                    <a:pt x="52" y="145"/>
                    <a:pt x="49" y="278"/>
                    <a:pt x="3" y="409"/>
                  </a:cubicBezTo>
                  <a:cubicBezTo>
                    <a:pt x="0" y="418"/>
                    <a:pt x="14" y="422"/>
                    <a:pt x="17" y="413"/>
                  </a:cubicBezTo>
                  <a:cubicBezTo>
                    <a:pt x="64" y="279"/>
                    <a:pt x="67" y="143"/>
                    <a:pt x="23" y="9"/>
                  </a:cubicBezTo>
                  <a:cubicBezTo>
                    <a:pt x="20" y="0"/>
                    <a:pt x="5" y="4"/>
                    <a:pt x="8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4433" y="697"/>
              <a:ext cx="98" cy="591"/>
            </a:xfrm>
            <a:custGeom>
              <a:avLst/>
              <a:gdLst>
                <a:gd name="T0" fmla="*/ 11 w 70"/>
                <a:gd name="T1" fmla="*/ 421 h 421"/>
                <a:gd name="T2" fmla="*/ 3 w 70"/>
                <a:gd name="T3" fmla="*/ 417 h 421"/>
                <a:gd name="T4" fmla="*/ 1 w 70"/>
                <a:gd name="T5" fmla="*/ 408 h 421"/>
                <a:gd name="T6" fmla="*/ 7 w 70"/>
                <a:gd name="T7" fmla="*/ 14 h 421"/>
                <a:gd name="T8" fmla="*/ 7 w 70"/>
                <a:gd name="T9" fmla="*/ 14 h 421"/>
                <a:gd name="T10" fmla="*/ 8 w 70"/>
                <a:gd name="T11" fmla="*/ 4 h 421"/>
                <a:gd name="T12" fmla="*/ 19 w 70"/>
                <a:gd name="T13" fmla="*/ 1 h 421"/>
                <a:gd name="T14" fmla="*/ 26 w 70"/>
                <a:gd name="T15" fmla="*/ 8 h 421"/>
                <a:gd name="T16" fmla="*/ 21 w 70"/>
                <a:gd name="T17" fmla="*/ 414 h 421"/>
                <a:gd name="T18" fmla="*/ 13 w 70"/>
                <a:gd name="T19" fmla="*/ 421 h 421"/>
                <a:gd name="T20" fmla="*/ 11 w 70"/>
                <a:gd name="T21" fmla="*/ 421 h 421"/>
                <a:gd name="T22" fmla="*/ 12 w 70"/>
                <a:gd name="T23" fmla="*/ 12 h 421"/>
                <a:gd name="T24" fmla="*/ 7 w 70"/>
                <a:gd name="T25" fmla="*/ 410 h 421"/>
                <a:gd name="T26" fmla="*/ 7 w 70"/>
                <a:gd name="T27" fmla="*/ 413 h 421"/>
                <a:gd name="T28" fmla="*/ 12 w 70"/>
                <a:gd name="T29" fmla="*/ 415 h 421"/>
                <a:gd name="T30" fmla="*/ 16 w 70"/>
                <a:gd name="T31" fmla="*/ 412 h 421"/>
                <a:gd name="T32" fmla="*/ 21 w 70"/>
                <a:gd name="T33" fmla="*/ 10 h 421"/>
                <a:gd name="T34" fmla="*/ 18 w 70"/>
                <a:gd name="T35" fmla="*/ 7 h 421"/>
                <a:gd name="T36" fmla="*/ 12 w 70"/>
                <a:gd name="T37" fmla="*/ 8 h 421"/>
                <a:gd name="T38" fmla="*/ 12 w 70"/>
                <a:gd name="T39" fmla="*/ 1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421">
                  <a:moveTo>
                    <a:pt x="11" y="421"/>
                  </a:moveTo>
                  <a:cubicBezTo>
                    <a:pt x="8" y="421"/>
                    <a:pt x="5" y="419"/>
                    <a:pt x="3" y="417"/>
                  </a:cubicBezTo>
                  <a:cubicBezTo>
                    <a:pt x="1" y="415"/>
                    <a:pt x="0" y="411"/>
                    <a:pt x="1" y="408"/>
                  </a:cubicBezTo>
                  <a:cubicBezTo>
                    <a:pt x="48" y="277"/>
                    <a:pt x="49" y="14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5" y="10"/>
                    <a:pt x="6" y="7"/>
                    <a:pt x="8" y="4"/>
                  </a:cubicBezTo>
                  <a:cubicBezTo>
                    <a:pt x="11" y="2"/>
                    <a:pt x="15" y="0"/>
                    <a:pt x="19" y="1"/>
                  </a:cubicBezTo>
                  <a:cubicBezTo>
                    <a:pt x="22" y="2"/>
                    <a:pt x="25" y="4"/>
                    <a:pt x="26" y="8"/>
                  </a:cubicBezTo>
                  <a:cubicBezTo>
                    <a:pt x="70" y="142"/>
                    <a:pt x="69" y="279"/>
                    <a:pt x="21" y="414"/>
                  </a:cubicBezTo>
                  <a:cubicBezTo>
                    <a:pt x="20" y="417"/>
                    <a:pt x="17" y="420"/>
                    <a:pt x="13" y="421"/>
                  </a:cubicBezTo>
                  <a:cubicBezTo>
                    <a:pt x="13" y="421"/>
                    <a:pt x="12" y="421"/>
                    <a:pt x="11" y="421"/>
                  </a:cubicBezTo>
                  <a:close/>
                  <a:moveTo>
                    <a:pt x="12" y="12"/>
                  </a:moveTo>
                  <a:cubicBezTo>
                    <a:pt x="55" y="143"/>
                    <a:pt x="53" y="277"/>
                    <a:pt x="7" y="410"/>
                  </a:cubicBezTo>
                  <a:cubicBezTo>
                    <a:pt x="6" y="411"/>
                    <a:pt x="6" y="413"/>
                    <a:pt x="7" y="413"/>
                  </a:cubicBezTo>
                  <a:cubicBezTo>
                    <a:pt x="8" y="415"/>
                    <a:pt x="10" y="415"/>
                    <a:pt x="12" y="415"/>
                  </a:cubicBezTo>
                  <a:cubicBezTo>
                    <a:pt x="13" y="415"/>
                    <a:pt x="15" y="414"/>
                    <a:pt x="16" y="412"/>
                  </a:cubicBezTo>
                  <a:cubicBezTo>
                    <a:pt x="63" y="278"/>
                    <a:pt x="65" y="143"/>
                    <a:pt x="21" y="10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6" y="6"/>
                    <a:pt x="14" y="7"/>
                    <a:pt x="12" y="8"/>
                  </a:cubicBezTo>
                  <a:cubicBezTo>
                    <a:pt x="12" y="9"/>
                    <a:pt x="11" y="10"/>
                    <a:pt x="12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425" y="-4"/>
              <a:ext cx="2009" cy="3602"/>
            </a:xfrm>
            <a:custGeom>
              <a:avLst/>
              <a:gdLst>
                <a:gd name="T0" fmla="*/ 1427 w 1430"/>
                <a:gd name="T1" fmla="*/ 277 h 2564"/>
                <a:gd name="T2" fmla="*/ 1351 w 1430"/>
                <a:gd name="T3" fmla="*/ 173 h 2564"/>
                <a:gd name="T4" fmla="*/ 1224 w 1430"/>
                <a:gd name="T5" fmla="*/ 70 h 2564"/>
                <a:gd name="T6" fmla="*/ 875 w 1430"/>
                <a:gd name="T7" fmla="*/ 12 h 2564"/>
                <a:gd name="T8" fmla="*/ 516 w 1430"/>
                <a:gd name="T9" fmla="*/ 114 h 2564"/>
                <a:gd name="T10" fmla="*/ 224 w 1430"/>
                <a:gd name="T11" fmla="*/ 354 h 2564"/>
                <a:gd name="T12" fmla="*/ 56 w 1430"/>
                <a:gd name="T13" fmla="*/ 674 h 2564"/>
                <a:gd name="T14" fmla="*/ 43 w 1430"/>
                <a:gd name="T15" fmla="*/ 1085 h 2564"/>
                <a:gd name="T16" fmla="*/ 46 w 1430"/>
                <a:gd name="T17" fmla="*/ 1541 h 2564"/>
                <a:gd name="T18" fmla="*/ 72 w 1430"/>
                <a:gd name="T19" fmla="*/ 1890 h 2564"/>
                <a:gd name="T20" fmla="*/ 210 w 1430"/>
                <a:gd name="T21" fmla="*/ 1997 h 2564"/>
                <a:gd name="T22" fmla="*/ 263 w 1430"/>
                <a:gd name="T23" fmla="*/ 2145 h 2564"/>
                <a:gd name="T24" fmla="*/ 223 w 1430"/>
                <a:gd name="T25" fmla="*/ 2237 h 2564"/>
                <a:gd name="T26" fmla="*/ 239 w 1430"/>
                <a:gd name="T27" fmla="*/ 2359 h 2564"/>
                <a:gd name="T28" fmla="*/ 366 w 1430"/>
                <a:gd name="T29" fmla="*/ 2552 h 2564"/>
                <a:gd name="T30" fmla="*/ 380 w 1430"/>
                <a:gd name="T31" fmla="*/ 2556 h 2564"/>
                <a:gd name="T32" fmla="*/ 380 w 1430"/>
                <a:gd name="T33" fmla="*/ 2215 h 2564"/>
                <a:gd name="T34" fmla="*/ 367 w 1430"/>
                <a:gd name="T35" fmla="*/ 2208 h 2564"/>
                <a:gd name="T36" fmla="*/ 366 w 1430"/>
                <a:gd name="T37" fmla="*/ 2552 h 2564"/>
                <a:gd name="T38" fmla="*/ 380 w 1430"/>
                <a:gd name="T39" fmla="*/ 2556 h 2564"/>
                <a:gd name="T40" fmla="*/ 260 w 1430"/>
                <a:gd name="T41" fmla="*/ 2361 h 2564"/>
                <a:gd name="T42" fmla="*/ 268 w 1430"/>
                <a:gd name="T43" fmla="*/ 2175 h 2564"/>
                <a:gd name="T44" fmla="*/ 271 w 1430"/>
                <a:gd name="T45" fmla="*/ 2051 h 2564"/>
                <a:gd name="T46" fmla="*/ 56 w 1430"/>
                <a:gd name="T47" fmla="*/ 1826 h 2564"/>
                <a:gd name="T48" fmla="*/ 52 w 1430"/>
                <a:gd name="T49" fmla="*/ 1628 h 2564"/>
                <a:gd name="T50" fmla="*/ 67 w 1430"/>
                <a:gd name="T51" fmla="*/ 1427 h 2564"/>
                <a:gd name="T52" fmla="*/ 84 w 1430"/>
                <a:gd name="T53" fmla="*/ 616 h 2564"/>
                <a:gd name="T54" fmla="*/ 301 w 1430"/>
                <a:gd name="T55" fmla="*/ 296 h 2564"/>
                <a:gd name="T56" fmla="*/ 632 w 1430"/>
                <a:gd name="T57" fmla="*/ 81 h 2564"/>
                <a:gd name="T58" fmla="*/ 1093 w 1430"/>
                <a:gd name="T59" fmla="*/ 30 h 2564"/>
                <a:gd name="T60" fmla="*/ 1284 w 1430"/>
                <a:gd name="T61" fmla="*/ 136 h 2564"/>
                <a:gd name="T62" fmla="*/ 1413 w 1430"/>
                <a:gd name="T63" fmla="*/ 281 h 2564"/>
                <a:gd name="T64" fmla="*/ 1427 w 1430"/>
                <a:gd name="T65" fmla="*/ 277 h 2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0" h="2564">
                  <a:moveTo>
                    <a:pt x="1427" y="277"/>
                  </a:moveTo>
                  <a:cubicBezTo>
                    <a:pt x="1412" y="233"/>
                    <a:pt x="1386" y="203"/>
                    <a:pt x="1351" y="173"/>
                  </a:cubicBezTo>
                  <a:cubicBezTo>
                    <a:pt x="1310" y="138"/>
                    <a:pt x="1269" y="100"/>
                    <a:pt x="1224" y="70"/>
                  </a:cubicBezTo>
                  <a:cubicBezTo>
                    <a:pt x="1120" y="1"/>
                    <a:pt x="996" y="0"/>
                    <a:pt x="875" y="12"/>
                  </a:cubicBezTo>
                  <a:cubicBezTo>
                    <a:pt x="753" y="25"/>
                    <a:pt x="625" y="55"/>
                    <a:pt x="516" y="114"/>
                  </a:cubicBezTo>
                  <a:cubicBezTo>
                    <a:pt x="405" y="174"/>
                    <a:pt x="309" y="262"/>
                    <a:pt x="224" y="354"/>
                  </a:cubicBezTo>
                  <a:cubicBezTo>
                    <a:pt x="138" y="446"/>
                    <a:pt x="78" y="548"/>
                    <a:pt x="56" y="674"/>
                  </a:cubicBezTo>
                  <a:cubicBezTo>
                    <a:pt x="33" y="809"/>
                    <a:pt x="38" y="949"/>
                    <a:pt x="43" y="1085"/>
                  </a:cubicBezTo>
                  <a:cubicBezTo>
                    <a:pt x="49" y="1237"/>
                    <a:pt x="59" y="1389"/>
                    <a:pt x="46" y="1541"/>
                  </a:cubicBezTo>
                  <a:cubicBezTo>
                    <a:pt x="37" y="1655"/>
                    <a:pt x="0" y="1788"/>
                    <a:pt x="72" y="1890"/>
                  </a:cubicBezTo>
                  <a:cubicBezTo>
                    <a:pt x="107" y="1940"/>
                    <a:pt x="164" y="1959"/>
                    <a:pt x="210" y="1997"/>
                  </a:cubicBezTo>
                  <a:cubicBezTo>
                    <a:pt x="254" y="2034"/>
                    <a:pt x="278" y="2087"/>
                    <a:pt x="263" y="2145"/>
                  </a:cubicBezTo>
                  <a:cubicBezTo>
                    <a:pt x="255" y="2177"/>
                    <a:pt x="235" y="2206"/>
                    <a:pt x="223" y="2237"/>
                  </a:cubicBezTo>
                  <a:cubicBezTo>
                    <a:pt x="206" y="2282"/>
                    <a:pt x="209" y="2321"/>
                    <a:pt x="239" y="2359"/>
                  </a:cubicBezTo>
                  <a:cubicBezTo>
                    <a:pt x="285" y="2417"/>
                    <a:pt x="398" y="2459"/>
                    <a:pt x="366" y="2552"/>
                  </a:cubicBezTo>
                  <a:cubicBezTo>
                    <a:pt x="362" y="2561"/>
                    <a:pt x="376" y="2564"/>
                    <a:pt x="380" y="2556"/>
                  </a:cubicBezTo>
                  <a:cubicBezTo>
                    <a:pt x="426" y="2443"/>
                    <a:pt x="307" y="2320"/>
                    <a:pt x="380" y="2215"/>
                  </a:cubicBezTo>
                  <a:cubicBezTo>
                    <a:pt x="385" y="2208"/>
                    <a:pt x="372" y="2200"/>
                    <a:pt x="367" y="2208"/>
                  </a:cubicBezTo>
                  <a:cubicBezTo>
                    <a:pt x="292" y="2317"/>
                    <a:pt x="412" y="2438"/>
                    <a:pt x="366" y="2552"/>
                  </a:cubicBezTo>
                  <a:cubicBezTo>
                    <a:pt x="370" y="2553"/>
                    <a:pt x="375" y="2554"/>
                    <a:pt x="380" y="2556"/>
                  </a:cubicBezTo>
                  <a:cubicBezTo>
                    <a:pt x="412" y="2464"/>
                    <a:pt x="312" y="2417"/>
                    <a:pt x="260" y="2361"/>
                  </a:cubicBezTo>
                  <a:cubicBezTo>
                    <a:pt x="201" y="2297"/>
                    <a:pt x="242" y="2240"/>
                    <a:pt x="268" y="2175"/>
                  </a:cubicBezTo>
                  <a:cubicBezTo>
                    <a:pt x="285" y="2134"/>
                    <a:pt x="287" y="2092"/>
                    <a:pt x="271" y="2051"/>
                  </a:cubicBezTo>
                  <a:cubicBezTo>
                    <a:pt x="228" y="1947"/>
                    <a:pt x="93" y="1938"/>
                    <a:pt x="56" y="1826"/>
                  </a:cubicBezTo>
                  <a:cubicBezTo>
                    <a:pt x="36" y="1762"/>
                    <a:pt x="44" y="1694"/>
                    <a:pt x="52" y="1628"/>
                  </a:cubicBezTo>
                  <a:cubicBezTo>
                    <a:pt x="59" y="1561"/>
                    <a:pt x="65" y="1495"/>
                    <a:pt x="67" y="1427"/>
                  </a:cubicBezTo>
                  <a:cubicBezTo>
                    <a:pt x="72" y="1162"/>
                    <a:pt x="14" y="876"/>
                    <a:pt x="84" y="616"/>
                  </a:cubicBezTo>
                  <a:cubicBezTo>
                    <a:pt x="119" y="487"/>
                    <a:pt x="207" y="387"/>
                    <a:pt x="301" y="296"/>
                  </a:cubicBezTo>
                  <a:cubicBezTo>
                    <a:pt x="398" y="203"/>
                    <a:pt x="504" y="124"/>
                    <a:pt x="632" y="81"/>
                  </a:cubicBezTo>
                  <a:cubicBezTo>
                    <a:pt x="775" y="33"/>
                    <a:pt x="944" y="1"/>
                    <a:pt x="1093" y="30"/>
                  </a:cubicBezTo>
                  <a:cubicBezTo>
                    <a:pt x="1167" y="45"/>
                    <a:pt x="1228" y="87"/>
                    <a:pt x="1284" y="136"/>
                  </a:cubicBezTo>
                  <a:cubicBezTo>
                    <a:pt x="1334" y="179"/>
                    <a:pt x="1391" y="216"/>
                    <a:pt x="1413" y="281"/>
                  </a:cubicBezTo>
                  <a:cubicBezTo>
                    <a:pt x="1416" y="290"/>
                    <a:pt x="1430" y="286"/>
                    <a:pt x="1427" y="2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2441" y="-11"/>
              <a:ext cx="1995" cy="3607"/>
            </a:xfrm>
            <a:custGeom>
              <a:avLst/>
              <a:gdLst>
                <a:gd name="T0" fmla="*/ 357 w 1420"/>
                <a:gd name="T1" fmla="*/ 2568 h 2568"/>
                <a:gd name="T2" fmla="*/ 351 w 1420"/>
                <a:gd name="T3" fmla="*/ 2559 h 2568"/>
                <a:gd name="T4" fmla="*/ 279 w 1420"/>
                <a:gd name="T5" fmla="*/ 2416 h 2568"/>
                <a:gd name="T6" fmla="*/ 209 w 1420"/>
                <a:gd name="T7" fmla="*/ 2241 h 2568"/>
                <a:gd name="T8" fmla="*/ 249 w 1420"/>
                <a:gd name="T9" fmla="*/ 2149 h 2568"/>
                <a:gd name="T10" fmla="*/ 144 w 1420"/>
                <a:gd name="T11" fmla="*/ 1967 h 2568"/>
                <a:gd name="T12" fmla="*/ 25 w 1420"/>
                <a:gd name="T13" fmla="*/ 1614 h 2568"/>
                <a:gd name="T14" fmla="*/ 32 w 1420"/>
                <a:gd name="T15" fmla="*/ 1157 h 2568"/>
                <a:gd name="T16" fmla="*/ 29 w 1420"/>
                <a:gd name="T17" fmla="*/ 1084 h 2568"/>
                <a:gd name="T18" fmla="*/ 211 w 1420"/>
                <a:gd name="T19" fmla="*/ 357 h 2568"/>
                <a:gd name="T20" fmla="*/ 864 w 1420"/>
                <a:gd name="T21" fmla="*/ 15 h 2568"/>
                <a:gd name="T22" fmla="*/ 1314 w 1420"/>
                <a:gd name="T23" fmla="*/ 152 h 2568"/>
                <a:gd name="T24" fmla="*/ 1419 w 1420"/>
                <a:gd name="T25" fmla="*/ 281 h 2568"/>
                <a:gd name="T26" fmla="*/ 1417 w 1420"/>
                <a:gd name="T27" fmla="*/ 291 h 2568"/>
                <a:gd name="T28" fmla="*/ 1399 w 1420"/>
                <a:gd name="T29" fmla="*/ 287 h 2568"/>
                <a:gd name="T30" fmla="*/ 1271 w 1420"/>
                <a:gd name="T31" fmla="*/ 143 h 2568"/>
                <a:gd name="T32" fmla="*/ 622 w 1420"/>
                <a:gd name="T33" fmla="*/ 89 h 2568"/>
                <a:gd name="T34" fmla="*/ 76 w 1420"/>
                <a:gd name="T35" fmla="*/ 622 h 2568"/>
                <a:gd name="T36" fmla="*/ 58 w 1420"/>
                <a:gd name="T37" fmla="*/ 1432 h 2568"/>
                <a:gd name="T38" fmla="*/ 48 w 1420"/>
                <a:gd name="T39" fmla="*/ 1830 h 2568"/>
                <a:gd name="T40" fmla="*/ 262 w 1420"/>
                <a:gd name="T41" fmla="*/ 2055 h 2568"/>
                <a:gd name="T42" fmla="*/ 247 w 1420"/>
                <a:gd name="T43" fmla="*/ 2210 h 2568"/>
                <a:gd name="T44" fmla="*/ 294 w 1420"/>
                <a:gd name="T45" fmla="*/ 2403 h 2568"/>
                <a:gd name="T46" fmla="*/ 345 w 1420"/>
                <a:gd name="T47" fmla="*/ 2397 h 2568"/>
                <a:gd name="T48" fmla="*/ 363 w 1420"/>
                <a:gd name="T49" fmla="*/ 2207 h 2568"/>
                <a:gd name="T50" fmla="*/ 371 w 1420"/>
                <a:gd name="T51" fmla="*/ 2222 h 2568"/>
                <a:gd name="T52" fmla="*/ 372 w 1420"/>
                <a:gd name="T53" fmla="*/ 2562 h 2568"/>
                <a:gd name="T54" fmla="*/ 370 w 1420"/>
                <a:gd name="T55" fmla="*/ 2564 h 2568"/>
                <a:gd name="T56" fmla="*/ 357 w 1420"/>
                <a:gd name="T57" fmla="*/ 2560 h 2568"/>
                <a:gd name="T58" fmla="*/ 364 w 1420"/>
                <a:gd name="T59" fmla="*/ 2562 h 2568"/>
                <a:gd name="T60" fmla="*/ 358 w 1420"/>
                <a:gd name="T61" fmla="*/ 2555 h 2568"/>
                <a:gd name="T62" fmla="*/ 368 w 1420"/>
                <a:gd name="T63" fmla="*/ 2500 h 2568"/>
                <a:gd name="T64" fmla="*/ 970 w 1420"/>
                <a:gd name="T65" fmla="*/ 14 h 2568"/>
                <a:gd name="T66" fmla="*/ 506 w 1420"/>
                <a:gd name="T67" fmla="*/ 121 h 2568"/>
                <a:gd name="T68" fmla="*/ 48 w 1420"/>
                <a:gd name="T69" fmla="*/ 679 h 2568"/>
                <a:gd name="T70" fmla="*/ 35 w 1420"/>
                <a:gd name="T71" fmla="*/ 1090 h 2568"/>
                <a:gd name="T72" fmla="*/ 38 w 1420"/>
                <a:gd name="T73" fmla="*/ 1546 h 2568"/>
                <a:gd name="T74" fmla="*/ 63 w 1420"/>
                <a:gd name="T75" fmla="*/ 1893 h 2568"/>
                <a:gd name="T76" fmla="*/ 201 w 1420"/>
                <a:gd name="T77" fmla="*/ 2000 h 2568"/>
                <a:gd name="T78" fmla="*/ 232 w 1420"/>
                <a:gd name="T79" fmla="*/ 2206 h 2568"/>
                <a:gd name="T80" fmla="*/ 230 w 1420"/>
                <a:gd name="T81" fmla="*/ 2362 h 2568"/>
                <a:gd name="T82" fmla="*/ 362 w 1420"/>
                <a:gd name="T83" fmla="*/ 2512 h 2568"/>
                <a:gd name="T84" fmla="*/ 291 w 1420"/>
                <a:gd name="T85" fmla="*/ 2407 h 2568"/>
                <a:gd name="T86" fmla="*/ 242 w 1420"/>
                <a:gd name="T87" fmla="*/ 2207 h 2568"/>
                <a:gd name="T88" fmla="*/ 257 w 1420"/>
                <a:gd name="T89" fmla="*/ 2057 h 2568"/>
                <a:gd name="T90" fmla="*/ 43 w 1420"/>
                <a:gd name="T91" fmla="*/ 1832 h 2568"/>
                <a:gd name="T92" fmla="*/ 53 w 1420"/>
                <a:gd name="T93" fmla="*/ 1432 h 2568"/>
                <a:gd name="T94" fmla="*/ 70 w 1420"/>
                <a:gd name="T95" fmla="*/ 621 h 2568"/>
                <a:gd name="T96" fmla="*/ 620 w 1420"/>
                <a:gd name="T97" fmla="*/ 83 h 2568"/>
                <a:gd name="T98" fmla="*/ 1274 w 1420"/>
                <a:gd name="T99" fmla="*/ 139 h 2568"/>
                <a:gd name="T100" fmla="*/ 1404 w 1420"/>
                <a:gd name="T101" fmla="*/ 285 h 2568"/>
                <a:gd name="T102" fmla="*/ 1413 w 1420"/>
                <a:gd name="T103" fmla="*/ 287 h 2568"/>
                <a:gd name="T104" fmla="*/ 1413 w 1420"/>
                <a:gd name="T105" fmla="*/ 283 h 2568"/>
                <a:gd name="T106" fmla="*/ 1310 w 1420"/>
                <a:gd name="T107" fmla="*/ 156 h 2568"/>
                <a:gd name="T108" fmla="*/ 970 w 1420"/>
                <a:gd name="T109" fmla="*/ 14 h 2568"/>
                <a:gd name="T110" fmla="*/ 377 w 1420"/>
                <a:gd name="T111" fmla="*/ 2512 h 2568"/>
                <a:gd name="T112" fmla="*/ 366 w 1420"/>
                <a:gd name="T113" fmla="*/ 2219 h 2568"/>
                <a:gd name="T114" fmla="*/ 362 w 1420"/>
                <a:gd name="T115" fmla="*/ 2212 h 2568"/>
                <a:gd name="T116" fmla="*/ 351 w 1420"/>
                <a:gd name="T117" fmla="*/ 2395 h 2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20" h="2568">
                  <a:moveTo>
                    <a:pt x="361" y="2568"/>
                  </a:moveTo>
                  <a:cubicBezTo>
                    <a:pt x="360" y="2568"/>
                    <a:pt x="359" y="2568"/>
                    <a:pt x="357" y="2568"/>
                  </a:cubicBezTo>
                  <a:cubicBezTo>
                    <a:pt x="353" y="2566"/>
                    <a:pt x="351" y="2563"/>
                    <a:pt x="351" y="2559"/>
                  </a:cubicBezTo>
                  <a:cubicBezTo>
                    <a:pt x="351" y="2559"/>
                    <a:pt x="351" y="2559"/>
                    <a:pt x="351" y="2559"/>
                  </a:cubicBezTo>
                  <a:cubicBezTo>
                    <a:pt x="352" y="2556"/>
                    <a:pt x="352" y="2556"/>
                    <a:pt x="352" y="2556"/>
                  </a:cubicBezTo>
                  <a:cubicBezTo>
                    <a:pt x="374" y="2493"/>
                    <a:pt x="326" y="2454"/>
                    <a:pt x="279" y="2416"/>
                  </a:cubicBezTo>
                  <a:cubicBezTo>
                    <a:pt x="259" y="2399"/>
                    <a:pt x="239" y="2383"/>
                    <a:pt x="226" y="2366"/>
                  </a:cubicBezTo>
                  <a:cubicBezTo>
                    <a:pt x="197" y="2329"/>
                    <a:pt x="191" y="2288"/>
                    <a:pt x="209" y="2241"/>
                  </a:cubicBezTo>
                  <a:cubicBezTo>
                    <a:pt x="214" y="2228"/>
                    <a:pt x="221" y="2216"/>
                    <a:pt x="227" y="2204"/>
                  </a:cubicBezTo>
                  <a:cubicBezTo>
                    <a:pt x="235" y="2186"/>
                    <a:pt x="245" y="2168"/>
                    <a:pt x="249" y="2149"/>
                  </a:cubicBezTo>
                  <a:cubicBezTo>
                    <a:pt x="263" y="2096"/>
                    <a:pt x="244" y="2043"/>
                    <a:pt x="197" y="2004"/>
                  </a:cubicBezTo>
                  <a:cubicBezTo>
                    <a:pt x="181" y="1990"/>
                    <a:pt x="162" y="1978"/>
                    <a:pt x="144" y="1967"/>
                  </a:cubicBezTo>
                  <a:cubicBezTo>
                    <a:pt x="113" y="1948"/>
                    <a:pt x="81" y="1928"/>
                    <a:pt x="58" y="1896"/>
                  </a:cubicBezTo>
                  <a:cubicBezTo>
                    <a:pt x="0" y="1814"/>
                    <a:pt x="12" y="1712"/>
                    <a:pt x="25" y="1614"/>
                  </a:cubicBezTo>
                  <a:cubicBezTo>
                    <a:pt x="28" y="1590"/>
                    <a:pt x="31" y="1568"/>
                    <a:pt x="32" y="1546"/>
                  </a:cubicBezTo>
                  <a:cubicBezTo>
                    <a:pt x="43" y="1417"/>
                    <a:pt x="38" y="1285"/>
                    <a:pt x="32" y="1157"/>
                  </a:cubicBezTo>
                  <a:cubicBezTo>
                    <a:pt x="31" y="1135"/>
                    <a:pt x="31" y="1113"/>
                    <a:pt x="30" y="1090"/>
                  </a:cubicBezTo>
                  <a:cubicBezTo>
                    <a:pt x="29" y="1084"/>
                    <a:pt x="29" y="1084"/>
                    <a:pt x="29" y="1084"/>
                  </a:cubicBezTo>
                  <a:cubicBezTo>
                    <a:pt x="24" y="950"/>
                    <a:pt x="19" y="812"/>
                    <a:pt x="43" y="678"/>
                  </a:cubicBezTo>
                  <a:cubicBezTo>
                    <a:pt x="63" y="561"/>
                    <a:pt x="117" y="459"/>
                    <a:pt x="211" y="357"/>
                  </a:cubicBezTo>
                  <a:cubicBezTo>
                    <a:pt x="315" y="244"/>
                    <a:pt x="408" y="168"/>
                    <a:pt x="503" y="117"/>
                  </a:cubicBezTo>
                  <a:cubicBezTo>
                    <a:pt x="601" y="64"/>
                    <a:pt x="725" y="29"/>
                    <a:pt x="864" y="15"/>
                  </a:cubicBezTo>
                  <a:cubicBezTo>
                    <a:pt x="976" y="3"/>
                    <a:pt x="1106" y="1"/>
                    <a:pt x="1214" y="73"/>
                  </a:cubicBezTo>
                  <a:cubicBezTo>
                    <a:pt x="1250" y="96"/>
                    <a:pt x="1282" y="125"/>
                    <a:pt x="1314" y="152"/>
                  </a:cubicBezTo>
                  <a:cubicBezTo>
                    <a:pt x="1323" y="160"/>
                    <a:pt x="1333" y="168"/>
                    <a:pt x="1342" y="176"/>
                  </a:cubicBezTo>
                  <a:cubicBezTo>
                    <a:pt x="1372" y="202"/>
                    <a:pt x="1402" y="232"/>
                    <a:pt x="1419" y="281"/>
                  </a:cubicBezTo>
                  <a:cubicBezTo>
                    <a:pt x="1419" y="281"/>
                    <a:pt x="1419" y="281"/>
                    <a:pt x="1419" y="281"/>
                  </a:cubicBezTo>
                  <a:cubicBezTo>
                    <a:pt x="1420" y="285"/>
                    <a:pt x="1419" y="288"/>
                    <a:pt x="1417" y="291"/>
                  </a:cubicBezTo>
                  <a:cubicBezTo>
                    <a:pt x="1414" y="293"/>
                    <a:pt x="1410" y="295"/>
                    <a:pt x="1407" y="294"/>
                  </a:cubicBezTo>
                  <a:cubicBezTo>
                    <a:pt x="1403" y="293"/>
                    <a:pt x="1400" y="291"/>
                    <a:pt x="1399" y="287"/>
                  </a:cubicBezTo>
                  <a:cubicBezTo>
                    <a:pt x="1382" y="234"/>
                    <a:pt x="1341" y="201"/>
                    <a:pt x="1299" y="166"/>
                  </a:cubicBezTo>
                  <a:cubicBezTo>
                    <a:pt x="1290" y="159"/>
                    <a:pt x="1280" y="151"/>
                    <a:pt x="1271" y="143"/>
                  </a:cubicBezTo>
                  <a:cubicBezTo>
                    <a:pt x="1221" y="99"/>
                    <a:pt x="1159" y="53"/>
                    <a:pt x="1082" y="38"/>
                  </a:cubicBezTo>
                  <a:cubicBezTo>
                    <a:pt x="921" y="6"/>
                    <a:pt x="743" y="48"/>
                    <a:pt x="622" y="89"/>
                  </a:cubicBezTo>
                  <a:cubicBezTo>
                    <a:pt x="510" y="126"/>
                    <a:pt x="405" y="195"/>
                    <a:pt x="292" y="303"/>
                  </a:cubicBezTo>
                  <a:cubicBezTo>
                    <a:pt x="201" y="391"/>
                    <a:pt x="112" y="490"/>
                    <a:pt x="76" y="622"/>
                  </a:cubicBezTo>
                  <a:cubicBezTo>
                    <a:pt x="29" y="796"/>
                    <a:pt x="39" y="983"/>
                    <a:pt x="50" y="1164"/>
                  </a:cubicBezTo>
                  <a:cubicBezTo>
                    <a:pt x="55" y="1253"/>
                    <a:pt x="60" y="1345"/>
                    <a:pt x="58" y="1432"/>
                  </a:cubicBezTo>
                  <a:cubicBezTo>
                    <a:pt x="57" y="1493"/>
                    <a:pt x="52" y="1559"/>
                    <a:pt x="43" y="1634"/>
                  </a:cubicBezTo>
                  <a:cubicBezTo>
                    <a:pt x="36" y="1699"/>
                    <a:pt x="28" y="1767"/>
                    <a:pt x="48" y="1830"/>
                  </a:cubicBezTo>
                  <a:cubicBezTo>
                    <a:pt x="67" y="1888"/>
                    <a:pt x="113" y="1918"/>
                    <a:pt x="157" y="1948"/>
                  </a:cubicBezTo>
                  <a:cubicBezTo>
                    <a:pt x="199" y="1976"/>
                    <a:pt x="242" y="2004"/>
                    <a:pt x="262" y="2055"/>
                  </a:cubicBezTo>
                  <a:cubicBezTo>
                    <a:pt x="278" y="2094"/>
                    <a:pt x="278" y="2137"/>
                    <a:pt x="260" y="2181"/>
                  </a:cubicBezTo>
                  <a:cubicBezTo>
                    <a:pt x="256" y="2190"/>
                    <a:pt x="252" y="2200"/>
                    <a:pt x="247" y="2210"/>
                  </a:cubicBezTo>
                  <a:cubicBezTo>
                    <a:pt x="223" y="2264"/>
                    <a:pt x="202" y="2311"/>
                    <a:pt x="251" y="2364"/>
                  </a:cubicBezTo>
                  <a:cubicBezTo>
                    <a:pt x="264" y="2377"/>
                    <a:pt x="279" y="2390"/>
                    <a:pt x="294" y="2403"/>
                  </a:cubicBezTo>
                  <a:cubicBezTo>
                    <a:pt x="319" y="2424"/>
                    <a:pt x="345" y="2446"/>
                    <a:pt x="361" y="2472"/>
                  </a:cubicBezTo>
                  <a:cubicBezTo>
                    <a:pt x="358" y="2447"/>
                    <a:pt x="352" y="2422"/>
                    <a:pt x="345" y="2397"/>
                  </a:cubicBezTo>
                  <a:cubicBezTo>
                    <a:pt x="329" y="2335"/>
                    <a:pt x="312" y="2271"/>
                    <a:pt x="354" y="2211"/>
                  </a:cubicBezTo>
                  <a:cubicBezTo>
                    <a:pt x="356" y="2208"/>
                    <a:pt x="359" y="2206"/>
                    <a:pt x="363" y="2207"/>
                  </a:cubicBezTo>
                  <a:cubicBezTo>
                    <a:pt x="367" y="2207"/>
                    <a:pt x="370" y="2209"/>
                    <a:pt x="372" y="2213"/>
                  </a:cubicBezTo>
                  <a:cubicBezTo>
                    <a:pt x="373" y="2216"/>
                    <a:pt x="373" y="2219"/>
                    <a:pt x="371" y="2222"/>
                  </a:cubicBezTo>
                  <a:cubicBezTo>
                    <a:pt x="333" y="2277"/>
                    <a:pt x="349" y="2336"/>
                    <a:pt x="365" y="2399"/>
                  </a:cubicBezTo>
                  <a:cubicBezTo>
                    <a:pt x="379" y="2453"/>
                    <a:pt x="393" y="2508"/>
                    <a:pt x="372" y="2562"/>
                  </a:cubicBezTo>
                  <a:cubicBezTo>
                    <a:pt x="371" y="2564"/>
                    <a:pt x="371" y="2564"/>
                    <a:pt x="371" y="2564"/>
                  </a:cubicBezTo>
                  <a:cubicBezTo>
                    <a:pt x="370" y="2564"/>
                    <a:pt x="370" y="2564"/>
                    <a:pt x="370" y="2564"/>
                  </a:cubicBezTo>
                  <a:cubicBezTo>
                    <a:pt x="368" y="2567"/>
                    <a:pt x="365" y="2568"/>
                    <a:pt x="361" y="2568"/>
                  </a:cubicBezTo>
                  <a:close/>
                  <a:moveTo>
                    <a:pt x="357" y="2560"/>
                  </a:moveTo>
                  <a:cubicBezTo>
                    <a:pt x="357" y="2562"/>
                    <a:pt x="359" y="2562"/>
                    <a:pt x="359" y="2563"/>
                  </a:cubicBezTo>
                  <a:cubicBezTo>
                    <a:pt x="361" y="2563"/>
                    <a:pt x="363" y="2563"/>
                    <a:pt x="364" y="2562"/>
                  </a:cubicBezTo>
                  <a:lnTo>
                    <a:pt x="357" y="2560"/>
                  </a:lnTo>
                  <a:close/>
                  <a:moveTo>
                    <a:pt x="358" y="2555"/>
                  </a:moveTo>
                  <a:cubicBezTo>
                    <a:pt x="367" y="2557"/>
                    <a:pt x="367" y="2557"/>
                    <a:pt x="367" y="2557"/>
                  </a:cubicBezTo>
                  <a:cubicBezTo>
                    <a:pt x="374" y="2536"/>
                    <a:pt x="374" y="2517"/>
                    <a:pt x="368" y="2500"/>
                  </a:cubicBezTo>
                  <a:cubicBezTo>
                    <a:pt x="368" y="2518"/>
                    <a:pt x="365" y="2537"/>
                    <a:pt x="358" y="2555"/>
                  </a:cubicBezTo>
                  <a:close/>
                  <a:moveTo>
                    <a:pt x="970" y="14"/>
                  </a:moveTo>
                  <a:cubicBezTo>
                    <a:pt x="934" y="14"/>
                    <a:pt x="898" y="17"/>
                    <a:pt x="865" y="20"/>
                  </a:cubicBezTo>
                  <a:cubicBezTo>
                    <a:pt x="727" y="34"/>
                    <a:pt x="603" y="69"/>
                    <a:pt x="506" y="121"/>
                  </a:cubicBezTo>
                  <a:cubicBezTo>
                    <a:pt x="411" y="172"/>
                    <a:pt x="318" y="248"/>
                    <a:pt x="215" y="361"/>
                  </a:cubicBezTo>
                  <a:cubicBezTo>
                    <a:pt x="121" y="462"/>
                    <a:pt x="68" y="563"/>
                    <a:pt x="48" y="679"/>
                  </a:cubicBezTo>
                  <a:cubicBezTo>
                    <a:pt x="25" y="812"/>
                    <a:pt x="30" y="950"/>
                    <a:pt x="35" y="1084"/>
                  </a:cubicBezTo>
                  <a:cubicBezTo>
                    <a:pt x="35" y="1090"/>
                    <a:pt x="35" y="1090"/>
                    <a:pt x="35" y="1090"/>
                  </a:cubicBezTo>
                  <a:cubicBezTo>
                    <a:pt x="36" y="1112"/>
                    <a:pt x="37" y="1135"/>
                    <a:pt x="38" y="1157"/>
                  </a:cubicBezTo>
                  <a:cubicBezTo>
                    <a:pt x="43" y="1285"/>
                    <a:pt x="49" y="1417"/>
                    <a:pt x="38" y="1546"/>
                  </a:cubicBezTo>
                  <a:cubicBezTo>
                    <a:pt x="36" y="1568"/>
                    <a:pt x="33" y="1591"/>
                    <a:pt x="30" y="1614"/>
                  </a:cubicBezTo>
                  <a:cubicBezTo>
                    <a:pt x="18" y="1712"/>
                    <a:pt x="5" y="1812"/>
                    <a:pt x="63" y="1893"/>
                  </a:cubicBezTo>
                  <a:cubicBezTo>
                    <a:pt x="85" y="1924"/>
                    <a:pt x="115" y="1943"/>
                    <a:pt x="147" y="1962"/>
                  </a:cubicBezTo>
                  <a:cubicBezTo>
                    <a:pt x="165" y="1974"/>
                    <a:pt x="184" y="1986"/>
                    <a:pt x="201" y="2000"/>
                  </a:cubicBezTo>
                  <a:cubicBezTo>
                    <a:pt x="249" y="2040"/>
                    <a:pt x="269" y="2095"/>
                    <a:pt x="255" y="2151"/>
                  </a:cubicBezTo>
                  <a:cubicBezTo>
                    <a:pt x="250" y="2170"/>
                    <a:pt x="241" y="2189"/>
                    <a:pt x="232" y="2206"/>
                  </a:cubicBezTo>
                  <a:cubicBezTo>
                    <a:pt x="226" y="2218"/>
                    <a:pt x="219" y="2231"/>
                    <a:pt x="215" y="2243"/>
                  </a:cubicBezTo>
                  <a:cubicBezTo>
                    <a:pt x="197" y="2289"/>
                    <a:pt x="202" y="2326"/>
                    <a:pt x="230" y="2362"/>
                  </a:cubicBezTo>
                  <a:cubicBezTo>
                    <a:pt x="243" y="2379"/>
                    <a:pt x="263" y="2395"/>
                    <a:pt x="283" y="2411"/>
                  </a:cubicBezTo>
                  <a:cubicBezTo>
                    <a:pt x="319" y="2441"/>
                    <a:pt x="356" y="2471"/>
                    <a:pt x="362" y="2512"/>
                  </a:cubicBezTo>
                  <a:cubicBezTo>
                    <a:pt x="363" y="2503"/>
                    <a:pt x="363" y="2494"/>
                    <a:pt x="362" y="2485"/>
                  </a:cubicBezTo>
                  <a:cubicBezTo>
                    <a:pt x="348" y="2456"/>
                    <a:pt x="319" y="2431"/>
                    <a:pt x="291" y="2407"/>
                  </a:cubicBezTo>
                  <a:cubicBezTo>
                    <a:pt x="275" y="2394"/>
                    <a:pt x="260" y="2381"/>
                    <a:pt x="247" y="2368"/>
                  </a:cubicBezTo>
                  <a:cubicBezTo>
                    <a:pt x="195" y="2312"/>
                    <a:pt x="218" y="2261"/>
                    <a:pt x="242" y="2207"/>
                  </a:cubicBezTo>
                  <a:cubicBezTo>
                    <a:pt x="246" y="2198"/>
                    <a:pt x="251" y="2188"/>
                    <a:pt x="255" y="2178"/>
                  </a:cubicBezTo>
                  <a:cubicBezTo>
                    <a:pt x="272" y="2136"/>
                    <a:pt x="273" y="2095"/>
                    <a:pt x="257" y="2057"/>
                  </a:cubicBezTo>
                  <a:cubicBezTo>
                    <a:pt x="237" y="2008"/>
                    <a:pt x="197" y="1981"/>
                    <a:pt x="154" y="1953"/>
                  </a:cubicBezTo>
                  <a:cubicBezTo>
                    <a:pt x="109" y="1922"/>
                    <a:pt x="62" y="1891"/>
                    <a:pt x="43" y="1832"/>
                  </a:cubicBezTo>
                  <a:cubicBezTo>
                    <a:pt x="22" y="1767"/>
                    <a:pt x="30" y="1699"/>
                    <a:pt x="38" y="1633"/>
                  </a:cubicBezTo>
                  <a:cubicBezTo>
                    <a:pt x="47" y="1559"/>
                    <a:pt x="52" y="1493"/>
                    <a:pt x="53" y="1432"/>
                  </a:cubicBezTo>
                  <a:cubicBezTo>
                    <a:pt x="55" y="1345"/>
                    <a:pt x="49" y="1253"/>
                    <a:pt x="44" y="1165"/>
                  </a:cubicBezTo>
                  <a:cubicBezTo>
                    <a:pt x="34" y="983"/>
                    <a:pt x="23" y="795"/>
                    <a:pt x="70" y="621"/>
                  </a:cubicBezTo>
                  <a:cubicBezTo>
                    <a:pt x="107" y="487"/>
                    <a:pt x="197" y="387"/>
                    <a:pt x="288" y="299"/>
                  </a:cubicBezTo>
                  <a:cubicBezTo>
                    <a:pt x="402" y="190"/>
                    <a:pt x="507" y="121"/>
                    <a:pt x="620" y="83"/>
                  </a:cubicBezTo>
                  <a:cubicBezTo>
                    <a:pt x="742" y="42"/>
                    <a:pt x="921" y="0"/>
                    <a:pt x="1083" y="32"/>
                  </a:cubicBezTo>
                  <a:cubicBezTo>
                    <a:pt x="1162" y="48"/>
                    <a:pt x="1224" y="95"/>
                    <a:pt x="1274" y="139"/>
                  </a:cubicBezTo>
                  <a:cubicBezTo>
                    <a:pt x="1284" y="147"/>
                    <a:pt x="1293" y="155"/>
                    <a:pt x="1302" y="162"/>
                  </a:cubicBezTo>
                  <a:cubicBezTo>
                    <a:pt x="1344" y="196"/>
                    <a:pt x="1386" y="231"/>
                    <a:pt x="1404" y="285"/>
                  </a:cubicBezTo>
                  <a:cubicBezTo>
                    <a:pt x="1405" y="287"/>
                    <a:pt x="1407" y="288"/>
                    <a:pt x="1408" y="288"/>
                  </a:cubicBezTo>
                  <a:cubicBezTo>
                    <a:pt x="1410" y="289"/>
                    <a:pt x="1412" y="288"/>
                    <a:pt x="1413" y="287"/>
                  </a:cubicBezTo>
                  <a:cubicBezTo>
                    <a:pt x="1414" y="286"/>
                    <a:pt x="1414" y="285"/>
                    <a:pt x="1413" y="283"/>
                  </a:cubicBezTo>
                  <a:cubicBezTo>
                    <a:pt x="1413" y="283"/>
                    <a:pt x="1413" y="283"/>
                    <a:pt x="1413" y="283"/>
                  </a:cubicBezTo>
                  <a:cubicBezTo>
                    <a:pt x="1398" y="235"/>
                    <a:pt x="1368" y="205"/>
                    <a:pt x="1338" y="180"/>
                  </a:cubicBezTo>
                  <a:cubicBezTo>
                    <a:pt x="1329" y="172"/>
                    <a:pt x="1320" y="164"/>
                    <a:pt x="1310" y="156"/>
                  </a:cubicBezTo>
                  <a:cubicBezTo>
                    <a:pt x="1279" y="129"/>
                    <a:pt x="1246" y="100"/>
                    <a:pt x="1211" y="77"/>
                  </a:cubicBezTo>
                  <a:cubicBezTo>
                    <a:pt x="1137" y="28"/>
                    <a:pt x="1052" y="14"/>
                    <a:pt x="970" y="14"/>
                  </a:cubicBezTo>
                  <a:close/>
                  <a:moveTo>
                    <a:pt x="368" y="2484"/>
                  </a:moveTo>
                  <a:cubicBezTo>
                    <a:pt x="372" y="2493"/>
                    <a:pt x="375" y="2502"/>
                    <a:pt x="377" y="2512"/>
                  </a:cubicBezTo>
                  <a:cubicBezTo>
                    <a:pt x="379" y="2475"/>
                    <a:pt x="369" y="2437"/>
                    <a:pt x="359" y="2400"/>
                  </a:cubicBezTo>
                  <a:cubicBezTo>
                    <a:pt x="344" y="2339"/>
                    <a:pt x="327" y="2276"/>
                    <a:pt x="366" y="2219"/>
                  </a:cubicBezTo>
                  <a:cubicBezTo>
                    <a:pt x="367" y="2218"/>
                    <a:pt x="367" y="2216"/>
                    <a:pt x="367" y="2215"/>
                  </a:cubicBezTo>
                  <a:cubicBezTo>
                    <a:pt x="366" y="2214"/>
                    <a:pt x="364" y="2213"/>
                    <a:pt x="362" y="2212"/>
                  </a:cubicBezTo>
                  <a:cubicBezTo>
                    <a:pt x="361" y="2212"/>
                    <a:pt x="360" y="2213"/>
                    <a:pt x="358" y="2214"/>
                  </a:cubicBezTo>
                  <a:cubicBezTo>
                    <a:pt x="319" y="2272"/>
                    <a:pt x="334" y="2332"/>
                    <a:pt x="351" y="2395"/>
                  </a:cubicBezTo>
                  <a:cubicBezTo>
                    <a:pt x="358" y="2425"/>
                    <a:pt x="366" y="2454"/>
                    <a:pt x="368" y="24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4296" y="381"/>
              <a:ext cx="456" cy="1059"/>
            </a:xfrm>
            <a:custGeom>
              <a:avLst/>
              <a:gdLst>
                <a:gd name="T0" fmla="*/ 85 w 324"/>
                <a:gd name="T1" fmla="*/ 15 h 754"/>
                <a:gd name="T2" fmla="*/ 275 w 324"/>
                <a:gd name="T3" fmla="*/ 445 h 754"/>
                <a:gd name="T4" fmla="*/ 5 w 324"/>
                <a:gd name="T5" fmla="*/ 739 h 754"/>
                <a:gd name="T6" fmla="*/ 18 w 324"/>
                <a:gd name="T7" fmla="*/ 746 h 754"/>
                <a:gd name="T8" fmla="*/ 217 w 324"/>
                <a:gd name="T9" fmla="*/ 566 h 754"/>
                <a:gd name="T10" fmla="*/ 306 w 324"/>
                <a:gd name="T11" fmla="*/ 355 h 754"/>
                <a:gd name="T12" fmla="*/ 85 w 324"/>
                <a:gd name="T13" fmla="*/ 1 h 754"/>
                <a:gd name="T14" fmla="*/ 85 w 324"/>
                <a:gd name="T15" fmla="*/ 1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754">
                  <a:moveTo>
                    <a:pt x="85" y="15"/>
                  </a:moveTo>
                  <a:cubicBezTo>
                    <a:pt x="286" y="28"/>
                    <a:pt x="324" y="292"/>
                    <a:pt x="275" y="445"/>
                  </a:cubicBezTo>
                  <a:cubicBezTo>
                    <a:pt x="230" y="584"/>
                    <a:pt x="79" y="623"/>
                    <a:pt x="5" y="739"/>
                  </a:cubicBezTo>
                  <a:cubicBezTo>
                    <a:pt x="0" y="747"/>
                    <a:pt x="13" y="754"/>
                    <a:pt x="18" y="746"/>
                  </a:cubicBezTo>
                  <a:cubicBezTo>
                    <a:pt x="67" y="669"/>
                    <a:pt x="152" y="629"/>
                    <a:pt x="217" y="566"/>
                  </a:cubicBezTo>
                  <a:cubicBezTo>
                    <a:pt x="275" y="510"/>
                    <a:pt x="300" y="435"/>
                    <a:pt x="306" y="355"/>
                  </a:cubicBezTo>
                  <a:cubicBezTo>
                    <a:pt x="318" y="206"/>
                    <a:pt x="263" y="12"/>
                    <a:pt x="85" y="1"/>
                  </a:cubicBezTo>
                  <a:cubicBezTo>
                    <a:pt x="75" y="0"/>
                    <a:pt x="75" y="15"/>
                    <a:pt x="8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4296" y="378"/>
              <a:ext cx="444" cy="1061"/>
            </a:xfrm>
            <a:custGeom>
              <a:avLst/>
              <a:gdLst>
                <a:gd name="T0" fmla="*/ 12 w 316"/>
                <a:gd name="T1" fmla="*/ 755 h 755"/>
                <a:gd name="T2" fmla="*/ 11 w 316"/>
                <a:gd name="T3" fmla="*/ 755 h 755"/>
                <a:gd name="T4" fmla="*/ 2 w 316"/>
                <a:gd name="T5" fmla="*/ 749 h 755"/>
                <a:gd name="T6" fmla="*/ 3 w 316"/>
                <a:gd name="T7" fmla="*/ 739 h 755"/>
                <a:gd name="T8" fmla="*/ 127 w 316"/>
                <a:gd name="T9" fmla="*/ 618 h 755"/>
                <a:gd name="T10" fmla="*/ 272 w 316"/>
                <a:gd name="T11" fmla="*/ 447 h 755"/>
                <a:gd name="T12" fmla="*/ 235 w 316"/>
                <a:gd name="T13" fmla="*/ 107 h 755"/>
                <a:gd name="T14" fmla="*/ 85 w 316"/>
                <a:gd name="T15" fmla="*/ 20 h 755"/>
                <a:gd name="T16" fmla="*/ 85 w 316"/>
                <a:gd name="T17" fmla="*/ 20 h 755"/>
                <a:gd name="T18" fmla="*/ 75 w 316"/>
                <a:gd name="T19" fmla="*/ 9 h 755"/>
                <a:gd name="T20" fmla="*/ 84 w 316"/>
                <a:gd name="T21" fmla="*/ 0 h 755"/>
                <a:gd name="T22" fmla="*/ 85 w 316"/>
                <a:gd name="T23" fmla="*/ 0 h 755"/>
                <a:gd name="T24" fmla="*/ 232 w 316"/>
                <a:gd name="T25" fmla="*/ 71 h 755"/>
                <a:gd name="T26" fmla="*/ 309 w 316"/>
                <a:gd name="T27" fmla="*/ 358 h 755"/>
                <a:gd name="T28" fmla="*/ 219 w 316"/>
                <a:gd name="T29" fmla="*/ 571 h 755"/>
                <a:gd name="T30" fmla="*/ 142 w 316"/>
                <a:gd name="T31" fmla="*/ 633 h 755"/>
                <a:gd name="T32" fmla="*/ 20 w 316"/>
                <a:gd name="T33" fmla="*/ 750 h 755"/>
                <a:gd name="T34" fmla="*/ 12 w 316"/>
                <a:gd name="T35" fmla="*/ 755 h 755"/>
                <a:gd name="T36" fmla="*/ 84 w 316"/>
                <a:gd name="T37" fmla="*/ 5 h 755"/>
                <a:gd name="T38" fmla="*/ 81 w 316"/>
                <a:gd name="T39" fmla="*/ 9 h 755"/>
                <a:gd name="T40" fmla="*/ 85 w 316"/>
                <a:gd name="T41" fmla="*/ 15 h 755"/>
                <a:gd name="T42" fmla="*/ 85 w 316"/>
                <a:gd name="T43" fmla="*/ 15 h 755"/>
                <a:gd name="T44" fmla="*/ 240 w 316"/>
                <a:gd name="T45" fmla="*/ 104 h 755"/>
                <a:gd name="T46" fmla="*/ 277 w 316"/>
                <a:gd name="T47" fmla="*/ 448 h 755"/>
                <a:gd name="T48" fmla="*/ 130 w 316"/>
                <a:gd name="T49" fmla="*/ 622 h 755"/>
                <a:gd name="T50" fmla="*/ 7 w 316"/>
                <a:gd name="T51" fmla="*/ 742 h 755"/>
                <a:gd name="T52" fmla="*/ 7 w 316"/>
                <a:gd name="T53" fmla="*/ 746 h 755"/>
                <a:gd name="T54" fmla="*/ 12 w 316"/>
                <a:gd name="T55" fmla="*/ 749 h 755"/>
                <a:gd name="T56" fmla="*/ 15 w 316"/>
                <a:gd name="T57" fmla="*/ 747 h 755"/>
                <a:gd name="T58" fmla="*/ 138 w 316"/>
                <a:gd name="T59" fmla="*/ 629 h 755"/>
                <a:gd name="T60" fmla="*/ 215 w 316"/>
                <a:gd name="T61" fmla="*/ 566 h 755"/>
                <a:gd name="T62" fmla="*/ 304 w 316"/>
                <a:gd name="T63" fmla="*/ 357 h 755"/>
                <a:gd name="T64" fmla="*/ 228 w 316"/>
                <a:gd name="T65" fmla="*/ 75 h 755"/>
                <a:gd name="T66" fmla="*/ 85 w 316"/>
                <a:gd name="T67" fmla="*/ 5 h 755"/>
                <a:gd name="T68" fmla="*/ 84 w 316"/>
                <a:gd name="T69" fmla="*/ 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" h="755">
                  <a:moveTo>
                    <a:pt x="12" y="755"/>
                  </a:moveTo>
                  <a:cubicBezTo>
                    <a:pt x="12" y="755"/>
                    <a:pt x="11" y="755"/>
                    <a:pt x="11" y="755"/>
                  </a:cubicBezTo>
                  <a:cubicBezTo>
                    <a:pt x="7" y="754"/>
                    <a:pt x="4" y="752"/>
                    <a:pt x="2" y="749"/>
                  </a:cubicBezTo>
                  <a:cubicBezTo>
                    <a:pt x="0" y="746"/>
                    <a:pt x="1" y="742"/>
                    <a:pt x="3" y="739"/>
                  </a:cubicBezTo>
                  <a:cubicBezTo>
                    <a:pt x="35" y="689"/>
                    <a:pt x="81" y="653"/>
                    <a:pt x="127" y="618"/>
                  </a:cubicBezTo>
                  <a:cubicBezTo>
                    <a:pt x="189" y="570"/>
                    <a:pt x="247" y="525"/>
                    <a:pt x="272" y="447"/>
                  </a:cubicBezTo>
                  <a:cubicBezTo>
                    <a:pt x="303" y="350"/>
                    <a:pt x="301" y="202"/>
                    <a:pt x="235" y="107"/>
                  </a:cubicBezTo>
                  <a:cubicBezTo>
                    <a:pt x="199" y="53"/>
                    <a:pt x="148" y="24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78" y="20"/>
                    <a:pt x="75" y="14"/>
                    <a:pt x="75" y="9"/>
                  </a:cubicBezTo>
                  <a:cubicBezTo>
                    <a:pt x="75" y="3"/>
                    <a:pt x="79" y="0"/>
                    <a:pt x="8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45" y="4"/>
                    <a:pt x="194" y="28"/>
                    <a:pt x="232" y="71"/>
                  </a:cubicBezTo>
                  <a:cubicBezTo>
                    <a:pt x="299" y="148"/>
                    <a:pt x="316" y="270"/>
                    <a:pt x="309" y="358"/>
                  </a:cubicBezTo>
                  <a:cubicBezTo>
                    <a:pt x="302" y="448"/>
                    <a:pt x="272" y="520"/>
                    <a:pt x="219" y="571"/>
                  </a:cubicBezTo>
                  <a:cubicBezTo>
                    <a:pt x="195" y="593"/>
                    <a:pt x="168" y="614"/>
                    <a:pt x="142" y="633"/>
                  </a:cubicBezTo>
                  <a:cubicBezTo>
                    <a:pt x="97" y="667"/>
                    <a:pt x="51" y="701"/>
                    <a:pt x="20" y="750"/>
                  </a:cubicBezTo>
                  <a:cubicBezTo>
                    <a:pt x="18" y="753"/>
                    <a:pt x="15" y="755"/>
                    <a:pt x="12" y="755"/>
                  </a:cubicBezTo>
                  <a:close/>
                  <a:moveTo>
                    <a:pt x="84" y="5"/>
                  </a:moveTo>
                  <a:cubicBezTo>
                    <a:pt x="81" y="5"/>
                    <a:pt x="81" y="8"/>
                    <a:pt x="81" y="9"/>
                  </a:cubicBezTo>
                  <a:cubicBezTo>
                    <a:pt x="81" y="11"/>
                    <a:pt x="81" y="14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150" y="19"/>
                    <a:pt x="202" y="49"/>
                    <a:pt x="240" y="104"/>
                  </a:cubicBezTo>
                  <a:cubicBezTo>
                    <a:pt x="306" y="200"/>
                    <a:pt x="309" y="350"/>
                    <a:pt x="277" y="448"/>
                  </a:cubicBezTo>
                  <a:cubicBezTo>
                    <a:pt x="252" y="528"/>
                    <a:pt x="190" y="576"/>
                    <a:pt x="130" y="622"/>
                  </a:cubicBezTo>
                  <a:cubicBezTo>
                    <a:pt x="85" y="657"/>
                    <a:pt x="39" y="693"/>
                    <a:pt x="7" y="742"/>
                  </a:cubicBezTo>
                  <a:cubicBezTo>
                    <a:pt x="6" y="744"/>
                    <a:pt x="6" y="745"/>
                    <a:pt x="7" y="746"/>
                  </a:cubicBezTo>
                  <a:cubicBezTo>
                    <a:pt x="8" y="748"/>
                    <a:pt x="10" y="749"/>
                    <a:pt x="12" y="749"/>
                  </a:cubicBezTo>
                  <a:cubicBezTo>
                    <a:pt x="13" y="749"/>
                    <a:pt x="14" y="749"/>
                    <a:pt x="15" y="747"/>
                  </a:cubicBezTo>
                  <a:cubicBezTo>
                    <a:pt x="47" y="697"/>
                    <a:pt x="93" y="663"/>
                    <a:pt x="138" y="629"/>
                  </a:cubicBezTo>
                  <a:cubicBezTo>
                    <a:pt x="164" y="609"/>
                    <a:pt x="191" y="589"/>
                    <a:pt x="215" y="566"/>
                  </a:cubicBezTo>
                  <a:cubicBezTo>
                    <a:pt x="267" y="517"/>
                    <a:pt x="297" y="446"/>
                    <a:pt x="304" y="357"/>
                  </a:cubicBezTo>
                  <a:cubicBezTo>
                    <a:pt x="310" y="270"/>
                    <a:pt x="294" y="150"/>
                    <a:pt x="228" y="75"/>
                  </a:cubicBezTo>
                  <a:cubicBezTo>
                    <a:pt x="191" y="32"/>
                    <a:pt x="143" y="9"/>
                    <a:pt x="85" y="5"/>
                  </a:cubicBezTo>
                  <a:cubicBezTo>
                    <a:pt x="85" y="5"/>
                    <a:pt x="85" y="5"/>
                    <a:pt x="84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320" y="1828"/>
              <a:ext cx="625" cy="158"/>
            </a:xfrm>
            <a:custGeom>
              <a:avLst/>
              <a:gdLst>
                <a:gd name="T0" fmla="*/ 429 w 445"/>
                <a:gd name="T1" fmla="*/ 39 h 113"/>
                <a:gd name="T2" fmla="*/ 247 w 445"/>
                <a:gd name="T3" fmla="*/ 93 h 113"/>
                <a:gd name="T4" fmla="*/ 18 w 445"/>
                <a:gd name="T5" fmla="*/ 6 h 113"/>
                <a:gd name="T6" fmla="*/ 8 w 445"/>
                <a:gd name="T7" fmla="*/ 16 h 113"/>
                <a:gd name="T8" fmla="*/ 230 w 445"/>
                <a:gd name="T9" fmla="*/ 106 h 113"/>
                <a:gd name="T10" fmla="*/ 436 w 445"/>
                <a:gd name="T11" fmla="*/ 51 h 113"/>
                <a:gd name="T12" fmla="*/ 429 w 445"/>
                <a:gd name="T13" fmla="*/ 3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13">
                  <a:moveTo>
                    <a:pt x="429" y="39"/>
                  </a:moveTo>
                  <a:cubicBezTo>
                    <a:pt x="371" y="72"/>
                    <a:pt x="315" y="96"/>
                    <a:pt x="247" y="93"/>
                  </a:cubicBezTo>
                  <a:cubicBezTo>
                    <a:pt x="164" y="89"/>
                    <a:pt x="84" y="57"/>
                    <a:pt x="18" y="6"/>
                  </a:cubicBezTo>
                  <a:cubicBezTo>
                    <a:pt x="11" y="0"/>
                    <a:pt x="0" y="10"/>
                    <a:pt x="8" y="16"/>
                  </a:cubicBezTo>
                  <a:cubicBezTo>
                    <a:pt x="72" y="67"/>
                    <a:pt x="148" y="99"/>
                    <a:pt x="230" y="106"/>
                  </a:cubicBezTo>
                  <a:cubicBezTo>
                    <a:pt x="309" y="113"/>
                    <a:pt x="369" y="90"/>
                    <a:pt x="436" y="51"/>
                  </a:cubicBezTo>
                  <a:cubicBezTo>
                    <a:pt x="445" y="47"/>
                    <a:pt x="437" y="34"/>
                    <a:pt x="429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3322" y="1826"/>
              <a:ext cx="620" cy="158"/>
            </a:xfrm>
            <a:custGeom>
              <a:avLst/>
              <a:gdLst>
                <a:gd name="T0" fmla="*/ 256 w 442"/>
                <a:gd name="T1" fmla="*/ 111 h 112"/>
                <a:gd name="T2" fmla="*/ 229 w 442"/>
                <a:gd name="T3" fmla="*/ 110 h 112"/>
                <a:gd name="T4" fmla="*/ 5 w 442"/>
                <a:gd name="T5" fmla="*/ 19 h 112"/>
                <a:gd name="T6" fmla="*/ 3 w 442"/>
                <a:gd name="T7" fmla="*/ 7 h 112"/>
                <a:gd name="T8" fmla="*/ 19 w 442"/>
                <a:gd name="T9" fmla="*/ 5 h 112"/>
                <a:gd name="T10" fmla="*/ 246 w 442"/>
                <a:gd name="T11" fmla="*/ 91 h 112"/>
                <a:gd name="T12" fmla="*/ 257 w 442"/>
                <a:gd name="T13" fmla="*/ 91 h 112"/>
                <a:gd name="T14" fmla="*/ 427 w 442"/>
                <a:gd name="T15" fmla="*/ 37 h 112"/>
                <a:gd name="T16" fmla="*/ 427 w 442"/>
                <a:gd name="T17" fmla="*/ 37 h 112"/>
                <a:gd name="T18" fmla="*/ 436 w 442"/>
                <a:gd name="T19" fmla="*/ 37 h 112"/>
                <a:gd name="T20" fmla="*/ 442 w 442"/>
                <a:gd name="T21" fmla="*/ 46 h 112"/>
                <a:gd name="T22" fmla="*/ 437 w 442"/>
                <a:gd name="T23" fmla="*/ 55 h 112"/>
                <a:gd name="T24" fmla="*/ 256 w 442"/>
                <a:gd name="T25" fmla="*/ 111 h 112"/>
                <a:gd name="T26" fmla="*/ 12 w 442"/>
                <a:gd name="T27" fmla="*/ 8 h 112"/>
                <a:gd name="T28" fmla="*/ 8 w 442"/>
                <a:gd name="T29" fmla="*/ 10 h 112"/>
                <a:gd name="T30" fmla="*/ 8 w 442"/>
                <a:gd name="T31" fmla="*/ 15 h 112"/>
                <a:gd name="T32" fmla="*/ 229 w 442"/>
                <a:gd name="T33" fmla="*/ 105 h 112"/>
                <a:gd name="T34" fmla="*/ 434 w 442"/>
                <a:gd name="T35" fmla="*/ 50 h 112"/>
                <a:gd name="T36" fmla="*/ 436 w 442"/>
                <a:gd name="T37" fmla="*/ 46 h 112"/>
                <a:gd name="T38" fmla="*/ 434 w 442"/>
                <a:gd name="T39" fmla="*/ 42 h 112"/>
                <a:gd name="T40" fmla="*/ 429 w 442"/>
                <a:gd name="T41" fmla="*/ 42 h 112"/>
                <a:gd name="T42" fmla="*/ 429 w 442"/>
                <a:gd name="T43" fmla="*/ 42 h 112"/>
                <a:gd name="T44" fmla="*/ 246 w 442"/>
                <a:gd name="T45" fmla="*/ 97 h 112"/>
                <a:gd name="T46" fmla="*/ 15 w 442"/>
                <a:gd name="T47" fmla="*/ 9 h 112"/>
                <a:gd name="T48" fmla="*/ 12 w 442"/>
                <a:gd name="T49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2" h="112">
                  <a:moveTo>
                    <a:pt x="256" y="111"/>
                  </a:moveTo>
                  <a:cubicBezTo>
                    <a:pt x="247" y="111"/>
                    <a:pt x="238" y="111"/>
                    <a:pt x="229" y="110"/>
                  </a:cubicBezTo>
                  <a:cubicBezTo>
                    <a:pt x="149" y="103"/>
                    <a:pt x="72" y="72"/>
                    <a:pt x="5" y="19"/>
                  </a:cubicBezTo>
                  <a:cubicBezTo>
                    <a:pt x="1" y="16"/>
                    <a:pt x="0" y="11"/>
                    <a:pt x="3" y="7"/>
                  </a:cubicBezTo>
                  <a:cubicBezTo>
                    <a:pt x="7" y="2"/>
                    <a:pt x="13" y="0"/>
                    <a:pt x="19" y="5"/>
                  </a:cubicBezTo>
                  <a:cubicBezTo>
                    <a:pt x="87" y="58"/>
                    <a:pt x="166" y="88"/>
                    <a:pt x="246" y="91"/>
                  </a:cubicBezTo>
                  <a:cubicBezTo>
                    <a:pt x="250" y="91"/>
                    <a:pt x="254" y="91"/>
                    <a:pt x="257" y="91"/>
                  </a:cubicBezTo>
                  <a:cubicBezTo>
                    <a:pt x="324" y="91"/>
                    <a:pt x="378" y="65"/>
                    <a:pt x="427" y="37"/>
                  </a:cubicBezTo>
                  <a:cubicBezTo>
                    <a:pt x="427" y="37"/>
                    <a:pt x="427" y="37"/>
                    <a:pt x="427" y="37"/>
                  </a:cubicBezTo>
                  <a:cubicBezTo>
                    <a:pt x="430" y="35"/>
                    <a:pt x="433" y="35"/>
                    <a:pt x="436" y="37"/>
                  </a:cubicBezTo>
                  <a:cubicBezTo>
                    <a:pt x="440" y="39"/>
                    <a:pt x="442" y="43"/>
                    <a:pt x="442" y="46"/>
                  </a:cubicBezTo>
                  <a:cubicBezTo>
                    <a:pt x="442" y="50"/>
                    <a:pt x="440" y="53"/>
                    <a:pt x="437" y="55"/>
                  </a:cubicBezTo>
                  <a:cubicBezTo>
                    <a:pt x="378" y="89"/>
                    <a:pt x="324" y="111"/>
                    <a:pt x="256" y="111"/>
                  </a:cubicBezTo>
                  <a:close/>
                  <a:moveTo>
                    <a:pt x="12" y="8"/>
                  </a:moveTo>
                  <a:cubicBezTo>
                    <a:pt x="10" y="8"/>
                    <a:pt x="9" y="9"/>
                    <a:pt x="8" y="10"/>
                  </a:cubicBezTo>
                  <a:cubicBezTo>
                    <a:pt x="7" y="11"/>
                    <a:pt x="6" y="13"/>
                    <a:pt x="8" y="15"/>
                  </a:cubicBezTo>
                  <a:cubicBezTo>
                    <a:pt x="75" y="67"/>
                    <a:pt x="151" y="98"/>
                    <a:pt x="229" y="105"/>
                  </a:cubicBezTo>
                  <a:cubicBezTo>
                    <a:pt x="309" y="112"/>
                    <a:pt x="369" y="88"/>
                    <a:pt x="434" y="50"/>
                  </a:cubicBezTo>
                  <a:cubicBezTo>
                    <a:pt x="436" y="49"/>
                    <a:pt x="436" y="48"/>
                    <a:pt x="436" y="46"/>
                  </a:cubicBezTo>
                  <a:cubicBezTo>
                    <a:pt x="436" y="45"/>
                    <a:pt x="435" y="43"/>
                    <a:pt x="434" y="42"/>
                  </a:cubicBezTo>
                  <a:cubicBezTo>
                    <a:pt x="432" y="41"/>
                    <a:pt x="431" y="41"/>
                    <a:pt x="429" y="42"/>
                  </a:cubicBezTo>
                  <a:cubicBezTo>
                    <a:pt x="429" y="42"/>
                    <a:pt x="429" y="42"/>
                    <a:pt x="429" y="42"/>
                  </a:cubicBezTo>
                  <a:cubicBezTo>
                    <a:pt x="377" y="72"/>
                    <a:pt x="319" y="100"/>
                    <a:pt x="246" y="97"/>
                  </a:cubicBezTo>
                  <a:cubicBezTo>
                    <a:pt x="164" y="93"/>
                    <a:pt x="85" y="63"/>
                    <a:pt x="15" y="9"/>
                  </a:cubicBezTo>
                  <a:cubicBezTo>
                    <a:pt x="14" y="8"/>
                    <a:pt x="13" y="8"/>
                    <a:pt x="12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3663" y="1420"/>
              <a:ext cx="655" cy="1267"/>
            </a:xfrm>
            <a:custGeom>
              <a:avLst/>
              <a:gdLst>
                <a:gd name="T0" fmla="*/ 450 w 466"/>
                <a:gd name="T1" fmla="*/ 8 h 902"/>
                <a:gd name="T2" fmla="*/ 239 w 466"/>
                <a:gd name="T3" fmla="*/ 223 h 902"/>
                <a:gd name="T4" fmla="*/ 190 w 466"/>
                <a:gd name="T5" fmla="*/ 326 h 902"/>
                <a:gd name="T6" fmla="*/ 142 w 466"/>
                <a:gd name="T7" fmla="*/ 423 h 902"/>
                <a:gd name="T8" fmla="*/ 100 w 466"/>
                <a:gd name="T9" fmla="*/ 473 h 902"/>
                <a:gd name="T10" fmla="*/ 303 w 466"/>
                <a:gd name="T11" fmla="*/ 899 h 902"/>
                <a:gd name="T12" fmla="*/ 307 w 466"/>
                <a:gd name="T13" fmla="*/ 885 h 902"/>
                <a:gd name="T14" fmla="*/ 88 w 466"/>
                <a:gd name="T15" fmla="*/ 655 h 902"/>
                <a:gd name="T16" fmla="*/ 104 w 466"/>
                <a:gd name="T17" fmla="*/ 496 h 902"/>
                <a:gd name="T18" fmla="*/ 180 w 466"/>
                <a:gd name="T19" fmla="*/ 403 h 902"/>
                <a:gd name="T20" fmla="*/ 214 w 466"/>
                <a:gd name="T21" fmla="*/ 297 h 902"/>
                <a:gd name="T22" fmla="*/ 294 w 466"/>
                <a:gd name="T23" fmla="*/ 183 h 902"/>
                <a:gd name="T24" fmla="*/ 460 w 466"/>
                <a:gd name="T25" fmla="*/ 18 h 902"/>
                <a:gd name="T26" fmla="*/ 450 w 466"/>
                <a:gd name="T27" fmla="*/ 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6" h="902">
                  <a:moveTo>
                    <a:pt x="450" y="8"/>
                  </a:moveTo>
                  <a:cubicBezTo>
                    <a:pt x="387" y="86"/>
                    <a:pt x="300" y="142"/>
                    <a:pt x="239" y="223"/>
                  </a:cubicBezTo>
                  <a:cubicBezTo>
                    <a:pt x="215" y="255"/>
                    <a:pt x="200" y="287"/>
                    <a:pt x="190" y="326"/>
                  </a:cubicBezTo>
                  <a:cubicBezTo>
                    <a:pt x="181" y="364"/>
                    <a:pt x="169" y="394"/>
                    <a:pt x="142" y="423"/>
                  </a:cubicBezTo>
                  <a:cubicBezTo>
                    <a:pt x="126" y="439"/>
                    <a:pt x="112" y="455"/>
                    <a:pt x="100" y="473"/>
                  </a:cubicBezTo>
                  <a:cubicBezTo>
                    <a:pt x="0" y="633"/>
                    <a:pt x="136" y="855"/>
                    <a:pt x="303" y="899"/>
                  </a:cubicBezTo>
                  <a:cubicBezTo>
                    <a:pt x="313" y="902"/>
                    <a:pt x="317" y="888"/>
                    <a:pt x="307" y="885"/>
                  </a:cubicBezTo>
                  <a:cubicBezTo>
                    <a:pt x="202" y="857"/>
                    <a:pt x="115" y="759"/>
                    <a:pt x="88" y="655"/>
                  </a:cubicBezTo>
                  <a:cubicBezTo>
                    <a:pt x="73" y="601"/>
                    <a:pt x="78" y="545"/>
                    <a:pt x="104" y="496"/>
                  </a:cubicBezTo>
                  <a:cubicBezTo>
                    <a:pt x="124" y="459"/>
                    <a:pt x="158" y="437"/>
                    <a:pt x="180" y="403"/>
                  </a:cubicBezTo>
                  <a:cubicBezTo>
                    <a:pt x="201" y="371"/>
                    <a:pt x="201" y="332"/>
                    <a:pt x="214" y="297"/>
                  </a:cubicBezTo>
                  <a:cubicBezTo>
                    <a:pt x="230" y="253"/>
                    <a:pt x="261" y="216"/>
                    <a:pt x="294" y="183"/>
                  </a:cubicBezTo>
                  <a:cubicBezTo>
                    <a:pt x="349" y="127"/>
                    <a:pt x="412" y="80"/>
                    <a:pt x="460" y="18"/>
                  </a:cubicBezTo>
                  <a:cubicBezTo>
                    <a:pt x="466" y="11"/>
                    <a:pt x="456" y="0"/>
                    <a:pt x="45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3736" y="1423"/>
              <a:ext cx="582" cy="1266"/>
            </a:xfrm>
            <a:custGeom>
              <a:avLst/>
              <a:gdLst>
                <a:gd name="T0" fmla="*/ 253 w 414"/>
                <a:gd name="T1" fmla="*/ 901 h 901"/>
                <a:gd name="T2" fmla="*/ 251 w 414"/>
                <a:gd name="T3" fmla="*/ 900 h 901"/>
                <a:gd name="T4" fmla="*/ 32 w 414"/>
                <a:gd name="T5" fmla="*/ 696 h 901"/>
                <a:gd name="T6" fmla="*/ 46 w 414"/>
                <a:gd name="T7" fmla="*/ 470 h 901"/>
                <a:gd name="T8" fmla="*/ 88 w 414"/>
                <a:gd name="T9" fmla="*/ 419 h 901"/>
                <a:gd name="T10" fmla="*/ 136 w 414"/>
                <a:gd name="T11" fmla="*/ 324 h 901"/>
                <a:gd name="T12" fmla="*/ 185 w 414"/>
                <a:gd name="T13" fmla="*/ 219 h 901"/>
                <a:gd name="T14" fmla="*/ 294 w 414"/>
                <a:gd name="T15" fmla="*/ 107 h 901"/>
                <a:gd name="T16" fmla="*/ 396 w 414"/>
                <a:gd name="T17" fmla="*/ 4 h 901"/>
                <a:gd name="T18" fmla="*/ 404 w 414"/>
                <a:gd name="T19" fmla="*/ 0 h 901"/>
                <a:gd name="T20" fmla="*/ 412 w 414"/>
                <a:gd name="T21" fmla="*/ 7 h 901"/>
                <a:gd name="T22" fmla="*/ 411 w 414"/>
                <a:gd name="T23" fmla="*/ 18 h 901"/>
                <a:gd name="T24" fmla="*/ 307 w 414"/>
                <a:gd name="T25" fmla="*/ 123 h 901"/>
                <a:gd name="T26" fmla="*/ 244 w 414"/>
                <a:gd name="T27" fmla="*/ 183 h 901"/>
                <a:gd name="T28" fmla="*/ 164 w 414"/>
                <a:gd name="T29" fmla="*/ 296 h 901"/>
                <a:gd name="T30" fmla="*/ 154 w 414"/>
                <a:gd name="T31" fmla="*/ 337 h 901"/>
                <a:gd name="T32" fmla="*/ 130 w 414"/>
                <a:gd name="T33" fmla="*/ 402 h 901"/>
                <a:gd name="T34" fmla="*/ 96 w 414"/>
                <a:gd name="T35" fmla="*/ 443 h 901"/>
                <a:gd name="T36" fmla="*/ 55 w 414"/>
                <a:gd name="T37" fmla="*/ 495 h 901"/>
                <a:gd name="T38" fmla="*/ 38 w 414"/>
                <a:gd name="T39" fmla="*/ 652 h 901"/>
                <a:gd name="T40" fmla="*/ 256 w 414"/>
                <a:gd name="T41" fmla="*/ 880 h 901"/>
                <a:gd name="T42" fmla="*/ 263 w 414"/>
                <a:gd name="T43" fmla="*/ 893 h 901"/>
                <a:gd name="T44" fmla="*/ 259 w 414"/>
                <a:gd name="T45" fmla="*/ 899 h 901"/>
                <a:gd name="T46" fmla="*/ 253 w 414"/>
                <a:gd name="T47" fmla="*/ 901 h 901"/>
                <a:gd name="T48" fmla="*/ 403 w 414"/>
                <a:gd name="T49" fmla="*/ 6 h 901"/>
                <a:gd name="T50" fmla="*/ 400 w 414"/>
                <a:gd name="T51" fmla="*/ 7 h 901"/>
                <a:gd name="T52" fmla="*/ 400 w 414"/>
                <a:gd name="T53" fmla="*/ 7 h 901"/>
                <a:gd name="T54" fmla="*/ 298 w 414"/>
                <a:gd name="T55" fmla="*/ 111 h 901"/>
                <a:gd name="T56" fmla="*/ 190 w 414"/>
                <a:gd name="T57" fmla="*/ 222 h 901"/>
                <a:gd name="T58" fmla="*/ 141 w 414"/>
                <a:gd name="T59" fmla="*/ 325 h 901"/>
                <a:gd name="T60" fmla="*/ 92 w 414"/>
                <a:gd name="T61" fmla="*/ 423 h 901"/>
                <a:gd name="T62" fmla="*/ 51 w 414"/>
                <a:gd name="T63" fmla="*/ 473 h 901"/>
                <a:gd name="T64" fmla="*/ 37 w 414"/>
                <a:gd name="T65" fmla="*/ 694 h 901"/>
                <a:gd name="T66" fmla="*/ 252 w 414"/>
                <a:gd name="T67" fmla="*/ 895 h 901"/>
                <a:gd name="T68" fmla="*/ 258 w 414"/>
                <a:gd name="T69" fmla="*/ 891 h 901"/>
                <a:gd name="T70" fmla="*/ 255 w 414"/>
                <a:gd name="T71" fmla="*/ 886 h 901"/>
                <a:gd name="T72" fmla="*/ 33 w 414"/>
                <a:gd name="T73" fmla="*/ 653 h 901"/>
                <a:gd name="T74" fmla="*/ 50 w 414"/>
                <a:gd name="T75" fmla="*/ 493 h 901"/>
                <a:gd name="T76" fmla="*/ 92 w 414"/>
                <a:gd name="T77" fmla="*/ 440 h 901"/>
                <a:gd name="T78" fmla="*/ 126 w 414"/>
                <a:gd name="T79" fmla="*/ 399 h 901"/>
                <a:gd name="T80" fmla="*/ 148 w 414"/>
                <a:gd name="T81" fmla="*/ 335 h 901"/>
                <a:gd name="T82" fmla="*/ 159 w 414"/>
                <a:gd name="T83" fmla="*/ 294 h 901"/>
                <a:gd name="T84" fmla="*/ 240 w 414"/>
                <a:gd name="T85" fmla="*/ 179 h 901"/>
                <a:gd name="T86" fmla="*/ 303 w 414"/>
                <a:gd name="T87" fmla="*/ 119 h 901"/>
                <a:gd name="T88" fmla="*/ 406 w 414"/>
                <a:gd name="T89" fmla="*/ 14 h 901"/>
                <a:gd name="T90" fmla="*/ 407 w 414"/>
                <a:gd name="T91" fmla="*/ 9 h 901"/>
                <a:gd name="T92" fmla="*/ 403 w 414"/>
                <a:gd name="T93" fmla="*/ 6 h 901"/>
                <a:gd name="T94" fmla="*/ 403 w 414"/>
                <a:gd name="T95" fmla="*/ 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4" h="901">
                  <a:moveTo>
                    <a:pt x="253" y="901"/>
                  </a:moveTo>
                  <a:cubicBezTo>
                    <a:pt x="252" y="901"/>
                    <a:pt x="252" y="900"/>
                    <a:pt x="251" y="900"/>
                  </a:cubicBezTo>
                  <a:cubicBezTo>
                    <a:pt x="157" y="875"/>
                    <a:pt x="71" y="795"/>
                    <a:pt x="32" y="696"/>
                  </a:cubicBezTo>
                  <a:cubicBezTo>
                    <a:pt x="0" y="615"/>
                    <a:pt x="5" y="535"/>
                    <a:pt x="46" y="470"/>
                  </a:cubicBezTo>
                  <a:cubicBezTo>
                    <a:pt x="58" y="450"/>
                    <a:pt x="73" y="434"/>
                    <a:pt x="88" y="419"/>
                  </a:cubicBezTo>
                  <a:cubicBezTo>
                    <a:pt x="115" y="391"/>
                    <a:pt x="126" y="361"/>
                    <a:pt x="136" y="324"/>
                  </a:cubicBezTo>
                  <a:cubicBezTo>
                    <a:pt x="146" y="283"/>
                    <a:pt x="161" y="251"/>
                    <a:pt x="185" y="219"/>
                  </a:cubicBezTo>
                  <a:cubicBezTo>
                    <a:pt x="217" y="177"/>
                    <a:pt x="256" y="142"/>
                    <a:pt x="294" y="107"/>
                  </a:cubicBezTo>
                  <a:cubicBezTo>
                    <a:pt x="329" y="75"/>
                    <a:pt x="366" y="42"/>
                    <a:pt x="396" y="4"/>
                  </a:cubicBezTo>
                  <a:cubicBezTo>
                    <a:pt x="398" y="1"/>
                    <a:pt x="401" y="0"/>
                    <a:pt x="404" y="0"/>
                  </a:cubicBezTo>
                  <a:cubicBezTo>
                    <a:pt x="407" y="1"/>
                    <a:pt x="411" y="4"/>
                    <a:pt x="412" y="7"/>
                  </a:cubicBezTo>
                  <a:cubicBezTo>
                    <a:pt x="414" y="11"/>
                    <a:pt x="413" y="15"/>
                    <a:pt x="411" y="18"/>
                  </a:cubicBezTo>
                  <a:cubicBezTo>
                    <a:pt x="380" y="57"/>
                    <a:pt x="343" y="91"/>
                    <a:pt x="307" y="123"/>
                  </a:cubicBezTo>
                  <a:cubicBezTo>
                    <a:pt x="286" y="143"/>
                    <a:pt x="264" y="162"/>
                    <a:pt x="244" y="183"/>
                  </a:cubicBezTo>
                  <a:cubicBezTo>
                    <a:pt x="214" y="214"/>
                    <a:pt x="181" y="251"/>
                    <a:pt x="164" y="296"/>
                  </a:cubicBezTo>
                  <a:cubicBezTo>
                    <a:pt x="160" y="309"/>
                    <a:pt x="157" y="323"/>
                    <a:pt x="154" y="337"/>
                  </a:cubicBezTo>
                  <a:cubicBezTo>
                    <a:pt x="149" y="359"/>
                    <a:pt x="143" y="382"/>
                    <a:pt x="130" y="402"/>
                  </a:cubicBezTo>
                  <a:cubicBezTo>
                    <a:pt x="120" y="418"/>
                    <a:pt x="108" y="431"/>
                    <a:pt x="96" y="443"/>
                  </a:cubicBezTo>
                  <a:cubicBezTo>
                    <a:pt x="81" y="459"/>
                    <a:pt x="65" y="475"/>
                    <a:pt x="55" y="495"/>
                  </a:cubicBezTo>
                  <a:cubicBezTo>
                    <a:pt x="30" y="542"/>
                    <a:pt x="24" y="598"/>
                    <a:pt x="38" y="652"/>
                  </a:cubicBezTo>
                  <a:cubicBezTo>
                    <a:pt x="67" y="760"/>
                    <a:pt x="157" y="854"/>
                    <a:pt x="256" y="880"/>
                  </a:cubicBezTo>
                  <a:cubicBezTo>
                    <a:pt x="262" y="882"/>
                    <a:pt x="264" y="888"/>
                    <a:pt x="263" y="893"/>
                  </a:cubicBezTo>
                  <a:cubicBezTo>
                    <a:pt x="262" y="895"/>
                    <a:pt x="261" y="898"/>
                    <a:pt x="259" y="899"/>
                  </a:cubicBezTo>
                  <a:cubicBezTo>
                    <a:pt x="257" y="900"/>
                    <a:pt x="255" y="901"/>
                    <a:pt x="253" y="901"/>
                  </a:cubicBezTo>
                  <a:close/>
                  <a:moveTo>
                    <a:pt x="403" y="6"/>
                  </a:moveTo>
                  <a:cubicBezTo>
                    <a:pt x="402" y="6"/>
                    <a:pt x="401" y="6"/>
                    <a:pt x="400" y="7"/>
                  </a:cubicBezTo>
                  <a:cubicBezTo>
                    <a:pt x="400" y="7"/>
                    <a:pt x="400" y="7"/>
                    <a:pt x="400" y="7"/>
                  </a:cubicBezTo>
                  <a:cubicBezTo>
                    <a:pt x="370" y="46"/>
                    <a:pt x="333" y="79"/>
                    <a:pt x="298" y="111"/>
                  </a:cubicBezTo>
                  <a:cubicBezTo>
                    <a:pt x="260" y="145"/>
                    <a:pt x="221" y="181"/>
                    <a:pt x="190" y="222"/>
                  </a:cubicBezTo>
                  <a:cubicBezTo>
                    <a:pt x="166" y="254"/>
                    <a:pt x="151" y="286"/>
                    <a:pt x="141" y="325"/>
                  </a:cubicBezTo>
                  <a:cubicBezTo>
                    <a:pt x="132" y="363"/>
                    <a:pt x="120" y="394"/>
                    <a:pt x="92" y="423"/>
                  </a:cubicBezTo>
                  <a:cubicBezTo>
                    <a:pt x="77" y="438"/>
                    <a:pt x="63" y="454"/>
                    <a:pt x="51" y="473"/>
                  </a:cubicBezTo>
                  <a:cubicBezTo>
                    <a:pt x="11" y="536"/>
                    <a:pt x="6" y="615"/>
                    <a:pt x="37" y="694"/>
                  </a:cubicBezTo>
                  <a:cubicBezTo>
                    <a:pt x="75" y="792"/>
                    <a:pt x="160" y="870"/>
                    <a:pt x="252" y="895"/>
                  </a:cubicBezTo>
                  <a:cubicBezTo>
                    <a:pt x="256" y="896"/>
                    <a:pt x="257" y="892"/>
                    <a:pt x="258" y="891"/>
                  </a:cubicBezTo>
                  <a:cubicBezTo>
                    <a:pt x="258" y="889"/>
                    <a:pt x="258" y="887"/>
                    <a:pt x="255" y="886"/>
                  </a:cubicBezTo>
                  <a:cubicBezTo>
                    <a:pt x="153" y="859"/>
                    <a:pt x="62" y="763"/>
                    <a:pt x="33" y="653"/>
                  </a:cubicBezTo>
                  <a:cubicBezTo>
                    <a:pt x="18" y="598"/>
                    <a:pt x="24" y="541"/>
                    <a:pt x="50" y="493"/>
                  </a:cubicBezTo>
                  <a:cubicBezTo>
                    <a:pt x="61" y="472"/>
                    <a:pt x="77" y="455"/>
                    <a:pt x="92" y="440"/>
                  </a:cubicBezTo>
                  <a:cubicBezTo>
                    <a:pt x="104" y="427"/>
                    <a:pt x="116" y="414"/>
                    <a:pt x="126" y="399"/>
                  </a:cubicBezTo>
                  <a:cubicBezTo>
                    <a:pt x="138" y="380"/>
                    <a:pt x="143" y="357"/>
                    <a:pt x="148" y="335"/>
                  </a:cubicBezTo>
                  <a:cubicBezTo>
                    <a:pt x="151" y="322"/>
                    <a:pt x="154" y="308"/>
                    <a:pt x="159" y="294"/>
                  </a:cubicBezTo>
                  <a:cubicBezTo>
                    <a:pt x="176" y="248"/>
                    <a:pt x="210" y="210"/>
                    <a:pt x="240" y="179"/>
                  </a:cubicBezTo>
                  <a:cubicBezTo>
                    <a:pt x="260" y="158"/>
                    <a:pt x="282" y="138"/>
                    <a:pt x="303" y="119"/>
                  </a:cubicBezTo>
                  <a:cubicBezTo>
                    <a:pt x="339" y="87"/>
                    <a:pt x="376" y="53"/>
                    <a:pt x="406" y="14"/>
                  </a:cubicBezTo>
                  <a:cubicBezTo>
                    <a:pt x="408" y="12"/>
                    <a:pt x="407" y="10"/>
                    <a:pt x="407" y="9"/>
                  </a:cubicBezTo>
                  <a:cubicBezTo>
                    <a:pt x="406" y="7"/>
                    <a:pt x="405" y="6"/>
                    <a:pt x="403" y="6"/>
                  </a:cubicBezTo>
                  <a:cubicBezTo>
                    <a:pt x="403" y="6"/>
                    <a:pt x="403" y="6"/>
                    <a:pt x="403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3976" y="2123"/>
              <a:ext cx="113" cy="115"/>
            </a:xfrm>
            <a:custGeom>
              <a:avLst/>
              <a:gdLst>
                <a:gd name="T0" fmla="*/ 78 w 80"/>
                <a:gd name="T1" fmla="*/ 40 h 82"/>
                <a:gd name="T2" fmla="*/ 22 w 80"/>
                <a:gd name="T3" fmla="*/ 15 h 82"/>
                <a:gd name="T4" fmla="*/ 30 w 80"/>
                <a:gd name="T5" fmla="*/ 77 h 82"/>
                <a:gd name="T6" fmla="*/ 38 w 80"/>
                <a:gd name="T7" fmla="*/ 64 h 82"/>
                <a:gd name="T8" fmla="*/ 32 w 80"/>
                <a:gd name="T9" fmla="*/ 26 h 82"/>
                <a:gd name="T10" fmla="*/ 63 w 80"/>
                <a:gd name="T11" fmla="*/ 44 h 82"/>
                <a:gd name="T12" fmla="*/ 78 w 80"/>
                <a:gd name="T1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2">
                  <a:moveTo>
                    <a:pt x="78" y="40"/>
                  </a:moveTo>
                  <a:cubicBezTo>
                    <a:pt x="71" y="19"/>
                    <a:pt x="44" y="0"/>
                    <a:pt x="22" y="15"/>
                  </a:cubicBezTo>
                  <a:cubicBezTo>
                    <a:pt x="0" y="30"/>
                    <a:pt x="12" y="64"/>
                    <a:pt x="30" y="77"/>
                  </a:cubicBezTo>
                  <a:cubicBezTo>
                    <a:pt x="38" y="82"/>
                    <a:pt x="46" y="70"/>
                    <a:pt x="38" y="64"/>
                  </a:cubicBezTo>
                  <a:cubicBezTo>
                    <a:pt x="28" y="57"/>
                    <a:pt x="18" y="35"/>
                    <a:pt x="32" y="26"/>
                  </a:cubicBezTo>
                  <a:cubicBezTo>
                    <a:pt x="45" y="19"/>
                    <a:pt x="60" y="32"/>
                    <a:pt x="63" y="44"/>
                  </a:cubicBezTo>
                  <a:cubicBezTo>
                    <a:pt x="66" y="53"/>
                    <a:pt x="80" y="49"/>
                    <a:pt x="78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3986" y="2130"/>
              <a:ext cx="104" cy="107"/>
            </a:xfrm>
            <a:custGeom>
              <a:avLst/>
              <a:gdLst>
                <a:gd name="T0" fmla="*/ 27 w 74"/>
                <a:gd name="T1" fmla="*/ 76 h 76"/>
                <a:gd name="T2" fmla="*/ 22 w 74"/>
                <a:gd name="T3" fmla="*/ 74 h 76"/>
                <a:gd name="T4" fmla="*/ 1 w 74"/>
                <a:gd name="T5" fmla="*/ 33 h 76"/>
                <a:gd name="T6" fmla="*/ 14 w 74"/>
                <a:gd name="T7" fmla="*/ 7 h 76"/>
                <a:gd name="T8" fmla="*/ 44 w 74"/>
                <a:gd name="T9" fmla="*/ 4 h 76"/>
                <a:gd name="T10" fmla="*/ 73 w 74"/>
                <a:gd name="T11" fmla="*/ 34 h 76"/>
                <a:gd name="T12" fmla="*/ 73 w 74"/>
                <a:gd name="T13" fmla="*/ 34 h 76"/>
                <a:gd name="T14" fmla="*/ 71 w 74"/>
                <a:gd name="T15" fmla="*/ 44 h 76"/>
                <a:gd name="T16" fmla="*/ 61 w 74"/>
                <a:gd name="T17" fmla="*/ 47 h 76"/>
                <a:gd name="T18" fmla="*/ 54 w 74"/>
                <a:gd name="T19" fmla="*/ 40 h 76"/>
                <a:gd name="T20" fmla="*/ 39 w 74"/>
                <a:gd name="T21" fmla="*/ 23 h 76"/>
                <a:gd name="T22" fmla="*/ 26 w 74"/>
                <a:gd name="T23" fmla="*/ 24 h 76"/>
                <a:gd name="T24" fmla="*/ 21 w 74"/>
                <a:gd name="T25" fmla="*/ 34 h 76"/>
                <a:gd name="T26" fmla="*/ 32 w 74"/>
                <a:gd name="T27" fmla="*/ 57 h 76"/>
                <a:gd name="T28" fmla="*/ 35 w 74"/>
                <a:gd name="T29" fmla="*/ 72 h 76"/>
                <a:gd name="T30" fmla="*/ 27 w 74"/>
                <a:gd name="T31" fmla="*/ 76 h 76"/>
                <a:gd name="T32" fmla="*/ 32 w 74"/>
                <a:gd name="T33" fmla="*/ 7 h 76"/>
                <a:gd name="T34" fmla="*/ 17 w 74"/>
                <a:gd name="T35" fmla="*/ 12 h 76"/>
                <a:gd name="T36" fmla="*/ 6 w 74"/>
                <a:gd name="T37" fmla="*/ 33 h 76"/>
                <a:gd name="T38" fmla="*/ 25 w 74"/>
                <a:gd name="T39" fmla="*/ 70 h 76"/>
                <a:gd name="T40" fmla="*/ 30 w 74"/>
                <a:gd name="T41" fmla="*/ 69 h 76"/>
                <a:gd name="T42" fmla="*/ 29 w 74"/>
                <a:gd name="T43" fmla="*/ 61 h 76"/>
                <a:gd name="T44" fmla="*/ 15 w 74"/>
                <a:gd name="T45" fmla="*/ 33 h 76"/>
                <a:gd name="T46" fmla="*/ 24 w 74"/>
                <a:gd name="T47" fmla="*/ 19 h 76"/>
                <a:gd name="T48" fmla="*/ 41 w 74"/>
                <a:gd name="T49" fmla="*/ 18 h 76"/>
                <a:gd name="T50" fmla="*/ 59 w 74"/>
                <a:gd name="T51" fmla="*/ 38 h 76"/>
                <a:gd name="T52" fmla="*/ 62 w 74"/>
                <a:gd name="T53" fmla="*/ 41 h 76"/>
                <a:gd name="T54" fmla="*/ 67 w 74"/>
                <a:gd name="T55" fmla="*/ 40 h 76"/>
                <a:gd name="T56" fmla="*/ 68 w 74"/>
                <a:gd name="T57" fmla="*/ 36 h 76"/>
                <a:gd name="T58" fmla="*/ 68 w 74"/>
                <a:gd name="T59" fmla="*/ 36 h 76"/>
                <a:gd name="T60" fmla="*/ 42 w 74"/>
                <a:gd name="T61" fmla="*/ 9 h 76"/>
                <a:gd name="T62" fmla="*/ 32 w 74"/>
                <a:gd name="T63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76">
                  <a:moveTo>
                    <a:pt x="27" y="76"/>
                  </a:moveTo>
                  <a:cubicBezTo>
                    <a:pt x="25" y="76"/>
                    <a:pt x="23" y="75"/>
                    <a:pt x="22" y="74"/>
                  </a:cubicBezTo>
                  <a:cubicBezTo>
                    <a:pt x="9" y="65"/>
                    <a:pt x="0" y="48"/>
                    <a:pt x="1" y="33"/>
                  </a:cubicBezTo>
                  <a:cubicBezTo>
                    <a:pt x="1" y="22"/>
                    <a:pt x="5" y="13"/>
                    <a:pt x="14" y="7"/>
                  </a:cubicBezTo>
                  <a:cubicBezTo>
                    <a:pt x="23" y="1"/>
                    <a:pt x="33" y="0"/>
                    <a:pt x="44" y="4"/>
                  </a:cubicBezTo>
                  <a:cubicBezTo>
                    <a:pt x="58" y="9"/>
                    <a:pt x="69" y="21"/>
                    <a:pt x="73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4" y="38"/>
                    <a:pt x="74" y="41"/>
                    <a:pt x="71" y="44"/>
                  </a:cubicBezTo>
                  <a:cubicBezTo>
                    <a:pt x="69" y="47"/>
                    <a:pt x="64" y="48"/>
                    <a:pt x="61" y="47"/>
                  </a:cubicBezTo>
                  <a:cubicBezTo>
                    <a:pt x="57" y="46"/>
                    <a:pt x="55" y="43"/>
                    <a:pt x="54" y="40"/>
                  </a:cubicBezTo>
                  <a:cubicBezTo>
                    <a:pt x="52" y="33"/>
                    <a:pt x="45" y="26"/>
                    <a:pt x="39" y="23"/>
                  </a:cubicBezTo>
                  <a:cubicBezTo>
                    <a:pt x="34" y="21"/>
                    <a:pt x="30" y="22"/>
                    <a:pt x="26" y="24"/>
                  </a:cubicBezTo>
                  <a:cubicBezTo>
                    <a:pt x="23" y="26"/>
                    <a:pt x="21" y="29"/>
                    <a:pt x="21" y="34"/>
                  </a:cubicBezTo>
                  <a:cubicBezTo>
                    <a:pt x="20" y="42"/>
                    <a:pt x="27" y="53"/>
                    <a:pt x="32" y="57"/>
                  </a:cubicBezTo>
                  <a:cubicBezTo>
                    <a:pt x="38" y="61"/>
                    <a:pt x="38" y="67"/>
                    <a:pt x="35" y="72"/>
                  </a:cubicBezTo>
                  <a:cubicBezTo>
                    <a:pt x="33" y="75"/>
                    <a:pt x="30" y="76"/>
                    <a:pt x="27" y="76"/>
                  </a:cubicBezTo>
                  <a:close/>
                  <a:moveTo>
                    <a:pt x="32" y="7"/>
                  </a:moveTo>
                  <a:cubicBezTo>
                    <a:pt x="27" y="7"/>
                    <a:pt x="22" y="8"/>
                    <a:pt x="17" y="12"/>
                  </a:cubicBezTo>
                  <a:cubicBezTo>
                    <a:pt x="8" y="18"/>
                    <a:pt x="6" y="27"/>
                    <a:pt x="6" y="33"/>
                  </a:cubicBezTo>
                  <a:cubicBezTo>
                    <a:pt x="6" y="47"/>
                    <a:pt x="14" y="62"/>
                    <a:pt x="25" y="70"/>
                  </a:cubicBezTo>
                  <a:cubicBezTo>
                    <a:pt x="28" y="72"/>
                    <a:pt x="30" y="70"/>
                    <a:pt x="30" y="69"/>
                  </a:cubicBezTo>
                  <a:cubicBezTo>
                    <a:pt x="32" y="67"/>
                    <a:pt x="32" y="63"/>
                    <a:pt x="29" y="61"/>
                  </a:cubicBezTo>
                  <a:cubicBezTo>
                    <a:pt x="22" y="56"/>
                    <a:pt x="15" y="44"/>
                    <a:pt x="15" y="33"/>
                  </a:cubicBezTo>
                  <a:cubicBezTo>
                    <a:pt x="16" y="27"/>
                    <a:pt x="18" y="22"/>
                    <a:pt x="24" y="19"/>
                  </a:cubicBezTo>
                  <a:cubicBezTo>
                    <a:pt x="29" y="16"/>
                    <a:pt x="35" y="16"/>
                    <a:pt x="41" y="18"/>
                  </a:cubicBezTo>
                  <a:cubicBezTo>
                    <a:pt x="49" y="21"/>
                    <a:pt x="56" y="30"/>
                    <a:pt x="59" y="38"/>
                  </a:cubicBezTo>
                  <a:cubicBezTo>
                    <a:pt x="59" y="40"/>
                    <a:pt x="60" y="41"/>
                    <a:pt x="62" y="41"/>
                  </a:cubicBezTo>
                  <a:cubicBezTo>
                    <a:pt x="64" y="42"/>
                    <a:pt x="66" y="41"/>
                    <a:pt x="67" y="40"/>
                  </a:cubicBezTo>
                  <a:cubicBezTo>
                    <a:pt x="68" y="39"/>
                    <a:pt x="68" y="37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5" y="24"/>
                    <a:pt x="54" y="13"/>
                    <a:pt x="42" y="9"/>
                  </a:cubicBezTo>
                  <a:cubicBezTo>
                    <a:pt x="39" y="8"/>
                    <a:pt x="36" y="7"/>
                    <a:pt x="3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4360" y="2054"/>
              <a:ext cx="84" cy="105"/>
            </a:xfrm>
            <a:custGeom>
              <a:avLst/>
              <a:gdLst>
                <a:gd name="T0" fmla="*/ 9 w 60"/>
                <a:gd name="T1" fmla="*/ 17 h 75"/>
                <a:gd name="T2" fmla="*/ 43 w 60"/>
                <a:gd name="T3" fmla="*/ 66 h 75"/>
                <a:gd name="T4" fmla="*/ 57 w 60"/>
                <a:gd name="T5" fmla="*/ 62 h 75"/>
                <a:gd name="T6" fmla="*/ 13 w 60"/>
                <a:gd name="T7" fmla="*/ 3 h 75"/>
                <a:gd name="T8" fmla="*/ 9 w 60"/>
                <a:gd name="T9" fmla="*/ 1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5">
                  <a:moveTo>
                    <a:pt x="9" y="17"/>
                  </a:moveTo>
                  <a:cubicBezTo>
                    <a:pt x="31" y="23"/>
                    <a:pt x="37" y="47"/>
                    <a:pt x="43" y="66"/>
                  </a:cubicBezTo>
                  <a:cubicBezTo>
                    <a:pt x="45" y="75"/>
                    <a:pt x="60" y="71"/>
                    <a:pt x="57" y="62"/>
                  </a:cubicBezTo>
                  <a:cubicBezTo>
                    <a:pt x="50" y="37"/>
                    <a:pt x="40" y="10"/>
                    <a:pt x="13" y="3"/>
                  </a:cubicBezTo>
                  <a:cubicBezTo>
                    <a:pt x="4" y="0"/>
                    <a:pt x="0" y="15"/>
                    <a:pt x="9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23"/>
            <p:cNvSpPr>
              <a:spLocks noEditPoints="1"/>
            </p:cNvSpPr>
            <p:nvPr/>
          </p:nvSpPr>
          <p:spPr bwMode="auto">
            <a:xfrm>
              <a:off x="4360" y="2052"/>
              <a:ext cx="87" cy="106"/>
            </a:xfrm>
            <a:custGeom>
              <a:avLst/>
              <a:gdLst>
                <a:gd name="T0" fmla="*/ 50 w 62"/>
                <a:gd name="T1" fmla="*/ 75 h 75"/>
                <a:gd name="T2" fmla="*/ 40 w 62"/>
                <a:gd name="T3" fmla="*/ 68 h 75"/>
                <a:gd name="T4" fmla="*/ 8 w 62"/>
                <a:gd name="T5" fmla="*/ 21 h 75"/>
                <a:gd name="T6" fmla="*/ 8 w 62"/>
                <a:gd name="T7" fmla="*/ 21 h 75"/>
                <a:gd name="T8" fmla="*/ 1 w 62"/>
                <a:gd name="T9" fmla="*/ 9 h 75"/>
                <a:gd name="T10" fmla="*/ 14 w 62"/>
                <a:gd name="T11" fmla="*/ 1 h 75"/>
                <a:gd name="T12" fmla="*/ 60 w 62"/>
                <a:gd name="T13" fmla="*/ 62 h 75"/>
                <a:gd name="T14" fmla="*/ 53 w 62"/>
                <a:gd name="T15" fmla="*/ 75 h 75"/>
                <a:gd name="T16" fmla="*/ 50 w 62"/>
                <a:gd name="T17" fmla="*/ 75 h 75"/>
                <a:gd name="T18" fmla="*/ 11 w 62"/>
                <a:gd name="T19" fmla="*/ 6 h 75"/>
                <a:gd name="T20" fmla="*/ 7 w 62"/>
                <a:gd name="T21" fmla="*/ 10 h 75"/>
                <a:gd name="T22" fmla="*/ 10 w 62"/>
                <a:gd name="T23" fmla="*/ 16 h 75"/>
                <a:gd name="T24" fmla="*/ 10 w 62"/>
                <a:gd name="T25" fmla="*/ 16 h 75"/>
                <a:gd name="T26" fmla="*/ 46 w 62"/>
                <a:gd name="T27" fmla="*/ 66 h 75"/>
                <a:gd name="T28" fmla="*/ 51 w 62"/>
                <a:gd name="T29" fmla="*/ 69 h 75"/>
                <a:gd name="T30" fmla="*/ 55 w 62"/>
                <a:gd name="T31" fmla="*/ 64 h 75"/>
                <a:gd name="T32" fmla="*/ 12 w 62"/>
                <a:gd name="T33" fmla="*/ 7 h 75"/>
                <a:gd name="T34" fmla="*/ 11 w 62"/>
                <a:gd name="T35" fmla="*/ 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75">
                  <a:moveTo>
                    <a:pt x="50" y="75"/>
                  </a:moveTo>
                  <a:cubicBezTo>
                    <a:pt x="46" y="75"/>
                    <a:pt x="42" y="73"/>
                    <a:pt x="40" y="68"/>
                  </a:cubicBezTo>
                  <a:cubicBezTo>
                    <a:pt x="35" y="49"/>
                    <a:pt x="29" y="27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2" y="19"/>
                    <a:pt x="0" y="13"/>
                    <a:pt x="1" y="9"/>
                  </a:cubicBezTo>
                  <a:cubicBezTo>
                    <a:pt x="3" y="4"/>
                    <a:pt x="7" y="0"/>
                    <a:pt x="14" y="1"/>
                  </a:cubicBezTo>
                  <a:cubicBezTo>
                    <a:pt x="41" y="9"/>
                    <a:pt x="52" y="35"/>
                    <a:pt x="60" y="62"/>
                  </a:cubicBezTo>
                  <a:cubicBezTo>
                    <a:pt x="62" y="68"/>
                    <a:pt x="58" y="73"/>
                    <a:pt x="53" y="75"/>
                  </a:cubicBezTo>
                  <a:cubicBezTo>
                    <a:pt x="52" y="75"/>
                    <a:pt x="51" y="75"/>
                    <a:pt x="50" y="75"/>
                  </a:cubicBezTo>
                  <a:close/>
                  <a:moveTo>
                    <a:pt x="11" y="6"/>
                  </a:moveTo>
                  <a:cubicBezTo>
                    <a:pt x="8" y="6"/>
                    <a:pt x="7" y="10"/>
                    <a:pt x="7" y="10"/>
                  </a:cubicBezTo>
                  <a:cubicBezTo>
                    <a:pt x="6" y="10"/>
                    <a:pt x="5" y="14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3" y="22"/>
                    <a:pt x="40" y="47"/>
                    <a:pt x="46" y="66"/>
                  </a:cubicBezTo>
                  <a:cubicBezTo>
                    <a:pt x="47" y="70"/>
                    <a:pt x="51" y="69"/>
                    <a:pt x="51" y="69"/>
                  </a:cubicBezTo>
                  <a:cubicBezTo>
                    <a:pt x="53" y="69"/>
                    <a:pt x="55" y="67"/>
                    <a:pt x="55" y="64"/>
                  </a:cubicBezTo>
                  <a:cubicBezTo>
                    <a:pt x="48" y="40"/>
                    <a:pt x="38" y="14"/>
                    <a:pt x="12" y="7"/>
                  </a:cubicBezTo>
                  <a:cubicBezTo>
                    <a:pt x="12" y="6"/>
                    <a:pt x="11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3992" y="1888"/>
              <a:ext cx="118" cy="83"/>
            </a:xfrm>
            <a:custGeom>
              <a:avLst/>
              <a:gdLst>
                <a:gd name="T0" fmla="*/ 82 w 84"/>
                <a:gd name="T1" fmla="*/ 46 h 59"/>
                <a:gd name="T2" fmla="*/ 9 w 84"/>
                <a:gd name="T3" fmla="*/ 2 h 59"/>
                <a:gd name="T4" fmla="*/ 9 w 84"/>
                <a:gd name="T5" fmla="*/ 16 h 59"/>
                <a:gd name="T6" fmla="*/ 68 w 84"/>
                <a:gd name="T7" fmla="*/ 50 h 59"/>
                <a:gd name="T8" fmla="*/ 82 w 84"/>
                <a:gd name="T9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59">
                  <a:moveTo>
                    <a:pt x="82" y="46"/>
                  </a:moveTo>
                  <a:cubicBezTo>
                    <a:pt x="76" y="12"/>
                    <a:pt x="40" y="0"/>
                    <a:pt x="9" y="2"/>
                  </a:cubicBezTo>
                  <a:cubicBezTo>
                    <a:pt x="0" y="2"/>
                    <a:pt x="0" y="17"/>
                    <a:pt x="9" y="16"/>
                  </a:cubicBezTo>
                  <a:cubicBezTo>
                    <a:pt x="34" y="16"/>
                    <a:pt x="63" y="22"/>
                    <a:pt x="68" y="50"/>
                  </a:cubicBezTo>
                  <a:cubicBezTo>
                    <a:pt x="70" y="59"/>
                    <a:pt x="84" y="55"/>
                    <a:pt x="82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3990" y="1887"/>
              <a:ext cx="122" cy="83"/>
            </a:xfrm>
            <a:custGeom>
              <a:avLst/>
              <a:gdLst>
                <a:gd name="T0" fmla="*/ 75 w 87"/>
                <a:gd name="T1" fmla="*/ 59 h 59"/>
                <a:gd name="T2" fmla="*/ 72 w 87"/>
                <a:gd name="T3" fmla="*/ 59 h 59"/>
                <a:gd name="T4" fmla="*/ 66 w 87"/>
                <a:gd name="T5" fmla="*/ 52 h 59"/>
                <a:gd name="T6" fmla="*/ 10 w 87"/>
                <a:gd name="T7" fmla="*/ 20 h 59"/>
                <a:gd name="T8" fmla="*/ 10 w 87"/>
                <a:gd name="T9" fmla="*/ 20 h 59"/>
                <a:gd name="T10" fmla="*/ 0 w 87"/>
                <a:gd name="T11" fmla="*/ 11 h 59"/>
                <a:gd name="T12" fmla="*/ 10 w 87"/>
                <a:gd name="T13" fmla="*/ 0 h 59"/>
                <a:gd name="T14" fmla="*/ 14 w 87"/>
                <a:gd name="T15" fmla="*/ 0 h 59"/>
                <a:gd name="T16" fmla="*/ 86 w 87"/>
                <a:gd name="T17" fmla="*/ 47 h 59"/>
                <a:gd name="T18" fmla="*/ 86 w 87"/>
                <a:gd name="T19" fmla="*/ 47 h 59"/>
                <a:gd name="T20" fmla="*/ 83 w 87"/>
                <a:gd name="T21" fmla="*/ 56 h 59"/>
                <a:gd name="T22" fmla="*/ 75 w 87"/>
                <a:gd name="T23" fmla="*/ 59 h 59"/>
                <a:gd name="T24" fmla="*/ 15 w 87"/>
                <a:gd name="T25" fmla="*/ 15 h 59"/>
                <a:gd name="T26" fmla="*/ 72 w 87"/>
                <a:gd name="T27" fmla="*/ 51 h 59"/>
                <a:gd name="T28" fmla="*/ 74 w 87"/>
                <a:gd name="T29" fmla="*/ 53 h 59"/>
                <a:gd name="T30" fmla="*/ 79 w 87"/>
                <a:gd name="T31" fmla="*/ 52 h 59"/>
                <a:gd name="T32" fmla="*/ 81 w 87"/>
                <a:gd name="T33" fmla="*/ 48 h 59"/>
                <a:gd name="T34" fmla="*/ 81 w 87"/>
                <a:gd name="T35" fmla="*/ 48 h 59"/>
                <a:gd name="T36" fmla="*/ 10 w 87"/>
                <a:gd name="T37" fmla="*/ 5 h 59"/>
                <a:gd name="T38" fmla="*/ 6 w 87"/>
                <a:gd name="T39" fmla="*/ 11 h 59"/>
                <a:gd name="T40" fmla="*/ 10 w 87"/>
                <a:gd name="T41" fmla="*/ 15 h 59"/>
                <a:gd name="T42" fmla="*/ 10 w 87"/>
                <a:gd name="T43" fmla="*/ 15 h 59"/>
                <a:gd name="T44" fmla="*/ 15 w 87"/>
                <a:gd name="T45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59">
                  <a:moveTo>
                    <a:pt x="75" y="59"/>
                  </a:moveTo>
                  <a:cubicBezTo>
                    <a:pt x="74" y="59"/>
                    <a:pt x="73" y="59"/>
                    <a:pt x="72" y="59"/>
                  </a:cubicBezTo>
                  <a:cubicBezTo>
                    <a:pt x="69" y="58"/>
                    <a:pt x="67" y="55"/>
                    <a:pt x="66" y="52"/>
                  </a:cubicBezTo>
                  <a:cubicBezTo>
                    <a:pt x="61" y="23"/>
                    <a:pt x="2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1"/>
                  </a:cubicBezTo>
                  <a:cubicBezTo>
                    <a:pt x="0" y="6"/>
                    <a:pt x="3" y="0"/>
                    <a:pt x="10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44" y="0"/>
                    <a:pt x="80" y="12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50"/>
                    <a:pt x="85" y="54"/>
                    <a:pt x="83" y="56"/>
                  </a:cubicBezTo>
                  <a:cubicBezTo>
                    <a:pt x="80" y="58"/>
                    <a:pt x="78" y="59"/>
                    <a:pt x="75" y="59"/>
                  </a:cubicBezTo>
                  <a:close/>
                  <a:moveTo>
                    <a:pt x="15" y="15"/>
                  </a:moveTo>
                  <a:cubicBezTo>
                    <a:pt x="47" y="15"/>
                    <a:pt x="67" y="28"/>
                    <a:pt x="72" y="51"/>
                  </a:cubicBezTo>
                  <a:cubicBezTo>
                    <a:pt x="72" y="52"/>
                    <a:pt x="73" y="53"/>
                    <a:pt x="74" y="53"/>
                  </a:cubicBezTo>
                  <a:cubicBezTo>
                    <a:pt x="75" y="54"/>
                    <a:pt x="77" y="54"/>
                    <a:pt x="79" y="52"/>
                  </a:cubicBezTo>
                  <a:cubicBezTo>
                    <a:pt x="80" y="51"/>
                    <a:pt x="81" y="50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4" y="15"/>
                    <a:pt x="40" y="4"/>
                    <a:pt x="10" y="5"/>
                  </a:cubicBezTo>
                  <a:cubicBezTo>
                    <a:pt x="7" y="6"/>
                    <a:pt x="6" y="9"/>
                    <a:pt x="6" y="11"/>
                  </a:cubicBezTo>
                  <a:cubicBezTo>
                    <a:pt x="6" y="11"/>
                    <a:pt x="6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3" y="15"/>
                    <a:pt x="1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4148" y="1343"/>
              <a:ext cx="941" cy="1059"/>
            </a:xfrm>
            <a:custGeom>
              <a:avLst/>
              <a:gdLst>
                <a:gd name="T0" fmla="*/ 18 w 670"/>
                <a:gd name="T1" fmla="*/ 162 h 754"/>
                <a:gd name="T2" fmla="*/ 332 w 670"/>
                <a:gd name="T3" fmla="*/ 107 h 754"/>
                <a:gd name="T4" fmla="*/ 576 w 670"/>
                <a:gd name="T5" fmla="*/ 299 h 754"/>
                <a:gd name="T6" fmla="*/ 632 w 670"/>
                <a:gd name="T7" fmla="*/ 546 h 754"/>
                <a:gd name="T8" fmla="*/ 508 w 670"/>
                <a:gd name="T9" fmla="*/ 737 h 754"/>
                <a:gd name="T10" fmla="*/ 515 w 670"/>
                <a:gd name="T11" fmla="*/ 750 h 754"/>
                <a:gd name="T12" fmla="*/ 646 w 670"/>
                <a:gd name="T13" fmla="*/ 550 h 754"/>
                <a:gd name="T14" fmla="*/ 578 w 670"/>
                <a:gd name="T15" fmla="*/ 274 h 754"/>
                <a:gd name="T16" fmla="*/ 7 w 670"/>
                <a:gd name="T17" fmla="*/ 151 h 754"/>
                <a:gd name="T18" fmla="*/ 18 w 670"/>
                <a:gd name="T19" fmla="*/ 1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0" h="754">
                  <a:moveTo>
                    <a:pt x="18" y="162"/>
                  </a:moveTo>
                  <a:cubicBezTo>
                    <a:pt x="107" y="87"/>
                    <a:pt x="223" y="67"/>
                    <a:pt x="332" y="107"/>
                  </a:cubicBezTo>
                  <a:cubicBezTo>
                    <a:pt x="439" y="146"/>
                    <a:pt x="517" y="201"/>
                    <a:pt x="576" y="299"/>
                  </a:cubicBezTo>
                  <a:cubicBezTo>
                    <a:pt x="622" y="376"/>
                    <a:pt x="653" y="457"/>
                    <a:pt x="632" y="546"/>
                  </a:cubicBezTo>
                  <a:cubicBezTo>
                    <a:pt x="616" y="617"/>
                    <a:pt x="580" y="707"/>
                    <a:pt x="508" y="737"/>
                  </a:cubicBezTo>
                  <a:cubicBezTo>
                    <a:pt x="499" y="741"/>
                    <a:pt x="506" y="754"/>
                    <a:pt x="515" y="750"/>
                  </a:cubicBezTo>
                  <a:cubicBezTo>
                    <a:pt x="591" y="718"/>
                    <a:pt x="629" y="625"/>
                    <a:pt x="646" y="550"/>
                  </a:cubicBezTo>
                  <a:cubicBezTo>
                    <a:pt x="670" y="450"/>
                    <a:pt x="633" y="359"/>
                    <a:pt x="578" y="274"/>
                  </a:cubicBezTo>
                  <a:cubicBezTo>
                    <a:pt x="458" y="89"/>
                    <a:pt x="189" y="0"/>
                    <a:pt x="7" y="151"/>
                  </a:cubicBezTo>
                  <a:cubicBezTo>
                    <a:pt x="0" y="158"/>
                    <a:pt x="10" y="168"/>
                    <a:pt x="18" y="1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27"/>
            <p:cNvSpPr>
              <a:spLocks noEditPoints="1"/>
            </p:cNvSpPr>
            <p:nvPr/>
          </p:nvSpPr>
          <p:spPr bwMode="auto">
            <a:xfrm>
              <a:off x="4149" y="1429"/>
              <a:ext cx="938" cy="973"/>
            </a:xfrm>
            <a:custGeom>
              <a:avLst/>
              <a:gdLst>
                <a:gd name="T0" fmla="*/ 511 w 668"/>
                <a:gd name="T1" fmla="*/ 693 h 693"/>
                <a:gd name="T2" fmla="*/ 501 w 668"/>
                <a:gd name="T3" fmla="*/ 686 h 693"/>
                <a:gd name="T4" fmla="*/ 506 w 668"/>
                <a:gd name="T5" fmla="*/ 674 h 693"/>
                <a:gd name="T6" fmla="*/ 628 w 668"/>
                <a:gd name="T7" fmla="*/ 485 h 693"/>
                <a:gd name="T8" fmla="*/ 572 w 668"/>
                <a:gd name="T9" fmla="*/ 239 h 693"/>
                <a:gd name="T10" fmla="*/ 330 w 668"/>
                <a:gd name="T11" fmla="*/ 49 h 693"/>
                <a:gd name="T12" fmla="*/ 18 w 668"/>
                <a:gd name="T13" fmla="*/ 103 h 693"/>
                <a:gd name="T14" fmla="*/ 18 w 668"/>
                <a:gd name="T15" fmla="*/ 103 h 693"/>
                <a:gd name="T16" fmla="*/ 3 w 668"/>
                <a:gd name="T17" fmla="*/ 101 h 693"/>
                <a:gd name="T18" fmla="*/ 4 w 668"/>
                <a:gd name="T19" fmla="*/ 88 h 693"/>
                <a:gd name="T20" fmla="*/ 277 w 668"/>
                <a:gd name="T21" fmla="*/ 15 h 693"/>
                <a:gd name="T22" fmla="*/ 579 w 668"/>
                <a:gd name="T23" fmla="*/ 212 h 693"/>
                <a:gd name="T24" fmla="*/ 648 w 668"/>
                <a:gd name="T25" fmla="*/ 490 h 693"/>
                <a:gd name="T26" fmla="*/ 515 w 668"/>
                <a:gd name="T27" fmla="*/ 692 h 693"/>
                <a:gd name="T28" fmla="*/ 511 w 668"/>
                <a:gd name="T29" fmla="*/ 693 h 693"/>
                <a:gd name="T30" fmla="*/ 220 w 668"/>
                <a:gd name="T31" fmla="*/ 24 h 693"/>
                <a:gd name="T32" fmla="*/ 332 w 668"/>
                <a:gd name="T33" fmla="*/ 43 h 693"/>
                <a:gd name="T34" fmla="*/ 577 w 668"/>
                <a:gd name="T35" fmla="*/ 236 h 693"/>
                <a:gd name="T36" fmla="*/ 634 w 668"/>
                <a:gd name="T37" fmla="*/ 486 h 693"/>
                <a:gd name="T38" fmla="*/ 508 w 668"/>
                <a:gd name="T39" fmla="*/ 679 h 693"/>
                <a:gd name="T40" fmla="*/ 506 w 668"/>
                <a:gd name="T41" fmla="*/ 683 h 693"/>
                <a:gd name="T42" fmla="*/ 513 w 668"/>
                <a:gd name="T43" fmla="*/ 687 h 693"/>
                <a:gd name="T44" fmla="*/ 643 w 668"/>
                <a:gd name="T45" fmla="*/ 489 h 693"/>
                <a:gd name="T46" fmla="*/ 574 w 668"/>
                <a:gd name="T47" fmla="*/ 215 h 693"/>
                <a:gd name="T48" fmla="*/ 276 w 668"/>
                <a:gd name="T49" fmla="*/ 20 h 693"/>
                <a:gd name="T50" fmla="*/ 8 w 668"/>
                <a:gd name="T51" fmla="*/ 93 h 693"/>
                <a:gd name="T52" fmla="*/ 7 w 668"/>
                <a:gd name="T53" fmla="*/ 98 h 693"/>
                <a:gd name="T54" fmla="*/ 15 w 668"/>
                <a:gd name="T55" fmla="*/ 99 h 693"/>
                <a:gd name="T56" fmla="*/ 15 w 668"/>
                <a:gd name="T57" fmla="*/ 99 h 693"/>
                <a:gd name="T58" fmla="*/ 220 w 668"/>
                <a:gd name="T59" fmla="*/ 24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693">
                  <a:moveTo>
                    <a:pt x="511" y="693"/>
                  </a:moveTo>
                  <a:cubicBezTo>
                    <a:pt x="506" y="693"/>
                    <a:pt x="502" y="689"/>
                    <a:pt x="501" y="686"/>
                  </a:cubicBezTo>
                  <a:cubicBezTo>
                    <a:pt x="499" y="681"/>
                    <a:pt x="501" y="676"/>
                    <a:pt x="506" y="674"/>
                  </a:cubicBezTo>
                  <a:cubicBezTo>
                    <a:pt x="582" y="642"/>
                    <a:pt x="615" y="542"/>
                    <a:pt x="628" y="485"/>
                  </a:cubicBezTo>
                  <a:cubicBezTo>
                    <a:pt x="646" y="408"/>
                    <a:pt x="629" y="333"/>
                    <a:pt x="572" y="239"/>
                  </a:cubicBezTo>
                  <a:cubicBezTo>
                    <a:pt x="517" y="148"/>
                    <a:pt x="443" y="90"/>
                    <a:pt x="330" y="49"/>
                  </a:cubicBezTo>
                  <a:cubicBezTo>
                    <a:pt x="222" y="10"/>
                    <a:pt x="106" y="30"/>
                    <a:pt x="18" y="103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3" y="107"/>
                    <a:pt x="7" y="106"/>
                    <a:pt x="3" y="101"/>
                  </a:cubicBezTo>
                  <a:cubicBezTo>
                    <a:pt x="0" y="97"/>
                    <a:pt x="0" y="92"/>
                    <a:pt x="4" y="88"/>
                  </a:cubicBezTo>
                  <a:cubicBezTo>
                    <a:pt x="79" y="26"/>
                    <a:pt x="176" y="0"/>
                    <a:pt x="277" y="15"/>
                  </a:cubicBezTo>
                  <a:cubicBezTo>
                    <a:pt x="396" y="33"/>
                    <a:pt x="512" y="108"/>
                    <a:pt x="579" y="212"/>
                  </a:cubicBezTo>
                  <a:cubicBezTo>
                    <a:pt x="647" y="317"/>
                    <a:pt x="668" y="403"/>
                    <a:pt x="648" y="490"/>
                  </a:cubicBezTo>
                  <a:cubicBezTo>
                    <a:pt x="634" y="550"/>
                    <a:pt x="599" y="657"/>
                    <a:pt x="515" y="692"/>
                  </a:cubicBezTo>
                  <a:cubicBezTo>
                    <a:pt x="514" y="692"/>
                    <a:pt x="512" y="693"/>
                    <a:pt x="511" y="693"/>
                  </a:cubicBezTo>
                  <a:close/>
                  <a:moveTo>
                    <a:pt x="220" y="24"/>
                  </a:moveTo>
                  <a:cubicBezTo>
                    <a:pt x="257" y="24"/>
                    <a:pt x="295" y="30"/>
                    <a:pt x="332" y="43"/>
                  </a:cubicBezTo>
                  <a:cubicBezTo>
                    <a:pt x="446" y="85"/>
                    <a:pt x="521" y="144"/>
                    <a:pt x="577" y="236"/>
                  </a:cubicBezTo>
                  <a:cubicBezTo>
                    <a:pt x="634" y="331"/>
                    <a:pt x="652" y="408"/>
                    <a:pt x="634" y="486"/>
                  </a:cubicBezTo>
                  <a:cubicBezTo>
                    <a:pt x="621" y="544"/>
                    <a:pt x="587" y="646"/>
                    <a:pt x="508" y="679"/>
                  </a:cubicBezTo>
                  <a:cubicBezTo>
                    <a:pt x="505" y="680"/>
                    <a:pt x="505" y="682"/>
                    <a:pt x="506" y="683"/>
                  </a:cubicBezTo>
                  <a:cubicBezTo>
                    <a:pt x="507" y="686"/>
                    <a:pt x="510" y="688"/>
                    <a:pt x="513" y="687"/>
                  </a:cubicBezTo>
                  <a:cubicBezTo>
                    <a:pt x="594" y="652"/>
                    <a:pt x="629" y="548"/>
                    <a:pt x="643" y="489"/>
                  </a:cubicBezTo>
                  <a:cubicBezTo>
                    <a:pt x="662" y="403"/>
                    <a:pt x="641" y="318"/>
                    <a:pt x="574" y="215"/>
                  </a:cubicBezTo>
                  <a:cubicBezTo>
                    <a:pt x="508" y="113"/>
                    <a:pt x="394" y="38"/>
                    <a:pt x="276" y="20"/>
                  </a:cubicBezTo>
                  <a:cubicBezTo>
                    <a:pt x="177" y="5"/>
                    <a:pt x="81" y="31"/>
                    <a:pt x="8" y="93"/>
                  </a:cubicBezTo>
                  <a:cubicBezTo>
                    <a:pt x="5" y="95"/>
                    <a:pt x="7" y="97"/>
                    <a:pt x="7" y="98"/>
                  </a:cubicBezTo>
                  <a:cubicBezTo>
                    <a:pt x="9" y="100"/>
                    <a:pt x="12" y="101"/>
                    <a:pt x="15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74" y="49"/>
                    <a:pt x="146" y="24"/>
                    <a:pt x="220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4127" y="3211"/>
              <a:ext cx="882" cy="175"/>
            </a:xfrm>
            <a:custGeom>
              <a:avLst/>
              <a:gdLst>
                <a:gd name="T0" fmla="*/ 4 w 628"/>
                <a:gd name="T1" fmla="*/ 16 h 124"/>
                <a:gd name="T2" fmla="*/ 223 w 628"/>
                <a:gd name="T3" fmla="*/ 104 h 124"/>
                <a:gd name="T4" fmla="*/ 619 w 628"/>
                <a:gd name="T5" fmla="*/ 123 h 124"/>
                <a:gd name="T6" fmla="*/ 619 w 628"/>
                <a:gd name="T7" fmla="*/ 108 h 124"/>
                <a:gd name="T8" fmla="*/ 286 w 628"/>
                <a:gd name="T9" fmla="*/ 94 h 124"/>
                <a:gd name="T10" fmla="*/ 17 w 628"/>
                <a:gd name="T11" fmla="*/ 8 h 124"/>
                <a:gd name="T12" fmla="*/ 4 w 628"/>
                <a:gd name="T13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8" h="124">
                  <a:moveTo>
                    <a:pt x="4" y="16"/>
                  </a:moveTo>
                  <a:cubicBezTo>
                    <a:pt x="43" y="87"/>
                    <a:pt x="151" y="96"/>
                    <a:pt x="223" y="104"/>
                  </a:cubicBezTo>
                  <a:cubicBezTo>
                    <a:pt x="354" y="118"/>
                    <a:pt x="487" y="113"/>
                    <a:pt x="619" y="123"/>
                  </a:cubicBezTo>
                  <a:cubicBezTo>
                    <a:pt x="628" y="124"/>
                    <a:pt x="628" y="109"/>
                    <a:pt x="619" y="108"/>
                  </a:cubicBezTo>
                  <a:cubicBezTo>
                    <a:pt x="508" y="100"/>
                    <a:pt x="397" y="101"/>
                    <a:pt x="286" y="94"/>
                  </a:cubicBezTo>
                  <a:cubicBezTo>
                    <a:pt x="207" y="89"/>
                    <a:pt x="61" y="89"/>
                    <a:pt x="17" y="8"/>
                  </a:cubicBezTo>
                  <a:cubicBezTo>
                    <a:pt x="12" y="0"/>
                    <a:pt x="0" y="7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29"/>
            <p:cNvSpPr>
              <a:spLocks noEditPoints="1"/>
            </p:cNvSpPr>
            <p:nvPr/>
          </p:nvSpPr>
          <p:spPr bwMode="auto">
            <a:xfrm>
              <a:off x="4125" y="3211"/>
              <a:ext cx="885" cy="178"/>
            </a:xfrm>
            <a:custGeom>
              <a:avLst/>
              <a:gdLst>
                <a:gd name="T0" fmla="*/ 621 w 630"/>
                <a:gd name="T1" fmla="*/ 126 h 126"/>
                <a:gd name="T2" fmla="*/ 620 w 630"/>
                <a:gd name="T3" fmla="*/ 126 h 126"/>
                <a:gd name="T4" fmla="*/ 444 w 630"/>
                <a:gd name="T5" fmla="*/ 118 h 126"/>
                <a:gd name="T6" fmla="*/ 224 w 630"/>
                <a:gd name="T7" fmla="*/ 106 h 126"/>
                <a:gd name="T8" fmla="*/ 216 w 630"/>
                <a:gd name="T9" fmla="*/ 106 h 126"/>
                <a:gd name="T10" fmla="*/ 3 w 630"/>
                <a:gd name="T11" fmla="*/ 17 h 126"/>
                <a:gd name="T12" fmla="*/ 3 w 630"/>
                <a:gd name="T13" fmla="*/ 17 h 126"/>
                <a:gd name="T14" fmla="*/ 7 w 630"/>
                <a:gd name="T15" fmla="*/ 3 h 126"/>
                <a:gd name="T16" fmla="*/ 21 w 630"/>
                <a:gd name="T17" fmla="*/ 7 h 126"/>
                <a:gd name="T18" fmla="*/ 264 w 630"/>
                <a:gd name="T19" fmla="*/ 90 h 126"/>
                <a:gd name="T20" fmla="*/ 287 w 630"/>
                <a:gd name="T21" fmla="*/ 91 h 126"/>
                <a:gd name="T22" fmla="*/ 441 w 630"/>
                <a:gd name="T23" fmla="*/ 98 h 126"/>
                <a:gd name="T24" fmla="*/ 620 w 630"/>
                <a:gd name="T25" fmla="*/ 106 h 126"/>
                <a:gd name="T26" fmla="*/ 630 w 630"/>
                <a:gd name="T27" fmla="*/ 117 h 126"/>
                <a:gd name="T28" fmla="*/ 621 w 630"/>
                <a:gd name="T29" fmla="*/ 126 h 126"/>
                <a:gd name="T30" fmla="*/ 8 w 630"/>
                <a:gd name="T31" fmla="*/ 14 h 126"/>
                <a:gd name="T32" fmla="*/ 216 w 630"/>
                <a:gd name="T33" fmla="*/ 100 h 126"/>
                <a:gd name="T34" fmla="*/ 224 w 630"/>
                <a:gd name="T35" fmla="*/ 101 h 126"/>
                <a:gd name="T36" fmla="*/ 444 w 630"/>
                <a:gd name="T37" fmla="*/ 113 h 126"/>
                <a:gd name="T38" fmla="*/ 620 w 630"/>
                <a:gd name="T39" fmla="*/ 120 h 126"/>
                <a:gd name="T40" fmla="*/ 621 w 630"/>
                <a:gd name="T41" fmla="*/ 120 h 126"/>
                <a:gd name="T42" fmla="*/ 624 w 630"/>
                <a:gd name="T43" fmla="*/ 117 h 126"/>
                <a:gd name="T44" fmla="*/ 620 w 630"/>
                <a:gd name="T45" fmla="*/ 111 h 126"/>
                <a:gd name="T46" fmla="*/ 441 w 630"/>
                <a:gd name="T47" fmla="*/ 103 h 126"/>
                <a:gd name="T48" fmla="*/ 287 w 630"/>
                <a:gd name="T49" fmla="*/ 97 h 126"/>
                <a:gd name="T50" fmla="*/ 264 w 630"/>
                <a:gd name="T51" fmla="*/ 96 h 126"/>
                <a:gd name="T52" fmla="*/ 16 w 630"/>
                <a:gd name="T53" fmla="*/ 9 h 126"/>
                <a:gd name="T54" fmla="*/ 10 w 630"/>
                <a:gd name="T55" fmla="*/ 8 h 126"/>
                <a:gd name="T56" fmla="*/ 8 w 630"/>
                <a:gd name="T57" fmla="*/ 1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0" h="126">
                  <a:moveTo>
                    <a:pt x="621" y="126"/>
                  </a:moveTo>
                  <a:cubicBezTo>
                    <a:pt x="620" y="126"/>
                    <a:pt x="620" y="126"/>
                    <a:pt x="620" y="126"/>
                  </a:cubicBezTo>
                  <a:cubicBezTo>
                    <a:pt x="561" y="121"/>
                    <a:pt x="502" y="120"/>
                    <a:pt x="444" y="118"/>
                  </a:cubicBezTo>
                  <a:cubicBezTo>
                    <a:pt x="372" y="116"/>
                    <a:pt x="297" y="114"/>
                    <a:pt x="224" y="106"/>
                  </a:cubicBezTo>
                  <a:cubicBezTo>
                    <a:pt x="216" y="106"/>
                    <a:pt x="216" y="106"/>
                    <a:pt x="216" y="106"/>
                  </a:cubicBezTo>
                  <a:cubicBezTo>
                    <a:pt x="142" y="98"/>
                    <a:pt x="41" y="8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1"/>
                    <a:pt x="3" y="5"/>
                    <a:pt x="7" y="3"/>
                  </a:cubicBezTo>
                  <a:cubicBezTo>
                    <a:pt x="11" y="0"/>
                    <a:pt x="17" y="1"/>
                    <a:pt x="21" y="7"/>
                  </a:cubicBezTo>
                  <a:cubicBezTo>
                    <a:pt x="60" y="79"/>
                    <a:pt x="183" y="86"/>
                    <a:pt x="264" y="90"/>
                  </a:cubicBezTo>
                  <a:cubicBezTo>
                    <a:pt x="272" y="90"/>
                    <a:pt x="280" y="91"/>
                    <a:pt x="287" y="91"/>
                  </a:cubicBezTo>
                  <a:cubicBezTo>
                    <a:pt x="338" y="95"/>
                    <a:pt x="390" y="96"/>
                    <a:pt x="441" y="98"/>
                  </a:cubicBezTo>
                  <a:cubicBezTo>
                    <a:pt x="500" y="99"/>
                    <a:pt x="560" y="101"/>
                    <a:pt x="620" y="106"/>
                  </a:cubicBezTo>
                  <a:cubicBezTo>
                    <a:pt x="627" y="106"/>
                    <a:pt x="630" y="112"/>
                    <a:pt x="630" y="117"/>
                  </a:cubicBezTo>
                  <a:cubicBezTo>
                    <a:pt x="629" y="123"/>
                    <a:pt x="626" y="126"/>
                    <a:pt x="621" y="126"/>
                  </a:cubicBezTo>
                  <a:close/>
                  <a:moveTo>
                    <a:pt x="8" y="14"/>
                  </a:moveTo>
                  <a:cubicBezTo>
                    <a:pt x="45" y="82"/>
                    <a:pt x="144" y="92"/>
                    <a:pt x="216" y="100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97" y="109"/>
                    <a:pt x="372" y="111"/>
                    <a:pt x="444" y="113"/>
                  </a:cubicBezTo>
                  <a:cubicBezTo>
                    <a:pt x="502" y="114"/>
                    <a:pt x="562" y="116"/>
                    <a:pt x="620" y="120"/>
                  </a:cubicBezTo>
                  <a:cubicBezTo>
                    <a:pt x="620" y="120"/>
                    <a:pt x="620" y="120"/>
                    <a:pt x="621" y="120"/>
                  </a:cubicBezTo>
                  <a:cubicBezTo>
                    <a:pt x="624" y="120"/>
                    <a:pt x="624" y="118"/>
                    <a:pt x="624" y="117"/>
                  </a:cubicBezTo>
                  <a:cubicBezTo>
                    <a:pt x="624" y="115"/>
                    <a:pt x="623" y="111"/>
                    <a:pt x="620" y="111"/>
                  </a:cubicBezTo>
                  <a:cubicBezTo>
                    <a:pt x="560" y="107"/>
                    <a:pt x="499" y="105"/>
                    <a:pt x="441" y="103"/>
                  </a:cubicBezTo>
                  <a:cubicBezTo>
                    <a:pt x="390" y="102"/>
                    <a:pt x="338" y="100"/>
                    <a:pt x="287" y="97"/>
                  </a:cubicBezTo>
                  <a:cubicBezTo>
                    <a:pt x="280" y="96"/>
                    <a:pt x="272" y="96"/>
                    <a:pt x="264" y="96"/>
                  </a:cubicBezTo>
                  <a:cubicBezTo>
                    <a:pt x="181" y="91"/>
                    <a:pt x="57" y="84"/>
                    <a:pt x="16" y="9"/>
                  </a:cubicBezTo>
                  <a:cubicBezTo>
                    <a:pt x="14" y="6"/>
                    <a:pt x="10" y="7"/>
                    <a:pt x="10" y="8"/>
                  </a:cubicBezTo>
                  <a:cubicBezTo>
                    <a:pt x="8" y="9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2570" y="1565"/>
              <a:ext cx="1372" cy="2756"/>
            </a:xfrm>
            <a:custGeom>
              <a:avLst/>
              <a:gdLst>
                <a:gd name="T0" fmla="*/ 977 w 977"/>
                <a:gd name="T1" fmla="*/ 941 h 1962"/>
                <a:gd name="T2" fmla="*/ 620 w 977"/>
                <a:gd name="T3" fmla="*/ 326 h 1962"/>
                <a:gd name="T4" fmla="*/ 454 w 977"/>
                <a:gd name="T5" fmla="*/ 50 h 1962"/>
                <a:gd name="T6" fmla="*/ 255 w 977"/>
                <a:gd name="T7" fmla="*/ 37 h 1962"/>
                <a:gd name="T8" fmla="*/ 40 w 977"/>
                <a:gd name="T9" fmla="*/ 508 h 1962"/>
                <a:gd name="T10" fmla="*/ 266 w 977"/>
                <a:gd name="T11" fmla="*/ 1085 h 1962"/>
                <a:gd name="T12" fmla="*/ 393 w 977"/>
                <a:gd name="T13" fmla="*/ 1489 h 1962"/>
                <a:gd name="T14" fmla="*/ 387 w 977"/>
                <a:gd name="T15" fmla="*/ 1946 h 1962"/>
                <a:gd name="T16" fmla="*/ 400 w 977"/>
                <a:gd name="T17" fmla="*/ 1954 h 1962"/>
                <a:gd name="T18" fmla="*/ 432 w 977"/>
                <a:gd name="T19" fmla="*/ 1678 h 1962"/>
                <a:gd name="T20" fmla="*/ 382 w 977"/>
                <a:gd name="T21" fmla="*/ 1371 h 1962"/>
                <a:gd name="T22" fmla="*/ 147 w 977"/>
                <a:gd name="T23" fmla="*/ 810 h 1962"/>
                <a:gd name="T24" fmla="*/ 114 w 977"/>
                <a:gd name="T25" fmla="*/ 190 h 1962"/>
                <a:gd name="T26" fmla="*/ 393 w 977"/>
                <a:gd name="T27" fmla="*/ 36 h 1962"/>
                <a:gd name="T28" fmla="*/ 596 w 977"/>
                <a:gd name="T29" fmla="*/ 314 h 1962"/>
                <a:gd name="T30" fmla="*/ 968 w 977"/>
                <a:gd name="T31" fmla="*/ 955 h 1962"/>
                <a:gd name="T32" fmla="*/ 977 w 977"/>
                <a:gd name="T33" fmla="*/ 941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7" h="1962">
                  <a:moveTo>
                    <a:pt x="977" y="941"/>
                  </a:moveTo>
                  <a:cubicBezTo>
                    <a:pt x="865" y="732"/>
                    <a:pt x="732" y="535"/>
                    <a:pt x="620" y="326"/>
                  </a:cubicBezTo>
                  <a:cubicBezTo>
                    <a:pt x="572" y="238"/>
                    <a:pt x="538" y="112"/>
                    <a:pt x="454" y="50"/>
                  </a:cubicBezTo>
                  <a:cubicBezTo>
                    <a:pt x="395" y="6"/>
                    <a:pt x="321" y="6"/>
                    <a:pt x="255" y="37"/>
                  </a:cubicBezTo>
                  <a:cubicBezTo>
                    <a:pt x="81" y="117"/>
                    <a:pt x="19" y="331"/>
                    <a:pt x="40" y="508"/>
                  </a:cubicBezTo>
                  <a:cubicBezTo>
                    <a:pt x="65" y="719"/>
                    <a:pt x="179" y="896"/>
                    <a:pt x="266" y="1085"/>
                  </a:cubicBezTo>
                  <a:cubicBezTo>
                    <a:pt x="325" y="1214"/>
                    <a:pt x="367" y="1350"/>
                    <a:pt x="393" y="1489"/>
                  </a:cubicBezTo>
                  <a:cubicBezTo>
                    <a:pt x="419" y="1628"/>
                    <a:pt x="454" y="1815"/>
                    <a:pt x="387" y="1946"/>
                  </a:cubicBezTo>
                  <a:cubicBezTo>
                    <a:pt x="383" y="1955"/>
                    <a:pt x="396" y="1962"/>
                    <a:pt x="400" y="1954"/>
                  </a:cubicBezTo>
                  <a:cubicBezTo>
                    <a:pt x="444" y="1868"/>
                    <a:pt x="439" y="1771"/>
                    <a:pt x="432" y="1678"/>
                  </a:cubicBezTo>
                  <a:cubicBezTo>
                    <a:pt x="425" y="1574"/>
                    <a:pt x="408" y="1471"/>
                    <a:pt x="382" y="1371"/>
                  </a:cubicBezTo>
                  <a:cubicBezTo>
                    <a:pt x="331" y="1170"/>
                    <a:pt x="230" y="998"/>
                    <a:pt x="147" y="810"/>
                  </a:cubicBezTo>
                  <a:cubicBezTo>
                    <a:pt x="61" y="617"/>
                    <a:pt x="0" y="386"/>
                    <a:pt x="114" y="190"/>
                  </a:cubicBezTo>
                  <a:cubicBezTo>
                    <a:pt x="167" y="101"/>
                    <a:pt x="279" y="0"/>
                    <a:pt x="393" y="36"/>
                  </a:cubicBezTo>
                  <a:cubicBezTo>
                    <a:pt x="507" y="71"/>
                    <a:pt x="546" y="220"/>
                    <a:pt x="596" y="314"/>
                  </a:cubicBezTo>
                  <a:cubicBezTo>
                    <a:pt x="712" y="532"/>
                    <a:pt x="852" y="737"/>
                    <a:pt x="968" y="955"/>
                  </a:cubicBezTo>
                  <a:cubicBezTo>
                    <a:pt x="968" y="949"/>
                    <a:pt x="971" y="944"/>
                    <a:pt x="977" y="9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2593" y="1564"/>
              <a:ext cx="1352" cy="2755"/>
            </a:xfrm>
            <a:custGeom>
              <a:avLst/>
              <a:gdLst>
                <a:gd name="T0" fmla="*/ 954 w 963"/>
                <a:gd name="T1" fmla="*/ 955 h 1961"/>
                <a:gd name="T2" fmla="*/ 768 w 963"/>
                <a:gd name="T3" fmla="*/ 634 h 1961"/>
                <a:gd name="T4" fmla="*/ 583 w 963"/>
                <a:gd name="T5" fmla="*/ 314 h 1961"/>
                <a:gd name="T6" fmla="*/ 550 w 963"/>
                <a:gd name="T7" fmla="*/ 246 h 1961"/>
                <a:gd name="T8" fmla="*/ 378 w 963"/>
                <a:gd name="T9" fmla="*/ 34 h 1961"/>
                <a:gd name="T10" fmla="*/ 96 w 963"/>
                <a:gd name="T11" fmla="*/ 190 h 1961"/>
                <a:gd name="T12" fmla="*/ 128 w 963"/>
                <a:gd name="T13" fmla="*/ 813 h 1961"/>
                <a:gd name="T14" fmla="*/ 202 w 963"/>
                <a:gd name="T15" fmla="*/ 970 h 1961"/>
                <a:gd name="T16" fmla="*/ 364 w 963"/>
                <a:gd name="T17" fmla="*/ 1372 h 1961"/>
                <a:gd name="T18" fmla="*/ 413 w 963"/>
                <a:gd name="T19" fmla="*/ 1679 h 1961"/>
                <a:gd name="T20" fmla="*/ 382 w 963"/>
                <a:gd name="T21" fmla="*/ 1953 h 1961"/>
                <a:gd name="T22" fmla="*/ 379 w 963"/>
                <a:gd name="T23" fmla="*/ 1956 h 1961"/>
                <a:gd name="T24" fmla="*/ 374 w 963"/>
                <a:gd name="T25" fmla="*/ 1953 h 1961"/>
                <a:gd name="T26" fmla="*/ 374 w 963"/>
                <a:gd name="T27" fmla="*/ 1948 h 1961"/>
                <a:gd name="T28" fmla="*/ 380 w 963"/>
                <a:gd name="T29" fmla="*/ 1491 h 1961"/>
                <a:gd name="T30" fmla="*/ 380 w 963"/>
                <a:gd name="T31" fmla="*/ 1490 h 1961"/>
                <a:gd name="T32" fmla="*/ 252 w 963"/>
                <a:gd name="T33" fmla="*/ 1084 h 1961"/>
                <a:gd name="T34" fmla="*/ 187 w 963"/>
                <a:gd name="T35" fmla="*/ 951 h 1961"/>
                <a:gd name="T36" fmla="*/ 27 w 963"/>
                <a:gd name="T37" fmla="*/ 509 h 1961"/>
                <a:gd name="T38" fmla="*/ 241 w 963"/>
                <a:gd name="T39" fmla="*/ 40 h 1961"/>
                <a:gd name="T40" fmla="*/ 332 w 963"/>
                <a:gd name="T41" fmla="*/ 19 h 1961"/>
                <a:gd name="T42" fmla="*/ 437 w 963"/>
                <a:gd name="T43" fmla="*/ 53 h 1961"/>
                <a:gd name="T44" fmla="*/ 563 w 963"/>
                <a:gd name="T45" fmla="*/ 247 h 1961"/>
                <a:gd name="T46" fmla="*/ 601 w 963"/>
                <a:gd name="T47" fmla="*/ 328 h 1961"/>
                <a:gd name="T48" fmla="*/ 776 w 963"/>
                <a:gd name="T49" fmla="*/ 629 h 1961"/>
                <a:gd name="T50" fmla="*/ 959 w 963"/>
                <a:gd name="T51" fmla="*/ 944 h 1961"/>
                <a:gd name="T52" fmla="*/ 963 w 963"/>
                <a:gd name="T53" fmla="*/ 941 h 1961"/>
                <a:gd name="T54" fmla="*/ 781 w 963"/>
                <a:gd name="T55" fmla="*/ 626 h 1961"/>
                <a:gd name="T56" fmla="*/ 606 w 963"/>
                <a:gd name="T57" fmla="*/ 326 h 1961"/>
                <a:gd name="T58" fmla="*/ 568 w 963"/>
                <a:gd name="T59" fmla="*/ 245 h 1961"/>
                <a:gd name="T60" fmla="*/ 440 w 963"/>
                <a:gd name="T61" fmla="*/ 49 h 1961"/>
                <a:gd name="T62" fmla="*/ 238 w 963"/>
                <a:gd name="T63" fmla="*/ 35 h 1961"/>
                <a:gd name="T64" fmla="*/ 21 w 963"/>
                <a:gd name="T65" fmla="*/ 509 h 1961"/>
                <a:gd name="T66" fmla="*/ 182 w 963"/>
                <a:gd name="T67" fmla="*/ 954 h 1961"/>
                <a:gd name="T68" fmla="*/ 247 w 963"/>
                <a:gd name="T69" fmla="*/ 1087 h 1961"/>
                <a:gd name="T70" fmla="*/ 374 w 963"/>
                <a:gd name="T71" fmla="*/ 1491 h 1961"/>
                <a:gd name="T72" fmla="*/ 375 w 963"/>
                <a:gd name="T73" fmla="*/ 1492 h 1961"/>
                <a:gd name="T74" fmla="*/ 369 w 963"/>
                <a:gd name="T75" fmla="*/ 1946 h 1961"/>
                <a:gd name="T76" fmla="*/ 369 w 963"/>
                <a:gd name="T77" fmla="*/ 1956 h 1961"/>
                <a:gd name="T78" fmla="*/ 378 w 963"/>
                <a:gd name="T79" fmla="*/ 1961 h 1961"/>
                <a:gd name="T80" fmla="*/ 379 w 963"/>
                <a:gd name="T81" fmla="*/ 1961 h 1961"/>
                <a:gd name="T82" fmla="*/ 387 w 963"/>
                <a:gd name="T83" fmla="*/ 1956 h 1961"/>
                <a:gd name="T84" fmla="*/ 419 w 963"/>
                <a:gd name="T85" fmla="*/ 1679 h 1961"/>
                <a:gd name="T86" fmla="*/ 369 w 963"/>
                <a:gd name="T87" fmla="*/ 1371 h 1961"/>
                <a:gd name="T88" fmla="*/ 207 w 963"/>
                <a:gd name="T89" fmla="*/ 968 h 1961"/>
                <a:gd name="T90" fmla="*/ 133 w 963"/>
                <a:gd name="T91" fmla="*/ 810 h 1961"/>
                <a:gd name="T92" fmla="*/ 101 w 963"/>
                <a:gd name="T93" fmla="*/ 193 h 1961"/>
                <a:gd name="T94" fmla="*/ 376 w 963"/>
                <a:gd name="T95" fmla="*/ 39 h 1961"/>
                <a:gd name="T96" fmla="*/ 545 w 963"/>
                <a:gd name="T97" fmla="*/ 248 h 1961"/>
                <a:gd name="T98" fmla="*/ 578 w 963"/>
                <a:gd name="T99" fmla="*/ 317 h 1961"/>
                <a:gd name="T100" fmla="*/ 763 w 963"/>
                <a:gd name="T101" fmla="*/ 637 h 1961"/>
                <a:gd name="T102" fmla="*/ 951 w 963"/>
                <a:gd name="T103" fmla="*/ 961 h 1961"/>
                <a:gd name="T104" fmla="*/ 954 w 963"/>
                <a:gd name="T105" fmla="*/ 955 h 1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3" h="1961">
                  <a:moveTo>
                    <a:pt x="954" y="955"/>
                  </a:moveTo>
                  <a:cubicBezTo>
                    <a:pt x="896" y="845"/>
                    <a:pt x="831" y="738"/>
                    <a:pt x="768" y="634"/>
                  </a:cubicBezTo>
                  <a:cubicBezTo>
                    <a:pt x="706" y="530"/>
                    <a:pt x="641" y="423"/>
                    <a:pt x="583" y="314"/>
                  </a:cubicBezTo>
                  <a:cubicBezTo>
                    <a:pt x="572" y="293"/>
                    <a:pt x="561" y="270"/>
                    <a:pt x="550" y="246"/>
                  </a:cubicBezTo>
                  <a:cubicBezTo>
                    <a:pt x="512" y="159"/>
                    <a:pt x="468" y="62"/>
                    <a:pt x="378" y="34"/>
                  </a:cubicBezTo>
                  <a:cubicBezTo>
                    <a:pt x="267" y="0"/>
                    <a:pt x="154" y="91"/>
                    <a:pt x="96" y="190"/>
                  </a:cubicBezTo>
                  <a:cubicBezTo>
                    <a:pt x="2" y="349"/>
                    <a:pt x="13" y="553"/>
                    <a:pt x="128" y="813"/>
                  </a:cubicBezTo>
                  <a:cubicBezTo>
                    <a:pt x="152" y="866"/>
                    <a:pt x="177" y="919"/>
                    <a:pt x="202" y="970"/>
                  </a:cubicBezTo>
                  <a:cubicBezTo>
                    <a:pt x="266" y="1103"/>
                    <a:pt x="327" y="1229"/>
                    <a:pt x="364" y="1372"/>
                  </a:cubicBezTo>
                  <a:cubicBezTo>
                    <a:pt x="389" y="1472"/>
                    <a:pt x="406" y="1576"/>
                    <a:pt x="413" y="1679"/>
                  </a:cubicBezTo>
                  <a:cubicBezTo>
                    <a:pt x="420" y="1781"/>
                    <a:pt x="423" y="1872"/>
                    <a:pt x="382" y="1953"/>
                  </a:cubicBezTo>
                  <a:cubicBezTo>
                    <a:pt x="381" y="1955"/>
                    <a:pt x="380" y="1956"/>
                    <a:pt x="379" y="1956"/>
                  </a:cubicBezTo>
                  <a:cubicBezTo>
                    <a:pt x="377" y="1956"/>
                    <a:pt x="375" y="1955"/>
                    <a:pt x="374" y="1953"/>
                  </a:cubicBezTo>
                  <a:cubicBezTo>
                    <a:pt x="373" y="1952"/>
                    <a:pt x="373" y="1950"/>
                    <a:pt x="374" y="1948"/>
                  </a:cubicBezTo>
                  <a:cubicBezTo>
                    <a:pt x="440" y="1817"/>
                    <a:pt x="406" y="1628"/>
                    <a:pt x="380" y="1491"/>
                  </a:cubicBezTo>
                  <a:cubicBezTo>
                    <a:pt x="380" y="1490"/>
                    <a:pt x="380" y="1490"/>
                    <a:pt x="380" y="1490"/>
                  </a:cubicBezTo>
                  <a:cubicBezTo>
                    <a:pt x="354" y="1349"/>
                    <a:pt x="311" y="1213"/>
                    <a:pt x="252" y="1084"/>
                  </a:cubicBezTo>
                  <a:cubicBezTo>
                    <a:pt x="231" y="1040"/>
                    <a:pt x="209" y="995"/>
                    <a:pt x="187" y="951"/>
                  </a:cubicBezTo>
                  <a:cubicBezTo>
                    <a:pt x="118" y="812"/>
                    <a:pt x="46" y="669"/>
                    <a:pt x="27" y="509"/>
                  </a:cubicBezTo>
                  <a:cubicBezTo>
                    <a:pt x="7" y="340"/>
                    <a:pt x="65" y="121"/>
                    <a:pt x="241" y="40"/>
                  </a:cubicBezTo>
                  <a:cubicBezTo>
                    <a:pt x="271" y="26"/>
                    <a:pt x="302" y="19"/>
                    <a:pt x="332" y="19"/>
                  </a:cubicBezTo>
                  <a:cubicBezTo>
                    <a:pt x="370" y="19"/>
                    <a:pt x="406" y="30"/>
                    <a:pt x="437" y="53"/>
                  </a:cubicBezTo>
                  <a:cubicBezTo>
                    <a:pt x="496" y="97"/>
                    <a:pt x="530" y="174"/>
                    <a:pt x="563" y="247"/>
                  </a:cubicBezTo>
                  <a:cubicBezTo>
                    <a:pt x="576" y="276"/>
                    <a:pt x="588" y="304"/>
                    <a:pt x="601" y="328"/>
                  </a:cubicBezTo>
                  <a:cubicBezTo>
                    <a:pt x="656" y="430"/>
                    <a:pt x="717" y="531"/>
                    <a:pt x="776" y="629"/>
                  </a:cubicBezTo>
                  <a:cubicBezTo>
                    <a:pt x="838" y="731"/>
                    <a:pt x="902" y="837"/>
                    <a:pt x="959" y="944"/>
                  </a:cubicBezTo>
                  <a:cubicBezTo>
                    <a:pt x="960" y="943"/>
                    <a:pt x="962" y="941"/>
                    <a:pt x="963" y="941"/>
                  </a:cubicBezTo>
                  <a:cubicBezTo>
                    <a:pt x="906" y="833"/>
                    <a:pt x="843" y="728"/>
                    <a:pt x="781" y="626"/>
                  </a:cubicBezTo>
                  <a:cubicBezTo>
                    <a:pt x="722" y="528"/>
                    <a:pt x="661" y="428"/>
                    <a:pt x="606" y="326"/>
                  </a:cubicBezTo>
                  <a:cubicBezTo>
                    <a:pt x="593" y="301"/>
                    <a:pt x="581" y="274"/>
                    <a:pt x="568" y="245"/>
                  </a:cubicBezTo>
                  <a:cubicBezTo>
                    <a:pt x="535" y="171"/>
                    <a:pt x="501" y="94"/>
                    <a:pt x="440" y="49"/>
                  </a:cubicBezTo>
                  <a:cubicBezTo>
                    <a:pt x="383" y="7"/>
                    <a:pt x="310" y="2"/>
                    <a:pt x="238" y="35"/>
                  </a:cubicBezTo>
                  <a:cubicBezTo>
                    <a:pt x="59" y="118"/>
                    <a:pt x="0" y="333"/>
                    <a:pt x="21" y="509"/>
                  </a:cubicBezTo>
                  <a:cubicBezTo>
                    <a:pt x="41" y="671"/>
                    <a:pt x="113" y="815"/>
                    <a:pt x="182" y="954"/>
                  </a:cubicBezTo>
                  <a:cubicBezTo>
                    <a:pt x="204" y="997"/>
                    <a:pt x="226" y="1042"/>
                    <a:pt x="247" y="1087"/>
                  </a:cubicBezTo>
                  <a:cubicBezTo>
                    <a:pt x="306" y="1215"/>
                    <a:pt x="349" y="1351"/>
                    <a:pt x="374" y="1491"/>
                  </a:cubicBezTo>
                  <a:cubicBezTo>
                    <a:pt x="375" y="1492"/>
                    <a:pt x="375" y="1492"/>
                    <a:pt x="375" y="1492"/>
                  </a:cubicBezTo>
                  <a:cubicBezTo>
                    <a:pt x="400" y="1629"/>
                    <a:pt x="435" y="1816"/>
                    <a:pt x="369" y="1946"/>
                  </a:cubicBezTo>
                  <a:cubicBezTo>
                    <a:pt x="367" y="1949"/>
                    <a:pt x="367" y="1953"/>
                    <a:pt x="369" y="1956"/>
                  </a:cubicBezTo>
                  <a:cubicBezTo>
                    <a:pt x="371" y="1959"/>
                    <a:pt x="375" y="1961"/>
                    <a:pt x="378" y="1961"/>
                  </a:cubicBezTo>
                  <a:cubicBezTo>
                    <a:pt x="378" y="1961"/>
                    <a:pt x="379" y="1961"/>
                    <a:pt x="379" y="1961"/>
                  </a:cubicBezTo>
                  <a:cubicBezTo>
                    <a:pt x="382" y="1961"/>
                    <a:pt x="385" y="1959"/>
                    <a:pt x="387" y="1956"/>
                  </a:cubicBezTo>
                  <a:cubicBezTo>
                    <a:pt x="429" y="1873"/>
                    <a:pt x="426" y="1781"/>
                    <a:pt x="419" y="1679"/>
                  </a:cubicBezTo>
                  <a:cubicBezTo>
                    <a:pt x="411" y="1575"/>
                    <a:pt x="395" y="1471"/>
                    <a:pt x="369" y="1371"/>
                  </a:cubicBezTo>
                  <a:cubicBezTo>
                    <a:pt x="332" y="1227"/>
                    <a:pt x="269" y="1095"/>
                    <a:pt x="207" y="968"/>
                  </a:cubicBezTo>
                  <a:cubicBezTo>
                    <a:pt x="182" y="917"/>
                    <a:pt x="157" y="864"/>
                    <a:pt x="133" y="810"/>
                  </a:cubicBezTo>
                  <a:cubicBezTo>
                    <a:pt x="19" y="552"/>
                    <a:pt x="8" y="350"/>
                    <a:pt x="101" y="193"/>
                  </a:cubicBezTo>
                  <a:cubicBezTo>
                    <a:pt x="158" y="95"/>
                    <a:pt x="268" y="6"/>
                    <a:pt x="376" y="39"/>
                  </a:cubicBezTo>
                  <a:cubicBezTo>
                    <a:pt x="464" y="66"/>
                    <a:pt x="507" y="163"/>
                    <a:pt x="545" y="248"/>
                  </a:cubicBezTo>
                  <a:cubicBezTo>
                    <a:pt x="556" y="272"/>
                    <a:pt x="567" y="296"/>
                    <a:pt x="578" y="317"/>
                  </a:cubicBezTo>
                  <a:cubicBezTo>
                    <a:pt x="636" y="426"/>
                    <a:pt x="701" y="533"/>
                    <a:pt x="763" y="637"/>
                  </a:cubicBezTo>
                  <a:cubicBezTo>
                    <a:pt x="827" y="742"/>
                    <a:pt x="893" y="850"/>
                    <a:pt x="951" y="961"/>
                  </a:cubicBezTo>
                  <a:cubicBezTo>
                    <a:pt x="952" y="959"/>
                    <a:pt x="953" y="957"/>
                    <a:pt x="954" y="9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3309" y="3042"/>
              <a:ext cx="1711" cy="716"/>
            </a:xfrm>
            <a:custGeom>
              <a:avLst/>
              <a:gdLst>
                <a:gd name="T0" fmla="*/ 5 w 1218"/>
                <a:gd name="T1" fmla="*/ 16 h 510"/>
                <a:gd name="T2" fmla="*/ 234 w 1218"/>
                <a:gd name="T3" fmla="*/ 294 h 510"/>
                <a:gd name="T4" fmla="*/ 489 w 1218"/>
                <a:gd name="T5" fmla="*/ 485 h 510"/>
                <a:gd name="T6" fmla="*/ 1208 w 1218"/>
                <a:gd name="T7" fmla="*/ 445 h 510"/>
                <a:gd name="T8" fmla="*/ 1204 w 1218"/>
                <a:gd name="T9" fmla="*/ 430 h 510"/>
                <a:gd name="T10" fmla="*/ 554 w 1218"/>
                <a:gd name="T11" fmla="*/ 474 h 510"/>
                <a:gd name="T12" fmla="*/ 357 w 1218"/>
                <a:gd name="T13" fmla="*/ 410 h 510"/>
                <a:gd name="T14" fmla="*/ 245 w 1218"/>
                <a:gd name="T15" fmla="*/ 284 h 510"/>
                <a:gd name="T16" fmla="*/ 18 w 1218"/>
                <a:gd name="T17" fmla="*/ 9 h 510"/>
                <a:gd name="T18" fmla="*/ 5 w 1218"/>
                <a:gd name="T19" fmla="*/ 1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8" h="510">
                  <a:moveTo>
                    <a:pt x="5" y="16"/>
                  </a:moveTo>
                  <a:cubicBezTo>
                    <a:pt x="68" y="121"/>
                    <a:pt x="151" y="205"/>
                    <a:pt x="234" y="294"/>
                  </a:cubicBezTo>
                  <a:cubicBezTo>
                    <a:pt x="312" y="377"/>
                    <a:pt x="367" y="473"/>
                    <a:pt x="489" y="485"/>
                  </a:cubicBezTo>
                  <a:cubicBezTo>
                    <a:pt x="730" y="510"/>
                    <a:pt x="970" y="478"/>
                    <a:pt x="1208" y="445"/>
                  </a:cubicBezTo>
                  <a:cubicBezTo>
                    <a:pt x="1218" y="443"/>
                    <a:pt x="1214" y="429"/>
                    <a:pt x="1204" y="430"/>
                  </a:cubicBezTo>
                  <a:cubicBezTo>
                    <a:pt x="986" y="461"/>
                    <a:pt x="775" y="483"/>
                    <a:pt x="554" y="474"/>
                  </a:cubicBezTo>
                  <a:cubicBezTo>
                    <a:pt x="479" y="471"/>
                    <a:pt x="414" y="464"/>
                    <a:pt x="357" y="410"/>
                  </a:cubicBezTo>
                  <a:cubicBezTo>
                    <a:pt x="317" y="371"/>
                    <a:pt x="283" y="324"/>
                    <a:pt x="245" y="284"/>
                  </a:cubicBezTo>
                  <a:cubicBezTo>
                    <a:pt x="163" y="196"/>
                    <a:pt x="80" y="112"/>
                    <a:pt x="18" y="9"/>
                  </a:cubicBezTo>
                  <a:cubicBezTo>
                    <a:pt x="13" y="0"/>
                    <a:pt x="0" y="8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33"/>
            <p:cNvSpPr>
              <a:spLocks noEditPoints="1"/>
            </p:cNvSpPr>
            <p:nvPr/>
          </p:nvSpPr>
          <p:spPr bwMode="auto">
            <a:xfrm>
              <a:off x="3309" y="3044"/>
              <a:ext cx="1709" cy="711"/>
            </a:xfrm>
            <a:custGeom>
              <a:avLst/>
              <a:gdLst>
                <a:gd name="T0" fmla="*/ 668 w 1217"/>
                <a:gd name="T1" fmla="*/ 495 h 506"/>
                <a:gd name="T2" fmla="*/ 489 w 1217"/>
                <a:gd name="T3" fmla="*/ 486 h 506"/>
                <a:gd name="T4" fmla="*/ 276 w 1217"/>
                <a:gd name="T5" fmla="*/ 343 h 506"/>
                <a:gd name="T6" fmla="*/ 232 w 1217"/>
                <a:gd name="T7" fmla="*/ 294 h 506"/>
                <a:gd name="T8" fmla="*/ 210 w 1217"/>
                <a:gd name="T9" fmla="*/ 270 h 506"/>
                <a:gd name="T10" fmla="*/ 2 w 1217"/>
                <a:gd name="T11" fmla="*/ 16 h 506"/>
                <a:gd name="T12" fmla="*/ 2 w 1217"/>
                <a:gd name="T13" fmla="*/ 16 h 506"/>
                <a:gd name="T14" fmla="*/ 2 w 1217"/>
                <a:gd name="T15" fmla="*/ 6 h 506"/>
                <a:gd name="T16" fmla="*/ 11 w 1217"/>
                <a:gd name="T17" fmla="*/ 0 h 506"/>
                <a:gd name="T18" fmla="*/ 12 w 1217"/>
                <a:gd name="T19" fmla="*/ 0 h 506"/>
                <a:gd name="T20" fmla="*/ 20 w 1217"/>
                <a:gd name="T21" fmla="*/ 5 h 506"/>
                <a:gd name="T22" fmla="*/ 223 w 1217"/>
                <a:gd name="T23" fmla="*/ 255 h 506"/>
                <a:gd name="T24" fmla="*/ 247 w 1217"/>
                <a:gd name="T25" fmla="*/ 280 h 506"/>
                <a:gd name="T26" fmla="*/ 293 w 1217"/>
                <a:gd name="T27" fmla="*/ 333 h 506"/>
                <a:gd name="T28" fmla="*/ 359 w 1217"/>
                <a:gd name="T29" fmla="*/ 406 h 506"/>
                <a:gd name="T30" fmla="*/ 554 w 1217"/>
                <a:gd name="T31" fmla="*/ 469 h 506"/>
                <a:gd name="T32" fmla="*/ 1204 w 1217"/>
                <a:gd name="T33" fmla="*/ 425 h 506"/>
                <a:gd name="T34" fmla="*/ 1216 w 1217"/>
                <a:gd name="T35" fmla="*/ 435 h 506"/>
                <a:gd name="T36" fmla="*/ 1209 w 1217"/>
                <a:gd name="T37" fmla="*/ 445 h 506"/>
                <a:gd name="T38" fmla="*/ 668 w 1217"/>
                <a:gd name="T39" fmla="*/ 495 h 506"/>
                <a:gd name="T40" fmla="*/ 12 w 1217"/>
                <a:gd name="T41" fmla="*/ 6 h 506"/>
                <a:gd name="T42" fmla="*/ 7 w 1217"/>
                <a:gd name="T43" fmla="*/ 9 h 506"/>
                <a:gd name="T44" fmla="*/ 7 w 1217"/>
                <a:gd name="T45" fmla="*/ 13 h 506"/>
                <a:gd name="T46" fmla="*/ 7 w 1217"/>
                <a:gd name="T47" fmla="*/ 13 h 506"/>
                <a:gd name="T48" fmla="*/ 214 w 1217"/>
                <a:gd name="T49" fmla="*/ 266 h 506"/>
                <a:gd name="T50" fmla="*/ 236 w 1217"/>
                <a:gd name="T51" fmla="*/ 290 h 506"/>
                <a:gd name="T52" fmla="*/ 280 w 1217"/>
                <a:gd name="T53" fmla="*/ 340 h 506"/>
                <a:gd name="T54" fmla="*/ 490 w 1217"/>
                <a:gd name="T55" fmla="*/ 481 h 506"/>
                <a:gd name="T56" fmla="*/ 1208 w 1217"/>
                <a:gd name="T57" fmla="*/ 440 h 506"/>
                <a:gd name="T58" fmla="*/ 1211 w 1217"/>
                <a:gd name="T59" fmla="*/ 436 h 506"/>
                <a:gd name="T60" fmla="*/ 1205 w 1217"/>
                <a:gd name="T61" fmla="*/ 431 h 506"/>
                <a:gd name="T62" fmla="*/ 1205 w 1217"/>
                <a:gd name="T63" fmla="*/ 431 h 506"/>
                <a:gd name="T64" fmla="*/ 554 w 1217"/>
                <a:gd name="T65" fmla="*/ 475 h 506"/>
                <a:gd name="T66" fmla="*/ 355 w 1217"/>
                <a:gd name="T67" fmla="*/ 410 h 506"/>
                <a:gd name="T68" fmla="*/ 289 w 1217"/>
                <a:gd name="T69" fmla="*/ 336 h 506"/>
                <a:gd name="T70" fmla="*/ 243 w 1217"/>
                <a:gd name="T71" fmla="*/ 283 h 506"/>
                <a:gd name="T72" fmla="*/ 219 w 1217"/>
                <a:gd name="T73" fmla="*/ 259 h 506"/>
                <a:gd name="T74" fmla="*/ 15 w 1217"/>
                <a:gd name="T75" fmla="*/ 8 h 506"/>
                <a:gd name="T76" fmla="*/ 12 w 1217"/>
                <a:gd name="T77" fmla="*/ 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7" h="506">
                  <a:moveTo>
                    <a:pt x="668" y="495"/>
                  </a:moveTo>
                  <a:cubicBezTo>
                    <a:pt x="609" y="495"/>
                    <a:pt x="549" y="492"/>
                    <a:pt x="489" y="486"/>
                  </a:cubicBezTo>
                  <a:cubicBezTo>
                    <a:pt x="390" y="476"/>
                    <a:pt x="334" y="412"/>
                    <a:pt x="276" y="343"/>
                  </a:cubicBezTo>
                  <a:cubicBezTo>
                    <a:pt x="262" y="327"/>
                    <a:pt x="247" y="310"/>
                    <a:pt x="232" y="294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133" y="188"/>
                    <a:pt x="60" y="1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2"/>
                    <a:pt x="0" y="9"/>
                    <a:pt x="2" y="6"/>
                  </a:cubicBezTo>
                  <a:cubicBezTo>
                    <a:pt x="4" y="3"/>
                    <a:pt x="8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76" y="99"/>
                    <a:pt x="148" y="175"/>
                    <a:pt x="223" y="255"/>
                  </a:cubicBezTo>
                  <a:cubicBezTo>
                    <a:pt x="231" y="263"/>
                    <a:pt x="239" y="271"/>
                    <a:pt x="247" y="280"/>
                  </a:cubicBezTo>
                  <a:cubicBezTo>
                    <a:pt x="263" y="297"/>
                    <a:pt x="278" y="315"/>
                    <a:pt x="293" y="333"/>
                  </a:cubicBezTo>
                  <a:cubicBezTo>
                    <a:pt x="314" y="358"/>
                    <a:pt x="335" y="383"/>
                    <a:pt x="359" y="406"/>
                  </a:cubicBezTo>
                  <a:cubicBezTo>
                    <a:pt x="415" y="460"/>
                    <a:pt x="478" y="466"/>
                    <a:pt x="554" y="469"/>
                  </a:cubicBezTo>
                  <a:cubicBezTo>
                    <a:pt x="787" y="479"/>
                    <a:pt x="1004" y="454"/>
                    <a:pt x="1204" y="425"/>
                  </a:cubicBezTo>
                  <a:cubicBezTo>
                    <a:pt x="1210" y="425"/>
                    <a:pt x="1215" y="430"/>
                    <a:pt x="1216" y="435"/>
                  </a:cubicBezTo>
                  <a:cubicBezTo>
                    <a:pt x="1217" y="440"/>
                    <a:pt x="1214" y="445"/>
                    <a:pt x="1209" y="445"/>
                  </a:cubicBezTo>
                  <a:cubicBezTo>
                    <a:pt x="1041" y="469"/>
                    <a:pt x="856" y="495"/>
                    <a:pt x="668" y="495"/>
                  </a:cubicBezTo>
                  <a:close/>
                  <a:moveTo>
                    <a:pt x="12" y="6"/>
                  </a:moveTo>
                  <a:cubicBezTo>
                    <a:pt x="10" y="6"/>
                    <a:pt x="8" y="7"/>
                    <a:pt x="7" y="9"/>
                  </a:cubicBezTo>
                  <a:cubicBezTo>
                    <a:pt x="6" y="10"/>
                    <a:pt x="6" y="11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4" y="108"/>
                    <a:pt x="137" y="185"/>
                    <a:pt x="214" y="266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51" y="306"/>
                    <a:pt x="266" y="323"/>
                    <a:pt x="280" y="340"/>
                  </a:cubicBezTo>
                  <a:cubicBezTo>
                    <a:pt x="338" y="407"/>
                    <a:pt x="392" y="471"/>
                    <a:pt x="490" y="481"/>
                  </a:cubicBezTo>
                  <a:cubicBezTo>
                    <a:pt x="737" y="506"/>
                    <a:pt x="987" y="471"/>
                    <a:pt x="1208" y="440"/>
                  </a:cubicBezTo>
                  <a:cubicBezTo>
                    <a:pt x="1211" y="439"/>
                    <a:pt x="1211" y="437"/>
                    <a:pt x="1211" y="436"/>
                  </a:cubicBezTo>
                  <a:cubicBezTo>
                    <a:pt x="1210" y="434"/>
                    <a:pt x="1209" y="431"/>
                    <a:pt x="1205" y="431"/>
                  </a:cubicBezTo>
                  <a:cubicBezTo>
                    <a:pt x="1205" y="431"/>
                    <a:pt x="1205" y="431"/>
                    <a:pt x="1205" y="431"/>
                  </a:cubicBezTo>
                  <a:cubicBezTo>
                    <a:pt x="1004" y="459"/>
                    <a:pt x="787" y="484"/>
                    <a:pt x="554" y="475"/>
                  </a:cubicBezTo>
                  <a:cubicBezTo>
                    <a:pt x="479" y="472"/>
                    <a:pt x="412" y="465"/>
                    <a:pt x="355" y="410"/>
                  </a:cubicBezTo>
                  <a:cubicBezTo>
                    <a:pt x="331" y="387"/>
                    <a:pt x="310" y="361"/>
                    <a:pt x="289" y="336"/>
                  </a:cubicBezTo>
                  <a:cubicBezTo>
                    <a:pt x="274" y="319"/>
                    <a:pt x="259" y="300"/>
                    <a:pt x="243" y="283"/>
                  </a:cubicBezTo>
                  <a:cubicBezTo>
                    <a:pt x="235" y="275"/>
                    <a:pt x="227" y="267"/>
                    <a:pt x="219" y="259"/>
                  </a:cubicBezTo>
                  <a:cubicBezTo>
                    <a:pt x="144" y="178"/>
                    <a:pt x="72" y="102"/>
                    <a:pt x="15" y="8"/>
                  </a:cubicBezTo>
                  <a:cubicBezTo>
                    <a:pt x="14" y="7"/>
                    <a:pt x="13" y="6"/>
                    <a:pt x="1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3035" y="2541"/>
              <a:ext cx="143" cy="252"/>
            </a:xfrm>
            <a:custGeom>
              <a:avLst/>
              <a:gdLst>
                <a:gd name="T0" fmla="*/ 4 w 102"/>
                <a:gd name="T1" fmla="*/ 16 h 179"/>
                <a:gd name="T2" fmla="*/ 84 w 102"/>
                <a:gd name="T3" fmla="*/ 171 h 179"/>
                <a:gd name="T4" fmla="*/ 97 w 102"/>
                <a:gd name="T5" fmla="*/ 163 h 179"/>
                <a:gd name="T6" fmla="*/ 17 w 102"/>
                <a:gd name="T7" fmla="*/ 8 h 179"/>
                <a:gd name="T8" fmla="*/ 4 w 102"/>
                <a:gd name="T9" fmla="*/ 1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79">
                  <a:moveTo>
                    <a:pt x="4" y="16"/>
                  </a:moveTo>
                  <a:cubicBezTo>
                    <a:pt x="29" y="69"/>
                    <a:pt x="55" y="120"/>
                    <a:pt x="84" y="171"/>
                  </a:cubicBezTo>
                  <a:cubicBezTo>
                    <a:pt x="89" y="179"/>
                    <a:pt x="102" y="172"/>
                    <a:pt x="97" y="163"/>
                  </a:cubicBezTo>
                  <a:cubicBezTo>
                    <a:pt x="67" y="113"/>
                    <a:pt x="42" y="61"/>
                    <a:pt x="17" y="8"/>
                  </a:cubicBezTo>
                  <a:cubicBezTo>
                    <a:pt x="13" y="0"/>
                    <a:pt x="0" y="7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35"/>
            <p:cNvSpPr>
              <a:spLocks noEditPoints="1"/>
            </p:cNvSpPr>
            <p:nvPr/>
          </p:nvSpPr>
          <p:spPr bwMode="auto">
            <a:xfrm>
              <a:off x="3032" y="2541"/>
              <a:ext cx="148" cy="249"/>
            </a:xfrm>
            <a:custGeom>
              <a:avLst/>
              <a:gdLst>
                <a:gd name="T0" fmla="*/ 92 w 105"/>
                <a:gd name="T1" fmla="*/ 177 h 177"/>
                <a:gd name="T2" fmla="*/ 84 w 105"/>
                <a:gd name="T3" fmla="*/ 172 h 177"/>
                <a:gd name="T4" fmla="*/ 3 w 105"/>
                <a:gd name="T5" fmla="*/ 17 h 177"/>
                <a:gd name="T6" fmla="*/ 9 w 105"/>
                <a:gd name="T7" fmla="*/ 3 h 177"/>
                <a:gd name="T8" fmla="*/ 21 w 105"/>
                <a:gd name="T9" fmla="*/ 7 h 177"/>
                <a:gd name="T10" fmla="*/ 102 w 105"/>
                <a:gd name="T11" fmla="*/ 162 h 177"/>
                <a:gd name="T12" fmla="*/ 98 w 105"/>
                <a:gd name="T13" fmla="*/ 176 h 177"/>
                <a:gd name="T14" fmla="*/ 92 w 105"/>
                <a:gd name="T15" fmla="*/ 177 h 177"/>
                <a:gd name="T16" fmla="*/ 13 w 105"/>
                <a:gd name="T17" fmla="*/ 7 h 177"/>
                <a:gd name="T18" fmla="*/ 11 w 105"/>
                <a:gd name="T19" fmla="*/ 8 h 177"/>
                <a:gd name="T20" fmla="*/ 8 w 105"/>
                <a:gd name="T21" fmla="*/ 15 h 177"/>
                <a:gd name="T22" fmla="*/ 8 w 105"/>
                <a:gd name="T23" fmla="*/ 15 h 177"/>
                <a:gd name="T24" fmla="*/ 89 w 105"/>
                <a:gd name="T25" fmla="*/ 169 h 177"/>
                <a:gd name="T26" fmla="*/ 95 w 105"/>
                <a:gd name="T27" fmla="*/ 171 h 177"/>
                <a:gd name="T28" fmla="*/ 97 w 105"/>
                <a:gd name="T29" fmla="*/ 165 h 177"/>
                <a:gd name="T30" fmla="*/ 16 w 105"/>
                <a:gd name="T31" fmla="*/ 10 h 177"/>
                <a:gd name="T32" fmla="*/ 13 w 105"/>
                <a:gd name="T33" fmla="*/ 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77">
                  <a:moveTo>
                    <a:pt x="92" y="177"/>
                  </a:moveTo>
                  <a:cubicBezTo>
                    <a:pt x="89" y="177"/>
                    <a:pt x="86" y="176"/>
                    <a:pt x="84" y="172"/>
                  </a:cubicBezTo>
                  <a:cubicBezTo>
                    <a:pt x="51" y="116"/>
                    <a:pt x="24" y="60"/>
                    <a:pt x="3" y="17"/>
                  </a:cubicBezTo>
                  <a:cubicBezTo>
                    <a:pt x="0" y="11"/>
                    <a:pt x="4" y="5"/>
                    <a:pt x="9" y="3"/>
                  </a:cubicBezTo>
                  <a:cubicBezTo>
                    <a:pt x="14" y="0"/>
                    <a:pt x="19" y="2"/>
                    <a:pt x="21" y="7"/>
                  </a:cubicBezTo>
                  <a:cubicBezTo>
                    <a:pt x="41" y="50"/>
                    <a:pt x="69" y="106"/>
                    <a:pt x="102" y="162"/>
                  </a:cubicBezTo>
                  <a:cubicBezTo>
                    <a:pt x="105" y="168"/>
                    <a:pt x="102" y="173"/>
                    <a:pt x="98" y="176"/>
                  </a:cubicBezTo>
                  <a:cubicBezTo>
                    <a:pt x="96" y="177"/>
                    <a:pt x="94" y="177"/>
                    <a:pt x="92" y="177"/>
                  </a:cubicBezTo>
                  <a:close/>
                  <a:moveTo>
                    <a:pt x="13" y="7"/>
                  </a:moveTo>
                  <a:cubicBezTo>
                    <a:pt x="12" y="7"/>
                    <a:pt x="11" y="8"/>
                    <a:pt x="11" y="8"/>
                  </a:cubicBezTo>
                  <a:cubicBezTo>
                    <a:pt x="9" y="9"/>
                    <a:pt x="7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8" y="57"/>
                    <a:pt x="56" y="113"/>
                    <a:pt x="89" y="169"/>
                  </a:cubicBezTo>
                  <a:cubicBezTo>
                    <a:pt x="91" y="173"/>
                    <a:pt x="95" y="171"/>
                    <a:pt x="95" y="171"/>
                  </a:cubicBezTo>
                  <a:cubicBezTo>
                    <a:pt x="97" y="170"/>
                    <a:pt x="98" y="168"/>
                    <a:pt x="97" y="165"/>
                  </a:cubicBezTo>
                  <a:cubicBezTo>
                    <a:pt x="64" y="109"/>
                    <a:pt x="36" y="52"/>
                    <a:pt x="16" y="10"/>
                  </a:cubicBezTo>
                  <a:cubicBezTo>
                    <a:pt x="15" y="8"/>
                    <a:pt x="14" y="7"/>
                    <a:pt x="13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4992" y="3226"/>
              <a:ext cx="239" cy="415"/>
            </a:xfrm>
            <a:custGeom>
              <a:avLst/>
              <a:gdLst>
                <a:gd name="T0" fmla="*/ 86 w 170"/>
                <a:gd name="T1" fmla="*/ 16 h 296"/>
                <a:gd name="T2" fmla="*/ 130 w 170"/>
                <a:gd name="T3" fmla="*/ 67 h 296"/>
                <a:gd name="T4" fmla="*/ 121 w 170"/>
                <a:gd name="T5" fmla="*/ 178 h 296"/>
                <a:gd name="T6" fmla="*/ 13 w 170"/>
                <a:gd name="T7" fmla="*/ 276 h 296"/>
                <a:gd name="T8" fmla="*/ 9 w 170"/>
                <a:gd name="T9" fmla="*/ 291 h 296"/>
                <a:gd name="T10" fmla="*/ 70 w 170"/>
                <a:gd name="T11" fmla="*/ 277 h 296"/>
                <a:gd name="T12" fmla="*/ 150 w 170"/>
                <a:gd name="T13" fmla="*/ 157 h 296"/>
                <a:gd name="T14" fmla="*/ 86 w 170"/>
                <a:gd name="T15" fmla="*/ 1 h 296"/>
                <a:gd name="T16" fmla="*/ 86 w 170"/>
                <a:gd name="T17" fmla="*/ 1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296">
                  <a:moveTo>
                    <a:pt x="86" y="16"/>
                  </a:moveTo>
                  <a:cubicBezTo>
                    <a:pt x="104" y="18"/>
                    <a:pt x="122" y="51"/>
                    <a:pt x="130" y="67"/>
                  </a:cubicBezTo>
                  <a:cubicBezTo>
                    <a:pt x="150" y="105"/>
                    <a:pt x="143" y="143"/>
                    <a:pt x="121" y="178"/>
                  </a:cubicBezTo>
                  <a:cubicBezTo>
                    <a:pt x="100" y="213"/>
                    <a:pt x="62" y="288"/>
                    <a:pt x="13" y="276"/>
                  </a:cubicBezTo>
                  <a:cubicBezTo>
                    <a:pt x="4" y="274"/>
                    <a:pt x="0" y="288"/>
                    <a:pt x="9" y="291"/>
                  </a:cubicBezTo>
                  <a:cubicBezTo>
                    <a:pt x="32" y="296"/>
                    <a:pt x="52" y="292"/>
                    <a:pt x="70" y="277"/>
                  </a:cubicBezTo>
                  <a:cubicBezTo>
                    <a:pt x="102" y="249"/>
                    <a:pt x="133" y="196"/>
                    <a:pt x="150" y="157"/>
                  </a:cubicBezTo>
                  <a:cubicBezTo>
                    <a:pt x="170" y="110"/>
                    <a:pt x="146" y="8"/>
                    <a:pt x="86" y="1"/>
                  </a:cubicBezTo>
                  <a:cubicBezTo>
                    <a:pt x="77" y="0"/>
                    <a:pt x="77" y="15"/>
                    <a:pt x="86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7"/>
            <p:cNvSpPr>
              <a:spLocks noEditPoints="1"/>
            </p:cNvSpPr>
            <p:nvPr/>
          </p:nvSpPr>
          <p:spPr bwMode="auto">
            <a:xfrm>
              <a:off x="4993" y="3223"/>
              <a:ext cx="232" cy="418"/>
            </a:xfrm>
            <a:custGeom>
              <a:avLst/>
              <a:gdLst>
                <a:gd name="T0" fmla="*/ 27 w 165"/>
                <a:gd name="T1" fmla="*/ 298 h 298"/>
                <a:gd name="T2" fmla="*/ 8 w 165"/>
                <a:gd name="T3" fmla="*/ 295 h 298"/>
                <a:gd name="T4" fmla="*/ 1 w 165"/>
                <a:gd name="T5" fmla="*/ 291 h 298"/>
                <a:gd name="T6" fmla="*/ 1 w 165"/>
                <a:gd name="T7" fmla="*/ 283 h 298"/>
                <a:gd name="T8" fmla="*/ 5 w 165"/>
                <a:gd name="T9" fmla="*/ 277 h 298"/>
                <a:gd name="T10" fmla="*/ 13 w 165"/>
                <a:gd name="T11" fmla="*/ 276 h 298"/>
                <a:gd name="T12" fmla="*/ 110 w 165"/>
                <a:gd name="T13" fmla="*/ 193 h 298"/>
                <a:gd name="T14" fmla="*/ 118 w 165"/>
                <a:gd name="T15" fmla="*/ 179 h 298"/>
                <a:gd name="T16" fmla="*/ 127 w 165"/>
                <a:gd name="T17" fmla="*/ 70 h 298"/>
                <a:gd name="T18" fmla="*/ 85 w 165"/>
                <a:gd name="T19" fmla="*/ 21 h 298"/>
                <a:gd name="T20" fmla="*/ 85 w 165"/>
                <a:gd name="T21" fmla="*/ 21 h 298"/>
                <a:gd name="T22" fmla="*/ 75 w 165"/>
                <a:gd name="T23" fmla="*/ 8 h 298"/>
                <a:gd name="T24" fmla="*/ 85 w 165"/>
                <a:gd name="T25" fmla="*/ 0 h 298"/>
                <a:gd name="T26" fmla="*/ 138 w 165"/>
                <a:gd name="T27" fmla="*/ 40 h 298"/>
                <a:gd name="T28" fmla="*/ 152 w 165"/>
                <a:gd name="T29" fmla="*/ 160 h 298"/>
                <a:gd name="T30" fmla="*/ 70 w 165"/>
                <a:gd name="T31" fmla="*/ 281 h 298"/>
                <a:gd name="T32" fmla="*/ 27 w 165"/>
                <a:gd name="T33" fmla="*/ 298 h 298"/>
                <a:gd name="T34" fmla="*/ 10 w 165"/>
                <a:gd name="T35" fmla="*/ 281 h 298"/>
                <a:gd name="T36" fmla="*/ 8 w 165"/>
                <a:gd name="T37" fmla="*/ 282 h 298"/>
                <a:gd name="T38" fmla="*/ 6 w 165"/>
                <a:gd name="T39" fmla="*/ 285 h 298"/>
                <a:gd name="T40" fmla="*/ 6 w 165"/>
                <a:gd name="T41" fmla="*/ 288 h 298"/>
                <a:gd name="T42" fmla="*/ 9 w 165"/>
                <a:gd name="T43" fmla="*/ 290 h 298"/>
                <a:gd name="T44" fmla="*/ 67 w 165"/>
                <a:gd name="T45" fmla="*/ 277 h 298"/>
                <a:gd name="T46" fmla="*/ 146 w 165"/>
                <a:gd name="T47" fmla="*/ 158 h 298"/>
                <a:gd name="T48" fmla="*/ 133 w 165"/>
                <a:gd name="T49" fmla="*/ 43 h 298"/>
                <a:gd name="T50" fmla="*/ 85 w 165"/>
                <a:gd name="T51" fmla="*/ 6 h 298"/>
                <a:gd name="T52" fmla="*/ 84 w 165"/>
                <a:gd name="T53" fmla="*/ 6 h 298"/>
                <a:gd name="T54" fmla="*/ 81 w 165"/>
                <a:gd name="T55" fmla="*/ 9 h 298"/>
                <a:gd name="T56" fmla="*/ 85 w 165"/>
                <a:gd name="T57" fmla="*/ 15 h 298"/>
                <a:gd name="T58" fmla="*/ 85 w 165"/>
                <a:gd name="T59" fmla="*/ 15 h 298"/>
                <a:gd name="T60" fmla="*/ 132 w 165"/>
                <a:gd name="T61" fmla="*/ 67 h 298"/>
                <a:gd name="T62" fmla="*/ 123 w 165"/>
                <a:gd name="T63" fmla="*/ 182 h 298"/>
                <a:gd name="T64" fmla="*/ 114 w 165"/>
                <a:gd name="T65" fmla="*/ 195 h 298"/>
                <a:gd name="T66" fmla="*/ 12 w 165"/>
                <a:gd name="T67" fmla="*/ 281 h 298"/>
                <a:gd name="T68" fmla="*/ 10 w 165"/>
                <a:gd name="T69" fmla="*/ 28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298">
                  <a:moveTo>
                    <a:pt x="27" y="298"/>
                  </a:moveTo>
                  <a:cubicBezTo>
                    <a:pt x="21" y="298"/>
                    <a:pt x="14" y="297"/>
                    <a:pt x="8" y="295"/>
                  </a:cubicBezTo>
                  <a:cubicBezTo>
                    <a:pt x="5" y="295"/>
                    <a:pt x="2" y="293"/>
                    <a:pt x="1" y="291"/>
                  </a:cubicBezTo>
                  <a:cubicBezTo>
                    <a:pt x="0" y="288"/>
                    <a:pt x="0" y="286"/>
                    <a:pt x="1" y="283"/>
                  </a:cubicBezTo>
                  <a:cubicBezTo>
                    <a:pt x="1" y="281"/>
                    <a:pt x="3" y="279"/>
                    <a:pt x="5" y="277"/>
                  </a:cubicBezTo>
                  <a:cubicBezTo>
                    <a:pt x="7" y="275"/>
                    <a:pt x="10" y="275"/>
                    <a:pt x="13" y="276"/>
                  </a:cubicBezTo>
                  <a:cubicBezTo>
                    <a:pt x="54" y="286"/>
                    <a:pt x="88" y="230"/>
                    <a:pt x="110" y="193"/>
                  </a:cubicBezTo>
                  <a:cubicBezTo>
                    <a:pt x="113" y="188"/>
                    <a:pt x="115" y="183"/>
                    <a:pt x="118" y="179"/>
                  </a:cubicBezTo>
                  <a:cubicBezTo>
                    <a:pt x="141" y="141"/>
                    <a:pt x="144" y="105"/>
                    <a:pt x="127" y="70"/>
                  </a:cubicBezTo>
                  <a:cubicBezTo>
                    <a:pt x="111" y="40"/>
                    <a:pt x="96" y="22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78" y="20"/>
                    <a:pt x="75" y="14"/>
                    <a:pt x="75" y="8"/>
                  </a:cubicBezTo>
                  <a:cubicBezTo>
                    <a:pt x="76" y="3"/>
                    <a:pt x="80" y="0"/>
                    <a:pt x="85" y="0"/>
                  </a:cubicBezTo>
                  <a:cubicBezTo>
                    <a:pt x="106" y="3"/>
                    <a:pt x="125" y="17"/>
                    <a:pt x="138" y="40"/>
                  </a:cubicBezTo>
                  <a:cubicBezTo>
                    <a:pt x="159" y="76"/>
                    <a:pt x="165" y="129"/>
                    <a:pt x="152" y="160"/>
                  </a:cubicBezTo>
                  <a:cubicBezTo>
                    <a:pt x="136" y="198"/>
                    <a:pt x="105" y="252"/>
                    <a:pt x="70" y="281"/>
                  </a:cubicBezTo>
                  <a:cubicBezTo>
                    <a:pt x="57" y="292"/>
                    <a:pt x="43" y="298"/>
                    <a:pt x="27" y="298"/>
                  </a:cubicBezTo>
                  <a:close/>
                  <a:moveTo>
                    <a:pt x="10" y="281"/>
                  </a:moveTo>
                  <a:cubicBezTo>
                    <a:pt x="9" y="281"/>
                    <a:pt x="9" y="281"/>
                    <a:pt x="8" y="282"/>
                  </a:cubicBezTo>
                  <a:cubicBezTo>
                    <a:pt x="7" y="282"/>
                    <a:pt x="6" y="284"/>
                    <a:pt x="6" y="285"/>
                  </a:cubicBezTo>
                  <a:cubicBezTo>
                    <a:pt x="6" y="286"/>
                    <a:pt x="6" y="287"/>
                    <a:pt x="6" y="288"/>
                  </a:cubicBezTo>
                  <a:cubicBezTo>
                    <a:pt x="7" y="289"/>
                    <a:pt x="8" y="290"/>
                    <a:pt x="9" y="290"/>
                  </a:cubicBezTo>
                  <a:cubicBezTo>
                    <a:pt x="31" y="295"/>
                    <a:pt x="50" y="291"/>
                    <a:pt x="67" y="277"/>
                  </a:cubicBezTo>
                  <a:cubicBezTo>
                    <a:pt x="100" y="248"/>
                    <a:pt x="131" y="195"/>
                    <a:pt x="146" y="158"/>
                  </a:cubicBezTo>
                  <a:cubicBezTo>
                    <a:pt x="159" y="129"/>
                    <a:pt x="153" y="77"/>
                    <a:pt x="133" y="43"/>
                  </a:cubicBezTo>
                  <a:cubicBezTo>
                    <a:pt x="125" y="28"/>
                    <a:pt x="109" y="9"/>
                    <a:pt x="85" y="6"/>
                  </a:cubicBezTo>
                  <a:cubicBezTo>
                    <a:pt x="85" y="6"/>
                    <a:pt x="84" y="6"/>
                    <a:pt x="84" y="6"/>
                  </a:cubicBezTo>
                  <a:cubicBezTo>
                    <a:pt x="82" y="6"/>
                    <a:pt x="81" y="8"/>
                    <a:pt x="81" y="9"/>
                  </a:cubicBezTo>
                  <a:cubicBezTo>
                    <a:pt x="81" y="11"/>
                    <a:pt x="82" y="15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103" y="17"/>
                    <a:pt x="120" y="45"/>
                    <a:pt x="132" y="67"/>
                  </a:cubicBezTo>
                  <a:cubicBezTo>
                    <a:pt x="150" y="104"/>
                    <a:pt x="147" y="142"/>
                    <a:pt x="123" y="182"/>
                  </a:cubicBezTo>
                  <a:cubicBezTo>
                    <a:pt x="120" y="186"/>
                    <a:pt x="117" y="190"/>
                    <a:pt x="114" y="195"/>
                  </a:cubicBezTo>
                  <a:cubicBezTo>
                    <a:pt x="92" y="234"/>
                    <a:pt x="57" y="292"/>
                    <a:pt x="12" y="281"/>
                  </a:cubicBezTo>
                  <a:cubicBezTo>
                    <a:pt x="11" y="281"/>
                    <a:pt x="11" y="281"/>
                    <a:pt x="10" y="2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4990" y="3221"/>
              <a:ext cx="139" cy="218"/>
            </a:xfrm>
            <a:custGeom>
              <a:avLst/>
              <a:gdLst>
                <a:gd name="T0" fmla="*/ 16 w 99"/>
                <a:gd name="T1" fmla="*/ 149 h 155"/>
                <a:gd name="T2" fmla="*/ 69 w 99"/>
                <a:gd name="T3" fmla="*/ 95 h 155"/>
                <a:gd name="T4" fmla="*/ 84 w 99"/>
                <a:gd name="T5" fmla="*/ 62 h 155"/>
                <a:gd name="T6" fmla="*/ 92 w 99"/>
                <a:gd name="T7" fmla="*/ 17 h 155"/>
                <a:gd name="T8" fmla="*/ 82 w 99"/>
                <a:gd name="T9" fmla="*/ 6 h 155"/>
                <a:gd name="T10" fmla="*/ 75 w 99"/>
                <a:gd name="T11" fmla="*/ 22 h 155"/>
                <a:gd name="T12" fmla="*/ 67 w 99"/>
                <a:gd name="T13" fmla="*/ 65 h 155"/>
                <a:gd name="T14" fmla="*/ 8 w 99"/>
                <a:gd name="T15" fmla="*/ 137 h 155"/>
                <a:gd name="T16" fmla="*/ 16 w 99"/>
                <a:gd name="T17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55">
                  <a:moveTo>
                    <a:pt x="16" y="149"/>
                  </a:moveTo>
                  <a:cubicBezTo>
                    <a:pt x="37" y="136"/>
                    <a:pt x="56" y="118"/>
                    <a:pt x="69" y="95"/>
                  </a:cubicBezTo>
                  <a:cubicBezTo>
                    <a:pt x="75" y="85"/>
                    <a:pt x="80" y="74"/>
                    <a:pt x="84" y="62"/>
                  </a:cubicBezTo>
                  <a:cubicBezTo>
                    <a:pt x="86" y="54"/>
                    <a:pt x="87" y="21"/>
                    <a:pt x="92" y="17"/>
                  </a:cubicBezTo>
                  <a:cubicBezTo>
                    <a:pt x="99" y="10"/>
                    <a:pt x="89" y="0"/>
                    <a:pt x="82" y="6"/>
                  </a:cubicBezTo>
                  <a:cubicBezTo>
                    <a:pt x="77" y="11"/>
                    <a:pt x="77" y="15"/>
                    <a:pt x="75" y="22"/>
                  </a:cubicBezTo>
                  <a:cubicBezTo>
                    <a:pt x="73" y="37"/>
                    <a:pt x="72" y="51"/>
                    <a:pt x="67" y="65"/>
                  </a:cubicBezTo>
                  <a:cubicBezTo>
                    <a:pt x="56" y="95"/>
                    <a:pt x="35" y="120"/>
                    <a:pt x="8" y="137"/>
                  </a:cubicBezTo>
                  <a:cubicBezTo>
                    <a:pt x="0" y="142"/>
                    <a:pt x="7" y="155"/>
                    <a:pt x="16" y="1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39"/>
            <p:cNvSpPr>
              <a:spLocks noEditPoints="1"/>
            </p:cNvSpPr>
            <p:nvPr/>
          </p:nvSpPr>
          <p:spPr bwMode="auto">
            <a:xfrm>
              <a:off x="4992" y="3221"/>
              <a:ext cx="137" cy="215"/>
            </a:xfrm>
            <a:custGeom>
              <a:avLst/>
              <a:gdLst>
                <a:gd name="T0" fmla="*/ 11 w 98"/>
                <a:gd name="T1" fmla="*/ 153 h 153"/>
                <a:gd name="T2" fmla="*/ 3 w 98"/>
                <a:gd name="T3" fmla="*/ 149 h 153"/>
                <a:gd name="T4" fmla="*/ 6 w 98"/>
                <a:gd name="T5" fmla="*/ 134 h 153"/>
                <a:gd name="T6" fmla="*/ 63 w 98"/>
                <a:gd name="T7" fmla="*/ 64 h 153"/>
                <a:gd name="T8" fmla="*/ 70 w 98"/>
                <a:gd name="T9" fmla="*/ 33 h 153"/>
                <a:gd name="T10" fmla="*/ 72 w 98"/>
                <a:gd name="T11" fmla="*/ 22 h 153"/>
                <a:gd name="T12" fmla="*/ 72 w 98"/>
                <a:gd name="T13" fmla="*/ 20 h 153"/>
                <a:gd name="T14" fmla="*/ 79 w 98"/>
                <a:gd name="T15" fmla="*/ 4 h 153"/>
                <a:gd name="T16" fmla="*/ 94 w 98"/>
                <a:gd name="T17" fmla="*/ 5 h 153"/>
                <a:gd name="T18" fmla="*/ 93 w 98"/>
                <a:gd name="T19" fmla="*/ 19 h 153"/>
                <a:gd name="T20" fmla="*/ 88 w 98"/>
                <a:gd name="T21" fmla="*/ 47 h 153"/>
                <a:gd name="T22" fmla="*/ 85 w 98"/>
                <a:gd name="T23" fmla="*/ 63 h 153"/>
                <a:gd name="T24" fmla="*/ 70 w 98"/>
                <a:gd name="T25" fmla="*/ 97 h 153"/>
                <a:gd name="T26" fmla="*/ 16 w 98"/>
                <a:gd name="T27" fmla="*/ 152 h 153"/>
                <a:gd name="T28" fmla="*/ 16 w 98"/>
                <a:gd name="T29" fmla="*/ 152 h 153"/>
                <a:gd name="T30" fmla="*/ 11 w 98"/>
                <a:gd name="T31" fmla="*/ 153 h 153"/>
                <a:gd name="T32" fmla="*/ 86 w 98"/>
                <a:gd name="T33" fmla="*/ 7 h 153"/>
                <a:gd name="T34" fmla="*/ 83 w 98"/>
                <a:gd name="T35" fmla="*/ 8 h 153"/>
                <a:gd name="T36" fmla="*/ 77 w 98"/>
                <a:gd name="T37" fmla="*/ 21 h 153"/>
                <a:gd name="T38" fmla="*/ 77 w 98"/>
                <a:gd name="T39" fmla="*/ 23 h 153"/>
                <a:gd name="T40" fmla="*/ 75 w 98"/>
                <a:gd name="T41" fmla="*/ 34 h 153"/>
                <a:gd name="T42" fmla="*/ 68 w 98"/>
                <a:gd name="T43" fmla="*/ 66 h 153"/>
                <a:gd name="T44" fmla="*/ 9 w 98"/>
                <a:gd name="T45" fmla="*/ 139 h 153"/>
                <a:gd name="T46" fmla="*/ 7 w 98"/>
                <a:gd name="T47" fmla="*/ 146 h 153"/>
                <a:gd name="T48" fmla="*/ 13 w 98"/>
                <a:gd name="T49" fmla="*/ 147 h 153"/>
                <a:gd name="T50" fmla="*/ 13 w 98"/>
                <a:gd name="T51" fmla="*/ 147 h 153"/>
                <a:gd name="T52" fmla="*/ 65 w 98"/>
                <a:gd name="T53" fmla="*/ 94 h 153"/>
                <a:gd name="T54" fmla="*/ 80 w 98"/>
                <a:gd name="T55" fmla="*/ 61 h 153"/>
                <a:gd name="T56" fmla="*/ 82 w 98"/>
                <a:gd name="T57" fmla="*/ 46 h 153"/>
                <a:gd name="T58" fmla="*/ 90 w 98"/>
                <a:gd name="T59" fmla="*/ 15 h 153"/>
                <a:gd name="T60" fmla="*/ 90 w 98"/>
                <a:gd name="T61" fmla="*/ 9 h 153"/>
                <a:gd name="T62" fmla="*/ 86 w 98"/>
                <a:gd name="T63" fmla="*/ 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3">
                  <a:moveTo>
                    <a:pt x="11" y="153"/>
                  </a:moveTo>
                  <a:cubicBezTo>
                    <a:pt x="7" y="153"/>
                    <a:pt x="4" y="151"/>
                    <a:pt x="3" y="149"/>
                  </a:cubicBezTo>
                  <a:cubicBezTo>
                    <a:pt x="0" y="144"/>
                    <a:pt x="0" y="138"/>
                    <a:pt x="6" y="134"/>
                  </a:cubicBezTo>
                  <a:cubicBezTo>
                    <a:pt x="33" y="117"/>
                    <a:pt x="53" y="93"/>
                    <a:pt x="63" y="64"/>
                  </a:cubicBezTo>
                  <a:cubicBezTo>
                    <a:pt x="67" y="54"/>
                    <a:pt x="68" y="44"/>
                    <a:pt x="70" y="33"/>
                  </a:cubicBezTo>
                  <a:cubicBezTo>
                    <a:pt x="70" y="30"/>
                    <a:pt x="71" y="26"/>
                    <a:pt x="72" y="22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3" y="14"/>
                    <a:pt x="74" y="9"/>
                    <a:pt x="79" y="4"/>
                  </a:cubicBezTo>
                  <a:cubicBezTo>
                    <a:pt x="84" y="0"/>
                    <a:pt x="90" y="1"/>
                    <a:pt x="94" y="5"/>
                  </a:cubicBezTo>
                  <a:cubicBezTo>
                    <a:pt x="97" y="9"/>
                    <a:pt x="98" y="15"/>
                    <a:pt x="93" y="19"/>
                  </a:cubicBezTo>
                  <a:cubicBezTo>
                    <a:pt x="91" y="21"/>
                    <a:pt x="89" y="38"/>
                    <a:pt x="88" y="47"/>
                  </a:cubicBezTo>
                  <a:cubicBezTo>
                    <a:pt x="87" y="54"/>
                    <a:pt x="86" y="60"/>
                    <a:pt x="85" y="63"/>
                  </a:cubicBezTo>
                  <a:cubicBezTo>
                    <a:pt x="82" y="75"/>
                    <a:pt x="76" y="86"/>
                    <a:pt x="70" y="97"/>
                  </a:cubicBezTo>
                  <a:cubicBezTo>
                    <a:pt x="57" y="119"/>
                    <a:pt x="39" y="137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53"/>
                    <a:pt x="12" y="153"/>
                    <a:pt x="11" y="153"/>
                  </a:cubicBezTo>
                  <a:close/>
                  <a:moveTo>
                    <a:pt x="86" y="7"/>
                  </a:moveTo>
                  <a:cubicBezTo>
                    <a:pt x="85" y="7"/>
                    <a:pt x="84" y="7"/>
                    <a:pt x="83" y="8"/>
                  </a:cubicBezTo>
                  <a:cubicBezTo>
                    <a:pt x="79" y="12"/>
                    <a:pt x="78" y="15"/>
                    <a:pt x="77" y="21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6" y="27"/>
                    <a:pt x="76" y="30"/>
                    <a:pt x="75" y="34"/>
                  </a:cubicBezTo>
                  <a:cubicBezTo>
                    <a:pt x="74" y="45"/>
                    <a:pt x="72" y="55"/>
                    <a:pt x="68" y="66"/>
                  </a:cubicBezTo>
                  <a:cubicBezTo>
                    <a:pt x="57" y="96"/>
                    <a:pt x="37" y="121"/>
                    <a:pt x="9" y="139"/>
                  </a:cubicBezTo>
                  <a:cubicBezTo>
                    <a:pt x="5" y="141"/>
                    <a:pt x="6" y="144"/>
                    <a:pt x="7" y="146"/>
                  </a:cubicBezTo>
                  <a:cubicBezTo>
                    <a:pt x="8" y="146"/>
                    <a:pt x="10" y="149"/>
                    <a:pt x="13" y="147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35" y="133"/>
                    <a:pt x="53" y="115"/>
                    <a:pt x="65" y="94"/>
                  </a:cubicBezTo>
                  <a:cubicBezTo>
                    <a:pt x="71" y="84"/>
                    <a:pt x="76" y="73"/>
                    <a:pt x="80" y="61"/>
                  </a:cubicBezTo>
                  <a:cubicBezTo>
                    <a:pt x="81" y="59"/>
                    <a:pt x="81" y="52"/>
                    <a:pt x="82" y="46"/>
                  </a:cubicBezTo>
                  <a:cubicBezTo>
                    <a:pt x="84" y="29"/>
                    <a:pt x="86" y="18"/>
                    <a:pt x="90" y="15"/>
                  </a:cubicBezTo>
                  <a:cubicBezTo>
                    <a:pt x="92" y="12"/>
                    <a:pt x="90" y="9"/>
                    <a:pt x="90" y="9"/>
                  </a:cubicBezTo>
                  <a:cubicBezTo>
                    <a:pt x="89" y="8"/>
                    <a:pt x="87" y="7"/>
                    <a:pt x="86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3487" y="1918"/>
              <a:ext cx="264" cy="382"/>
            </a:xfrm>
            <a:custGeom>
              <a:avLst/>
              <a:gdLst>
                <a:gd name="T0" fmla="*/ 2 w 188"/>
                <a:gd name="T1" fmla="*/ 13 h 272"/>
                <a:gd name="T2" fmla="*/ 176 w 188"/>
                <a:gd name="T3" fmla="*/ 269 h 272"/>
                <a:gd name="T4" fmla="*/ 180 w 188"/>
                <a:gd name="T5" fmla="*/ 254 h 272"/>
                <a:gd name="T6" fmla="*/ 17 w 188"/>
                <a:gd name="T7" fmla="*/ 9 h 272"/>
                <a:gd name="T8" fmla="*/ 2 w 188"/>
                <a:gd name="T9" fmla="*/ 1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72">
                  <a:moveTo>
                    <a:pt x="2" y="13"/>
                  </a:moveTo>
                  <a:cubicBezTo>
                    <a:pt x="30" y="106"/>
                    <a:pt x="76" y="231"/>
                    <a:pt x="176" y="269"/>
                  </a:cubicBezTo>
                  <a:cubicBezTo>
                    <a:pt x="185" y="272"/>
                    <a:pt x="188" y="258"/>
                    <a:pt x="180" y="254"/>
                  </a:cubicBezTo>
                  <a:cubicBezTo>
                    <a:pt x="86" y="219"/>
                    <a:pt x="42" y="96"/>
                    <a:pt x="17" y="9"/>
                  </a:cubicBezTo>
                  <a:cubicBezTo>
                    <a:pt x="14" y="0"/>
                    <a:pt x="0" y="4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1"/>
            <p:cNvSpPr>
              <a:spLocks noEditPoints="1"/>
            </p:cNvSpPr>
            <p:nvPr/>
          </p:nvSpPr>
          <p:spPr bwMode="auto">
            <a:xfrm>
              <a:off x="3486" y="1919"/>
              <a:ext cx="265" cy="381"/>
            </a:xfrm>
            <a:custGeom>
              <a:avLst/>
              <a:gdLst>
                <a:gd name="T0" fmla="*/ 179 w 189"/>
                <a:gd name="T1" fmla="*/ 271 h 271"/>
                <a:gd name="T2" fmla="*/ 176 w 189"/>
                <a:gd name="T3" fmla="*/ 270 h 271"/>
                <a:gd name="T4" fmla="*/ 1 w 189"/>
                <a:gd name="T5" fmla="*/ 13 h 271"/>
                <a:gd name="T6" fmla="*/ 3 w 189"/>
                <a:gd name="T7" fmla="*/ 4 h 271"/>
                <a:gd name="T8" fmla="*/ 13 w 189"/>
                <a:gd name="T9" fmla="*/ 1 h 271"/>
                <a:gd name="T10" fmla="*/ 20 w 189"/>
                <a:gd name="T11" fmla="*/ 8 h 271"/>
                <a:gd name="T12" fmla="*/ 182 w 189"/>
                <a:gd name="T13" fmla="*/ 251 h 271"/>
                <a:gd name="T14" fmla="*/ 188 w 189"/>
                <a:gd name="T15" fmla="*/ 259 h 271"/>
                <a:gd name="T16" fmla="*/ 185 w 189"/>
                <a:gd name="T17" fmla="*/ 269 h 271"/>
                <a:gd name="T18" fmla="*/ 179 w 189"/>
                <a:gd name="T19" fmla="*/ 271 h 271"/>
                <a:gd name="T20" fmla="*/ 11 w 189"/>
                <a:gd name="T21" fmla="*/ 6 h 271"/>
                <a:gd name="T22" fmla="*/ 7 w 189"/>
                <a:gd name="T23" fmla="*/ 8 h 271"/>
                <a:gd name="T24" fmla="*/ 6 w 189"/>
                <a:gd name="T25" fmla="*/ 12 h 271"/>
                <a:gd name="T26" fmla="*/ 6 w 189"/>
                <a:gd name="T27" fmla="*/ 12 h 271"/>
                <a:gd name="T28" fmla="*/ 178 w 189"/>
                <a:gd name="T29" fmla="*/ 265 h 271"/>
                <a:gd name="T30" fmla="*/ 181 w 189"/>
                <a:gd name="T31" fmla="*/ 265 h 271"/>
                <a:gd name="T32" fmla="*/ 183 w 189"/>
                <a:gd name="T33" fmla="*/ 260 h 271"/>
                <a:gd name="T34" fmla="*/ 180 w 189"/>
                <a:gd name="T35" fmla="*/ 256 h 271"/>
                <a:gd name="T36" fmla="*/ 15 w 189"/>
                <a:gd name="T37" fmla="*/ 9 h 271"/>
                <a:gd name="T38" fmla="*/ 12 w 189"/>
                <a:gd name="T39" fmla="*/ 6 h 271"/>
                <a:gd name="T40" fmla="*/ 11 w 189"/>
                <a:gd name="T41" fmla="*/ 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271">
                  <a:moveTo>
                    <a:pt x="179" y="271"/>
                  </a:moveTo>
                  <a:cubicBezTo>
                    <a:pt x="178" y="271"/>
                    <a:pt x="177" y="271"/>
                    <a:pt x="176" y="270"/>
                  </a:cubicBezTo>
                  <a:cubicBezTo>
                    <a:pt x="77" y="233"/>
                    <a:pt x="30" y="114"/>
                    <a:pt x="1" y="13"/>
                  </a:cubicBezTo>
                  <a:cubicBezTo>
                    <a:pt x="0" y="10"/>
                    <a:pt x="0" y="6"/>
                    <a:pt x="3" y="4"/>
                  </a:cubicBezTo>
                  <a:cubicBezTo>
                    <a:pt x="5" y="1"/>
                    <a:pt x="10" y="0"/>
                    <a:pt x="13" y="1"/>
                  </a:cubicBezTo>
                  <a:cubicBezTo>
                    <a:pt x="17" y="2"/>
                    <a:pt x="19" y="4"/>
                    <a:pt x="20" y="8"/>
                  </a:cubicBezTo>
                  <a:cubicBezTo>
                    <a:pt x="49" y="103"/>
                    <a:pt x="93" y="217"/>
                    <a:pt x="182" y="251"/>
                  </a:cubicBezTo>
                  <a:cubicBezTo>
                    <a:pt x="185" y="252"/>
                    <a:pt x="188" y="255"/>
                    <a:pt x="188" y="259"/>
                  </a:cubicBezTo>
                  <a:cubicBezTo>
                    <a:pt x="189" y="263"/>
                    <a:pt x="187" y="267"/>
                    <a:pt x="185" y="269"/>
                  </a:cubicBezTo>
                  <a:cubicBezTo>
                    <a:pt x="183" y="270"/>
                    <a:pt x="181" y="271"/>
                    <a:pt x="179" y="271"/>
                  </a:cubicBezTo>
                  <a:close/>
                  <a:moveTo>
                    <a:pt x="11" y="6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6" y="9"/>
                    <a:pt x="5" y="10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5" y="111"/>
                    <a:pt x="82" y="229"/>
                    <a:pt x="178" y="265"/>
                  </a:cubicBezTo>
                  <a:cubicBezTo>
                    <a:pt x="179" y="265"/>
                    <a:pt x="180" y="265"/>
                    <a:pt x="181" y="265"/>
                  </a:cubicBezTo>
                  <a:cubicBezTo>
                    <a:pt x="182" y="264"/>
                    <a:pt x="183" y="262"/>
                    <a:pt x="183" y="260"/>
                  </a:cubicBezTo>
                  <a:cubicBezTo>
                    <a:pt x="183" y="258"/>
                    <a:pt x="182" y="257"/>
                    <a:pt x="180" y="256"/>
                  </a:cubicBezTo>
                  <a:cubicBezTo>
                    <a:pt x="89" y="222"/>
                    <a:pt x="44" y="106"/>
                    <a:pt x="15" y="9"/>
                  </a:cubicBezTo>
                  <a:cubicBezTo>
                    <a:pt x="14" y="8"/>
                    <a:pt x="13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3579" y="2294"/>
              <a:ext cx="189" cy="118"/>
            </a:xfrm>
            <a:custGeom>
              <a:avLst/>
              <a:gdLst>
                <a:gd name="T0" fmla="*/ 7 w 135"/>
                <a:gd name="T1" fmla="*/ 17 h 84"/>
                <a:gd name="T2" fmla="*/ 119 w 135"/>
                <a:gd name="T3" fmla="*/ 80 h 84"/>
                <a:gd name="T4" fmla="*/ 127 w 135"/>
                <a:gd name="T5" fmla="*/ 67 h 84"/>
                <a:gd name="T6" fmla="*/ 17 w 135"/>
                <a:gd name="T7" fmla="*/ 7 h 84"/>
                <a:gd name="T8" fmla="*/ 7 w 135"/>
                <a:gd name="T9" fmla="*/ 1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84">
                  <a:moveTo>
                    <a:pt x="7" y="17"/>
                  </a:moveTo>
                  <a:cubicBezTo>
                    <a:pt x="37" y="48"/>
                    <a:pt x="82" y="60"/>
                    <a:pt x="119" y="80"/>
                  </a:cubicBezTo>
                  <a:cubicBezTo>
                    <a:pt x="128" y="84"/>
                    <a:pt x="135" y="71"/>
                    <a:pt x="127" y="67"/>
                  </a:cubicBezTo>
                  <a:cubicBezTo>
                    <a:pt x="91" y="48"/>
                    <a:pt x="46" y="36"/>
                    <a:pt x="17" y="7"/>
                  </a:cubicBezTo>
                  <a:cubicBezTo>
                    <a:pt x="11" y="0"/>
                    <a:pt x="0" y="10"/>
                    <a:pt x="7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3580" y="2296"/>
              <a:ext cx="188" cy="116"/>
            </a:xfrm>
            <a:custGeom>
              <a:avLst/>
              <a:gdLst>
                <a:gd name="T0" fmla="*/ 122 w 134"/>
                <a:gd name="T1" fmla="*/ 83 h 83"/>
                <a:gd name="T2" fmla="*/ 117 w 134"/>
                <a:gd name="T3" fmla="*/ 81 h 83"/>
                <a:gd name="T4" fmla="*/ 84 w 134"/>
                <a:gd name="T5" fmla="*/ 66 h 83"/>
                <a:gd name="T6" fmla="*/ 4 w 134"/>
                <a:gd name="T7" fmla="*/ 18 h 83"/>
                <a:gd name="T8" fmla="*/ 4 w 134"/>
                <a:gd name="T9" fmla="*/ 18 h 83"/>
                <a:gd name="T10" fmla="*/ 1 w 134"/>
                <a:gd name="T11" fmla="*/ 8 h 83"/>
                <a:gd name="T12" fmla="*/ 9 w 134"/>
                <a:gd name="T13" fmla="*/ 1 h 83"/>
                <a:gd name="T14" fmla="*/ 18 w 134"/>
                <a:gd name="T15" fmla="*/ 4 h 83"/>
                <a:gd name="T16" fmla="*/ 94 w 134"/>
                <a:gd name="T17" fmla="*/ 48 h 83"/>
                <a:gd name="T18" fmla="*/ 127 w 134"/>
                <a:gd name="T19" fmla="*/ 64 h 83"/>
                <a:gd name="T20" fmla="*/ 131 w 134"/>
                <a:gd name="T21" fmla="*/ 77 h 83"/>
                <a:gd name="T22" fmla="*/ 122 w 134"/>
                <a:gd name="T23" fmla="*/ 83 h 83"/>
                <a:gd name="T24" fmla="*/ 11 w 134"/>
                <a:gd name="T25" fmla="*/ 6 h 83"/>
                <a:gd name="T26" fmla="*/ 10 w 134"/>
                <a:gd name="T27" fmla="*/ 6 h 83"/>
                <a:gd name="T28" fmla="*/ 7 w 134"/>
                <a:gd name="T29" fmla="*/ 10 h 83"/>
                <a:gd name="T30" fmla="*/ 8 w 134"/>
                <a:gd name="T31" fmla="*/ 14 h 83"/>
                <a:gd name="T32" fmla="*/ 8 w 134"/>
                <a:gd name="T33" fmla="*/ 14 h 83"/>
                <a:gd name="T34" fmla="*/ 86 w 134"/>
                <a:gd name="T35" fmla="*/ 61 h 83"/>
                <a:gd name="T36" fmla="*/ 120 w 134"/>
                <a:gd name="T37" fmla="*/ 76 h 83"/>
                <a:gd name="T38" fmla="*/ 126 w 134"/>
                <a:gd name="T39" fmla="*/ 74 h 83"/>
                <a:gd name="T40" fmla="*/ 125 w 134"/>
                <a:gd name="T41" fmla="*/ 68 h 83"/>
                <a:gd name="T42" fmla="*/ 92 w 134"/>
                <a:gd name="T43" fmla="*/ 53 h 83"/>
                <a:gd name="T44" fmla="*/ 14 w 134"/>
                <a:gd name="T45" fmla="*/ 8 h 83"/>
                <a:gd name="T46" fmla="*/ 11 w 134"/>
                <a:gd name="T47" fmla="*/ 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4" h="83">
                  <a:moveTo>
                    <a:pt x="122" y="83"/>
                  </a:moveTo>
                  <a:cubicBezTo>
                    <a:pt x="120" y="83"/>
                    <a:pt x="119" y="82"/>
                    <a:pt x="117" y="81"/>
                  </a:cubicBezTo>
                  <a:cubicBezTo>
                    <a:pt x="106" y="76"/>
                    <a:pt x="95" y="71"/>
                    <a:pt x="84" y="66"/>
                  </a:cubicBezTo>
                  <a:cubicBezTo>
                    <a:pt x="55" y="53"/>
                    <a:pt x="26" y="40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" y="15"/>
                    <a:pt x="0" y="12"/>
                    <a:pt x="1" y="8"/>
                  </a:cubicBezTo>
                  <a:cubicBezTo>
                    <a:pt x="2" y="5"/>
                    <a:pt x="5" y="2"/>
                    <a:pt x="9" y="1"/>
                  </a:cubicBezTo>
                  <a:cubicBezTo>
                    <a:pt x="12" y="0"/>
                    <a:pt x="16" y="1"/>
                    <a:pt x="18" y="4"/>
                  </a:cubicBezTo>
                  <a:cubicBezTo>
                    <a:pt x="39" y="24"/>
                    <a:pt x="67" y="36"/>
                    <a:pt x="94" y="48"/>
                  </a:cubicBezTo>
                  <a:cubicBezTo>
                    <a:pt x="105" y="53"/>
                    <a:pt x="117" y="58"/>
                    <a:pt x="127" y="64"/>
                  </a:cubicBezTo>
                  <a:cubicBezTo>
                    <a:pt x="133" y="66"/>
                    <a:pt x="134" y="72"/>
                    <a:pt x="131" y="77"/>
                  </a:cubicBezTo>
                  <a:cubicBezTo>
                    <a:pt x="130" y="80"/>
                    <a:pt x="126" y="83"/>
                    <a:pt x="122" y="83"/>
                  </a:cubicBezTo>
                  <a:close/>
                  <a:moveTo>
                    <a:pt x="11" y="6"/>
                  </a:moveTo>
                  <a:cubicBezTo>
                    <a:pt x="11" y="6"/>
                    <a:pt x="11" y="6"/>
                    <a:pt x="10" y="6"/>
                  </a:cubicBezTo>
                  <a:cubicBezTo>
                    <a:pt x="9" y="7"/>
                    <a:pt x="7" y="8"/>
                    <a:pt x="7" y="10"/>
                  </a:cubicBezTo>
                  <a:cubicBezTo>
                    <a:pt x="6" y="11"/>
                    <a:pt x="7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29" y="36"/>
                    <a:pt x="58" y="49"/>
                    <a:pt x="86" y="61"/>
                  </a:cubicBezTo>
                  <a:cubicBezTo>
                    <a:pt x="97" y="66"/>
                    <a:pt x="109" y="71"/>
                    <a:pt x="120" y="76"/>
                  </a:cubicBezTo>
                  <a:cubicBezTo>
                    <a:pt x="123" y="78"/>
                    <a:pt x="126" y="76"/>
                    <a:pt x="126" y="74"/>
                  </a:cubicBezTo>
                  <a:cubicBezTo>
                    <a:pt x="127" y="73"/>
                    <a:pt x="128" y="70"/>
                    <a:pt x="125" y="68"/>
                  </a:cubicBezTo>
                  <a:cubicBezTo>
                    <a:pt x="114" y="63"/>
                    <a:pt x="103" y="58"/>
                    <a:pt x="92" y="53"/>
                  </a:cubicBezTo>
                  <a:cubicBezTo>
                    <a:pt x="64" y="41"/>
                    <a:pt x="35" y="29"/>
                    <a:pt x="14" y="8"/>
                  </a:cubicBezTo>
                  <a:cubicBezTo>
                    <a:pt x="13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3917" y="2494"/>
              <a:ext cx="451" cy="720"/>
            </a:xfrm>
            <a:custGeom>
              <a:avLst/>
              <a:gdLst>
                <a:gd name="T0" fmla="*/ 17 w 321"/>
                <a:gd name="T1" fmla="*/ 294 h 513"/>
                <a:gd name="T2" fmla="*/ 122 w 321"/>
                <a:gd name="T3" fmla="*/ 143 h 513"/>
                <a:gd name="T4" fmla="*/ 289 w 321"/>
                <a:gd name="T5" fmla="*/ 212 h 513"/>
                <a:gd name="T6" fmla="*/ 236 w 321"/>
                <a:gd name="T7" fmla="*/ 370 h 513"/>
                <a:gd name="T8" fmla="*/ 134 w 321"/>
                <a:gd name="T9" fmla="*/ 496 h 513"/>
                <a:gd name="T10" fmla="*/ 144 w 321"/>
                <a:gd name="T11" fmla="*/ 506 h 513"/>
                <a:gd name="T12" fmla="*/ 292 w 321"/>
                <a:gd name="T13" fmla="*/ 315 h 513"/>
                <a:gd name="T14" fmla="*/ 277 w 321"/>
                <a:gd name="T15" fmla="*/ 146 h 513"/>
                <a:gd name="T16" fmla="*/ 4 w 321"/>
                <a:gd name="T17" fmla="*/ 287 h 513"/>
                <a:gd name="T18" fmla="*/ 17 w 321"/>
                <a:gd name="T19" fmla="*/ 29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513">
                  <a:moveTo>
                    <a:pt x="17" y="294"/>
                  </a:moveTo>
                  <a:cubicBezTo>
                    <a:pt x="44" y="243"/>
                    <a:pt x="77" y="181"/>
                    <a:pt x="122" y="143"/>
                  </a:cubicBezTo>
                  <a:cubicBezTo>
                    <a:pt x="193" y="82"/>
                    <a:pt x="269" y="127"/>
                    <a:pt x="289" y="212"/>
                  </a:cubicBezTo>
                  <a:cubicBezTo>
                    <a:pt x="305" y="278"/>
                    <a:pt x="272" y="320"/>
                    <a:pt x="236" y="370"/>
                  </a:cubicBezTo>
                  <a:cubicBezTo>
                    <a:pt x="205" y="414"/>
                    <a:pt x="173" y="458"/>
                    <a:pt x="134" y="496"/>
                  </a:cubicBezTo>
                  <a:cubicBezTo>
                    <a:pt x="127" y="502"/>
                    <a:pt x="137" y="513"/>
                    <a:pt x="144" y="506"/>
                  </a:cubicBezTo>
                  <a:cubicBezTo>
                    <a:pt x="200" y="452"/>
                    <a:pt x="255" y="383"/>
                    <a:pt x="292" y="315"/>
                  </a:cubicBezTo>
                  <a:cubicBezTo>
                    <a:pt x="321" y="263"/>
                    <a:pt x="312" y="194"/>
                    <a:pt x="277" y="146"/>
                  </a:cubicBezTo>
                  <a:cubicBezTo>
                    <a:pt x="173" y="0"/>
                    <a:pt x="50" y="199"/>
                    <a:pt x="4" y="287"/>
                  </a:cubicBezTo>
                  <a:cubicBezTo>
                    <a:pt x="0" y="295"/>
                    <a:pt x="13" y="303"/>
                    <a:pt x="17" y="2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45"/>
            <p:cNvSpPr>
              <a:spLocks noEditPoints="1"/>
            </p:cNvSpPr>
            <p:nvPr/>
          </p:nvSpPr>
          <p:spPr bwMode="auto">
            <a:xfrm>
              <a:off x="3917" y="2623"/>
              <a:ext cx="453" cy="588"/>
            </a:xfrm>
            <a:custGeom>
              <a:avLst/>
              <a:gdLst>
                <a:gd name="T0" fmla="*/ 139 w 322"/>
                <a:gd name="T1" fmla="*/ 419 h 419"/>
                <a:gd name="T2" fmla="*/ 137 w 322"/>
                <a:gd name="T3" fmla="*/ 419 h 419"/>
                <a:gd name="T4" fmla="*/ 129 w 322"/>
                <a:gd name="T5" fmla="*/ 411 h 419"/>
                <a:gd name="T6" fmla="*/ 132 w 322"/>
                <a:gd name="T7" fmla="*/ 402 h 419"/>
                <a:gd name="T8" fmla="*/ 234 w 322"/>
                <a:gd name="T9" fmla="*/ 277 h 419"/>
                <a:gd name="T10" fmla="*/ 239 w 322"/>
                <a:gd name="T11" fmla="*/ 269 h 419"/>
                <a:gd name="T12" fmla="*/ 287 w 322"/>
                <a:gd name="T13" fmla="*/ 120 h 419"/>
                <a:gd name="T14" fmla="*/ 214 w 322"/>
                <a:gd name="T15" fmla="*/ 30 h 419"/>
                <a:gd name="T16" fmla="*/ 123 w 322"/>
                <a:gd name="T17" fmla="*/ 53 h 419"/>
                <a:gd name="T18" fmla="*/ 19 w 322"/>
                <a:gd name="T19" fmla="*/ 204 h 419"/>
                <a:gd name="T20" fmla="*/ 12 w 322"/>
                <a:gd name="T21" fmla="*/ 209 h 419"/>
                <a:gd name="T22" fmla="*/ 11 w 322"/>
                <a:gd name="T23" fmla="*/ 209 h 419"/>
                <a:gd name="T24" fmla="*/ 2 w 322"/>
                <a:gd name="T25" fmla="*/ 204 h 419"/>
                <a:gd name="T26" fmla="*/ 2 w 322"/>
                <a:gd name="T27" fmla="*/ 194 h 419"/>
                <a:gd name="T28" fmla="*/ 191 w 322"/>
                <a:gd name="T29" fmla="*/ 0 h 419"/>
                <a:gd name="T30" fmla="*/ 196 w 322"/>
                <a:gd name="T31" fmla="*/ 0 h 419"/>
                <a:gd name="T32" fmla="*/ 280 w 322"/>
                <a:gd name="T33" fmla="*/ 52 h 419"/>
                <a:gd name="T34" fmla="*/ 294 w 322"/>
                <a:gd name="T35" fmla="*/ 224 h 419"/>
                <a:gd name="T36" fmla="*/ 146 w 322"/>
                <a:gd name="T37" fmla="*/ 416 h 419"/>
                <a:gd name="T38" fmla="*/ 139 w 322"/>
                <a:gd name="T39" fmla="*/ 419 h 419"/>
                <a:gd name="T40" fmla="*/ 190 w 322"/>
                <a:gd name="T41" fmla="*/ 20 h 419"/>
                <a:gd name="T42" fmla="*/ 216 w 322"/>
                <a:gd name="T43" fmla="*/ 25 h 419"/>
                <a:gd name="T44" fmla="*/ 292 w 322"/>
                <a:gd name="T45" fmla="*/ 119 h 419"/>
                <a:gd name="T46" fmla="*/ 244 w 322"/>
                <a:gd name="T47" fmla="*/ 272 h 419"/>
                <a:gd name="T48" fmla="*/ 238 w 322"/>
                <a:gd name="T49" fmla="*/ 280 h 419"/>
                <a:gd name="T50" fmla="*/ 136 w 322"/>
                <a:gd name="T51" fmla="*/ 405 h 419"/>
                <a:gd name="T52" fmla="*/ 134 w 322"/>
                <a:gd name="T53" fmla="*/ 409 h 419"/>
                <a:gd name="T54" fmla="*/ 138 w 322"/>
                <a:gd name="T55" fmla="*/ 413 h 419"/>
                <a:gd name="T56" fmla="*/ 142 w 322"/>
                <a:gd name="T57" fmla="*/ 412 h 419"/>
                <a:gd name="T58" fmla="*/ 290 w 322"/>
                <a:gd name="T59" fmla="*/ 222 h 419"/>
                <a:gd name="T60" fmla="*/ 275 w 322"/>
                <a:gd name="T61" fmla="*/ 56 h 419"/>
                <a:gd name="T62" fmla="*/ 196 w 322"/>
                <a:gd name="T63" fmla="*/ 5 h 419"/>
                <a:gd name="T64" fmla="*/ 191 w 322"/>
                <a:gd name="T65" fmla="*/ 5 h 419"/>
                <a:gd name="T66" fmla="*/ 7 w 322"/>
                <a:gd name="T67" fmla="*/ 196 h 419"/>
                <a:gd name="T68" fmla="*/ 7 w 322"/>
                <a:gd name="T69" fmla="*/ 201 h 419"/>
                <a:gd name="T70" fmla="*/ 11 w 322"/>
                <a:gd name="T71" fmla="*/ 203 h 419"/>
                <a:gd name="T72" fmla="*/ 15 w 322"/>
                <a:gd name="T73" fmla="*/ 201 h 419"/>
                <a:gd name="T74" fmla="*/ 15 w 322"/>
                <a:gd name="T75" fmla="*/ 201 h 419"/>
                <a:gd name="T76" fmla="*/ 120 w 322"/>
                <a:gd name="T77" fmla="*/ 49 h 419"/>
                <a:gd name="T78" fmla="*/ 190 w 322"/>
                <a:gd name="T79" fmla="*/ 2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2" h="419">
                  <a:moveTo>
                    <a:pt x="139" y="419"/>
                  </a:moveTo>
                  <a:cubicBezTo>
                    <a:pt x="138" y="419"/>
                    <a:pt x="137" y="419"/>
                    <a:pt x="137" y="419"/>
                  </a:cubicBezTo>
                  <a:cubicBezTo>
                    <a:pt x="133" y="417"/>
                    <a:pt x="130" y="414"/>
                    <a:pt x="129" y="411"/>
                  </a:cubicBezTo>
                  <a:cubicBezTo>
                    <a:pt x="128" y="407"/>
                    <a:pt x="129" y="404"/>
                    <a:pt x="132" y="402"/>
                  </a:cubicBezTo>
                  <a:cubicBezTo>
                    <a:pt x="170" y="365"/>
                    <a:pt x="200" y="323"/>
                    <a:pt x="234" y="277"/>
                  </a:cubicBezTo>
                  <a:cubicBezTo>
                    <a:pt x="239" y="269"/>
                    <a:pt x="239" y="269"/>
                    <a:pt x="239" y="269"/>
                  </a:cubicBezTo>
                  <a:cubicBezTo>
                    <a:pt x="273" y="222"/>
                    <a:pt x="301" y="182"/>
                    <a:pt x="287" y="120"/>
                  </a:cubicBezTo>
                  <a:cubicBezTo>
                    <a:pt x="276" y="75"/>
                    <a:pt x="249" y="41"/>
                    <a:pt x="214" y="30"/>
                  </a:cubicBezTo>
                  <a:cubicBezTo>
                    <a:pt x="185" y="20"/>
                    <a:pt x="152" y="28"/>
                    <a:pt x="123" y="53"/>
                  </a:cubicBezTo>
                  <a:cubicBezTo>
                    <a:pt x="78" y="92"/>
                    <a:pt x="46" y="154"/>
                    <a:pt x="19" y="204"/>
                  </a:cubicBezTo>
                  <a:cubicBezTo>
                    <a:pt x="18" y="207"/>
                    <a:pt x="15" y="209"/>
                    <a:pt x="12" y="209"/>
                  </a:cubicBezTo>
                  <a:cubicBezTo>
                    <a:pt x="12" y="209"/>
                    <a:pt x="11" y="209"/>
                    <a:pt x="11" y="209"/>
                  </a:cubicBezTo>
                  <a:cubicBezTo>
                    <a:pt x="8" y="209"/>
                    <a:pt x="4" y="207"/>
                    <a:pt x="2" y="204"/>
                  </a:cubicBezTo>
                  <a:cubicBezTo>
                    <a:pt x="0" y="201"/>
                    <a:pt x="0" y="197"/>
                    <a:pt x="2" y="194"/>
                  </a:cubicBezTo>
                  <a:cubicBezTo>
                    <a:pt x="38" y="124"/>
                    <a:pt x="112" y="5"/>
                    <a:pt x="191" y="0"/>
                  </a:cubicBezTo>
                  <a:cubicBezTo>
                    <a:pt x="192" y="0"/>
                    <a:pt x="194" y="0"/>
                    <a:pt x="196" y="0"/>
                  </a:cubicBezTo>
                  <a:cubicBezTo>
                    <a:pt x="226" y="0"/>
                    <a:pt x="255" y="17"/>
                    <a:pt x="280" y="52"/>
                  </a:cubicBezTo>
                  <a:cubicBezTo>
                    <a:pt x="316" y="104"/>
                    <a:pt x="322" y="174"/>
                    <a:pt x="294" y="224"/>
                  </a:cubicBezTo>
                  <a:cubicBezTo>
                    <a:pt x="257" y="291"/>
                    <a:pt x="203" y="361"/>
                    <a:pt x="146" y="416"/>
                  </a:cubicBezTo>
                  <a:cubicBezTo>
                    <a:pt x="144" y="418"/>
                    <a:pt x="142" y="419"/>
                    <a:pt x="139" y="419"/>
                  </a:cubicBezTo>
                  <a:close/>
                  <a:moveTo>
                    <a:pt x="190" y="20"/>
                  </a:moveTo>
                  <a:cubicBezTo>
                    <a:pt x="199" y="20"/>
                    <a:pt x="207" y="22"/>
                    <a:pt x="216" y="25"/>
                  </a:cubicBezTo>
                  <a:cubicBezTo>
                    <a:pt x="253" y="36"/>
                    <a:pt x="281" y="72"/>
                    <a:pt x="292" y="119"/>
                  </a:cubicBezTo>
                  <a:cubicBezTo>
                    <a:pt x="307" y="183"/>
                    <a:pt x="278" y="224"/>
                    <a:pt x="244" y="272"/>
                  </a:cubicBezTo>
                  <a:cubicBezTo>
                    <a:pt x="238" y="280"/>
                    <a:pt x="238" y="280"/>
                    <a:pt x="238" y="280"/>
                  </a:cubicBezTo>
                  <a:cubicBezTo>
                    <a:pt x="205" y="327"/>
                    <a:pt x="174" y="369"/>
                    <a:pt x="136" y="405"/>
                  </a:cubicBezTo>
                  <a:cubicBezTo>
                    <a:pt x="134" y="407"/>
                    <a:pt x="134" y="408"/>
                    <a:pt x="134" y="409"/>
                  </a:cubicBezTo>
                  <a:cubicBezTo>
                    <a:pt x="135" y="411"/>
                    <a:pt x="136" y="413"/>
                    <a:pt x="138" y="413"/>
                  </a:cubicBezTo>
                  <a:cubicBezTo>
                    <a:pt x="140" y="414"/>
                    <a:pt x="141" y="413"/>
                    <a:pt x="142" y="412"/>
                  </a:cubicBezTo>
                  <a:cubicBezTo>
                    <a:pt x="199" y="357"/>
                    <a:pt x="253" y="288"/>
                    <a:pt x="290" y="222"/>
                  </a:cubicBezTo>
                  <a:cubicBezTo>
                    <a:pt x="316" y="173"/>
                    <a:pt x="310" y="105"/>
                    <a:pt x="275" y="56"/>
                  </a:cubicBezTo>
                  <a:cubicBezTo>
                    <a:pt x="251" y="22"/>
                    <a:pt x="224" y="5"/>
                    <a:pt x="196" y="5"/>
                  </a:cubicBezTo>
                  <a:cubicBezTo>
                    <a:pt x="194" y="5"/>
                    <a:pt x="193" y="5"/>
                    <a:pt x="191" y="5"/>
                  </a:cubicBezTo>
                  <a:cubicBezTo>
                    <a:pt x="112" y="11"/>
                    <a:pt x="36" y="141"/>
                    <a:pt x="7" y="196"/>
                  </a:cubicBezTo>
                  <a:cubicBezTo>
                    <a:pt x="6" y="198"/>
                    <a:pt x="6" y="200"/>
                    <a:pt x="7" y="201"/>
                  </a:cubicBezTo>
                  <a:cubicBezTo>
                    <a:pt x="8" y="202"/>
                    <a:pt x="10" y="204"/>
                    <a:pt x="11" y="203"/>
                  </a:cubicBezTo>
                  <a:cubicBezTo>
                    <a:pt x="13" y="203"/>
                    <a:pt x="14" y="203"/>
                    <a:pt x="15" y="201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41" y="151"/>
                    <a:pt x="74" y="88"/>
                    <a:pt x="120" y="49"/>
                  </a:cubicBezTo>
                  <a:cubicBezTo>
                    <a:pt x="142" y="30"/>
                    <a:pt x="166" y="20"/>
                    <a:pt x="190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4236" y="2473"/>
              <a:ext cx="888" cy="762"/>
            </a:xfrm>
            <a:custGeom>
              <a:avLst/>
              <a:gdLst>
                <a:gd name="T0" fmla="*/ 16 w 632"/>
                <a:gd name="T1" fmla="*/ 130 h 543"/>
                <a:gd name="T2" fmla="*/ 248 w 632"/>
                <a:gd name="T3" fmla="*/ 63 h 543"/>
                <a:gd name="T4" fmla="*/ 438 w 632"/>
                <a:gd name="T5" fmla="*/ 213 h 543"/>
                <a:gd name="T6" fmla="*/ 511 w 632"/>
                <a:gd name="T7" fmla="*/ 384 h 543"/>
                <a:gd name="T8" fmla="*/ 615 w 632"/>
                <a:gd name="T9" fmla="*/ 535 h 543"/>
                <a:gd name="T10" fmla="*/ 628 w 632"/>
                <a:gd name="T11" fmla="*/ 527 h 543"/>
                <a:gd name="T12" fmla="*/ 569 w 632"/>
                <a:gd name="T13" fmla="*/ 444 h 543"/>
                <a:gd name="T14" fmla="*/ 497 w 632"/>
                <a:gd name="T15" fmla="*/ 315 h 543"/>
                <a:gd name="T16" fmla="*/ 401 w 632"/>
                <a:gd name="T17" fmla="*/ 127 h 543"/>
                <a:gd name="T18" fmla="*/ 8 w 632"/>
                <a:gd name="T19" fmla="*/ 117 h 543"/>
                <a:gd name="T20" fmla="*/ 16 w 632"/>
                <a:gd name="T21" fmla="*/ 13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2" h="543">
                  <a:moveTo>
                    <a:pt x="16" y="130"/>
                  </a:moveTo>
                  <a:cubicBezTo>
                    <a:pt x="88" y="95"/>
                    <a:pt x="166" y="58"/>
                    <a:pt x="248" y="63"/>
                  </a:cubicBezTo>
                  <a:cubicBezTo>
                    <a:pt x="341" y="70"/>
                    <a:pt x="400" y="134"/>
                    <a:pt x="438" y="213"/>
                  </a:cubicBezTo>
                  <a:cubicBezTo>
                    <a:pt x="465" y="268"/>
                    <a:pt x="483" y="329"/>
                    <a:pt x="511" y="384"/>
                  </a:cubicBezTo>
                  <a:cubicBezTo>
                    <a:pt x="540" y="439"/>
                    <a:pt x="588" y="479"/>
                    <a:pt x="615" y="535"/>
                  </a:cubicBezTo>
                  <a:cubicBezTo>
                    <a:pt x="619" y="543"/>
                    <a:pt x="632" y="536"/>
                    <a:pt x="628" y="527"/>
                  </a:cubicBezTo>
                  <a:cubicBezTo>
                    <a:pt x="612" y="495"/>
                    <a:pt x="592" y="471"/>
                    <a:pt x="569" y="444"/>
                  </a:cubicBezTo>
                  <a:cubicBezTo>
                    <a:pt x="537" y="405"/>
                    <a:pt x="516" y="362"/>
                    <a:pt x="497" y="315"/>
                  </a:cubicBezTo>
                  <a:cubicBezTo>
                    <a:pt x="470" y="250"/>
                    <a:pt x="448" y="182"/>
                    <a:pt x="401" y="127"/>
                  </a:cubicBezTo>
                  <a:cubicBezTo>
                    <a:pt x="294" y="0"/>
                    <a:pt x="136" y="56"/>
                    <a:pt x="8" y="117"/>
                  </a:cubicBezTo>
                  <a:cubicBezTo>
                    <a:pt x="0" y="121"/>
                    <a:pt x="7" y="134"/>
                    <a:pt x="16" y="1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>
              <a:off x="4236" y="2471"/>
              <a:ext cx="889" cy="762"/>
            </a:xfrm>
            <a:custGeom>
              <a:avLst/>
              <a:gdLst>
                <a:gd name="T0" fmla="*/ 621 w 633"/>
                <a:gd name="T1" fmla="*/ 542 h 542"/>
                <a:gd name="T2" fmla="*/ 612 w 633"/>
                <a:gd name="T3" fmla="*/ 537 h 542"/>
                <a:gd name="T4" fmla="*/ 560 w 633"/>
                <a:gd name="T5" fmla="*/ 460 h 542"/>
                <a:gd name="T6" fmla="*/ 509 w 633"/>
                <a:gd name="T7" fmla="*/ 386 h 542"/>
                <a:gd name="T8" fmla="*/ 469 w 633"/>
                <a:gd name="T9" fmla="*/ 295 h 542"/>
                <a:gd name="T10" fmla="*/ 435 w 633"/>
                <a:gd name="T11" fmla="*/ 215 h 542"/>
                <a:gd name="T12" fmla="*/ 248 w 633"/>
                <a:gd name="T13" fmla="*/ 67 h 542"/>
                <a:gd name="T14" fmla="*/ 18 w 633"/>
                <a:gd name="T15" fmla="*/ 133 h 542"/>
                <a:gd name="T16" fmla="*/ 17 w 633"/>
                <a:gd name="T17" fmla="*/ 133 h 542"/>
                <a:gd name="T18" fmla="*/ 3 w 633"/>
                <a:gd name="T19" fmla="*/ 128 h 542"/>
                <a:gd name="T20" fmla="*/ 7 w 633"/>
                <a:gd name="T21" fmla="*/ 115 h 542"/>
                <a:gd name="T22" fmla="*/ 404 w 633"/>
                <a:gd name="T23" fmla="*/ 126 h 542"/>
                <a:gd name="T24" fmla="*/ 486 w 633"/>
                <a:gd name="T25" fmla="*/ 283 h 542"/>
                <a:gd name="T26" fmla="*/ 499 w 633"/>
                <a:gd name="T27" fmla="*/ 315 h 542"/>
                <a:gd name="T28" fmla="*/ 571 w 633"/>
                <a:gd name="T29" fmla="*/ 443 h 542"/>
                <a:gd name="T30" fmla="*/ 575 w 633"/>
                <a:gd name="T31" fmla="*/ 448 h 542"/>
                <a:gd name="T32" fmla="*/ 630 w 633"/>
                <a:gd name="T33" fmla="*/ 527 h 542"/>
                <a:gd name="T34" fmla="*/ 625 w 633"/>
                <a:gd name="T35" fmla="*/ 541 h 542"/>
                <a:gd name="T36" fmla="*/ 621 w 633"/>
                <a:gd name="T37" fmla="*/ 542 h 542"/>
                <a:gd name="T38" fmla="*/ 231 w 633"/>
                <a:gd name="T39" fmla="*/ 61 h 542"/>
                <a:gd name="T40" fmla="*/ 248 w 633"/>
                <a:gd name="T41" fmla="*/ 62 h 542"/>
                <a:gd name="T42" fmla="*/ 440 w 633"/>
                <a:gd name="T43" fmla="*/ 212 h 542"/>
                <a:gd name="T44" fmla="*/ 475 w 633"/>
                <a:gd name="T45" fmla="*/ 293 h 542"/>
                <a:gd name="T46" fmla="*/ 514 w 633"/>
                <a:gd name="T47" fmla="*/ 384 h 542"/>
                <a:gd name="T48" fmla="*/ 564 w 633"/>
                <a:gd name="T49" fmla="*/ 456 h 542"/>
                <a:gd name="T50" fmla="*/ 617 w 633"/>
                <a:gd name="T51" fmla="*/ 535 h 542"/>
                <a:gd name="T52" fmla="*/ 623 w 633"/>
                <a:gd name="T53" fmla="*/ 536 h 542"/>
                <a:gd name="T54" fmla="*/ 625 w 633"/>
                <a:gd name="T55" fmla="*/ 530 h 542"/>
                <a:gd name="T56" fmla="*/ 571 w 633"/>
                <a:gd name="T57" fmla="*/ 451 h 542"/>
                <a:gd name="T58" fmla="*/ 567 w 633"/>
                <a:gd name="T59" fmla="*/ 447 h 542"/>
                <a:gd name="T60" fmla="*/ 494 w 633"/>
                <a:gd name="T61" fmla="*/ 317 h 542"/>
                <a:gd name="T62" fmla="*/ 481 w 633"/>
                <a:gd name="T63" fmla="*/ 285 h 542"/>
                <a:gd name="T64" fmla="*/ 399 w 633"/>
                <a:gd name="T65" fmla="*/ 130 h 542"/>
                <a:gd name="T66" fmla="*/ 10 w 633"/>
                <a:gd name="T67" fmla="*/ 120 h 542"/>
                <a:gd name="T68" fmla="*/ 8 w 633"/>
                <a:gd name="T69" fmla="*/ 125 h 542"/>
                <a:gd name="T70" fmla="*/ 15 w 633"/>
                <a:gd name="T71" fmla="*/ 128 h 542"/>
                <a:gd name="T72" fmla="*/ 16 w 633"/>
                <a:gd name="T73" fmla="*/ 128 h 542"/>
                <a:gd name="T74" fmla="*/ 231 w 633"/>
                <a:gd name="T75" fmla="*/ 61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542">
                  <a:moveTo>
                    <a:pt x="621" y="542"/>
                  </a:moveTo>
                  <a:cubicBezTo>
                    <a:pt x="617" y="542"/>
                    <a:pt x="614" y="541"/>
                    <a:pt x="612" y="537"/>
                  </a:cubicBezTo>
                  <a:cubicBezTo>
                    <a:pt x="599" y="509"/>
                    <a:pt x="579" y="484"/>
                    <a:pt x="560" y="460"/>
                  </a:cubicBezTo>
                  <a:cubicBezTo>
                    <a:pt x="542" y="437"/>
                    <a:pt x="523" y="413"/>
                    <a:pt x="509" y="386"/>
                  </a:cubicBezTo>
                  <a:cubicBezTo>
                    <a:pt x="493" y="357"/>
                    <a:pt x="481" y="325"/>
                    <a:pt x="469" y="295"/>
                  </a:cubicBezTo>
                  <a:cubicBezTo>
                    <a:pt x="459" y="268"/>
                    <a:pt x="448" y="241"/>
                    <a:pt x="435" y="215"/>
                  </a:cubicBezTo>
                  <a:cubicBezTo>
                    <a:pt x="390" y="122"/>
                    <a:pt x="327" y="73"/>
                    <a:pt x="248" y="67"/>
                  </a:cubicBezTo>
                  <a:cubicBezTo>
                    <a:pt x="167" y="61"/>
                    <a:pt x="91" y="98"/>
                    <a:pt x="18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1" y="136"/>
                    <a:pt x="5" y="133"/>
                    <a:pt x="3" y="128"/>
                  </a:cubicBezTo>
                  <a:cubicBezTo>
                    <a:pt x="0" y="123"/>
                    <a:pt x="2" y="118"/>
                    <a:pt x="7" y="115"/>
                  </a:cubicBezTo>
                  <a:cubicBezTo>
                    <a:pt x="143" y="50"/>
                    <a:pt x="297" y="0"/>
                    <a:pt x="404" y="126"/>
                  </a:cubicBezTo>
                  <a:cubicBezTo>
                    <a:pt x="443" y="172"/>
                    <a:pt x="465" y="229"/>
                    <a:pt x="486" y="283"/>
                  </a:cubicBezTo>
                  <a:cubicBezTo>
                    <a:pt x="491" y="294"/>
                    <a:pt x="495" y="304"/>
                    <a:pt x="499" y="315"/>
                  </a:cubicBezTo>
                  <a:cubicBezTo>
                    <a:pt x="515" y="355"/>
                    <a:pt x="537" y="401"/>
                    <a:pt x="571" y="443"/>
                  </a:cubicBezTo>
                  <a:cubicBezTo>
                    <a:pt x="575" y="448"/>
                    <a:pt x="575" y="448"/>
                    <a:pt x="575" y="448"/>
                  </a:cubicBezTo>
                  <a:cubicBezTo>
                    <a:pt x="597" y="474"/>
                    <a:pt x="615" y="496"/>
                    <a:pt x="630" y="527"/>
                  </a:cubicBezTo>
                  <a:cubicBezTo>
                    <a:pt x="633" y="533"/>
                    <a:pt x="630" y="539"/>
                    <a:pt x="625" y="541"/>
                  </a:cubicBezTo>
                  <a:cubicBezTo>
                    <a:pt x="624" y="542"/>
                    <a:pt x="622" y="542"/>
                    <a:pt x="621" y="542"/>
                  </a:cubicBezTo>
                  <a:close/>
                  <a:moveTo>
                    <a:pt x="231" y="61"/>
                  </a:moveTo>
                  <a:cubicBezTo>
                    <a:pt x="236" y="61"/>
                    <a:pt x="242" y="61"/>
                    <a:pt x="248" y="62"/>
                  </a:cubicBezTo>
                  <a:cubicBezTo>
                    <a:pt x="330" y="67"/>
                    <a:pt x="394" y="118"/>
                    <a:pt x="440" y="212"/>
                  </a:cubicBezTo>
                  <a:cubicBezTo>
                    <a:pt x="453" y="239"/>
                    <a:pt x="464" y="266"/>
                    <a:pt x="475" y="293"/>
                  </a:cubicBezTo>
                  <a:cubicBezTo>
                    <a:pt x="486" y="323"/>
                    <a:pt x="499" y="354"/>
                    <a:pt x="514" y="384"/>
                  </a:cubicBezTo>
                  <a:cubicBezTo>
                    <a:pt x="528" y="410"/>
                    <a:pt x="546" y="434"/>
                    <a:pt x="564" y="456"/>
                  </a:cubicBezTo>
                  <a:cubicBezTo>
                    <a:pt x="583" y="481"/>
                    <a:pt x="603" y="506"/>
                    <a:pt x="617" y="535"/>
                  </a:cubicBezTo>
                  <a:cubicBezTo>
                    <a:pt x="619" y="538"/>
                    <a:pt x="622" y="537"/>
                    <a:pt x="623" y="536"/>
                  </a:cubicBezTo>
                  <a:cubicBezTo>
                    <a:pt x="625" y="535"/>
                    <a:pt x="627" y="533"/>
                    <a:pt x="625" y="530"/>
                  </a:cubicBezTo>
                  <a:cubicBezTo>
                    <a:pt x="611" y="499"/>
                    <a:pt x="592" y="477"/>
                    <a:pt x="571" y="451"/>
                  </a:cubicBezTo>
                  <a:cubicBezTo>
                    <a:pt x="567" y="447"/>
                    <a:pt x="567" y="447"/>
                    <a:pt x="567" y="447"/>
                  </a:cubicBezTo>
                  <a:cubicBezTo>
                    <a:pt x="532" y="404"/>
                    <a:pt x="510" y="357"/>
                    <a:pt x="494" y="317"/>
                  </a:cubicBezTo>
                  <a:cubicBezTo>
                    <a:pt x="490" y="307"/>
                    <a:pt x="485" y="296"/>
                    <a:pt x="481" y="285"/>
                  </a:cubicBezTo>
                  <a:cubicBezTo>
                    <a:pt x="460" y="231"/>
                    <a:pt x="438" y="175"/>
                    <a:pt x="399" y="130"/>
                  </a:cubicBezTo>
                  <a:cubicBezTo>
                    <a:pt x="295" y="7"/>
                    <a:pt x="144" y="56"/>
                    <a:pt x="10" y="120"/>
                  </a:cubicBezTo>
                  <a:cubicBezTo>
                    <a:pt x="6" y="122"/>
                    <a:pt x="7" y="124"/>
                    <a:pt x="8" y="125"/>
                  </a:cubicBezTo>
                  <a:cubicBezTo>
                    <a:pt x="9" y="127"/>
                    <a:pt x="11" y="130"/>
                    <a:pt x="15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84" y="95"/>
                    <a:pt x="154" y="61"/>
                    <a:pt x="231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3832" y="976"/>
              <a:ext cx="175" cy="155"/>
            </a:xfrm>
            <a:custGeom>
              <a:avLst/>
              <a:gdLst>
                <a:gd name="T0" fmla="*/ 121 w 125"/>
                <a:gd name="T1" fmla="*/ 98 h 110"/>
                <a:gd name="T2" fmla="*/ 13 w 125"/>
                <a:gd name="T3" fmla="*/ 2 h 110"/>
                <a:gd name="T4" fmla="*/ 10 w 125"/>
                <a:gd name="T5" fmla="*/ 17 h 110"/>
                <a:gd name="T6" fmla="*/ 107 w 125"/>
                <a:gd name="T7" fmla="*/ 101 h 110"/>
                <a:gd name="T8" fmla="*/ 121 w 125"/>
                <a:gd name="T9" fmla="*/ 9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0">
                  <a:moveTo>
                    <a:pt x="121" y="98"/>
                  </a:moveTo>
                  <a:cubicBezTo>
                    <a:pt x="102" y="50"/>
                    <a:pt x="63" y="15"/>
                    <a:pt x="13" y="2"/>
                  </a:cubicBezTo>
                  <a:cubicBezTo>
                    <a:pt x="4" y="0"/>
                    <a:pt x="0" y="14"/>
                    <a:pt x="10" y="17"/>
                  </a:cubicBezTo>
                  <a:cubicBezTo>
                    <a:pt x="54" y="28"/>
                    <a:pt x="90" y="59"/>
                    <a:pt x="107" y="101"/>
                  </a:cubicBezTo>
                  <a:cubicBezTo>
                    <a:pt x="111" y="110"/>
                    <a:pt x="125" y="106"/>
                    <a:pt x="121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49"/>
            <p:cNvSpPr>
              <a:spLocks noEditPoints="1"/>
            </p:cNvSpPr>
            <p:nvPr/>
          </p:nvSpPr>
          <p:spPr bwMode="auto">
            <a:xfrm>
              <a:off x="3833" y="974"/>
              <a:ext cx="176" cy="155"/>
            </a:xfrm>
            <a:custGeom>
              <a:avLst/>
              <a:gdLst>
                <a:gd name="T0" fmla="*/ 113 w 125"/>
                <a:gd name="T1" fmla="*/ 111 h 111"/>
                <a:gd name="T2" fmla="*/ 103 w 125"/>
                <a:gd name="T3" fmla="*/ 105 h 111"/>
                <a:gd name="T4" fmla="*/ 8 w 125"/>
                <a:gd name="T5" fmla="*/ 21 h 111"/>
                <a:gd name="T6" fmla="*/ 1 w 125"/>
                <a:gd name="T7" fmla="*/ 9 h 111"/>
                <a:gd name="T8" fmla="*/ 13 w 125"/>
                <a:gd name="T9" fmla="*/ 2 h 111"/>
                <a:gd name="T10" fmla="*/ 123 w 125"/>
                <a:gd name="T11" fmla="*/ 98 h 111"/>
                <a:gd name="T12" fmla="*/ 123 w 125"/>
                <a:gd name="T13" fmla="*/ 98 h 111"/>
                <a:gd name="T14" fmla="*/ 118 w 125"/>
                <a:gd name="T15" fmla="*/ 110 h 111"/>
                <a:gd name="T16" fmla="*/ 113 w 125"/>
                <a:gd name="T17" fmla="*/ 111 h 111"/>
                <a:gd name="T18" fmla="*/ 10 w 125"/>
                <a:gd name="T19" fmla="*/ 7 h 111"/>
                <a:gd name="T20" fmla="*/ 6 w 125"/>
                <a:gd name="T21" fmla="*/ 10 h 111"/>
                <a:gd name="T22" fmla="*/ 9 w 125"/>
                <a:gd name="T23" fmla="*/ 16 h 111"/>
                <a:gd name="T24" fmla="*/ 109 w 125"/>
                <a:gd name="T25" fmla="*/ 102 h 111"/>
                <a:gd name="T26" fmla="*/ 116 w 125"/>
                <a:gd name="T27" fmla="*/ 105 h 111"/>
                <a:gd name="T28" fmla="*/ 118 w 125"/>
                <a:gd name="T29" fmla="*/ 101 h 111"/>
                <a:gd name="T30" fmla="*/ 118 w 125"/>
                <a:gd name="T31" fmla="*/ 101 h 111"/>
                <a:gd name="T32" fmla="*/ 12 w 125"/>
                <a:gd name="T33" fmla="*/ 7 h 111"/>
                <a:gd name="T34" fmla="*/ 10 w 125"/>
                <a:gd name="T35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11">
                  <a:moveTo>
                    <a:pt x="113" y="111"/>
                  </a:moveTo>
                  <a:cubicBezTo>
                    <a:pt x="109" y="111"/>
                    <a:pt x="105" y="109"/>
                    <a:pt x="103" y="105"/>
                  </a:cubicBezTo>
                  <a:cubicBezTo>
                    <a:pt x="87" y="63"/>
                    <a:pt x="52" y="33"/>
                    <a:pt x="8" y="21"/>
                  </a:cubicBezTo>
                  <a:cubicBezTo>
                    <a:pt x="2" y="20"/>
                    <a:pt x="0" y="14"/>
                    <a:pt x="1" y="9"/>
                  </a:cubicBezTo>
                  <a:cubicBezTo>
                    <a:pt x="2" y="4"/>
                    <a:pt x="7" y="0"/>
                    <a:pt x="13" y="2"/>
                  </a:cubicBezTo>
                  <a:cubicBezTo>
                    <a:pt x="63" y="15"/>
                    <a:pt x="103" y="50"/>
                    <a:pt x="123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5" y="103"/>
                    <a:pt x="123" y="108"/>
                    <a:pt x="118" y="110"/>
                  </a:cubicBezTo>
                  <a:cubicBezTo>
                    <a:pt x="116" y="111"/>
                    <a:pt x="115" y="111"/>
                    <a:pt x="113" y="111"/>
                  </a:cubicBezTo>
                  <a:close/>
                  <a:moveTo>
                    <a:pt x="10" y="7"/>
                  </a:moveTo>
                  <a:cubicBezTo>
                    <a:pt x="7" y="7"/>
                    <a:pt x="6" y="10"/>
                    <a:pt x="6" y="10"/>
                  </a:cubicBezTo>
                  <a:cubicBezTo>
                    <a:pt x="6" y="12"/>
                    <a:pt x="6" y="15"/>
                    <a:pt x="9" y="16"/>
                  </a:cubicBezTo>
                  <a:cubicBezTo>
                    <a:pt x="55" y="28"/>
                    <a:pt x="91" y="59"/>
                    <a:pt x="109" y="102"/>
                  </a:cubicBezTo>
                  <a:cubicBezTo>
                    <a:pt x="110" y="106"/>
                    <a:pt x="114" y="106"/>
                    <a:pt x="116" y="105"/>
                  </a:cubicBezTo>
                  <a:cubicBezTo>
                    <a:pt x="117" y="105"/>
                    <a:pt x="119" y="103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99" y="54"/>
                    <a:pt x="60" y="20"/>
                    <a:pt x="12" y="7"/>
                  </a:cubicBezTo>
                  <a:cubicBezTo>
                    <a:pt x="11" y="7"/>
                    <a:pt x="11" y="7"/>
                    <a:pt x="10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4180" y="1375"/>
              <a:ext cx="135" cy="100"/>
            </a:xfrm>
            <a:custGeom>
              <a:avLst/>
              <a:gdLst>
                <a:gd name="T0" fmla="*/ 17 w 96"/>
                <a:gd name="T1" fmla="*/ 64 h 71"/>
                <a:gd name="T2" fmla="*/ 45 w 96"/>
                <a:gd name="T3" fmla="*/ 33 h 71"/>
                <a:gd name="T4" fmla="*/ 71 w 96"/>
                <a:gd name="T5" fmla="*/ 21 h 71"/>
                <a:gd name="T6" fmla="*/ 80 w 96"/>
                <a:gd name="T7" fmla="*/ 41 h 71"/>
                <a:gd name="T8" fmla="*/ 94 w 96"/>
                <a:gd name="T9" fmla="*/ 37 h 71"/>
                <a:gd name="T10" fmla="*/ 60 w 96"/>
                <a:gd name="T11" fmla="*/ 6 h 71"/>
                <a:gd name="T12" fmla="*/ 7 w 96"/>
                <a:gd name="T13" fmla="*/ 54 h 71"/>
                <a:gd name="T14" fmla="*/ 17 w 96"/>
                <a:gd name="T15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71">
                  <a:moveTo>
                    <a:pt x="17" y="64"/>
                  </a:moveTo>
                  <a:cubicBezTo>
                    <a:pt x="28" y="55"/>
                    <a:pt x="35" y="43"/>
                    <a:pt x="45" y="33"/>
                  </a:cubicBezTo>
                  <a:cubicBezTo>
                    <a:pt x="50" y="27"/>
                    <a:pt x="63" y="16"/>
                    <a:pt x="71" y="21"/>
                  </a:cubicBezTo>
                  <a:cubicBezTo>
                    <a:pt x="77" y="24"/>
                    <a:pt x="79" y="35"/>
                    <a:pt x="80" y="41"/>
                  </a:cubicBezTo>
                  <a:cubicBezTo>
                    <a:pt x="81" y="50"/>
                    <a:pt x="96" y="46"/>
                    <a:pt x="94" y="37"/>
                  </a:cubicBezTo>
                  <a:cubicBezTo>
                    <a:pt x="92" y="20"/>
                    <a:pt x="79" y="0"/>
                    <a:pt x="60" y="6"/>
                  </a:cubicBezTo>
                  <a:cubicBezTo>
                    <a:pt x="35" y="12"/>
                    <a:pt x="25" y="38"/>
                    <a:pt x="7" y="54"/>
                  </a:cubicBezTo>
                  <a:cubicBezTo>
                    <a:pt x="0" y="60"/>
                    <a:pt x="10" y="71"/>
                    <a:pt x="17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1"/>
            <p:cNvSpPr>
              <a:spLocks noEditPoints="1"/>
            </p:cNvSpPr>
            <p:nvPr/>
          </p:nvSpPr>
          <p:spPr bwMode="auto">
            <a:xfrm>
              <a:off x="4181" y="1377"/>
              <a:ext cx="137" cy="95"/>
            </a:xfrm>
            <a:custGeom>
              <a:avLst/>
              <a:gdLst>
                <a:gd name="T0" fmla="*/ 12 w 97"/>
                <a:gd name="T1" fmla="*/ 68 h 68"/>
                <a:gd name="T2" fmla="*/ 8 w 97"/>
                <a:gd name="T3" fmla="*/ 67 h 68"/>
                <a:gd name="T4" fmla="*/ 1 w 97"/>
                <a:gd name="T5" fmla="*/ 59 h 68"/>
                <a:gd name="T6" fmla="*/ 4 w 97"/>
                <a:gd name="T7" fmla="*/ 51 h 68"/>
                <a:gd name="T8" fmla="*/ 20 w 97"/>
                <a:gd name="T9" fmla="*/ 33 h 68"/>
                <a:gd name="T10" fmla="*/ 58 w 97"/>
                <a:gd name="T11" fmla="*/ 2 h 68"/>
                <a:gd name="T12" fmla="*/ 78 w 97"/>
                <a:gd name="T13" fmla="*/ 5 h 68"/>
                <a:gd name="T14" fmla="*/ 96 w 97"/>
                <a:gd name="T15" fmla="*/ 35 h 68"/>
                <a:gd name="T16" fmla="*/ 92 w 97"/>
                <a:gd name="T17" fmla="*/ 45 h 68"/>
                <a:gd name="T18" fmla="*/ 82 w 97"/>
                <a:gd name="T19" fmla="*/ 47 h 68"/>
                <a:gd name="T20" fmla="*/ 76 w 97"/>
                <a:gd name="T21" fmla="*/ 40 h 68"/>
                <a:gd name="T22" fmla="*/ 69 w 97"/>
                <a:gd name="T23" fmla="*/ 22 h 68"/>
                <a:gd name="T24" fmla="*/ 46 w 97"/>
                <a:gd name="T25" fmla="*/ 33 h 68"/>
                <a:gd name="T26" fmla="*/ 34 w 97"/>
                <a:gd name="T27" fmla="*/ 47 h 68"/>
                <a:gd name="T28" fmla="*/ 18 w 97"/>
                <a:gd name="T29" fmla="*/ 65 h 68"/>
                <a:gd name="T30" fmla="*/ 18 w 97"/>
                <a:gd name="T31" fmla="*/ 65 h 68"/>
                <a:gd name="T32" fmla="*/ 12 w 97"/>
                <a:gd name="T33" fmla="*/ 68 h 68"/>
                <a:gd name="T34" fmla="*/ 65 w 97"/>
                <a:gd name="T35" fmla="*/ 6 h 68"/>
                <a:gd name="T36" fmla="*/ 60 w 97"/>
                <a:gd name="T37" fmla="*/ 7 h 68"/>
                <a:gd name="T38" fmla="*/ 25 w 97"/>
                <a:gd name="T39" fmla="*/ 36 h 68"/>
                <a:gd name="T40" fmla="*/ 8 w 97"/>
                <a:gd name="T41" fmla="*/ 55 h 68"/>
                <a:gd name="T42" fmla="*/ 6 w 97"/>
                <a:gd name="T43" fmla="*/ 58 h 68"/>
                <a:gd name="T44" fmla="*/ 10 w 97"/>
                <a:gd name="T45" fmla="*/ 62 h 68"/>
                <a:gd name="T46" fmla="*/ 15 w 97"/>
                <a:gd name="T47" fmla="*/ 61 h 68"/>
                <a:gd name="T48" fmla="*/ 15 w 97"/>
                <a:gd name="T49" fmla="*/ 61 h 68"/>
                <a:gd name="T50" fmla="*/ 30 w 97"/>
                <a:gd name="T51" fmla="*/ 44 h 68"/>
                <a:gd name="T52" fmla="*/ 42 w 97"/>
                <a:gd name="T53" fmla="*/ 30 h 68"/>
                <a:gd name="T54" fmla="*/ 71 w 97"/>
                <a:gd name="T55" fmla="*/ 18 h 68"/>
                <a:gd name="T56" fmla="*/ 82 w 97"/>
                <a:gd name="T57" fmla="*/ 39 h 68"/>
                <a:gd name="T58" fmla="*/ 84 w 97"/>
                <a:gd name="T59" fmla="*/ 42 h 68"/>
                <a:gd name="T60" fmla="*/ 89 w 97"/>
                <a:gd name="T61" fmla="*/ 41 h 68"/>
                <a:gd name="T62" fmla="*/ 90 w 97"/>
                <a:gd name="T63" fmla="*/ 36 h 68"/>
                <a:gd name="T64" fmla="*/ 75 w 97"/>
                <a:gd name="T65" fmla="*/ 9 h 68"/>
                <a:gd name="T66" fmla="*/ 65 w 97"/>
                <a:gd name="T67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68">
                  <a:moveTo>
                    <a:pt x="12" y="68"/>
                  </a:moveTo>
                  <a:cubicBezTo>
                    <a:pt x="10" y="68"/>
                    <a:pt x="9" y="68"/>
                    <a:pt x="8" y="67"/>
                  </a:cubicBezTo>
                  <a:cubicBezTo>
                    <a:pt x="5" y="66"/>
                    <a:pt x="2" y="63"/>
                    <a:pt x="1" y="59"/>
                  </a:cubicBezTo>
                  <a:cubicBezTo>
                    <a:pt x="0" y="56"/>
                    <a:pt x="1" y="53"/>
                    <a:pt x="4" y="51"/>
                  </a:cubicBezTo>
                  <a:cubicBezTo>
                    <a:pt x="10" y="45"/>
                    <a:pt x="15" y="39"/>
                    <a:pt x="20" y="33"/>
                  </a:cubicBezTo>
                  <a:cubicBezTo>
                    <a:pt x="30" y="20"/>
                    <a:pt x="41" y="7"/>
                    <a:pt x="58" y="2"/>
                  </a:cubicBezTo>
                  <a:cubicBezTo>
                    <a:pt x="65" y="0"/>
                    <a:pt x="72" y="1"/>
                    <a:pt x="78" y="5"/>
                  </a:cubicBezTo>
                  <a:cubicBezTo>
                    <a:pt x="89" y="11"/>
                    <a:pt x="94" y="25"/>
                    <a:pt x="96" y="35"/>
                  </a:cubicBezTo>
                  <a:cubicBezTo>
                    <a:pt x="97" y="39"/>
                    <a:pt x="95" y="43"/>
                    <a:pt x="92" y="45"/>
                  </a:cubicBezTo>
                  <a:cubicBezTo>
                    <a:pt x="89" y="48"/>
                    <a:pt x="85" y="48"/>
                    <a:pt x="82" y="47"/>
                  </a:cubicBezTo>
                  <a:cubicBezTo>
                    <a:pt x="79" y="46"/>
                    <a:pt x="77" y="43"/>
                    <a:pt x="76" y="40"/>
                  </a:cubicBezTo>
                  <a:cubicBezTo>
                    <a:pt x="75" y="31"/>
                    <a:pt x="72" y="24"/>
                    <a:pt x="69" y="22"/>
                  </a:cubicBezTo>
                  <a:cubicBezTo>
                    <a:pt x="63" y="19"/>
                    <a:pt x="53" y="26"/>
                    <a:pt x="46" y="33"/>
                  </a:cubicBezTo>
                  <a:cubicBezTo>
                    <a:pt x="42" y="38"/>
                    <a:pt x="38" y="43"/>
                    <a:pt x="34" y="47"/>
                  </a:cubicBezTo>
                  <a:cubicBezTo>
                    <a:pt x="30" y="53"/>
                    <a:pt x="25" y="60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6" y="67"/>
                    <a:pt x="14" y="68"/>
                    <a:pt x="12" y="68"/>
                  </a:cubicBezTo>
                  <a:close/>
                  <a:moveTo>
                    <a:pt x="65" y="6"/>
                  </a:moveTo>
                  <a:cubicBezTo>
                    <a:pt x="63" y="6"/>
                    <a:pt x="62" y="7"/>
                    <a:pt x="60" y="7"/>
                  </a:cubicBezTo>
                  <a:cubicBezTo>
                    <a:pt x="44" y="12"/>
                    <a:pt x="35" y="23"/>
                    <a:pt x="25" y="36"/>
                  </a:cubicBezTo>
                  <a:cubicBezTo>
                    <a:pt x="19" y="43"/>
                    <a:pt x="14" y="49"/>
                    <a:pt x="8" y="55"/>
                  </a:cubicBezTo>
                  <a:cubicBezTo>
                    <a:pt x="7" y="56"/>
                    <a:pt x="6" y="57"/>
                    <a:pt x="6" y="58"/>
                  </a:cubicBezTo>
                  <a:cubicBezTo>
                    <a:pt x="7" y="60"/>
                    <a:pt x="8" y="62"/>
                    <a:pt x="10" y="62"/>
                  </a:cubicBezTo>
                  <a:cubicBezTo>
                    <a:pt x="11" y="63"/>
                    <a:pt x="13" y="63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20" y="56"/>
                    <a:pt x="25" y="50"/>
                    <a:pt x="30" y="44"/>
                  </a:cubicBezTo>
                  <a:cubicBezTo>
                    <a:pt x="34" y="39"/>
                    <a:pt x="38" y="34"/>
                    <a:pt x="42" y="30"/>
                  </a:cubicBezTo>
                  <a:cubicBezTo>
                    <a:pt x="47" y="24"/>
                    <a:pt x="61" y="12"/>
                    <a:pt x="71" y="18"/>
                  </a:cubicBezTo>
                  <a:cubicBezTo>
                    <a:pt x="76" y="21"/>
                    <a:pt x="80" y="28"/>
                    <a:pt x="82" y="39"/>
                  </a:cubicBezTo>
                  <a:cubicBezTo>
                    <a:pt x="82" y="41"/>
                    <a:pt x="82" y="42"/>
                    <a:pt x="84" y="42"/>
                  </a:cubicBezTo>
                  <a:cubicBezTo>
                    <a:pt x="85" y="42"/>
                    <a:pt x="87" y="42"/>
                    <a:pt x="89" y="41"/>
                  </a:cubicBezTo>
                  <a:cubicBezTo>
                    <a:pt x="90" y="40"/>
                    <a:pt x="91" y="38"/>
                    <a:pt x="90" y="36"/>
                  </a:cubicBezTo>
                  <a:cubicBezTo>
                    <a:pt x="89" y="25"/>
                    <a:pt x="83" y="14"/>
                    <a:pt x="75" y="9"/>
                  </a:cubicBezTo>
                  <a:cubicBezTo>
                    <a:pt x="72" y="7"/>
                    <a:pt x="69" y="6"/>
                    <a:pt x="65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4270" y="1277"/>
              <a:ext cx="98" cy="45"/>
            </a:xfrm>
            <a:custGeom>
              <a:avLst/>
              <a:gdLst>
                <a:gd name="T0" fmla="*/ 10 w 70"/>
                <a:gd name="T1" fmla="*/ 15 h 32"/>
                <a:gd name="T2" fmla="*/ 54 w 70"/>
                <a:gd name="T3" fmla="*/ 28 h 32"/>
                <a:gd name="T4" fmla="*/ 62 w 70"/>
                <a:gd name="T5" fmla="*/ 15 h 32"/>
                <a:gd name="T6" fmla="*/ 10 w 70"/>
                <a:gd name="T7" fmla="*/ 0 h 32"/>
                <a:gd name="T8" fmla="*/ 10 w 70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2">
                  <a:moveTo>
                    <a:pt x="10" y="15"/>
                  </a:moveTo>
                  <a:cubicBezTo>
                    <a:pt x="26" y="16"/>
                    <a:pt x="40" y="20"/>
                    <a:pt x="54" y="28"/>
                  </a:cubicBezTo>
                  <a:cubicBezTo>
                    <a:pt x="62" y="32"/>
                    <a:pt x="70" y="20"/>
                    <a:pt x="62" y="15"/>
                  </a:cubicBezTo>
                  <a:cubicBezTo>
                    <a:pt x="46" y="6"/>
                    <a:pt x="28" y="1"/>
                    <a:pt x="10" y="0"/>
                  </a:cubicBezTo>
                  <a:cubicBezTo>
                    <a:pt x="0" y="0"/>
                    <a:pt x="0" y="15"/>
                    <a:pt x="1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53"/>
            <p:cNvSpPr>
              <a:spLocks noEditPoints="1"/>
            </p:cNvSpPr>
            <p:nvPr/>
          </p:nvSpPr>
          <p:spPr bwMode="auto">
            <a:xfrm>
              <a:off x="4270" y="1274"/>
              <a:ext cx="95" cy="47"/>
            </a:xfrm>
            <a:custGeom>
              <a:avLst/>
              <a:gdLst>
                <a:gd name="T0" fmla="*/ 58 w 68"/>
                <a:gd name="T1" fmla="*/ 33 h 33"/>
                <a:gd name="T2" fmla="*/ 53 w 68"/>
                <a:gd name="T3" fmla="*/ 32 h 33"/>
                <a:gd name="T4" fmla="*/ 10 w 68"/>
                <a:gd name="T5" fmla="*/ 20 h 33"/>
                <a:gd name="T6" fmla="*/ 10 w 68"/>
                <a:gd name="T7" fmla="*/ 20 h 33"/>
                <a:gd name="T8" fmla="*/ 0 w 68"/>
                <a:gd name="T9" fmla="*/ 9 h 33"/>
                <a:gd name="T10" fmla="*/ 3 w 68"/>
                <a:gd name="T11" fmla="*/ 3 h 33"/>
                <a:gd name="T12" fmla="*/ 10 w 68"/>
                <a:gd name="T13" fmla="*/ 0 h 33"/>
                <a:gd name="T14" fmla="*/ 63 w 68"/>
                <a:gd name="T15" fmla="*/ 14 h 33"/>
                <a:gd name="T16" fmla="*/ 68 w 68"/>
                <a:gd name="T17" fmla="*/ 21 h 33"/>
                <a:gd name="T18" fmla="*/ 67 w 68"/>
                <a:gd name="T19" fmla="*/ 28 h 33"/>
                <a:gd name="T20" fmla="*/ 58 w 68"/>
                <a:gd name="T21" fmla="*/ 33 h 33"/>
                <a:gd name="T22" fmla="*/ 10 w 68"/>
                <a:gd name="T23" fmla="*/ 15 h 33"/>
                <a:gd name="T24" fmla="*/ 55 w 68"/>
                <a:gd name="T25" fmla="*/ 27 h 33"/>
                <a:gd name="T26" fmla="*/ 59 w 68"/>
                <a:gd name="T27" fmla="*/ 28 h 33"/>
                <a:gd name="T28" fmla="*/ 62 w 68"/>
                <a:gd name="T29" fmla="*/ 25 h 33"/>
                <a:gd name="T30" fmla="*/ 60 w 68"/>
                <a:gd name="T31" fmla="*/ 19 h 33"/>
                <a:gd name="T32" fmla="*/ 10 w 68"/>
                <a:gd name="T33" fmla="*/ 5 h 33"/>
                <a:gd name="T34" fmla="*/ 7 w 68"/>
                <a:gd name="T35" fmla="*/ 6 h 33"/>
                <a:gd name="T36" fmla="*/ 6 w 68"/>
                <a:gd name="T37" fmla="*/ 9 h 33"/>
                <a:gd name="T38" fmla="*/ 10 w 68"/>
                <a:gd name="T3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33">
                  <a:moveTo>
                    <a:pt x="58" y="33"/>
                  </a:moveTo>
                  <a:cubicBezTo>
                    <a:pt x="56" y="33"/>
                    <a:pt x="54" y="33"/>
                    <a:pt x="53" y="32"/>
                  </a:cubicBezTo>
                  <a:cubicBezTo>
                    <a:pt x="39" y="25"/>
                    <a:pt x="25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3" y="20"/>
                    <a:pt x="0" y="14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29" y="0"/>
                    <a:pt x="47" y="5"/>
                    <a:pt x="63" y="14"/>
                  </a:cubicBezTo>
                  <a:cubicBezTo>
                    <a:pt x="66" y="16"/>
                    <a:pt x="67" y="18"/>
                    <a:pt x="68" y="21"/>
                  </a:cubicBezTo>
                  <a:cubicBezTo>
                    <a:pt x="68" y="23"/>
                    <a:pt x="68" y="26"/>
                    <a:pt x="67" y="28"/>
                  </a:cubicBezTo>
                  <a:cubicBezTo>
                    <a:pt x="65" y="31"/>
                    <a:pt x="62" y="33"/>
                    <a:pt x="58" y="33"/>
                  </a:cubicBezTo>
                  <a:close/>
                  <a:moveTo>
                    <a:pt x="10" y="15"/>
                  </a:moveTo>
                  <a:cubicBezTo>
                    <a:pt x="26" y="15"/>
                    <a:pt x="41" y="19"/>
                    <a:pt x="55" y="27"/>
                  </a:cubicBezTo>
                  <a:cubicBezTo>
                    <a:pt x="57" y="28"/>
                    <a:pt x="58" y="28"/>
                    <a:pt x="59" y="28"/>
                  </a:cubicBezTo>
                  <a:cubicBezTo>
                    <a:pt x="60" y="27"/>
                    <a:pt x="61" y="26"/>
                    <a:pt x="62" y="25"/>
                  </a:cubicBezTo>
                  <a:cubicBezTo>
                    <a:pt x="63" y="23"/>
                    <a:pt x="63" y="21"/>
                    <a:pt x="60" y="19"/>
                  </a:cubicBezTo>
                  <a:cubicBezTo>
                    <a:pt x="45" y="10"/>
                    <a:pt x="28" y="6"/>
                    <a:pt x="10" y="5"/>
                  </a:cubicBezTo>
                  <a:cubicBezTo>
                    <a:pt x="9" y="5"/>
                    <a:pt x="7" y="6"/>
                    <a:pt x="7" y="6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1"/>
                    <a:pt x="6" y="14"/>
                    <a:pt x="1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3931" y="1509"/>
              <a:ext cx="110" cy="78"/>
            </a:xfrm>
            <a:custGeom>
              <a:avLst/>
              <a:gdLst>
                <a:gd name="T0" fmla="*/ 61 w 78"/>
                <a:gd name="T1" fmla="*/ 25 h 56"/>
                <a:gd name="T2" fmla="*/ 18 w 78"/>
                <a:gd name="T3" fmla="*/ 9 h 56"/>
                <a:gd name="T4" fmla="*/ 5 w 78"/>
                <a:gd name="T5" fmla="*/ 16 h 56"/>
                <a:gd name="T6" fmla="*/ 71 w 78"/>
                <a:gd name="T7" fmla="*/ 35 h 56"/>
                <a:gd name="T8" fmla="*/ 61 w 78"/>
                <a:gd name="T9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6">
                  <a:moveTo>
                    <a:pt x="61" y="25"/>
                  </a:moveTo>
                  <a:cubicBezTo>
                    <a:pt x="45" y="39"/>
                    <a:pt x="26" y="22"/>
                    <a:pt x="18" y="9"/>
                  </a:cubicBezTo>
                  <a:cubicBezTo>
                    <a:pt x="13" y="0"/>
                    <a:pt x="0" y="8"/>
                    <a:pt x="5" y="16"/>
                  </a:cubicBezTo>
                  <a:cubicBezTo>
                    <a:pt x="19" y="39"/>
                    <a:pt x="48" y="56"/>
                    <a:pt x="71" y="35"/>
                  </a:cubicBezTo>
                  <a:cubicBezTo>
                    <a:pt x="78" y="29"/>
                    <a:pt x="68" y="18"/>
                    <a:pt x="61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55"/>
            <p:cNvSpPr>
              <a:spLocks noEditPoints="1"/>
            </p:cNvSpPr>
            <p:nvPr/>
          </p:nvSpPr>
          <p:spPr bwMode="auto">
            <a:xfrm>
              <a:off x="3931" y="1510"/>
              <a:ext cx="110" cy="66"/>
            </a:xfrm>
            <a:custGeom>
              <a:avLst/>
              <a:gdLst>
                <a:gd name="T0" fmla="*/ 48 w 78"/>
                <a:gd name="T1" fmla="*/ 47 h 47"/>
                <a:gd name="T2" fmla="*/ 43 w 78"/>
                <a:gd name="T3" fmla="*/ 46 h 47"/>
                <a:gd name="T4" fmla="*/ 3 w 78"/>
                <a:gd name="T5" fmla="*/ 17 h 47"/>
                <a:gd name="T6" fmla="*/ 6 w 78"/>
                <a:gd name="T7" fmla="*/ 3 h 47"/>
                <a:gd name="T8" fmla="*/ 20 w 78"/>
                <a:gd name="T9" fmla="*/ 6 h 47"/>
                <a:gd name="T10" fmla="*/ 45 w 78"/>
                <a:gd name="T11" fmla="*/ 26 h 47"/>
                <a:gd name="T12" fmla="*/ 59 w 78"/>
                <a:gd name="T13" fmla="*/ 22 h 47"/>
                <a:gd name="T14" fmla="*/ 59 w 78"/>
                <a:gd name="T15" fmla="*/ 22 h 47"/>
                <a:gd name="T16" fmla="*/ 74 w 78"/>
                <a:gd name="T17" fmla="*/ 23 h 47"/>
                <a:gd name="T18" fmla="*/ 73 w 78"/>
                <a:gd name="T19" fmla="*/ 36 h 47"/>
                <a:gd name="T20" fmla="*/ 48 w 78"/>
                <a:gd name="T21" fmla="*/ 47 h 47"/>
                <a:gd name="T22" fmla="*/ 12 w 78"/>
                <a:gd name="T23" fmla="*/ 7 h 47"/>
                <a:gd name="T24" fmla="*/ 9 w 78"/>
                <a:gd name="T25" fmla="*/ 8 h 47"/>
                <a:gd name="T26" fmla="*/ 8 w 78"/>
                <a:gd name="T27" fmla="*/ 14 h 47"/>
                <a:gd name="T28" fmla="*/ 44 w 78"/>
                <a:gd name="T29" fmla="*/ 41 h 47"/>
                <a:gd name="T30" fmla="*/ 69 w 78"/>
                <a:gd name="T31" fmla="*/ 32 h 47"/>
                <a:gd name="T32" fmla="*/ 70 w 78"/>
                <a:gd name="T33" fmla="*/ 26 h 47"/>
                <a:gd name="T34" fmla="*/ 63 w 78"/>
                <a:gd name="T35" fmla="*/ 26 h 47"/>
                <a:gd name="T36" fmla="*/ 63 w 78"/>
                <a:gd name="T37" fmla="*/ 26 h 47"/>
                <a:gd name="T38" fmla="*/ 44 w 78"/>
                <a:gd name="T39" fmla="*/ 32 h 47"/>
                <a:gd name="T40" fmla="*/ 16 w 78"/>
                <a:gd name="T41" fmla="*/ 9 h 47"/>
                <a:gd name="T42" fmla="*/ 12 w 78"/>
                <a:gd name="T4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47">
                  <a:moveTo>
                    <a:pt x="48" y="47"/>
                  </a:moveTo>
                  <a:cubicBezTo>
                    <a:pt x="46" y="47"/>
                    <a:pt x="45" y="46"/>
                    <a:pt x="43" y="46"/>
                  </a:cubicBezTo>
                  <a:cubicBezTo>
                    <a:pt x="28" y="44"/>
                    <a:pt x="13" y="33"/>
                    <a:pt x="3" y="17"/>
                  </a:cubicBezTo>
                  <a:cubicBezTo>
                    <a:pt x="0" y="11"/>
                    <a:pt x="2" y="5"/>
                    <a:pt x="6" y="3"/>
                  </a:cubicBezTo>
                  <a:cubicBezTo>
                    <a:pt x="11" y="0"/>
                    <a:pt x="17" y="1"/>
                    <a:pt x="20" y="6"/>
                  </a:cubicBezTo>
                  <a:cubicBezTo>
                    <a:pt x="26" y="15"/>
                    <a:pt x="35" y="25"/>
                    <a:pt x="45" y="26"/>
                  </a:cubicBezTo>
                  <a:cubicBezTo>
                    <a:pt x="50" y="27"/>
                    <a:pt x="55" y="25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4" y="17"/>
                    <a:pt x="70" y="19"/>
                    <a:pt x="74" y="23"/>
                  </a:cubicBezTo>
                  <a:cubicBezTo>
                    <a:pt x="77" y="26"/>
                    <a:pt x="78" y="32"/>
                    <a:pt x="73" y="36"/>
                  </a:cubicBezTo>
                  <a:cubicBezTo>
                    <a:pt x="66" y="43"/>
                    <a:pt x="57" y="47"/>
                    <a:pt x="48" y="47"/>
                  </a:cubicBezTo>
                  <a:close/>
                  <a:moveTo>
                    <a:pt x="12" y="7"/>
                  </a:moveTo>
                  <a:cubicBezTo>
                    <a:pt x="11" y="7"/>
                    <a:pt x="10" y="7"/>
                    <a:pt x="9" y="8"/>
                  </a:cubicBezTo>
                  <a:cubicBezTo>
                    <a:pt x="9" y="8"/>
                    <a:pt x="6" y="10"/>
                    <a:pt x="8" y="14"/>
                  </a:cubicBezTo>
                  <a:cubicBezTo>
                    <a:pt x="17" y="28"/>
                    <a:pt x="30" y="39"/>
                    <a:pt x="44" y="41"/>
                  </a:cubicBezTo>
                  <a:cubicBezTo>
                    <a:pt x="53" y="42"/>
                    <a:pt x="62" y="39"/>
                    <a:pt x="69" y="32"/>
                  </a:cubicBezTo>
                  <a:cubicBezTo>
                    <a:pt x="72" y="30"/>
                    <a:pt x="70" y="27"/>
                    <a:pt x="70" y="26"/>
                  </a:cubicBezTo>
                  <a:cubicBezTo>
                    <a:pt x="68" y="25"/>
                    <a:pt x="65" y="23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7" y="31"/>
                    <a:pt x="51" y="33"/>
                    <a:pt x="44" y="32"/>
                  </a:cubicBezTo>
                  <a:cubicBezTo>
                    <a:pt x="32" y="30"/>
                    <a:pt x="22" y="19"/>
                    <a:pt x="16" y="9"/>
                  </a:cubicBezTo>
                  <a:cubicBezTo>
                    <a:pt x="15" y="7"/>
                    <a:pt x="13" y="7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auto">
            <a:xfrm>
              <a:off x="4009" y="1356"/>
              <a:ext cx="102" cy="213"/>
            </a:xfrm>
            <a:custGeom>
              <a:avLst/>
              <a:gdLst>
                <a:gd name="T0" fmla="*/ 59 w 73"/>
                <a:gd name="T1" fmla="*/ 2 h 152"/>
                <a:gd name="T2" fmla="*/ 26 w 73"/>
                <a:gd name="T3" fmla="*/ 44 h 152"/>
                <a:gd name="T4" fmla="*/ 14 w 73"/>
                <a:gd name="T5" fmla="*/ 87 h 152"/>
                <a:gd name="T6" fmla="*/ 6 w 73"/>
                <a:gd name="T7" fmla="*/ 134 h 152"/>
                <a:gd name="T8" fmla="*/ 16 w 73"/>
                <a:gd name="T9" fmla="*/ 144 h 152"/>
                <a:gd name="T10" fmla="*/ 27 w 73"/>
                <a:gd name="T11" fmla="*/ 107 h 152"/>
                <a:gd name="T12" fmla="*/ 63 w 73"/>
                <a:gd name="T13" fmla="*/ 16 h 152"/>
                <a:gd name="T14" fmla="*/ 59 w 73"/>
                <a:gd name="T15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52">
                  <a:moveTo>
                    <a:pt x="59" y="2"/>
                  </a:moveTo>
                  <a:cubicBezTo>
                    <a:pt x="39" y="6"/>
                    <a:pt x="32" y="27"/>
                    <a:pt x="26" y="44"/>
                  </a:cubicBezTo>
                  <a:cubicBezTo>
                    <a:pt x="20" y="58"/>
                    <a:pt x="17" y="73"/>
                    <a:pt x="14" y="87"/>
                  </a:cubicBezTo>
                  <a:cubicBezTo>
                    <a:pt x="12" y="100"/>
                    <a:pt x="14" y="124"/>
                    <a:pt x="6" y="134"/>
                  </a:cubicBezTo>
                  <a:cubicBezTo>
                    <a:pt x="0" y="141"/>
                    <a:pt x="10" y="152"/>
                    <a:pt x="16" y="144"/>
                  </a:cubicBezTo>
                  <a:cubicBezTo>
                    <a:pt x="25" y="133"/>
                    <a:pt x="25" y="121"/>
                    <a:pt x="27" y="107"/>
                  </a:cubicBezTo>
                  <a:cubicBezTo>
                    <a:pt x="29" y="86"/>
                    <a:pt x="37" y="22"/>
                    <a:pt x="63" y="16"/>
                  </a:cubicBezTo>
                  <a:cubicBezTo>
                    <a:pt x="73" y="14"/>
                    <a:pt x="69" y="0"/>
                    <a:pt x="59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57"/>
            <p:cNvSpPr>
              <a:spLocks noEditPoints="1"/>
            </p:cNvSpPr>
            <p:nvPr/>
          </p:nvSpPr>
          <p:spPr bwMode="auto">
            <a:xfrm>
              <a:off x="4010" y="1353"/>
              <a:ext cx="100" cy="213"/>
            </a:xfrm>
            <a:custGeom>
              <a:avLst/>
              <a:gdLst>
                <a:gd name="T0" fmla="*/ 11 w 71"/>
                <a:gd name="T1" fmla="*/ 152 h 152"/>
                <a:gd name="T2" fmla="*/ 9 w 71"/>
                <a:gd name="T3" fmla="*/ 151 h 152"/>
                <a:gd name="T4" fmla="*/ 1 w 71"/>
                <a:gd name="T5" fmla="*/ 144 h 152"/>
                <a:gd name="T6" fmla="*/ 3 w 71"/>
                <a:gd name="T7" fmla="*/ 134 h 152"/>
                <a:gd name="T8" fmla="*/ 9 w 71"/>
                <a:gd name="T9" fmla="*/ 103 h 152"/>
                <a:gd name="T10" fmla="*/ 10 w 71"/>
                <a:gd name="T11" fmla="*/ 89 h 152"/>
                <a:gd name="T12" fmla="*/ 22 w 71"/>
                <a:gd name="T13" fmla="*/ 45 h 152"/>
                <a:gd name="T14" fmla="*/ 23 w 71"/>
                <a:gd name="T15" fmla="*/ 43 h 152"/>
                <a:gd name="T16" fmla="*/ 58 w 71"/>
                <a:gd name="T17" fmla="*/ 1 h 152"/>
                <a:gd name="T18" fmla="*/ 58 w 71"/>
                <a:gd name="T19" fmla="*/ 4 h 152"/>
                <a:gd name="T20" fmla="*/ 58 w 71"/>
                <a:gd name="T21" fmla="*/ 1 h 152"/>
                <a:gd name="T22" fmla="*/ 68 w 71"/>
                <a:gd name="T23" fmla="*/ 4 h 152"/>
                <a:gd name="T24" fmla="*/ 70 w 71"/>
                <a:gd name="T25" fmla="*/ 14 h 152"/>
                <a:gd name="T26" fmla="*/ 63 w 71"/>
                <a:gd name="T27" fmla="*/ 21 h 152"/>
                <a:gd name="T28" fmla="*/ 28 w 71"/>
                <a:gd name="T29" fmla="*/ 109 h 152"/>
                <a:gd name="T30" fmla="*/ 28 w 71"/>
                <a:gd name="T31" fmla="*/ 114 h 152"/>
                <a:gd name="T32" fmla="*/ 17 w 71"/>
                <a:gd name="T33" fmla="*/ 148 h 152"/>
                <a:gd name="T34" fmla="*/ 11 w 71"/>
                <a:gd name="T35" fmla="*/ 152 h 152"/>
                <a:gd name="T36" fmla="*/ 60 w 71"/>
                <a:gd name="T37" fmla="*/ 6 h 152"/>
                <a:gd name="T38" fmla="*/ 59 w 71"/>
                <a:gd name="T39" fmla="*/ 6 h 152"/>
                <a:gd name="T40" fmla="*/ 28 w 71"/>
                <a:gd name="T41" fmla="*/ 45 h 152"/>
                <a:gd name="T42" fmla="*/ 27 w 71"/>
                <a:gd name="T43" fmla="*/ 47 h 152"/>
                <a:gd name="T44" fmla="*/ 16 w 71"/>
                <a:gd name="T45" fmla="*/ 90 h 152"/>
                <a:gd name="T46" fmla="*/ 15 w 71"/>
                <a:gd name="T47" fmla="*/ 103 h 152"/>
                <a:gd name="T48" fmla="*/ 7 w 71"/>
                <a:gd name="T49" fmla="*/ 137 h 152"/>
                <a:gd name="T50" fmla="*/ 6 w 71"/>
                <a:gd name="T51" fmla="*/ 142 h 152"/>
                <a:gd name="T52" fmla="*/ 10 w 71"/>
                <a:gd name="T53" fmla="*/ 146 h 152"/>
                <a:gd name="T54" fmla="*/ 13 w 71"/>
                <a:gd name="T55" fmla="*/ 144 h 152"/>
                <a:gd name="T56" fmla="*/ 22 w 71"/>
                <a:gd name="T57" fmla="*/ 114 h 152"/>
                <a:gd name="T58" fmla="*/ 23 w 71"/>
                <a:gd name="T59" fmla="*/ 109 h 152"/>
                <a:gd name="T60" fmla="*/ 62 w 71"/>
                <a:gd name="T61" fmla="*/ 15 h 152"/>
                <a:gd name="T62" fmla="*/ 65 w 71"/>
                <a:gd name="T63" fmla="*/ 13 h 152"/>
                <a:gd name="T64" fmla="*/ 63 w 71"/>
                <a:gd name="T65" fmla="*/ 8 h 152"/>
                <a:gd name="T66" fmla="*/ 60 w 71"/>
                <a:gd name="T67" fmla="*/ 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52">
                  <a:moveTo>
                    <a:pt x="11" y="152"/>
                  </a:moveTo>
                  <a:cubicBezTo>
                    <a:pt x="10" y="152"/>
                    <a:pt x="10" y="151"/>
                    <a:pt x="9" y="151"/>
                  </a:cubicBezTo>
                  <a:cubicBezTo>
                    <a:pt x="6" y="151"/>
                    <a:pt x="2" y="148"/>
                    <a:pt x="1" y="144"/>
                  </a:cubicBezTo>
                  <a:cubicBezTo>
                    <a:pt x="0" y="141"/>
                    <a:pt x="0" y="137"/>
                    <a:pt x="3" y="134"/>
                  </a:cubicBezTo>
                  <a:cubicBezTo>
                    <a:pt x="8" y="128"/>
                    <a:pt x="9" y="115"/>
                    <a:pt x="9" y="103"/>
                  </a:cubicBezTo>
                  <a:cubicBezTo>
                    <a:pt x="9" y="98"/>
                    <a:pt x="10" y="93"/>
                    <a:pt x="10" y="89"/>
                  </a:cubicBezTo>
                  <a:cubicBezTo>
                    <a:pt x="13" y="74"/>
                    <a:pt x="17" y="59"/>
                    <a:pt x="22" y="45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30" y="25"/>
                    <a:pt x="37" y="5"/>
                    <a:pt x="58" y="1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2" y="0"/>
                    <a:pt x="65" y="1"/>
                    <a:pt x="68" y="4"/>
                  </a:cubicBezTo>
                  <a:cubicBezTo>
                    <a:pt x="70" y="7"/>
                    <a:pt x="71" y="11"/>
                    <a:pt x="70" y="14"/>
                  </a:cubicBezTo>
                  <a:cubicBezTo>
                    <a:pt x="69" y="18"/>
                    <a:pt x="66" y="20"/>
                    <a:pt x="63" y="21"/>
                  </a:cubicBezTo>
                  <a:cubicBezTo>
                    <a:pt x="38" y="26"/>
                    <a:pt x="30" y="90"/>
                    <a:pt x="28" y="109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7" y="126"/>
                    <a:pt x="26" y="138"/>
                    <a:pt x="17" y="148"/>
                  </a:cubicBezTo>
                  <a:cubicBezTo>
                    <a:pt x="16" y="150"/>
                    <a:pt x="13" y="152"/>
                    <a:pt x="11" y="152"/>
                  </a:cubicBezTo>
                  <a:close/>
                  <a:moveTo>
                    <a:pt x="60" y="6"/>
                  </a:moveTo>
                  <a:cubicBezTo>
                    <a:pt x="60" y="6"/>
                    <a:pt x="59" y="6"/>
                    <a:pt x="59" y="6"/>
                  </a:cubicBezTo>
                  <a:cubicBezTo>
                    <a:pt x="41" y="10"/>
                    <a:pt x="35" y="28"/>
                    <a:pt x="28" y="45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2" y="61"/>
                    <a:pt x="18" y="75"/>
                    <a:pt x="16" y="90"/>
                  </a:cubicBezTo>
                  <a:cubicBezTo>
                    <a:pt x="15" y="94"/>
                    <a:pt x="15" y="98"/>
                    <a:pt x="15" y="103"/>
                  </a:cubicBezTo>
                  <a:cubicBezTo>
                    <a:pt x="14" y="116"/>
                    <a:pt x="13" y="130"/>
                    <a:pt x="7" y="137"/>
                  </a:cubicBezTo>
                  <a:cubicBezTo>
                    <a:pt x="5" y="139"/>
                    <a:pt x="6" y="141"/>
                    <a:pt x="6" y="142"/>
                  </a:cubicBezTo>
                  <a:cubicBezTo>
                    <a:pt x="7" y="144"/>
                    <a:pt x="8" y="146"/>
                    <a:pt x="10" y="146"/>
                  </a:cubicBezTo>
                  <a:cubicBezTo>
                    <a:pt x="11" y="146"/>
                    <a:pt x="12" y="146"/>
                    <a:pt x="13" y="144"/>
                  </a:cubicBezTo>
                  <a:cubicBezTo>
                    <a:pt x="21" y="135"/>
                    <a:pt x="21" y="125"/>
                    <a:pt x="22" y="114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6" y="76"/>
                    <a:pt x="35" y="21"/>
                    <a:pt x="62" y="15"/>
                  </a:cubicBezTo>
                  <a:cubicBezTo>
                    <a:pt x="63" y="15"/>
                    <a:pt x="64" y="14"/>
                    <a:pt x="65" y="13"/>
                  </a:cubicBezTo>
                  <a:cubicBezTo>
                    <a:pt x="65" y="11"/>
                    <a:pt x="65" y="9"/>
                    <a:pt x="63" y="8"/>
                  </a:cubicBezTo>
                  <a:cubicBezTo>
                    <a:pt x="63" y="7"/>
                    <a:pt x="62" y="6"/>
                    <a:pt x="6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>
              <a:off x="4686" y="1406"/>
              <a:ext cx="240" cy="269"/>
            </a:xfrm>
            <a:custGeom>
              <a:avLst/>
              <a:gdLst>
                <a:gd name="T0" fmla="*/ 17 w 171"/>
                <a:gd name="T1" fmla="*/ 181 h 191"/>
                <a:gd name="T2" fmla="*/ 162 w 171"/>
                <a:gd name="T3" fmla="*/ 18 h 191"/>
                <a:gd name="T4" fmla="*/ 158 w 171"/>
                <a:gd name="T5" fmla="*/ 3 h 191"/>
                <a:gd name="T6" fmla="*/ 3 w 171"/>
                <a:gd name="T7" fmla="*/ 177 h 191"/>
                <a:gd name="T8" fmla="*/ 17 w 171"/>
                <a:gd name="T9" fmla="*/ 18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91">
                  <a:moveTo>
                    <a:pt x="17" y="181"/>
                  </a:moveTo>
                  <a:cubicBezTo>
                    <a:pt x="37" y="107"/>
                    <a:pt x="90" y="47"/>
                    <a:pt x="162" y="18"/>
                  </a:cubicBezTo>
                  <a:cubicBezTo>
                    <a:pt x="171" y="14"/>
                    <a:pt x="167" y="0"/>
                    <a:pt x="158" y="3"/>
                  </a:cubicBezTo>
                  <a:cubicBezTo>
                    <a:pt x="81" y="35"/>
                    <a:pt x="24" y="98"/>
                    <a:pt x="3" y="177"/>
                  </a:cubicBezTo>
                  <a:cubicBezTo>
                    <a:pt x="0" y="187"/>
                    <a:pt x="14" y="191"/>
                    <a:pt x="17" y="1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59"/>
            <p:cNvSpPr>
              <a:spLocks noEditPoints="1"/>
            </p:cNvSpPr>
            <p:nvPr/>
          </p:nvSpPr>
          <p:spPr bwMode="auto">
            <a:xfrm>
              <a:off x="4684" y="1406"/>
              <a:ext cx="240" cy="266"/>
            </a:xfrm>
            <a:custGeom>
              <a:avLst/>
              <a:gdLst>
                <a:gd name="T0" fmla="*/ 11 w 171"/>
                <a:gd name="T1" fmla="*/ 189 h 189"/>
                <a:gd name="T2" fmla="*/ 3 w 171"/>
                <a:gd name="T3" fmla="*/ 186 h 189"/>
                <a:gd name="T4" fmla="*/ 1 w 171"/>
                <a:gd name="T5" fmla="*/ 177 h 189"/>
                <a:gd name="T6" fmla="*/ 158 w 171"/>
                <a:gd name="T7" fmla="*/ 1 h 189"/>
                <a:gd name="T8" fmla="*/ 167 w 171"/>
                <a:gd name="T9" fmla="*/ 2 h 189"/>
                <a:gd name="T10" fmla="*/ 171 w 171"/>
                <a:gd name="T11" fmla="*/ 12 h 189"/>
                <a:gd name="T12" fmla="*/ 164 w 171"/>
                <a:gd name="T13" fmla="*/ 20 h 189"/>
                <a:gd name="T14" fmla="*/ 21 w 171"/>
                <a:gd name="T15" fmla="*/ 182 h 189"/>
                <a:gd name="T16" fmla="*/ 21 w 171"/>
                <a:gd name="T17" fmla="*/ 182 h 189"/>
                <a:gd name="T18" fmla="*/ 14 w 171"/>
                <a:gd name="T19" fmla="*/ 189 h 189"/>
                <a:gd name="T20" fmla="*/ 11 w 171"/>
                <a:gd name="T21" fmla="*/ 189 h 189"/>
                <a:gd name="T22" fmla="*/ 162 w 171"/>
                <a:gd name="T23" fmla="*/ 6 h 189"/>
                <a:gd name="T24" fmla="*/ 160 w 171"/>
                <a:gd name="T25" fmla="*/ 6 h 189"/>
                <a:gd name="T26" fmla="*/ 6 w 171"/>
                <a:gd name="T27" fmla="*/ 178 h 189"/>
                <a:gd name="T28" fmla="*/ 7 w 171"/>
                <a:gd name="T29" fmla="*/ 182 h 189"/>
                <a:gd name="T30" fmla="*/ 12 w 171"/>
                <a:gd name="T31" fmla="*/ 184 h 189"/>
                <a:gd name="T32" fmla="*/ 15 w 171"/>
                <a:gd name="T33" fmla="*/ 181 h 189"/>
                <a:gd name="T34" fmla="*/ 15 w 171"/>
                <a:gd name="T35" fmla="*/ 181 h 189"/>
                <a:gd name="T36" fmla="*/ 162 w 171"/>
                <a:gd name="T37" fmla="*/ 15 h 189"/>
                <a:gd name="T38" fmla="*/ 165 w 171"/>
                <a:gd name="T39" fmla="*/ 11 h 189"/>
                <a:gd name="T40" fmla="*/ 163 w 171"/>
                <a:gd name="T41" fmla="*/ 6 h 189"/>
                <a:gd name="T42" fmla="*/ 162 w 171"/>
                <a:gd name="T43" fmla="*/ 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189">
                  <a:moveTo>
                    <a:pt x="11" y="189"/>
                  </a:moveTo>
                  <a:cubicBezTo>
                    <a:pt x="8" y="189"/>
                    <a:pt x="5" y="188"/>
                    <a:pt x="3" y="186"/>
                  </a:cubicBezTo>
                  <a:cubicBezTo>
                    <a:pt x="1" y="184"/>
                    <a:pt x="0" y="180"/>
                    <a:pt x="1" y="177"/>
                  </a:cubicBezTo>
                  <a:cubicBezTo>
                    <a:pt x="23" y="97"/>
                    <a:pt x="80" y="32"/>
                    <a:pt x="158" y="1"/>
                  </a:cubicBezTo>
                  <a:cubicBezTo>
                    <a:pt x="161" y="0"/>
                    <a:pt x="164" y="0"/>
                    <a:pt x="167" y="2"/>
                  </a:cubicBezTo>
                  <a:cubicBezTo>
                    <a:pt x="170" y="4"/>
                    <a:pt x="171" y="8"/>
                    <a:pt x="171" y="12"/>
                  </a:cubicBezTo>
                  <a:cubicBezTo>
                    <a:pt x="170" y="16"/>
                    <a:pt x="168" y="19"/>
                    <a:pt x="164" y="20"/>
                  </a:cubicBezTo>
                  <a:cubicBezTo>
                    <a:pt x="93" y="49"/>
                    <a:pt x="41" y="108"/>
                    <a:pt x="21" y="182"/>
                  </a:cubicBezTo>
                  <a:cubicBezTo>
                    <a:pt x="21" y="182"/>
                    <a:pt x="21" y="182"/>
                    <a:pt x="21" y="182"/>
                  </a:cubicBezTo>
                  <a:cubicBezTo>
                    <a:pt x="20" y="186"/>
                    <a:pt x="17" y="188"/>
                    <a:pt x="14" y="189"/>
                  </a:cubicBezTo>
                  <a:cubicBezTo>
                    <a:pt x="13" y="189"/>
                    <a:pt x="12" y="189"/>
                    <a:pt x="11" y="189"/>
                  </a:cubicBezTo>
                  <a:close/>
                  <a:moveTo>
                    <a:pt x="162" y="6"/>
                  </a:moveTo>
                  <a:cubicBezTo>
                    <a:pt x="161" y="6"/>
                    <a:pt x="161" y="6"/>
                    <a:pt x="160" y="6"/>
                  </a:cubicBezTo>
                  <a:cubicBezTo>
                    <a:pt x="84" y="37"/>
                    <a:pt x="28" y="100"/>
                    <a:pt x="6" y="178"/>
                  </a:cubicBezTo>
                  <a:cubicBezTo>
                    <a:pt x="6" y="180"/>
                    <a:pt x="6" y="181"/>
                    <a:pt x="7" y="182"/>
                  </a:cubicBezTo>
                  <a:cubicBezTo>
                    <a:pt x="9" y="184"/>
                    <a:pt x="11" y="184"/>
                    <a:pt x="12" y="184"/>
                  </a:cubicBezTo>
                  <a:cubicBezTo>
                    <a:pt x="14" y="183"/>
                    <a:pt x="15" y="182"/>
                    <a:pt x="15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36" y="105"/>
                    <a:pt x="89" y="45"/>
                    <a:pt x="162" y="15"/>
                  </a:cubicBezTo>
                  <a:cubicBezTo>
                    <a:pt x="164" y="14"/>
                    <a:pt x="165" y="12"/>
                    <a:pt x="165" y="11"/>
                  </a:cubicBezTo>
                  <a:cubicBezTo>
                    <a:pt x="165" y="9"/>
                    <a:pt x="165" y="7"/>
                    <a:pt x="163" y="6"/>
                  </a:cubicBezTo>
                  <a:cubicBezTo>
                    <a:pt x="163" y="6"/>
                    <a:pt x="162" y="6"/>
                    <a:pt x="16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0"/>
            <p:cNvSpPr>
              <a:spLocks/>
            </p:cNvSpPr>
            <p:nvPr/>
          </p:nvSpPr>
          <p:spPr bwMode="auto">
            <a:xfrm>
              <a:off x="4736" y="1586"/>
              <a:ext cx="222" cy="59"/>
            </a:xfrm>
            <a:custGeom>
              <a:avLst/>
              <a:gdLst>
                <a:gd name="T0" fmla="*/ 16 w 158"/>
                <a:gd name="T1" fmla="*/ 38 h 42"/>
                <a:gd name="T2" fmla="*/ 142 w 158"/>
                <a:gd name="T3" fmla="*/ 35 h 42"/>
                <a:gd name="T4" fmla="*/ 149 w 158"/>
                <a:gd name="T5" fmla="*/ 22 h 42"/>
                <a:gd name="T6" fmla="*/ 9 w 158"/>
                <a:gd name="T7" fmla="*/ 25 h 42"/>
                <a:gd name="T8" fmla="*/ 16 w 158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42">
                  <a:moveTo>
                    <a:pt x="16" y="38"/>
                  </a:moveTo>
                  <a:cubicBezTo>
                    <a:pt x="56" y="20"/>
                    <a:pt x="101" y="16"/>
                    <a:pt x="142" y="35"/>
                  </a:cubicBezTo>
                  <a:cubicBezTo>
                    <a:pt x="150" y="39"/>
                    <a:pt x="158" y="26"/>
                    <a:pt x="149" y="22"/>
                  </a:cubicBezTo>
                  <a:cubicBezTo>
                    <a:pt x="104" y="0"/>
                    <a:pt x="54" y="4"/>
                    <a:pt x="9" y="25"/>
                  </a:cubicBezTo>
                  <a:cubicBezTo>
                    <a:pt x="0" y="29"/>
                    <a:pt x="8" y="42"/>
                    <a:pt x="16" y="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1"/>
            <p:cNvSpPr>
              <a:spLocks noEditPoints="1"/>
            </p:cNvSpPr>
            <p:nvPr/>
          </p:nvSpPr>
          <p:spPr bwMode="auto">
            <a:xfrm>
              <a:off x="4739" y="1585"/>
              <a:ext cx="216" cy="59"/>
            </a:xfrm>
            <a:custGeom>
              <a:avLst/>
              <a:gdLst>
                <a:gd name="T0" fmla="*/ 11 w 154"/>
                <a:gd name="T1" fmla="*/ 42 h 42"/>
                <a:gd name="T2" fmla="*/ 5 w 154"/>
                <a:gd name="T3" fmla="*/ 40 h 42"/>
                <a:gd name="T4" fmla="*/ 0 w 154"/>
                <a:gd name="T5" fmla="*/ 31 h 42"/>
                <a:gd name="T6" fmla="*/ 6 w 154"/>
                <a:gd name="T7" fmla="*/ 23 h 42"/>
                <a:gd name="T8" fmla="*/ 148 w 154"/>
                <a:gd name="T9" fmla="*/ 20 h 42"/>
                <a:gd name="T10" fmla="*/ 154 w 154"/>
                <a:gd name="T11" fmla="*/ 28 h 42"/>
                <a:gd name="T12" fmla="*/ 149 w 154"/>
                <a:gd name="T13" fmla="*/ 38 h 42"/>
                <a:gd name="T14" fmla="*/ 138 w 154"/>
                <a:gd name="T15" fmla="*/ 38 h 42"/>
                <a:gd name="T16" fmla="*/ 15 w 154"/>
                <a:gd name="T17" fmla="*/ 41 h 42"/>
                <a:gd name="T18" fmla="*/ 15 w 154"/>
                <a:gd name="T19" fmla="*/ 41 h 42"/>
                <a:gd name="T20" fmla="*/ 11 w 154"/>
                <a:gd name="T21" fmla="*/ 42 h 42"/>
                <a:gd name="T22" fmla="*/ 83 w 154"/>
                <a:gd name="T23" fmla="*/ 11 h 42"/>
                <a:gd name="T24" fmla="*/ 8 w 154"/>
                <a:gd name="T25" fmla="*/ 29 h 42"/>
                <a:gd name="T26" fmla="*/ 6 w 154"/>
                <a:gd name="T27" fmla="*/ 31 h 42"/>
                <a:gd name="T28" fmla="*/ 8 w 154"/>
                <a:gd name="T29" fmla="*/ 36 h 42"/>
                <a:gd name="T30" fmla="*/ 13 w 154"/>
                <a:gd name="T31" fmla="*/ 36 h 42"/>
                <a:gd name="T32" fmla="*/ 13 w 154"/>
                <a:gd name="T33" fmla="*/ 36 h 42"/>
                <a:gd name="T34" fmla="*/ 141 w 154"/>
                <a:gd name="T35" fmla="*/ 33 h 42"/>
                <a:gd name="T36" fmla="*/ 146 w 154"/>
                <a:gd name="T37" fmla="*/ 33 h 42"/>
                <a:gd name="T38" fmla="*/ 148 w 154"/>
                <a:gd name="T39" fmla="*/ 28 h 42"/>
                <a:gd name="T40" fmla="*/ 146 w 154"/>
                <a:gd name="T41" fmla="*/ 26 h 42"/>
                <a:gd name="T42" fmla="*/ 83 w 154"/>
                <a:gd name="T4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42">
                  <a:moveTo>
                    <a:pt x="11" y="42"/>
                  </a:moveTo>
                  <a:cubicBezTo>
                    <a:pt x="9" y="42"/>
                    <a:pt x="7" y="42"/>
                    <a:pt x="5" y="40"/>
                  </a:cubicBezTo>
                  <a:cubicBezTo>
                    <a:pt x="2" y="38"/>
                    <a:pt x="0" y="34"/>
                    <a:pt x="0" y="31"/>
                  </a:cubicBezTo>
                  <a:cubicBezTo>
                    <a:pt x="0" y="28"/>
                    <a:pt x="2" y="25"/>
                    <a:pt x="6" y="23"/>
                  </a:cubicBezTo>
                  <a:cubicBezTo>
                    <a:pt x="55" y="1"/>
                    <a:pt x="105" y="0"/>
                    <a:pt x="148" y="20"/>
                  </a:cubicBezTo>
                  <a:cubicBezTo>
                    <a:pt x="151" y="22"/>
                    <a:pt x="153" y="25"/>
                    <a:pt x="154" y="28"/>
                  </a:cubicBezTo>
                  <a:cubicBezTo>
                    <a:pt x="154" y="32"/>
                    <a:pt x="152" y="35"/>
                    <a:pt x="149" y="38"/>
                  </a:cubicBezTo>
                  <a:cubicBezTo>
                    <a:pt x="146" y="40"/>
                    <a:pt x="142" y="40"/>
                    <a:pt x="138" y="38"/>
                  </a:cubicBezTo>
                  <a:cubicBezTo>
                    <a:pt x="102" y="21"/>
                    <a:pt x="58" y="22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2"/>
                    <a:pt x="12" y="42"/>
                    <a:pt x="11" y="42"/>
                  </a:cubicBezTo>
                  <a:close/>
                  <a:moveTo>
                    <a:pt x="83" y="11"/>
                  </a:moveTo>
                  <a:cubicBezTo>
                    <a:pt x="58" y="11"/>
                    <a:pt x="33" y="17"/>
                    <a:pt x="8" y="29"/>
                  </a:cubicBezTo>
                  <a:cubicBezTo>
                    <a:pt x="6" y="29"/>
                    <a:pt x="6" y="30"/>
                    <a:pt x="6" y="31"/>
                  </a:cubicBezTo>
                  <a:cubicBezTo>
                    <a:pt x="5" y="33"/>
                    <a:pt x="6" y="35"/>
                    <a:pt x="8" y="36"/>
                  </a:cubicBezTo>
                  <a:cubicBezTo>
                    <a:pt x="9" y="37"/>
                    <a:pt x="11" y="37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57" y="16"/>
                    <a:pt x="102" y="15"/>
                    <a:pt x="141" y="33"/>
                  </a:cubicBezTo>
                  <a:cubicBezTo>
                    <a:pt x="143" y="34"/>
                    <a:pt x="145" y="34"/>
                    <a:pt x="146" y="33"/>
                  </a:cubicBezTo>
                  <a:cubicBezTo>
                    <a:pt x="147" y="32"/>
                    <a:pt x="148" y="30"/>
                    <a:pt x="148" y="28"/>
                  </a:cubicBezTo>
                  <a:cubicBezTo>
                    <a:pt x="148" y="27"/>
                    <a:pt x="147" y="26"/>
                    <a:pt x="146" y="26"/>
                  </a:cubicBezTo>
                  <a:cubicBezTo>
                    <a:pt x="126" y="16"/>
                    <a:pt x="105" y="11"/>
                    <a:pt x="83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2727" y="1027"/>
              <a:ext cx="290" cy="759"/>
            </a:xfrm>
            <a:custGeom>
              <a:avLst/>
              <a:gdLst>
                <a:gd name="T0" fmla="*/ 187 w 206"/>
                <a:gd name="T1" fmla="*/ 9 h 540"/>
                <a:gd name="T2" fmla="*/ 53 w 206"/>
                <a:gd name="T3" fmla="*/ 281 h 540"/>
                <a:gd name="T4" fmla="*/ 19 w 206"/>
                <a:gd name="T5" fmla="*/ 527 h 540"/>
                <a:gd name="T6" fmla="*/ 33 w 206"/>
                <a:gd name="T7" fmla="*/ 531 h 540"/>
                <a:gd name="T8" fmla="*/ 35 w 206"/>
                <a:gd name="T9" fmla="*/ 389 h 540"/>
                <a:gd name="T10" fmla="*/ 113 w 206"/>
                <a:gd name="T11" fmla="*/ 230 h 540"/>
                <a:gd name="T12" fmla="*/ 202 w 206"/>
                <a:gd name="T13" fmla="*/ 9 h 540"/>
                <a:gd name="T14" fmla="*/ 187 w 206"/>
                <a:gd name="T15" fmla="*/ 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540">
                  <a:moveTo>
                    <a:pt x="187" y="9"/>
                  </a:moveTo>
                  <a:cubicBezTo>
                    <a:pt x="192" y="126"/>
                    <a:pt x="114" y="192"/>
                    <a:pt x="53" y="281"/>
                  </a:cubicBezTo>
                  <a:cubicBezTo>
                    <a:pt x="0" y="359"/>
                    <a:pt x="37" y="441"/>
                    <a:pt x="19" y="527"/>
                  </a:cubicBezTo>
                  <a:cubicBezTo>
                    <a:pt x="17" y="536"/>
                    <a:pt x="31" y="540"/>
                    <a:pt x="33" y="531"/>
                  </a:cubicBezTo>
                  <a:cubicBezTo>
                    <a:pt x="43" y="483"/>
                    <a:pt x="34" y="438"/>
                    <a:pt x="35" y="389"/>
                  </a:cubicBezTo>
                  <a:cubicBezTo>
                    <a:pt x="37" y="322"/>
                    <a:pt x="73" y="281"/>
                    <a:pt x="113" y="230"/>
                  </a:cubicBezTo>
                  <a:cubicBezTo>
                    <a:pt x="165" y="163"/>
                    <a:pt x="206" y="98"/>
                    <a:pt x="202" y="9"/>
                  </a:cubicBezTo>
                  <a:cubicBezTo>
                    <a:pt x="202" y="0"/>
                    <a:pt x="187" y="0"/>
                    <a:pt x="187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63"/>
            <p:cNvSpPr>
              <a:spLocks noEditPoints="1"/>
            </p:cNvSpPr>
            <p:nvPr/>
          </p:nvSpPr>
          <p:spPr bwMode="auto">
            <a:xfrm>
              <a:off x="2750" y="1025"/>
              <a:ext cx="271" cy="759"/>
            </a:xfrm>
            <a:custGeom>
              <a:avLst/>
              <a:gdLst>
                <a:gd name="T0" fmla="*/ 11 w 193"/>
                <a:gd name="T1" fmla="*/ 540 h 540"/>
                <a:gd name="T2" fmla="*/ 3 w 193"/>
                <a:gd name="T3" fmla="*/ 537 h 540"/>
                <a:gd name="T4" fmla="*/ 0 w 193"/>
                <a:gd name="T5" fmla="*/ 527 h 540"/>
                <a:gd name="T6" fmla="*/ 5 w 193"/>
                <a:gd name="T7" fmla="*/ 432 h 540"/>
                <a:gd name="T8" fmla="*/ 35 w 193"/>
                <a:gd name="T9" fmla="*/ 281 h 540"/>
                <a:gd name="T10" fmla="*/ 78 w 193"/>
                <a:gd name="T11" fmla="*/ 224 h 540"/>
                <a:gd name="T12" fmla="*/ 168 w 193"/>
                <a:gd name="T13" fmla="*/ 10 h 540"/>
                <a:gd name="T14" fmla="*/ 168 w 193"/>
                <a:gd name="T15" fmla="*/ 10 h 540"/>
                <a:gd name="T16" fmla="*/ 178 w 193"/>
                <a:gd name="T17" fmla="*/ 0 h 540"/>
                <a:gd name="T18" fmla="*/ 178 w 193"/>
                <a:gd name="T19" fmla="*/ 0 h 540"/>
                <a:gd name="T20" fmla="*/ 189 w 193"/>
                <a:gd name="T21" fmla="*/ 10 h 540"/>
                <a:gd name="T22" fmla="*/ 99 w 193"/>
                <a:gd name="T23" fmla="*/ 233 h 540"/>
                <a:gd name="T24" fmla="*/ 91 w 193"/>
                <a:gd name="T25" fmla="*/ 243 h 540"/>
                <a:gd name="T26" fmla="*/ 22 w 193"/>
                <a:gd name="T27" fmla="*/ 390 h 540"/>
                <a:gd name="T28" fmla="*/ 23 w 193"/>
                <a:gd name="T29" fmla="*/ 442 h 540"/>
                <a:gd name="T30" fmla="*/ 20 w 193"/>
                <a:gd name="T31" fmla="*/ 532 h 540"/>
                <a:gd name="T32" fmla="*/ 14 w 193"/>
                <a:gd name="T33" fmla="*/ 540 h 540"/>
                <a:gd name="T34" fmla="*/ 11 w 193"/>
                <a:gd name="T35" fmla="*/ 540 h 540"/>
                <a:gd name="T36" fmla="*/ 174 w 193"/>
                <a:gd name="T37" fmla="*/ 10 h 540"/>
                <a:gd name="T38" fmla="*/ 82 w 193"/>
                <a:gd name="T39" fmla="*/ 227 h 540"/>
                <a:gd name="T40" fmla="*/ 40 w 193"/>
                <a:gd name="T41" fmla="*/ 284 h 540"/>
                <a:gd name="T42" fmla="*/ 11 w 193"/>
                <a:gd name="T43" fmla="*/ 432 h 540"/>
                <a:gd name="T44" fmla="*/ 6 w 193"/>
                <a:gd name="T45" fmla="*/ 529 h 540"/>
                <a:gd name="T46" fmla="*/ 7 w 193"/>
                <a:gd name="T47" fmla="*/ 533 h 540"/>
                <a:gd name="T48" fmla="*/ 12 w 193"/>
                <a:gd name="T49" fmla="*/ 534 h 540"/>
                <a:gd name="T50" fmla="*/ 15 w 193"/>
                <a:gd name="T51" fmla="*/ 531 h 540"/>
                <a:gd name="T52" fmla="*/ 18 w 193"/>
                <a:gd name="T53" fmla="*/ 442 h 540"/>
                <a:gd name="T54" fmla="*/ 16 w 193"/>
                <a:gd name="T55" fmla="*/ 390 h 540"/>
                <a:gd name="T56" fmla="*/ 87 w 193"/>
                <a:gd name="T57" fmla="*/ 239 h 540"/>
                <a:gd name="T58" fmla="*/ 94 w 193"/>
                <a:gd name="T59" fmla="*/ 230 h 540"/>
                <a:gd name="T60" fmla="*/ 183 w 193"/>
                <a:gd name="T61" fmla="*/ 10 h 540"/>
                <a:gd name="T62" fmla="*/ 178 w 193"/>
                <a:gd name="T63" fmla="*/ 6 h 540"/>
                <a:gd name="T64" fmla="*/ 174 w 193"/>
                <a:gd name="T65" fmla="*/ 1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40">
                  <a:moveTo>
                    <a:pt x="11" y="540"/>
                  </a:moveTo>
                  <a:cubicBezTo>
                    <a:pt x="8" y="540"/>
                    <a:pt x="6" y="539"/>
                    <a:pt x="3" y="537"/>
                  </a:cubicBezTo>
                  <a:cubicBezTo>
                    <a:pt x="1" y="535"/>
                    <a:pt x="0" y="531"/>
                    <a:pt x="0" y="527"/>
                  </a:cubicBezTo>
                  <a:cubicBezTo>
                    <a:pt x="7" y="495"/>
                    <a:pt x="6" y="463"/>
                    <a:pt x="5" y="432"/>
                  </a:cubicBezTo>
                  <a:cubicBezTo>
                    <a:pt x="3" y="379"/>
                    <a:pt x="2" y="330"/>
                    <a:pt x="35" y="281"/>
                  </a:cubicBezTo>
                  <a:cubicBezTo>
                    <a:pt x="49" y="261"/>
                    <a:pt x="63" y="242"/>
                    <a:pt x="78" y="224"/>
                  </a:cubicBezTo>
                  <a:cubicBezTo>
                    <a:pt x="126" y="160"/>
                    <a:pt x="172" y="100"/>
                    <a:pt x="168" y="1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4"/>
                    <a:pt x="173" y="1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3" y="0"/>
                    <a:pt x="188" y="4"/>
                    <a:pt x="189" y="10"/>
                  </a:cubicBezTo>
                  <a:cubicBezTo>
                    <a:pt x="193" y="95"/>
                    <a:pt x="157" y="158"/>
                    <a:pt x="99" y="233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55" y="289"/>
                    <a:pt x="23" y="329"/>
                    <a:pt x="22" y="390"/>
                  </a:cubicBezTo>
                  <a:cubicBezTo>
                    <a:pt x="21" y="408"/>
                    <a:pt x="22" y="425"/>
                    <a:pt x="23" y="442"/>
                  </a:cubicBezTo>
                  <a:cubicBezTo>
                    <a:pt x="25" y="471"/>
                    <a:pt x="27" y="502"/>
                    <a:pt x="20" y="532"/>
                  </a:cubicBezTo>
                  <a:cubicBezTo>
                    <a:pt x="19" y="536"/>
                    <a:pt x="17" y="539"/>
                    <a:pt x="14" y="540"/>
                  </a:cubicBezTo>
                  <a:cubicBezTo>
                    <a:pt x="13" y="540"/>
                    <a:pt x="12" y="540"/>
                    <a:pt x="11" y="540"/>
                  </a:cubicBezTo>
                  <a:close/>
                  <a:moveTo>
                    <a:pt x="174" y="10"/>
                  </a:moveTo>
                  <a:cubicBezTo>
                    <a:pt x="178" y="102"/>
                    <a:pt x="131" y="163"/>
                    <a:pt x="82" y="227"/>
                  </a:cubicBezTo>
                  <a:cubicBezTo>
                    <a:pt x="68" y="245"/>
                    <a:pt x="53" y="264"/>
                    <a:pt x="40" y="284"/>
                  </a:cubicBezTo>
                  <a:cubicBezTo>
                    <a:pt x="7" y="332"/>
                    <a:pt x="9" y="380"/>
                    <a:pt x="11" y="432"/>
                  </a:cubicBezTo>
                  <a:cubicBezTo>
                    <a:pt x="12" y="463"/>
                    <a:pt x="13" y="495"/>
                    <a:pt x="6" y="529"/>
                  </a:cubicBezTo>
                  <a:cubicBezTo>
                    <a:pt x="5" y="531"/>
                    <a:pt x="6" y="532"/>
                    <a:pt x="7" y="533"/>
                  </a:cubicBezTo>
                  <a:cubicBezTo>
                    <a:pt x="9" y="534"/>
                    <a:pt x="11" y="535"/>
                    <a:pt x="12" y="534"/>
                  </a:cubicBezTo>
                  <a:cubicBezTo>
                    <a:pt x="14" y="534"/>
                    <a:pt x="14" y="533"/>
                    <a:pt x="15" y="531"/>
                  </a:cubicBezTo>
                  <a:cubicBezTo>
                    <a:pt x="21" y="501"/>
                    <a:pt x="19" y="473"/>
                    <a:pt x="18" y="442"/>
                  </a:cubicBezTo>
                  <a:cubicBezTo>
                    <a:pt x="17" y="425"/>
                    <a:pt x="16" y="408"/>
                    <a:pt x="16" y="390"/>
                  </a:cubicBezTo>
                  <a:cubicBezTo>
                    <a:pt x="18" y="327"/>
                    <a:pt x="50" y="286"/>
                    <a:pt x="87" y="239"/>
                  </a:cubicBezTo>
                  <a:cubicBezTo>
                    <a:pt x="94" y="230"/>
                    <a:pt x="94" y="230"/>
                    <a:pt x="94" y="230"/>
                  </a:cubicBezTo>
                  <a:cubicBezTo>
                    <a:pt x="152" y="156"/>
                    <a:pt x="187" y="94"/>
                    <a:pt x="183" y="10"/>
                  </a:cubicBezTo>
                  <a:cubicBezTo>
                    <a:pt x="183" y="7"/>
                    <a:pt x="180" y="5"/>
                    <a:pt x="178" y="6"/>
                  </a:cubicBezTo>
                  <a:cubicBezTo>
                    <a:pt x="177" y="6"/>
                    <a:pt x="174" y="6"/>
                    <a:pt x="174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2941" y="1211"/>
              <a:ext cx="97" cy="399"/>
            </a:xfrm>
            <a:custGeom>
              <a:avLst/>
              <a:gdLst>
                <a:gd name="T0" fmla="*/ 10 w 69"/>
                <a:gd name="T1" fmla="*/ 10 h 284"/>
                <a:gd name="T2" fmla="*/ 9 w 69"/>
                <a:gd name="T3" fmla="*/ 129 h 284"/>
                <a:gd name="T4" fmla="*/ 32 w 69"/>
                <a:gd name="T5" fmla="*/ 178 h 284"/>
                <a:gd name="T6" fmla="*/ 39 w 69"/>
                <a:gd name="T7" fmla="*/ 271 h 284"/>
                <a:gd name="T8" fmla="*/ 54 w 69"/>
                <a:gd name="T9" fmla="*/ 274 h 284"/>
                <a:gd name="T10" fmla="*/ 53 w 69"/>
                <a:gd name="T11" fmla="*/ 186 h 284"/>
                <a:gd name="T12" fmla="*/ 21 w 69"/>
                <a:gd name="T13" fmla="*/ 82 h 284"/>
                <a:gd name="T14" fmla="*/ 25 w 69"/>
                <a:gd name="T15" fmla="*/ 10 h 284"/>
                <a:gd name="T16" fmla="*/ 10 w 69"/>
                <a:gd name="T17" fmla="*/ 1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284">
                  <a:moveTo>
                    <a:pt x="10" y="10"/>
                  </a:moveTo>
                  <a:cubicBezTo>
                    <a:pt x="8" y="48"/>
                    <a:pt x="0" y="91"/>
                    <a:pt x="9" y="129"/>
                  </a:cubicBezTo>
                  <a:cubicBezTo>
                    <a:pt x="14" y="146"/>
                    <a:pt x="24" y="161"/>
                    <a:pt x="32" y="178"/>
                  </a:cubicBezTo>
                  <a:cubicBezTo>
                    <a:pt x="50" y="215"/>
                    <a:pt x="48" y="233"/>
                    <a:pt x="39" y="271"/>
                  </a:cubicBezTo>
                  <a:cubicBezTo>
                    <a:pt x="37" y="280"/>
                    <a:pt x="52" y="284"/>
                    <a:pt x="54" y="274"/>
                  </a:cubicBezTo>
                  <a:cubicBezTo>
                    <a:pt x="61" y="240"/>
                    <a:pt x="69" y="219"/>
                    <a:pt x="53" y="186"/>
                  </a:cubicBezTo>
                  <a:cubicBezTo>
                    <a:pt x="36" y="151"/>
                    <a:pt x="20" y="123"/>
                    <a:pt x="21" y="82"/>
                  </a:cubicBezTo>
                  <a:cubicBezTo>
                    <a:pt x="21" y="58"/>
                    <a:pt x="24" y="34"/>
                    <a:pt x="25" y="10"/>
                  </a:cubicBezTo>
                  <a:cubicBezTo>
                    <a:pt x="25" y="0"/>
                    <a:pt x="11" y="0"/>
                    <a:pt x="1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65"/>
            <p:cNvSpPr>
              <a:spLocks noEditPoints="1"/>
            </p:cNvSpPr>
            <p:nvPr/>
          </p:nvSpPr>
          <p:spPr bwMode="auto">
            <a:xfrm>
              <a:off x="2940" y="1211"/>
              <a:ext cx="99" cy="398"/>
            </a:xfrm>
            <a:custGeom>
              <a:avLst/>
              <a:gdLst>
                <a:gd name="T0" fmla="*/ 48 w 71"/>
                <a:gd name="T1" fmla="*/ 283 h 283"/>
                <a:gd name="T2" fmla="*/ 41 w 71"/>
                <a:gd name="T3" fmla="*/ 280 h 283"/>
                <a:gd name="T4" fmla="*/ 38 w 71"/>
                <a:gd name="T5" fmla="*/ 270 h 283"/>
                <a:gd name="T6" fmla="*/ 30 w 71"/>
                <a:gd name="T7" fmla="*/ 179 h 283"/>
                <a:gd name="T8" fmla="*/ 23 w 71"/>
                <a:gd name="T9" fmla="*/ 165 h 283"/>
                <a:gd name="T10" fmla="*/ 8 w 71"/>
                <a:gd name="T11" fmla="*/ 129 h 283"/>
                <a:gd name="T12" fmla="*/ 6 w 71"/>
                <a:gd name="T13" fmla="*/ 39 h 283"/>
                <a:gd name="T14" fmla="*/ 8 w 71"/>
                <a:gd name="T15" fmla="*/ 10 h 283"/>
                <a:gd name="T16" fmla="*/ 8 w 71"/>
                <a:gd name="T17" fmla="*/ 10 h 283"/>
                <a:gd name="T18" fmla="*/ 20 w 71"/>
                <a:gd name="T19" fmla="*/ 0 h 283"/>
                <a:gd name="T20" fmla="*/ 29 w 71"/>
                <a:gd name="T21" fmla="*/ 10 h 283"/>
                <a:gd name="T22" fmla="*/ 27 w 71"/>
                <a:gd name="T23" fmla="*/ 36 h 283"/>
                <a:gd name="T24" fmla="*/ 25 w 71"/>
                <a:gd name="T25" fmla="*/ 82 h 283"/>
                <a:gd name="T26" fmla="*/ 52 w 71"/>
                <a:gd name="T27" fmla="*/ 175 h 283"/>
                <a:gd name="T28" fmla="*/ 57 w 71"/>
                <a:gd name="T29" fmla="*/ 184 h 283"/>
                <a:gd name="T30" fmla="*/ 60 w 71"/>
                <a:gd name="T31" fmla="*/ 263 h 283"/>
                <a:gd name="T32" fmla="*/ 58 w 71"/>
                <a:gd name="T33" fmla="*/ 275 h 283"/>
                <a:gd name="T34" fmla="*/ 51 w 71"/>
                <a:gd name="T35" fmla="*/ 282 h 283"/>
                <a:gd name="T36" fmla="*/ 48 w 71"/>
                <a:gd name="T37" fmla="*/ 283 h 283"/>
                <a:gd name="T38" fmla="*/ 14 w 71"/>
                <a:gd name="T39" fmla="*/ 10 h 283"/>
                <a:gd name="T40" fmla="*/ 11 w 71"/>
                <a:gd name="T41" fmla="*/ 40 h 283"/>
                <a:gd name="T42" fmla="*/ 13 w 71"/>
                <a:gd name="T43" fmla="*/ 128 h 283"/>
                <a:gd name="T44" fmla="*/ 28 w 71"/>
                <a:gd name="T45" fmla="*/ 163 h 283"/>
                <a:gd name="T46" fmla="*/ 35 w 71"/>
                <a:gd name="T47" fmla="*/ 177 h 283"/>
                <a:gd name="T48" fmla="*/ 43 w 71"/>
                <a:gd name="T49" fmla="*/ 271 h 283"/>
                <a:gd name="T50" fmla="*/ 45 w 71"/>
                <a:gd name="T51" fmla="*/ 276 h 283"/>
                <a:gd name="T52" fmla="*/ 50 w 71"/>
                <a:gd name="T53" fmla="*/ 277 h 283"/>
                <a:gd name="T54" fmla="*/ 52 w 71"/>
                <a:gd name="T55" fmla="*/ 274 h 283"/>
                <a:gd name="T56" fmla="*/ 55 w 71"/>
                <a:gd name="T57" fmla="*/ 262 h 283"/>
                <a:gd name="T58" fmla="*/ 52 w 71"/>
                <a:gd name="T59" fmla="*/ 187 h 283"/>
                <a:gd name="T60" fmla="*/ 47 w 71"/>
                <a:gd name="T61" fmla="*/ 177 h 283"/>
                <a:gd name="T62" fmla="*/ 19 w 71"/>
                <a:gd name="T63" fmla="*/ 82 h 283"/>
                <a:gd name="T64" fmla="*/ 21 w 71"/>
                <a:gd name="T65" fmla="*/ 36 h 283"/>
                <a:gd name="T66" fmla="*/ 23 w 71"/>
                <a:gd name="T67" fmla="*/ 10 h 283"/>
                <a:gd name="T68" fmla="*/ 19 w 71"/>
                <a:gd name="T69" fmla="*/ 5 h 283"/>
                <a:gd name="T70" fmla="*/ 14 w 71"/>
                <a:gd name="T71" fmla="*/ 1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283">
                  <a:moveTo>
                    <a:pt x="48" y="283"/>
                  </a:moveTo>
                  <a:cubicBezTo>
                    <a:pt x="46" y="283"/>
                    <a:pt x="43" y="282"/>
                    <a:pt x="41" y="280"/>
                  </a:cubicBezTo>
                  <a:cubicBezTo>
                    <a:pt x="38" y="277"/>
                    <a:pt x="37" y="274"/>
                    <a:pt x="38" y="270"/>
                  </a:cubicBezTo>
                  <a:cubicBezTo>
                    <a:pt x="46" y="233"/>
                    <a:pt x="48" y="216"/>
                    <a:pt x="30" y="179"/>
                  </a:cubicBezTo>
                  <a:cubicBezTo>
                    <a:pt x="28" y="174"/>
                    <a:pt x="26" y="170"/>
                    <a:pt x="23" y="165"/>
                  </a:cubicBezTo>
                  <a:cubicBezTo>
                    <a:pt x="17" y="154"/>
                    <a:pt x="11" y="142"/>
                    <a:pt x="8" y="129"/>
                  </a:cubicBezTo>
                  <a:cubicBezTo>
                    <a:pt x="0" y="101"/>
                    <a:pt x="3" y="70"/>
                    <a:pt x="6" y="39"/>
                  </a:cubicBezTo>
                  <a:cubicBezTo>
                    <a:pt x="7" y="29"/>
                    <a:pt x="8" y="19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3"/>
                    <a:pt x="14" y="0"/>
                    <a:pt x="20" y="0"/>
                  </a:cubicBezTo>
                  <a:cubicBezTo>
                    <a:pt x="24" y="0"/>
                    <a:pt x="29" y="4"/>
                    <a:pt x="29" y="10"/>
                  </a:cubicBezTo>
                  <a:cubicBezTo>
                    <a:pt x="28" y="19"/>
                    <a:pt x="28" y="28"/>
                    <a:pt x="27" y="36"/>
                  </a:cubicBezTo>
                  <a:cubicBezTo>
                    <a:pt x="26" y="51"/>
                    <a:pt x="25" y="67"/>
                    <a:pt x="25" y="82"/>
                  </a:cubicBezTo>
                  <a:cubicBezTo>
                    <a:pt x="24" y="118"/>
                    <a:pt x="37" y="144"/>
                    <a:pt x="52" y="175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71" y="215"/>
                    <a:pt x="67" y="235"/>
                    <a:pt x="60" y="263"/>
                  </a:cubicBezTo>
                  <a:cubicBezTo>
                    <a:pt x="59" y="267"/>
                    <a:pt x="58" y="271"/>
                    <a:pt x="58" y="275"/>
                  </a:cubicBezTo>
                  <a:cubicBezTo>
                    <a:pt x="57" y="279"/>
                    <a:pt x="55" y="281"/>
                    <a:pt x="51" y="282"/>
                  </a:cubicBezTo>
                  <a:cubicBezTo>
                    <a:pt x="50" y="282"/>
                    <a:pt x="49" y="283"/>
                    <a:pt x="48" y="283"/>
                  </a:cubicBezTo>
                  <a:close/>
                  <a:moveTo>
                    <a:pt x="14" y="10"/>
                  </a:moveTo>
                  <a:cubicBezTo>
                    <a:pt x="13" y="20"/>
                    <a:pt x="12" y="30"/>
                    <a:pt x="11" y="40"/>
                  </a:cubicBezTo>
                  <a:cubicBezTo>
                    <a:pt x="9" y="70"/>
                    <a:pt x="6" y="100"/>
                    <a:pt x="13" y="128"/>
                  </a:cubicBezTo>
                  <a:cubicBezTo>
                    <a:pt x="16" y="140"/>
                    <a:pt x="22" y="151"/>
                    <a:pt x="28" y="163"/>
                  </a:cubicBezTo>
                  <a:cubicBezTo>
                    <a:pt x="31" y="167"/>
                    <a:pt x="33" y="172"/>
                    <a:pt x="35" y="177"/>
                  </a:cubicBezTo>
                  <a:cubicBezTo>
                    <a:pt x="54" y="215"/>
                    <a:pt x="51" y="234"/>
                    <a:pt x="43" y="271"/>
                  </a:cubicBezTo>
                  <a:cubicBezTo>
                    <a:pt x="43" y="273"/>
                    <a:pt x="44" y="275"/>
                    <a:pt x="45" y="276"/>
                  </a:cubicBezTo>
                  <a:cubicBezTo>
                    <a:pt x="46" y="277"/>
                    <a:pt x="48" y="277"/>
                    <a:pt x="50" y="277"/>
                  </a:cubicBezTo>
                  <a:cubicBezTo>
                    <a:pt x="51" y="276"/>
                    <a:pt x="52" y="275"/>
                    <a:pt x="52" y="274"/>
                  </a:cubicBezTo>
                  <a:cubicBezTo>
                    <a:pt x="53" y="270"/>
                    <a:pt x="54" y="266"/>
                    <a:pt x="55" y="262"/>
                  </a:cubicBezTo>
                  <a:cubicBezTo>
                    <a:pt x="61" y="234"/>
                    <a:pt x="65" y="215"/>
                    <a:pt x="52" y="187"/>
                  </a:cubicBezTo>
                  <a:cubicBezTo>
                    <a:pt x="47" y="177"/>
                    <a:pt x="47" y="177"/>
                    <a:pt x="47" y="177"/>
                  </a:cubicBezTo>
                  <a:cubicBezTo>
                    <a:pt x="32" y="146"/>
                    <a:pt x="19" y="120"/>
                    <a:pt x="19" y="82"/>
                  </a:cubicBezTo>
                  <a:cubicBezTo>
                    <a:pt x="19" y="67"/>
                    <a:pt x="20" y="51"/>
                    <a:pt x="21" y="36"/>
                  </a:cubicBezTo>
                  <a:cubicBezTo>
                    <a:pt x="22" y="27"/>
                    <a:pt x="23" y="18"/>
                    <a:pt x="23" y="10"/>
                  </a:cubicBezTo>
                  <a:cubicBezTo>
                    <a:pt x="23" y="6"/>
                    <a:pt x="20" y="5"/>
                    <a:pt x="19" y="5"/>
                  </a:cubicBezTo>
                  <a:cubicBezTo>
                    <a:pt x="17" y="5"/>
                    <a:pt x="14" y="6"/>
                    <a:pt x="14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3187" y="381"/>
              <a:ext cx="1247" cy="380"/>
            </a:xfrm>
            <a:custGeom>
              <a:avLst/>
              <a:gdLst>
                <a:gd name="T0" fmla="*/ 870 w 888"/>
                <a:gd name="T1" fmla="*/ 8 h 271"/>
                <a:gd name="T2" fmla="*/ 440 w 888"/>
                <a:gd name="T3" fmla="*/ 223 h 271"/>
                <a:gd name="T4" fmla="*/ 181 w 888"/>
                <a:gd name="T5" fmla="*/ 221 h 271"/>
                <a:gd name="T6" fmla="*/ 8 w 888"/>
                <a:gd name="T7" fmla="*/ 253 h 271"/>
                <a:gd name="T8" fmla="*/ 16 w 888"/>
                <a:gd name="T9" fmla="*/ 265 h 271"/>
                <a:gd name="T10" fmla="*/ 295 w 888"/>
                <a:gd name="T11" fmla="*/ 237 h 271"/>
                <a:gd name="T12" fmla="*/ 552 w 888"/>
                <a:gd name="T13" fmla="*/ 231 h 271"/>
                <a:gd name="T14" fmla="*/ 882 w 888"/>
                <a:gd name="T15" fmla="*/ 15 h 271"/>
                <a:gd name="T16" fmla="*/ 870 w 888"/>
                <a:gd name="T17" fmla="*/ 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271">
                  <a:moveTo>
                    <a:pt x="870" y="8"/>
                  </a:moveTo>
                  <a:cubicBezTo>
                    <a:pt x="768" y="155"/>
                    <a:pt x="616" y="222"/>
                    <a:pt x="440" y="223"/>
                  </a:cubicBezTo>
                  <a:cubicBezTo>
                    <a:pt x="354" y="223"/>
                    <a:pt x="267" y="221"/>
                    <a:pt x="181" y="221"/>
                  </a:cubicBezTo>
                  <a:cubicBezTo>
                    <a:pt x="119" y="220"/>
                    <a:pt x="61" y="215"/>
                    <a:pt x="8" y="253"/>
                  </a:cubicBezTo>
                  <a:cubicBezTo>
                    <a:pt x="0" y="258"/>
                    <a:pt x="8" y="271"/>
                    <a:pt x="16" y="265"/>
                  </a:cubicBezTo>
                  <a:cubicBezTo>
                    <a:pt x="89" y="212"/>
                    <a:pt x="209" y="236"/>
                    <a:pt x="295" y="237"/>
                  </a:cubicBezTo>
                  <a:cubicBezTo>
                    <a:pt x="380" y="237"/>
                    <a:pt x="468" y="244"/>
                    <a:pt x="552" y="231"/>
                  </a:cubicBezTo>
                  <a:cubicBezTo>
                    <a:pt x="688" y="211"/>
                    <a:pt x="806" y="126"/>
                    <a:pt x="882" y="15"/>
                  </a:cubicBezTo>
                  <a:cubicBezTo>
                    <a:pt x="888" y="7"/>
                    <a:pt x="875" y="0"/>
                    <a:pt x="87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67"/>
            <p:cNvSpPr>
              <a:spLocks noEditPoints="1"/>
            </p:cNvSpPr>
            <p:nvPr/>
          </p:nvSpPr>
          <p:spPr bwMode="auto">
            <a:xfrm>
              <a:off x="3190" y="382"/>
              <a:ext cx="1243" cy="378"/>
            </a:xfrm>
            <a:custGeom>
              <a:avLst/>
              <a:gdLst>
                <a:gd name="T0" fmla="*/ 10 w 885"/>
                <a:gd name="T1" fmla="*/ 269 h 269"/>
                <a:gd name="T2" fmla="*/ 6 w 885"/>
                <a:gd name="T3" fmla="*/ 268 h 269"/>
                <a:gd name="T4" fmla="*/ 0 w 885"/>
                <a:gd name="T5" fmla="*/ 259 h 269"/>
                <a:gd name="T6" fmla="*/ 4 w 885"/>
                <a:gd name="T7" fmla="*/ 249 h 269"/>
                <a:gd name="T8" fmla="*/ 159 w 885"/>
                <a:gd name="T9" fmla="*/ 217 h 269"/>
                <a:gd name="T10" fmla="*/ 179 w 885"/>
                <a:gd name="T11" fmla="*/ 217 h 269"/>
                <a:gd name="T12" fmla="*/ 261 w 885"/>
                <a:gd name="T13" fmla="*/ 218 h 269"/>
                <a:gd name="T14" fmla="*/ 438 w 885"/>
                <a:gd name="T15" fmla="*/ 219 h 269"/>
                <a:gd name="T16" fmla="*/ 865 w 885"/>
                <a:gd name="T17" fmla="*/ 5 h 269"/>
                <a:gd name="T18" fmla="*/ 865 w 885"/>
                <a:gd name="T19" fmla="*/ 5 h 269"/>
                <a:gd name="T20" fmla="*/ 875 w 885"/>
                <a:gd name="T21" fmla="*/ 0 h 269"/>
                <a:gd name="T22" fmla="*/ 884 w 885"/>
                <a:gd name="T23" fmla="*/ 6 h 269"/>
                <a:gd name="T24" fmla="*/ 883 w 885"/>
                <a:gd name="T25" fmla="*/ 16 h 269"/>
                <a:gd name="T26" fmla="*/ 551 w 885"/>
                <a:gd name="T27" fmla="*/ 233 h 269"/>
                <a:gd name="T28" fmla="*/ 354 w 885"/>
                <a:gd name="T29" fmla="*/ 239 h 269"/>
                <a:gd name="T30" fmla="*/ 293 w 885"/>
                <a:gd name="T31" fmla="*/ 238 h 269"/>
                <a:gd name="T32" fmla="*/ 232 w 885"/>
                <a:gd name="T33" fmla="*/ 236 h 269"/>
                <a:gd name="T34" fmla="*/ 15 w 885"/>
                <a:gd name="T35" fmla="*/ 267 h 269"/>
                <a:gd name="T36" fmla="*/ 10 w 885"/>
                <a:gd name="T37" fmla="*/ 269 h 269"/>
                <a:gd name="T38" fmla="*/ 133 w 885"/>
                <a:gd name="T39" fmla="*/ 222 h 269"/>
                <a:gd name="T40" fmla="*/ 8 w 885"/>
                <a:gd name="T41" fmla="*/ 254 h 269"/>
                <a:gd name="T42" fmla="*/ 6 w 885"/>
                <a:gd name="T43" fmla="*/ 258 h 269"/>
                <a:gd name="T44" fmla="*/ 8 w 885"/>
                <a:gd name="T45" fmla="*/ 263 h 269"/>
                <a:gd name="T46" fmla="*/ 12 w 885"/>
                <a:gd name="T47" fmla="*/ 262 h 269"/>
                <a:gd name="T48" fmla="*/ 233 w 885"/>
                <a:gd name="T49" fmla="*/ 230 h 269"/>
                <a:gd name="T50" fmla="*/ 293 w 885"/>
                <a:gd name="T51" fmla="*/ 233 h 269"/>
                <a:gd name="T52" fmla="*/ 354 w 885"/>
                <a:gd name="T53" fmla="*/ 234 h 269"/>
                <a:gd name="T54" fmla="*/ 550 w 885"/>
                <a:gd name="T55" fmla="*/ 227 h 269"/>
                <a:gd name="T56" fmla="*/ 878 w 885"/>
                <a:gd name="T57" fmla="*/ 12 h 269"/>
                <a:gd name="T58" fmla="*/ 879 w 885"/>
                <a:gd name="T59" fmla="*/ 9 h 269"/>
                <a:gd name="T60" fmla="*/ 874 w 885"/>
                <a:gd name="T61" fmla="*/ 6 h 269"/>
                <a:gd name="T62" fmla="*/ 870 w 885"/>
                <a:gd name="T63" fmla="*/ 8 h 269"/>
                <a:gd name="T64" fmla="*/ 870 w 885"/>
                <a:gd name="T65" fmla="*/ 8 h 269"/>
                <a:gd name="T66" fmla="*/ 438 w 885"/>
                <a:gd name="T67" fmla="*/ 224 h 269"/>
                <a:gd name="T68" fmla="*/ 261 w 885"/>
                <a:gd name="T69" fmla="*/ 223 h 269"/>
                <a:gd name="T70" fmla="*/ 179 w 885"/>
                <a:gd name="T71" fmla="*/ 223 h 269"/>
                <a:gd name="T72" fmla="*/ 159 w 885"/>
                <a:gd name="T73" fmla="*/ 222 h 269"/>
                <a:gd name="T74" fmla="*/ 133 w 885"/>
                <a:gd name="T75" fmla="*/ 22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5" h="269">
                  <a:moveTo>
                    <a:pt x="10" y="269"/>
                  </a:moveTo>
                  <a:cubicBezTo>
                    <a:pt x="8" y="269"/>
                    <a:pt x="7" y="268"/>
                    <a:pt x="6" y="268"/>
                  </a:cubicBezTo>
                  <a:cubicBezTo>
                    <a:pt x="3" y="266"/>
                    <a:pt x="0" y="263"/>
                    <a:pt x="0" y="259"/>
                  </a:cubicBezTo>
                  <a:cubicBezTo>
                    <a:pt x="0" y="255"/>
                    <a:pt x="1" y="252"/>
                    <a:pt x="4" y="249"/>
                  </a:cubicBezTo>
                  <a:cubicBezTo>
                    <a:pt x="52" y="215"/>
                    <a:pt x="104" y="216"/>
                    <a:pt x="159" y="217"/>
                  </a:cubicBezTo>
                  <a:cubicBezTo>
                    <a:pt x="166" y="217"/>
                    <a:pt x="173" y="217"/>
                    <a:pt x="179" y="217"/>
                  </a:cubicBezTo>
                  <a:cubicBezTo>
                    <a:pt x="206" y="217"/>
                    <a:pt x="233" y="218"/>
                    <a:pt x="261" y="218"/>
                  </a:cubicBezTo>
                  <a:cubicBezTo>
                    <a:pt x="319" y="218"/>
                    <a:pt x="379" y="219"/>
                    <a:pt x="438" y="219"/>
                  </a:cubicBezTo>
                  <a:cubicBezTo>
                    <a:pt x="621" y="219"/>
                    <a:pt x="769" y="145"/>
                    <a:pt x="865" y="5"/>
                  </a:cubicBezTo>
                  <a:cubicBezTo>
                    <a:pt x="865" y="5"/>
                    <a:pt x="865" y="5"/>
                    <a:pt x="865" y="5"/>
                  </a:cubicBezTo>
                  <a:cubicBezTo>
                    <a:pt x="867" y="2"/>
                    <a:pt x="871" y="0"/>
                    <a:pt x="875" y="0"/>
                  </a:cubicBezTo>
                  <a:cubicBezTo>
                    <a:pt x="878" y="1"/>
                    <a:pt x="882" y="3"/>
                    <a:pt x="884" y="6"/>
                  </a:cubicBezTo>
                  <a:cubicBezTo>
                    <a:pt x="885" y="9"/>
                    <a:pt x="885" y="13"/>
                    <a:pt x="883" y="16"/>
                  </a:cubicBezTo>
                  <a:cubicBezTo>
                    <a:pt x="801" y="134"/>
                    <a:pt x="680" y="213"/>
                    <a:pt x="551" y="233"/>
                  </a:cubicBezTo>
                  <a:cubicBezTo>
                    <a:pt x="486" y="243"/>
                    <a:pt x="419" y="241"/>
                    <a:pt x="354" y="239"/>
                  </a:cubicBezTo>
                  <a:cubicBezTo>
                    <a:pt x="334" y="239"/>
                    <a:pt x="313" y="238"/>
                    <a:pt x="293" y="238"/>
                  </a:cubicBezTo>
                  <a:cubicBezTo>
                    <a:pt x="274" y="238"/>
                    <a:pt x="254" y="237"/>
                    <a:pt x="232" y="236"/>
                  </a:cubicBezTo>
                  <a:cubicBezTo>
                    <a:pt x="157" y="231"/>
                    <a:pt x="72" y="226"/>
                    <a:pt x="15" y="267"/>
                  </a:cubicBezTo>
                  <a:cubicBezTo>
                    <a:pt x="13" y="268"/>
                    <a:pt x="12" y="269"/>
                    <a:pt x="10" y="269"/>
                  </a:cubicBezTo>
                  <a:close/>
                  <a:moveTo>
                    <a:pt x="133" y="222"/>
                  </a:moveTo>
                  <a:cubicBezTo>
                    <a:pt x="89" y="222"/>
                    <a:pt x="46" y="226"/>
                    <a:pt x="8" y="254"/>
                  </a:cubicBezTo>
                  <a:cubicBezTo>
                    <a:pt x="6" y="255"/>
                    <a:pt x="5" y="257"/>
                    <a:pt x="6" y="258"/>
                  </a:cubicBezTo>
                  <a:cubicBezTo>
                    <a:pt x="6" y="260"/>
                    <a:pt x="7" y="262"/>
                    <a:pt x="8" y="263"/>
                  </a:cubicBezTo>
                  <a:cubicBezTo>
                    <a:pt x="10" y="263"/>
                    <a:pt x="11" y="263"/>
                    <a:pt x="12" y="262"/>
                  </a:cubicBezTo>
                  <a:cubicBezTo>
                    <a:pt x="70" y="220"/>
                    <a:pt x="157" y="225"/>
                    <a:pt x="233" y="230"/>
                  </a:cubicBezTo>
                  <a:cubicBezTo>
                    <a:pt x="254" y="231"/>
                    <a:pt x="275" y="233"/>
                    <a:pt x="293" y="233"/>
                  </a:cubicBezTo>
                  <a:cubicBezTo>
                    <a:pt x="313" y="233"/>
                    <a:pt x="334" y="233"/>
                    <a:pt x="354" y="234"/>
                  </a:cubicBezTo>
                  <a:cubicBezTo>
                    <a:pt x="419" y="235"/>
                    <a:pt x="486" y="237"/>
                    <a:pt x="550" y="227"/>
                  </a:cubicBezTo>
                  <a:cubicBezTo>
                    <a:pt x="678" y="208"/>
                    <a:pt x="797" y="130"/>
                    <a:pt x="878" y="12"/>
                  </a:cubicBezTo>
                  <a:cubicBezTo>
                    <a:pt x="879" y="11"/>
                    <a:pt x="879" y="10"/>
                    <a:pt x="879" y="9"/>
                  </a:cubicBezTo>
                  <a:cubicBezTo>
                    <a:pt x="878" y="7"/>
                    <a:pt x="876" y="6"/>
                    <a:pt x="874" y="6"/>
                  </a:cubicBezTo>
                  <a:cubicBezTo>
                    <a:pt x="873" y="6"/>
                    <a:pt x="871" y="6"/>
                    <a:pt x="870" y="8"/>
                  </a:cubicBezTo>
                  <a:cubicBezTo>
                    <a:pt x="870" y="8"/>
                    <a:pt x="870" y="8"/>
                    <a:pt x="870" y="8"/>
                  </a:cubicBezTo>
                  <a:cubicBezTo>
                    <a:pt x="773" y="149"/>
                    <a:pt x="623" y="224"/>
                    <a:pt x="438" y="224"/>
                  </a:cubicBezTo>
                  <a:cubicBezTo>
                    <a:pt x="379" y="224"/>
                    <a:pt x="319" y="224"/>
                    <a:pt x="261" y="223"/>
                  </a:cubicBezTo>
                  <a:cubicBezTo>
                    <a:pt x="233" y="223"/>
                    <a:pt x="206" y="223"/>
                    <a:pt x="179" y="223"/>
                  </a:cubicBezTo>
                  <a:cubicBezTo>
                    <a:pt x="173" y="223"/>
                    <a:pt x="166" y="222"/>
                    <a:pt x="159" y="222"/>
                  </a:cubicBezTo>
                  <a:cubicBezTo>
                    <a:pt x="151" y="222"/>
                    <a:pt x="142" y="222"/>
                    <a:pt x="133" y="2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2659" y="313"/>
              <a:ext cx="1777" cy="1381"/>
            </a:xfrm>
            <a:custGeom>
              <a:avLst/>
              <a:gdLst>
                <a:gd name="T0" fmla="*/ 1255 w 1265"/>
                <a:gd name="T1" fmla="*/ 45 h 983"/>
                <a:gd name="T2" fmla="*/ 317 w 1265"/>
                <a:gd name="T3" fmla="*/ 198 h 983"/>
                <a:gd name="T4" fmla="*/ 93 w 1265"/>
                <a:gd name="T5" fmla="*/ 510 h 983"/>
                <a:gd name="T6" fmla="*/ 3 w 1265"/>
                <a:gd name="T7" fmla="*/ 970 h 983"/>
                <a:gd name="T8" fmla="*/ 18 w 1265"/>
                <a:gd name="T9" fmla="*/ 974 h 983"/>
                <a:gd name="T10" fmla="*/ 93 w 1265"/>
                <a:gd name="T11" fmla="*/ 579 h 983"/>
                <a:gd name="T12" fmla="*/ 325 w 1265"/>
                <a:gd name="T13" fmla="*/ 211 h 983"/>
                <a:gd name="T14" fmla="*/ 1251 w 1265"/>
                <a:gd name="T15" fmla="*/ 60 h 983"/>
                <a:gd name="T16" fmla="*/ 1255 w 1265"/>
                <a:gd name="T17" fmla="*/ 45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5" h="983">
                  <a:moveTo>
                    <a:pt x="1255" y="45"/>
                  </a:moveTo>
                  <a:cubicBezTo>
                    <a:pt x="953" y="0"/>
                    <a:pt x="575" y="15"/>
                    <a:pt x="317" y="198"/>
                  </a:cubicBezTo>
                  <a:cubicBezTo>
                    <a:pt x="209" y="275"/>
                    <a:pt x="128" y="382"/>
                    <a:pt x="93" y="510"/>
                  </a:cubicBezTo>
                  <a:cubicBezTo>
                    <a:pt x="53" y="662"/>
                    <a:pt x="62" y="823"/>
                    <a:pt x="3" y="970"/>
                  </a:cubicBezTo>
                  <a:cubicBezTo>
                    <a:pt x="0" y="979"/>
                    <a:pt x="14" y="983"/>
                    <a:pt x="18" y="974"/>
                  </a:cubicBezTo>
                  <a:cubicBezTo>
                    <a:pt x="68" y="848"/>
                    <a:pt x="69" y="711"/>
                    <a:pt x="93" y="579"/>
                  </a:cubicBezTo>
                  <a:cubicBezTo>
                    <a:pt x="121" y="427"/>
                    <a:pt x="198" y="301"/>
                    <a:pt x="325" y="211"/>
                  </a:cubicBezTo>
                  <a:cubicBezTo>
                    <a:pt x="579" y="30"/>
                    <a:pt x="953" y="15"/>
                    <a:pt x="1251" y="60"/>
                  </a:cubicBezTo>
                  <a:cubicBezTo>
                    <a:pt x="1261" y="61"/>
                    <a:pt x="1265" y="47"/>
                    <a:pt x="1255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69"/>
            <p:cNvSpPr>
              <a:spLocks noEditPoints="1"/>
            </p:cNvSpPr>
            <p:nvPr/>
          </p:nvSpPr>
          <p:spPr bwMode="auto">
            <a:xfrm>
              <a:off x="2657" y="279"/>
              <a:ext cx="1777" cy="1414"/>
            </a:xfrm>
            <a:custGeom>
              <a:avLst/>
              <a:gdLst>
                <a:gd name="T0" fmla="*/ 11 w 1265"/>
                <a:gd name="T1" fmla="*/ 1006 h 1006"/>
                <a:gd name="T2" fmla="*/ 7 w 1265"/>
                <a:gd name="T3" fmla="*/ 1005 h 1006"/>
                <a:gd name="T4" fmla="*/ 2 w 1265"/>
                <a:gd name="T5" fmla="*/ 993 h 1006"/>
                <a:gd name="T6" fmla="*/ 58 w 1265"/>
                <a:gd name="T7" fmla="*/ 729 h 1006"/>
                <a:gd name="T8" fmla="*/ 92 w 1265"/>
                <a:gd name="T9" fmla="*/ 533 h 1006"/>
                <a:gd name="T10" fmla="*/ 317 w 1265"/>
                <a:gd name="T11" fmla="*/ 220 h 1006"/>
                <a:gd name="T12" fmla="*/ 1257 w 1265"/>
                <a:gd name="T13" fmla="*/ 66 h 1006"/>
                <a:gd name="T14" fmla="*/ 1264 w 1265"/>
                <a:gd name="T15" fmla="*/ 72 h 1006"/>
                <a:gd name="T16" fmla="*/ 1262 w 1265"/>
                <a:gd name="T17" fmla="*/ 82 h 1006"/>
                <a:gd name="T18" fmla="*/ 1252 w 1265"/>
                <a:gd name="T19" fmla="*/ 86 h 1006"/>
                <a:gd name="T20" fmla="*/ 327 w 1265"/>
                <a:gd name="T21" fmla="*/ 237 h 1006"/>
                <a:gd name="T22" fmla="*/ 97 w 1265"/>
                <a:gd name="T23" fmla="*/ 603 h 1006"/>
                <a:gd name="T24" fmla="*/ 78 w 1265"/>
                <a:gd name="T25" fmla="*/ 732 h 1006"/>
                <a:gd name="T26" fmla="*/ 21 w 1265"/>
                <a:gd name="T27" fmla="*/ 999 h 1006"/>
                <a:gd name="T28" fmla="*/ 11 w 1265"/>
                <a:gd name="T29" fmla="*/ 1006 h 1006"/>
                <a:gd name="T30" fmla="*/ 972 w 1265"/>
                <a:gd name="T31" fmla="*/ 51 h 1006"/>
                <a:gd name="T32" fmla="*/ 320 w 1265"/>
                <a:gd name="T33" fmla="*/ 224 h 1006"/>
                <a:gd name="T34" fmla="*/ 97 w 1265"/>
                <a:gd name="T35" fmla="*/ 535 h 1006"/>
                <a:gd name="T36" fmla="*/ 64 w 1265"/>
                <a:gd name="T37" fmla="*/ 729 h 1006"/>
                <a:gd name="T38" fmla="*/ 7 w 1265"/>
                <a:gd name="T39" fmla="*/ 995 h 1006"/>
                <a:gd name="T40" fmla="*/ 9 w 1265"/>
                <a:gd name="T41" fmla="*/ 1000 h 1006"/>
                <a:gd name="T42" fmla="*/ 16 w 1265"/>
                <a:gd name="T43" fmla="*/ 997 h 1006"/>
                <a:gd name="T44" fmla="*/ 73 w 1265"/>
                <a:gd name="T45" fmla="*/ 731 h 1006"/>
                <a:gd name="T46" fmla="*/ 92 w 1265"/>
                <a:gd name="T47" fmla="*/ 602 h 1006"/>
                <a:gd name="T48" fmla="*/ 324 w 1265"/>
                <a:gd name="T49" fmla="*/ 233 h 1006"/>
                <a:gd name="T50" fmla="*/ 1253 w 1265"/>
                <a:gd name="T51" fmla="*/ 81 h 1006"/>
                <a:gd name="T52" fmla="*/ 1258 w 1265"/>
                <a:gd name="T53" fmla="*/ 79 h 1006"/>
                <a:gd name="T54" fmla="*/ 1259 w 1265"/>
                <a:gd name="T55" fmla="*/ 74 h 1006"/>
                <a:gd name="T56" fmla="*/ 1256 w 1265"/>
                <a:gd name="T57" fmla="*/ 72 h 1006"/>
                <a:gd name="T58" fmla="*/ 1256 w 1265"/>
                <a:gd name="T59" fmla="*/ 72 h 1006"/>
                <a:gd name="T60" fmla="*/ 972 w 1265"/>
                <a:gd name="T61" fmla="*/ 51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65" h="1006">
                  <a:moveTo>
                    <a:pt x="11" y="1006"/>
                  </a:moveTo>
                  <a:cubicBezTo>
                    <a:pt x="10" y="1006"/>
                    <a:pt x="8" y="1006"/>
                    <a:pt x="7" y="1005"/>
                  </a:cubicBezTo>
                  <a:cubicBezTo>
                    <a:pt x="2" y="1003"/>
                    <a:pt x="0" y="998"/>
                    <a:pt x="2" y="993"/>
                  </a:cubicBezTo>
                  <a:cubicBezTo>
                    <a:pt x="36" y="908"/>
                    <a:pt x="47" y="817"/>
                    <a:pt x="58" y="729"/>
                  </a:cubicBezTo>
                  <a:cubicBezTo>
                    <a:pt x="66" y="664"/>
                    <a:pt x="75" y="597"/>
                    <a:pt x="92" y="533"/>
                  </a:cubicBezTo>
                  <a:cubicBezTo>
                    <a:pt x="125" y="410"/>
                    <a:pt x="202" y="301"/>
                    <a:pt x="317" y="220"/>
                  </a:cubicBezTo>
                  <a:cubicBezTo>
                    <a:pt x="625" y="0"/>
                    <a:pt x="1077" y="39"/>
                    <a:pt x="1257" y="66"/>
                  </a:cubicBezTo>
                  <a:cubicBezTo>
                    <a:pt x="1260" y="67"/>
                    <a:pt x="1263" y="69"/>
                    <a:pt x="1264" y="72"/>
                  </a:cubicBezTo>
                  <a:cubicBezTo>
                    <a:pt x="1265" y="75"/>
                    <a:pt x="1264" y="79"/>
                    <a:pt x="1262" y="82"/>
                  </a:cubicBezTo>
                  <a:cubicBezTo>
                    <a:pt x="1259" y="85"/>
                    <a:pt x="1256" y="87"/>
                    <a:pt x="1252" y="86"/>
                  </a:cubicBezTo>
                  <a:cubicBezTo>
                    <a:pt x="1075" y="60"/>
                    <a:pt x="630" y="21"/>
                    <a:pt x="327" y="237"/>
                  </a:cubicBezTo>
                  <a:cubicBezTo>
                    <a:pt x="203" y="326"/>
                    <a:pt x="126" y="449"/>
                    <a:pt x="97" y="603"/>
                  </a:cubicBezTo>
                  <a:cubicBezTo>
                    <a:pt x="89" y="646"/>
                    <a:pt x="84" y="689"/>
                    <a:pt x="78" y="732"/>
                  </a:cubicBezTo>
                  <a:cubicBezTo>
                    <a:pt x="67" y="821"/>
                    <a:pt x="56" y="913"/>
                    <a:pt x="21" y="999"/>
                  </a:cubicBezTo>
                  <a:cubicBezTo>
                    <a:pt x="19" y="1004"/>
                    <a:pt x="15" y="1006"/>
                    <a:pt x="11" y="1006"/>
                  </a:cubicBezTo>
                  <a:close/>
                  <a:moveTo>
                    <a:pt x="972" y="51"/>
                  </a:moveTo>
                  <a:cubicBezTo>
                    <a:pt x="768" y="51"/>
                    <a:pt x="515" y="86"/>
                    <a:pt x="320" y="224"/>
                  </a:cubicBezTo>
                  <a:cubicBezTo>
                    <a:pt x="207" y="305"/>
                    <a:pt x="130" y="412"/>
                    <a:pt x="97" y="535"/>
                  </a:cubicBezTo>
                  <a:cubicBezTo>
                    <a:pt x="80" y="599"/>
                    <a:pt x="72" y="665"/>
                    <a:pt x="64" y="729"/>
                  </a:cubicBezTo>
                  <a:cubicBezTo>
                    <a:pt x="53" y="818"/>
                    <a:pt x="41" y="910"/>
                    <a:pt x="7" y="995"/>
                  </a:cubicBezTo>
                  <a:cubicBezTo>
                    <a:pt x="6" y="998"/>
                    <a:pt x="8" y="1000"/>
                    <a:pt x="9" y="1000"/>
                  </a:cubicBezTo>
                  <a:cubicBezTo>
                    <a:pt x="11" y="1001"/>
                    <a:pt x="15" y="1001"/>
                    <a:pt x="16" y="997"/>
                  </a:cubicBezTo>
                  <a:cubicBezTo>
                    <a:pt x="50" y="912"/>
                    <a:pt x="62" y="820"/>
                    <a:pt x="73" y="731"/>
                  </a:cubicBezTo>
                  <a:cubicBezTo>
                    <a:pt x="78" y="689"/>
                    <a:pt x="84" y="645"/>
                    <a:pt x="92" y="602"/>
                  </a:cubicBezTo>
                  <a:cubicBezTo>
                    <a:pt x="120" y="447"/>
                    <a:pt x="199" y="322"/>
                    <a:pt x="324" y="233"/>
                  </a:cubicBezTo>
                  <a:cubicBezTo>
                    <a:pt x="628" y="15"/>
                    <a:pt x="1075" y="54"/>
                    <a:pt x="1253" y="81"/>
                  </a:cubicBezTo>
                  <a:cubicBezTo>
                    <a:pt x="1255" y="81"/>
                    <a:pt x="1257" y="80"/>
                    <a:pt x="1258" y="79"/>
                  </a:cubicBezTo>
                  <a:cubicBezTo>
                    <a:pt x="1259" y="77"/>
                    <a:pt x="1259" y="75"/>
                    <a:pt x="1259" y="74"/>
                  </a:cubicBezTo>
                  <a:cubicBezTo>
                    <a:pt x="1258" y="73"/>
                    <a:pt x="1257" y="72"/>
                    <a:pt x="1256" y="72"/>
                  </a:cubicBezTo>
                  <a:cubicBezTo>
                    <a:pt x="1256" y="72"/>
                    <a:pt x="1256" y="72"/>
                    <a:pt x="1256" y="72"/>
                  </a:cubicBezTo>
                  <a:cubicBezTo>
                    <a:pt x="1191" y="62"/>
                    <a:pt x="1089" y="51"/>
                    <a:pt x="972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2586" y="173"/>
              <a:ext cx="1695" cy="1673"/>
            </a:xfrm>
            <a:custGeom>
              <a:avLst/>
              <a:gdLst>
                <a:gd name="T0" fmla="*/ 1197 w 1207"/>
                <a:gd name="T1" fmla="*/ 18 h 1191"/>
                <a:gd name="T2" fmla="*/ 965 w 1207"/>
                <a:gd name="T3" fmla="*/ 23 h 1191"/>
                <a:gd name="T4" fmla="*/ 687 w 1207"/>
                <a:gd name="T5" fmla="*/ 118 h 1191"/>
                <a:gd name="T6" fmla="*/ 251 w 1207"/>
                <a:gd name="T7" fmla="*/ 344 h 1191"/>
                <a:gd name="T8" fmla="*/ 19 w 1207"/>
                <a:gd name="T9" fmla="*/ 721 h 1191"/>
                <a:gd name="T10" fmla="*/ 12 w 1207"/>
                <a:gd name="T11" fmla="*/ 944 h 1191"/>
                <a:gd name="T12" fmla="*/ 43 w 1207"/>
                <a:gd name="T13" fmla="*/ 1060 h 1191"/>
                <a:gd name="T14" fmla="*/ 86 w 1207"/>
                <a:gd name="T15" fmla="*/ 1182 h 1191"/>
                <a:gd name="T16" fmla="*/ 100 w 1207"/>
                <a:gd name="T17" fmla="*/ 1182 h 1191"/>
                <a:gd name="T18" fmla="*/ 42 w 1207"/>
                <a:gd name="T19" fmla="*/ 1009 h 1191"/>
                <a:gd name="T20" fmla="*/ 30 w 1207"/>
                <a:gd name="T21" fmla="*/ 745 h 1191"/>
                <a:gd name="T22" fmla="*/ 262 w 1207"/>
                <a:gd name="T23" fmla="*/ 355 h 1191"/>
                <a:gd name="T24" fmla="*/ 712 w 1207"/>
                <a:gd name="T25" fmla="*/ 125 h 1191"/>
                <a:gd name="T26" fmla="*/ 948 w 1207"/>
                <a:gd name="T27" fmla="*/ 44 h 1191"/>
                <a:gd name="T28" fmla="*/ 1087 w 1207"/>
                <a:gd name="T29" fmla="*/ 25 h 1191"/>
                <a:gd name="T30" fmla="*/ 1197 w 1207"/>
                <a:gd name="T31" fmla="*/ 33 h 1191"/>
                <a:gd name="T32" fmla="*/ 1197 w 1207"/>
                <a:gd name="T33" fmla="*/ 18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7" h="1191">
                  <a:moveTo>
                    <a:pt x="1197" y="18"/>
                  </a:moveTo>
                  <a:cubicBezTo>
                    <a:pt x="1116" y="21"/>
                    <a:pt x="1045" y="0"/>
                    <a:pt x="965" y="23"/>
                  </a:cubicBezTo>
                  <a:cubicBezTo>
                    <a:pt x="871" y="50"/>
                    <a:pt x="778" y="85"/>
                    <a:pt x="687" y="118"/>
                  </a:cubicBezTo>
                  <a:cubicBezTo>
                    <a:pt x="532" y="175"/>
                    <a:pt x="377" y="235"/>
                    <a:pt x="251" y="344"/>
                  </a:cubicBezTo>
                  <a:cubicBezTo>
                    <a:pt x="138" y="443"/>
                    <a:pt x="51" y="574"/>
                    <a:pt x="19" y="721"/>
                  </a:cubicBezTo>
                  <a:cubicBezTo>
                    <a:pt x="4" y="794"/>
                    <a:pt x="0" y="870"/>
                    <a:pt x="12" y="944"/>
                  </a:cubicBezTo>
                  <a:cubicBezTo>
                    <a:pt x="18" y="984"/>
                    <a:pt x="28" y="1023"/>
                    <a:pt x="43" y="1060"/>
                  </a:cubicBezTo>
                  <a:cubicBezTo>
                    <a:pt x="60" y="1101"/>
                    <a:pt x="83" y="1136"/>
                    <a:pt x="86" y="1182"/>
                  </a:cubicBezTo>
                  <a:cubicBezTo>
                    <a:pt x="86" y="1191"/>
                    <a:pt x="101" y="1191"/>
                    <a:pt x="100" y="1182"/>
                  </a:cubicBezTo>
                  <a:cubicBezTo>
                    <a:pt x="97" y="1119"/>
                    <a:pt x="59" y="1068"/>
                    <a:pt x="42" y="1009"/>
                  </a:cubicBezTo>
                  <a:cubicBezTo>
                    <a:pt x="17" y="923"/>
                    <a:pt x="14" y="832"/>
                    <a:pt x="30" y="745"/>
                  </a:cubicBezTo>
                  <a:cubicBezTo>
                    <a:pt x="58" y="592"/>
                    <a:pt x="145" y="456"/>
                    <a:pt x="262" y="355"/>
                  </a:cubicBezTo>
                  <a:cubicBezTo>
                    <a:pt x="391" y="243"/>
                    <a:pt x="553" y="182"/>
                    <a:pt x="712" y="125"/>
                  </a:cubicBezTo>
                  <a:cubicBezTo>
                    <a:pt x="790" y="97"/>
                    <a:pt x="869" y="69"/>
                    <a:pt x="948" y="44"/>
                  </a:cubicBezTo>
                  <a:cubicBezTo>
                    <a:pt x="994" y="30"/>
                    <a:pt x="1039" y="21"/>
                    <a:pt x="1087" y="25"/>
                  </a:cubicBezTo>
                  <a:cubicBezTo>
                    <a:pt x="1124" y="28"/>
                    <a:pt x="1160" y="34"/>
                    <a:pt x="1197" y="33"/>
                  </a:cubicBezTo>
                  <a:cubicBezTo>
                    <a:pt x="1207" y="32"/>
                    <a:pt x="1207" y="17"/>
                    <a:pt x="1197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1"/>
            <p:cNvSpPr>
              <a:spLocks noEditPoints="1"/>
            </p:cNvSpPr>
            <p:nvPr/>
          </p:nvSpPr>
          <p:spPr bwMode="auto">
            <a:xfrm>
              <a:off x="2583" y="181"/>
              <a:ext cx="1699" cy="1666"/>
            </a:xfrm>
            <a:custGeom>
              <a:avLst/>
              <a:gdLst>
                <a:gd name="T0" fmla="*/ 95 w 1210"/>
                <a:gd name="T1" fmla="*/ 1186 h 1186"/>
                <a:gd name="T2" fmla="*/ 90 w 1210"/>
                <a:gd name="T3" fmla="*/ 1184 h 1186"/>
                <a:gd name="T4" fmla="*/ 85 w 1210"/>
                <a:gd name="T5" fmla="*/ 1176 h 1186"/>
                <a:gd name="T6" fmla="*/ 57 w 1210"/>
                <a:gd name="T7" fmla="*/ 1087 h 1186"/>
                <a:gd name="T8" fmla="*/ 43 w 1210"/>
                <a:gd name="T9" fmla="*/ 1055 h 1186"/>
                <a:gd name="T10" fmla="*/ 11 w 1210"/>
                <a:gd name="T11" fmla="*/ 939 h 1186"/>
                <a:gd name="T12" fmla="*/ 19 w 1210"/>
                <a:gd name="T13" fmla="*/ 715 h 1186"/>
                <a:gd name="T14" fmla="*/ 251 w 1210"/>
                <a:gd name="T15" fmla="*/ 336 h 1186"/>
                <a:gd name="T16" fmla="*/ 688 w 1210"/>
                <a:gd name="T17" fmla="*/ 110 h 1186"/>
                <a:gd name="T18" fmla="*/ 717 w 1210"/>
                <a:gd name="T19" fmla="*/ 99 h 1186"/>
                <a:gd name="T20" fmla="*/ 966 w 1210"/>
                <a:gd name="T21" fmla="*/ 14 h 1186"/>
                <a:gd name="T22" fmla="*/ 1116 w 1210"/>
                <a:gd name="T23" fmla="*/ 6 h 1186"/>
                <a:gd name="T24" fmla="*/ 1199 w 1210"/>
                <a:gd name="T25" fmla="*/ 9 h 1186"/>
                <a:gd name="T26" fmla="*/ 1199 w 1210"/>
                <a:gd name="T27" fmla="*/ 9 h 1186"/>
                <a:gd name="T28" fmla="*/ 1200 w 1210"/>
                <a:gd name="T29" fmla="*/ 9 h 1186"/>
                <a:gd name="T30" fmla="*/ 1208 w 1210"/>
                <a:gd name="T31" fmla="*/ 13 h 1186"/>
                <a:gd name="T32" fmla="*/ 1208 w 1210"/>
                <a:gd name="T33" fmla="*/ 24 h 1186"/>
                <a:gd name="T34" fmla="*/ 1199 w 1210"/>
                <a:gd name="T35" fmla="*/ 29 h 1186"/>
                <a:gd name="T36" fmla="*/ 1121 w 1210"/>
                <a:gd name="T37" fmla="*/ 25 h 1186"/>
                <a:gd name="T38" fmla="*/ 1089 w 1210"/>
                <a:gd name="T39" fmla="*/ 22 h 1186"/>
                <a:gd name="T40" fmla="*/ 951 w 1210"/>
                <a:gd name="T41" fmla="*/ 41 h 1186"/>
                <a:gd name="T42" fmla="*/ 715 w 1210"/>
                <a:gd name="T43" fmla="*/ 121 h 1186"/>
                <a:gd name="T44" fmla="*/ 265 w 1210"/>
                <a:gd name="T45" fmla="*/ 351 h 1186"/>
                <a:gd name="T46" fmla="*/ 35 w 1210"/>
                <a:gd name="T47" fmla="*/ 739 h 1186"/>
                <a:gd name="T48" fmla="*/ 46 w 1210"/>
                <a:gd name="T49" fmla="*/ 1002 h 1186"/>
                <a:gd name="T50" fmla="*/ 72 w 1210"/>
                <a:gd name="T51" fmla="*/ 1067 h 1186"/>
                <a:gd name="T52" fmla="*/ 105 w 1210"/>
                <a:gd name="T53" fmla="*/ 1176 h 1186"/>
                <a:gd name="T54" fmla="*/ 101 w 1210"/>
                <a:gd name="T55" fmla="*/ 1184 h 1186"/>
                <a:gd name="T56" fmla="*/ 95 w 1210"/>
                <a:gd name="T57" fmla="*/ 1186 h 1186"/>
                <a:gd name="T58" fmla="*/ 1053 w 1210"/>
                <a:gd name="T59" fmla="*/ 9 h 1186"/>
                <a:gd name="T60" fmla="*/ 968 w 1210"/>
                <a:gd name="T61" fmla="*/ 20 h 1186"/>
                <a:gd name="T62" fmla="*/ 719 w 1210"/>
                <a:gd name="T63" fmla="*/ 104 h 1186"/>
                <a:gd name="T64" fmla="*/ 690 w 1210"/>
                <a:gd name="T65" fmla="*/ 115 h 1186"/>
                <a:gd name="T66" fmla="*/ 255 w 1210"/>
                <a:gd name="T67" fmla="*/ 340 h 1186"/>
                <a:gd name="T68" fmla="*/ 24 w 1210"/>
                <a:gd name="T69" fmla="*/ 716 h 1186"/>
                <a:gd name="T70" fmla="*/ 17 w 1210"/>
                <a:gd name="T71" fmla="*/ 938 h 1186"/>
                <a:gd name="T72" fmla="*/ 48 w 1210"/>
                <a:gd name="T73" fmla="*/ 1053 h 1186"/>
                <a:gd name="T74" fmla="*/ 62 w 1210"/>
                <a:gd name="T75" fmla="*/ 1085 h 1186"/>
                <a:gd name="T76" fmla="*/ 90 w 1210"/>
                <a:gd name="T77" fmla="*/ 1176 h 1186"/>
                <a:gd name="T78" fmla="*/ 93 w 1210"/>
                <a:gd name="T79" fmla="*/ 1179 h 1186"/>
                <a:gd name="T80" fmla="*/ 98 w 1210"/>
                <a:gd name="T81" fmla="*/ 1179 h 1186"/>
                <a:gd name="T82" fmla="*/ 100 w 1210"/>
                <a:gd name="T83" fmla="*/ 1176 h 1186"/>
                <a:gd name="T84" fmla="*/ 67 w 1210"/>
                <a:gd name="T85" fmla="*/ 1069 h 1186"/>
                <a:gd name="T86" fmla="*/ 41 w 1210"/>
                <a:gd name="T87" fmla="*/ 1003 h 1186"/>
                <a:gd name="T88" fmla="*/ 29 w 1210"/>
                <a:gd name="T89" fmla="*/ 738 h 1186"/>
                <a:gd name="T90" fmla="*/ 262 w 1210"/>
                <a:gd name="T91" fmla="*/ 347 h 1186"/>
                <a:gd name="T92" fmla="*/ 713 w 1210"/>
                <a:gd name="T93" fmla="*/ 116 h 1186"/>
                <a:gd name="T94" fmla="*/ 949 w 1210"/>
                <a:gd name="T95" fmla="*/ 35 h 1186"/>
                <a:gd name="T96" fmla="*/ 1089 w 1210"/>
                <a:gd name="T97" fmla="*/ 16 h 1186"/>
                <a:gd name="T98" fmla="*/ 1121 w 1210"/>
                <a:gd name="T99" fmla="*/ 19 h 1186"/>
                <a:gd name="T100" fmla="*/ 1199 w 1210"/>
                <a:gd name="T101" fmla="*/ 24 h 1186"/>
                <a:gd name="T102" fmla="*/ 1203 w 1210"/>
                <a:gd name="T103" fmla="*/ 21 h 1186"/>
                <a:gd name="T104" fmla="*/ 1203 w 1210"/>
                <a:gd name="T105" fmla="*/ 16 h 1186"/>
                <a:gd name="T106" fmla="*/ 1199 w 1210"/>
                <a:gd name="T107" fmla="*/ 14 h 1186"/>
                <a:gd name="T108" fmla="*/ 1199 w 1210"/>
                <a:gd name="T109" fmla="*/ 14 h 1186"/>
                <a:gd name="T110" fmla="*/ 1115 w 1210"/>
                <a:gd name="T111" fmla="*/ 12 h 1186"/>
                <a:gd name="T112" fmla="*/ 1053 w 1210"/>
                <a:gd name="T113" fmla="*/ 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0" h="1186">
                  <a:moveTo>
                    <a:pt x="95" y="1186"/>
                  </a:moveTo>
                  <a:cubicBezTo>
                    <a:pt x="94" y="1186"/>
                    <a:pt x="92" y="1185"/>
                    <a:pt x="90" y="1184"/>
                  </a:cubicBezTo>
                  <a:cubicBezTo>
                    <a:pt x="87" y="1183"/>
                    <a:pt x="85" y="1180"/>
                    <a:pt x="85" y="1176"/>
                  </a:cubicBezTo>
                  <a:cubicBezTo>
                    <a:pt x="83" y="1143"/>
                    <a:pt x="70" y="1116"/>
                    <a:pt x="57" y="1087"/>
                  </a:cubicBezTo>
                  <a:cubicBezTo>
                    <a:pt x="52" y="1077"/>
                    <a:pt x="47" y="1066"/>
                    <a:pt x="43" y="1055"/>
                  </a:cubicBezTo>
                  <a:cubicBezTo>
                    <a:pt x="28" y="1019"/>
                    <a:pt x="18" y="980"/>
                    <a:pt x="11" y="939"/>
                  </a:cubicBezTo>
                  <a:cubicBezTo>
                    <a:pt x="0" y="866"/>
                    <a:pt x="2" y="791"/>
                    <a:pt x="19" y="715"/>
                  </a:cubicBezTo>
                  <a:cubicBezTo>
                    <a:pt x="49" y="574"/>
                    <a:pt x="132" y="440"/>
                    <a:pt x="251" y="336"/>
                  </a:cubicBezTo>
                  <a:cubicBezTo>
                    <a:pt x="374" y="229"/>
                    <a:pt x="528" y="168"/>
                    <a:pt x="688" y="110"/>
                  </a:cubicBezTo>
                  <a:cubicBezTo>
                    <a:pt x="717" y="99"/>
                    <a:pt x="717" y="99"/>
                    <a:pt x="717" y="99"/>
                  </a:cubicBezTo>
                  <a:cubicBezTo>
                    <a:pt x="798" y="69"/>
                    <a:pt x="882" y="38"/>
                    <a:pt x="966" y="14"/>
                  </a:cubicBezTo>
                  <a:cubicBezTo>
                    <a:pt x="1018" y="0"/>
                    <a:pt x="1066" y="3"/>
                    <a:pt x="1116" y="6"/>
                  </a:cubicBezTo>
                  <a:cubicBezTo>
                    <a:pt x="1143" y="8"/>
                    <a:pt x="1170" y="10"/>
                    <a:pt x="1199" y="9"/>
                  </a:cubicBezTo>
                  <a:cubicBezTo>
                    <a:pt x="1199" y="9"/>
                    <a:pt x="1199" y="9"/>
                    <a:pt x="1199" y="9"/>
                  </a:cubicBezTo>
                  <a:cubicBezTo>
                    <a:pt x="1199" y="9"/>
                    <a:pt x="1199" y="9"/>
                    <a:pt x="1200" y="9"/>
                  </a:cubicBezTo>
                  <a:cubicBezTo>
                    <a:pt x="1203" y="9"/>
                    <a:pt x="1206" y="10"/>
                    <a:pt x="1208" y="13"/>
                  </a:cubicBezTo>
                  <a:cubicBezTo>
                    <a:pt x="1210" y="16"/>
                    <a:pt x="1210" y="21"/>
                    <a:pt x="1208" y="24"/>
                  </a:cubicBezTo>
                  <a:cubicBezTo>
                    <a:pt x="1206" y="27"/>
                    <a:pt x="1203" y="29"/>
                    <a:pt x="1199" y="29"/>
                  </a:cubicBezTo>
                  <a:cubicBezTo>
                    <a:pt x="1173" y="30"/>
                    <a:pt x="1146" y="27"/>
                    <a:pt x="1121" y="25"/>
                  </a:cubicBezTo>
                  <a:cubicBezTo>
                    <a:pt x="1110" y="24"/>
                    <a:pt x="1100" y="22"/>
                    <a:pt x="1089" y="22"/>
                  </a:cubicBezTo>
                  <a:cubicBezTo>
                    <a:pt x="1047" y="18"/>
                    <a:pt x="1004" y="24"/>
                    <a:pt x="951" y="41"/>
                  </a:cubicBezTo>
                  <a:cubicBezTo>
                    <a:pt x="871" y="66"/>
                    <a:pt x="790" y="94"/>
                    <a:pt x="715" y="121"/>
                  </a:cubicBezTo>
                  <a:cubicBezTo>
                    <a:pt x="567" y="175"/>
                    <a:pt x="398" y="236"/>
                    <a:pt x="265" y="351"/>
                  </a:cubicBezTo>
                  <a:cubicBezTo>
                    <a:pt x="143" y="457"/>
                    <a:pt x="61" y="595"/>
                    <a:pt x="35" y="739"/>
                  </a:cubicBezTo>
                  <a:cubicBezTo>
                    <a:pt x="18" y="829"/>
                    <a:pt x="22" y="919"/>
                    <a:pt x="46" y="1002"/>
                  </a:cubicBezTo>
                  <a:cubicBezTo>
                    <a:pt x="53" y="1024"/>
                    <a:pt x="63" y="1046"/>
                    <a:pt x="72" y="1067"/>
                  </a:cubicBezTo>
                  <a:cubicBezTo>
                    <a:pt x="87" y="1101"/>
                    <a:pt x="103" y="1136"/>
                    <a:pt x="105" y="1176"/>
                  </a:cubicBezTo>
                  <a:cubicBezTo>
                    <a:pt x="105" y="1179"/>
                    <a:pt x="104" y="1182"/>
                    <a:pt x="101" y="1184"/>
                  </a:cubicBezTo>
                  <a:cubicBezTo>
                    <a:pt x="99" y="1185"/>
                    <a:pt x="97" y="1186"/>
                    <a:pt x="95" y="1186"/>
                  </a:cubicBezTo>
                  <a:close/>
                  <a:moveTo>
                    <a:pt x="1053" y="9"/>
                  </a:moveTo>
                  <a:cubicBezTo>
                    <a:pt x="1025" y="9"/>
                    <a:pt x="997" y="12"/>
                    <a:pt x="968" y="20"/>
                  </a:cubicBezTo>
                  <a:cubicBezTo>
                    <a:pt x="884" y="44"/>
                    <a:pt x="800" y="74"/>
                    <a:pt x="719" y="104"/>
                  </a:cubicBezTo>
                  <a:cubicBezTo>
                    <a:pt x="690" y="115"/>
                    <a:pt x="690" y="115"/>
                    <a:pt x="690" y="115"/>
                  </a:cubicBezTo>
                  <a:cubicBezTo>
                    <a:pt x="530" y="173"/>
                    <a:pt x="377" y="234"/>
                    <a:pt x="255" y="340"/>
                  </a:cubicBezTo>
                  <a:cubicBezTo>
                    <a:pt x="136" y="443"/>
                    <a:pt x="54" y="577"/>
                    <a:pt x="24" y="716"/>
                  </a:cubicBezTo>
                  <a:cubicBezTo>
                    <a:pt x="8" y="791"/>
                    <a:pt x="5" y="866"/>
                    <a:pt x="17" y="938"/>
                  </a:cubicBezTo>
                  <a:cubicBezTo>
                    <a:pt x="23" y="979"/>
                    <a:pt x="34" y="1018"/>
                    <a:pt x="48" y="1053"/>
                  </a:cubicBezTo>
                  <a:cubicBezTo>
                    <a:pt x="52" y="1064"/>
                    <a:pt x="57" y="1074"/>
                    <a:pt x="62" y="1085"/>
                  </a:cubicBezTo>
                  <a:cubicBezTo>
                    <a:pt x="76" y="1114"/>
                    <a:pt x="89" y="1141"/>
                    <a:pt x="90" y="1176"/>
                  </a:cubicBezTo>
                  <a:cubicBezTo>
                    <a:pt x="90" y="1178"/>
                    <a:pt x="92" y="1179"/>
                    <a:pt x="93" y="1179"/>
                  </a:cubicBezTo>
                  <a:cubicBezTo>
                    <a:pt x="94" y="1180"/>
                    <a:pt x="97" y="1180"/>
                    <a:pt x="98" y="1179"/>
                  </a:cubicBezTo>
                  <a:cubicBezTo>
                    <a:pt x="99" y="1179"/>
                    <a:pt x="100" y="1177"/>
                    <a:pt x="100" y="1176"/>
                  </a:cubicBezTo>
                  <a:cubicBezTo>
                    <a:pt x="98" y="1137"/>
                    <a:pt x="83" y="1104"/>
                    <a:pt x="67" y="1069"/>
                  </a:cubicBezTo>
                  <a:cubicBezTo>
                    <a:pt x="57" y="1048"/>
                    <a:pt x="48" y="1026"/>
                    <a:pt x="41" y="1003"/>
                  </a:cubicBezTo>
                  <a:cubicBezTo>
                    <a:pt x="17" y="920"/>
                    <a:pt x="13" y="828"/>
                    <a:pt x="29" y="738"/>
                  </a:cubicBezTo>
                  <a:cubicBezTo>
                    <a:pt x="56" y="593"/>
                    <a:pt x="138" y="454"/>
                    <a:pt x="262" y="347"/>
                  </a:cubicBezTo>
                  <a:cubicBezTo>
                    <a:pt x="395" y="231"/>
                    <a:pt x="564" y="170"/>
                    <a:pt x="713" y="116"/>
                  </a:cubicBezTo>
                  <a:cubicBezTo>
                    <a:pt x="788" y="89"/>
                    <a:pt x="869" y="61"/>
                    <a:pt x="949" y="35"/>
                  </a:cubicBezTo>
                  <a:cubicBezTo>
                    <a:pt x="1003" y="18"/>
                    <a:pt x="1046" y="12"/>
                    <a:pt x="1089" y="16"/>
                  </a:cubicBezTo>
                  <a:cubicBezTo>
                    <a:pt x="1100" y="17"/>
                    <a:pt x="1111" y="18"/>
                    <a:pt x="1121" y="19"/>
                  </a:cubicBezTo>
                  <a:cubicBezTo>
                    <a:pt x="1147" y="22"/>
                    <a:pt x="1173" y="25"/>
                    <a:pt x="1199" y="24"/>
                  </a:cubicBezTo>
                  <a:cubicBezTo>
                    <a:pt x="1201" y="24"/>
                    <a:pt x="1202" y="22"/>
                    <a:pt x="1203" y="21"/>
                  </a:cubicBezTo>
                  <a:cubicBezTo>
                    <a:pt x="1204" y="20"/>
                    <a:pt x="1204" y="18"/>
                    <a:pt x="1203" y="16"/>
                  </a:cubicBezTo>
                  <a:cubicBezTo>
                    <a:pt x="1202" y="15"/>
                    <a:pt x="1201" y="15"/>
                    <a:pt x="1199" y="14"/>
                  </a:cubicBezTo>
                  <a:cubicBezTo>
                    <a:pt x="1199" y="14"/>
                    <a:pt x="1199" y="14"/>
                    <a:pt x="1199" y="14"/>
                  </a:cubicBezTo>
                  <a:cubicBezTo>
                    <a:pt x="1170" y="16"/>
                    <a:pt x="1142" y="14"/>
                    <a:pt x="1115" y="12"/>
                  </a:cubicBezTo>
                  <a:cubicBezTo>
                    <a:pt x="1094" y="10"/>
                    <a:pt x="1073" y="9"/>
                    <a:pt x="1053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2507" y="3"/>
              <a:ext cx="1225" cy="1226"/>
            </a:xfrm>
            <a:custGeom>
              <a:avLst/>
              <a:gdLst>
                <a:gd name="T0" fmla="*/ 857 w 872"/>
                <a:gd name="T1" fmla="*/ 6 h 873"/>
                <a:gd name="T2" fmla="*/ 639 w 872"/>
                <a:gd name="T3" fmla="*/ 67 h 873"/>
                <a:gd name="T4" fmla="*/ 463 w 872"/>
                <a:gd name="T5" fmla="*/ 159 h 873"/>
                <a:gd name="T6" fmla="*/ 200 w 872"/>
                <a:gd name="T7" fmla="*/ 439 h 873"/>
                <a:gd name="T8" fmla="*/ 53 w 872"/>
                <a:gd name="T9" fmla="*/ 567 h 873"/>
                <a:gd name="T10" fmla="*/ 9 w 872"/>
                <a:gd name="T11" fmla="*/ 650 h 873"/>
                <a:gd name="T12" fmla="*/ 67 w 872"/>
                <a:gd name="T13" fmla="*/ 867 h 873"/>
                <a:gd name="T14" fmla="*/ 78 w 872"/>
                <a:gd name="T15" fmla="*/ 856 h 873"/>
                <a:gd name="T16" fmla="*/ 31 w 872"/>
                <a:gd name="T17" fmla="*/ 617 h 873"/>
                <a:gd name="T18" fmla="*/ 151 w 872"/>
                <a:gd name="T19" fmla="*/ 508 h 873"/>
                <a:gd name="T20" fmla="*/ 273 w 872"/>
                <a:gd name="T21" fmla="*/ 380 h 873"/>
                <a:gd name="T22" fmla="*/ 527 w 872"/>
                <a:gd name="T23" fmla="*/ 134 h 873"/>
                <a:gd name="T24" fmla="*/ 710 w 872"/>
                <a:gd name="T25" fmla="*/ 65 h 873"/>
                <a:gd name="T26" fmla="*/ 864 w 872"/>
                <a:gd name="T27" fmla="*/ 18 h 873"/>
                <a:gd name="T28" fmla="*/ 857 w 872"/>
                <a:gd name="T29" fmla="*/ 6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2" h="873">
                  <a:moveTo>
                    <a:pt x="857" y="6"/>
                  </a:moveTo>
                  <a:cubicBezTo>
                    <a:pt x="791" y="47"/>
                    <a:pt x="711" y="45"/>
                    <a:pt x="639" y="67"/>
                  </a:cubicBezTo>
                  <a:cubicBezTo>
                    <a:pt x="575" y="87"/>
                    <a:pt x="515" y="119"/>
                    <a:pt x="463" y="159"/>
                  </a:cubicBezTo>
                  <a:cubicBezTo>
                    <a:pt x="360" y="238"/>
                    <a:pt x="288" y="346"/>
                    <a:pt x="200" y="439"/>
                  </a:cubicBezTo>
                  <a:cubicBezTo>
                    <a:pt x="155" y="487"/>
                    <a:pt x="102" y="523"/>
                    <a:pt x="53" y="567"/>
                  </a:cubicBezTo>
                  <a:cubicBezTo>
                    <a:pt x="24" y="593"/>
                    <a:pt x="14" y="613"/>
                    <a:pt x="9" y="650"/>
                  </a:cubicBezTo>
                  <a:cubicBezTo>
                    <a:pt x="0" y="722"/>
                    <a:pt x="6" y="818"/>
                    <a:pt x="67" y="867"/>
                  </a:cubicBezTo>
                  <a:cubicBezTo>
                    <a:pt x="75" y="873"/>
                    <a:pt x="85" y="862"/>
                    <a:pt x="78" y="856"/>
                  </a:cubicBezTo>
                  <a:cubicBezTo>
                    <a:pt x="19" y="809"/>
                    <a:pt x="3" y="686"/>
                    <a:pt x="31" y="617"/>
                  </a:cubicBezTo>
                  <a:cubicBezTo>
                    <a:pt x="51" y="570"/>
                    <a:pt x="113" y="542"/>
                    <a:pt x="151" y="508"/>
                  </a:cubicBezTo>
                  <a:cubicBezTo>
                    <a:pt x="195" y="469"/>
                    <a:pt x="234" y="425"/>
                    <a:pt x="273" y="380"/>
                  </a:cubicBezTo>
                  <a:cubicBezTo>
                    <a:pt x="349" y="290"/>
                    <a:pt x="424" y="195"/>
                    <a:pt x="527" y="134"/>
                  </a:cubicBezTo>
                  <a:cubicBezTo>
                    <a:pt x="584" y="100"/>
                    <a:pt x="646" y="77"/>
                    <a:pt x="710" y="65"/>
                  </a:cubicBezTo>
                  <a:cubicBezTo>
                    <a:pt x="765" y="55"/>
                    <a:pt x="817" y="48"/>
                    <a:pt x="864" y="18"/>
                  </a:cubicBezTo>
                  <a:cubicBezTo>
                    <a:pt x="872" y="13"/>
                    <a:pt x="865" y="0"/>
                    <a:pt x="85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73"/>
            <p:cNvSpPr>
              <a:spLocks noEditPoints="1"/>
            </p:cNvSpPr>
            <p:nvPr/>
          </p:nvSpPr>
          <p:spPr bwMode="auto">
            <a:xfrm>
              <a:off x="2494" y="3"/>
              <a:ext cx="1238" cy="1223"/>
            </a:xfrm>
            <a:custGeom>
              <a:avLst/>
              <a:gdLst>
                <a:gd name="T0" fmla="*/ 81 w 881"/>
                <a:gd name="T1" fmla="*/ 871 h 871"/>
                <a:gd name="T2" fmla="*/ 75 w 881"/>
                <a:gd name="T3" fmla="*/ 869 h 871"/>
                <a:gd name="T4" fmla="*/ 16 w 881"/>
                <a:gd name="T5" fmla="*/ 650 h 871"/>
                <a:gd name="T6" fmla="*/ 60 w 881"/>
                <a:gd name="T7" fmla="*/ 565 h 871"/>
                <a:gd name="T8" fmla="*/ 117 w 881"/>
                <a:gd name="T9" fmla="*/ 517 h 871"/>
                <a:gd name="T10" fmla="*/ 207 w 881"/>
                <a:gd name="T11" fmla="*/ 438 h 871"/>
                <a:gd name="T12" fmla="*/ 293 w 881"/>
                <a:gd name="T13" fmla="*/ 339 h 871"/>
                <a:gd name="T14" fmla="*/ 470 w 881"/>
                <a:gd name="T15" fmla="*/ 157 h 871"/>
                <a:gd name="T16" fmla="*/ 647 w 881"/>
                <a:gd name="T17" fmla="*/ 65 h 871"/>
                <a:gd name="T18" fmla="*/ 728 w 881"/>
                <a:gd name="T19" fmla="*/ 47 h 871"/>
                <a:gd name="T20" fmla="*/ 864 w 881"/>
                <a:gd name="T21" fmla="*/ 3 h 871"/>
                <a:gd name="T22" fmla="*/ 864 w 881"/>
                <a:gd name="T23" fmla="*/ 3 h 871"/>
                <a:gd name="T24" fmla="*/ 878 w 881"/>
                <a:gd name="T25" fmla="*/ 6 h 871"/>
                <a:gd name="T26" fmla="*/ 875 w 881"/>
                <a:gd name="T27" fmla="*/ 21 h 871"/>
                <a:gd name="T28" fmla="*/ 740 w 881"/>
                <a:gd name="T29" fmla="*/ 64 h 871"/>
                <a:gd name="T30" fmla="*/ 720 w 881"/>
                <a:gd name="T31" fmla="*/ 68 h 871"/>
                <a:gd name="T32" fmla="*/ 537 w 881"/>
                <a:gd name="T33" fmla="*/ 136 h 871"/>
                <a:gd name="T34" fmla="*/ 307 w 881"/>
                <a:gd name="T35" fmla="*/ 354 h 871"/>
                <a:gd name="T36" fmla="*/ 284 w 881"/>
                <a:gd name="T37" fmla="*/ 382 h 871"/>
                <a:gd name="T38" fmla="*/ 162 w 881"/>
                <a:gd name="T39" fmla="*/ 510 h 871"/>
                <a:gd name="T40" fmla="*/ 122 w 881"/>
                <a:gd name="T41" fmla="*/ 540 h 871"/>
                <a:gd name="T42" fmla="*/ 43 w 881"/>
                <a:gd name="T43" fmla="*/ 618 h 871"/>
                <a:gd name="T44" fmla="*/ 89 w 881"/>
                <a:gd name="T45" fmla="*/ 854 h 871"/>
                <a:gd name="T46" fmla="*/ 92 w 881"/>
                <a:gd name="T47" fmla="*/ 862 h 871"/>
                <a:gd name="T48" fmla="*/ 85 w 881"/>
                <a:gd name="T49" fmla="*/ 870 h 871"/>
                <a:gd name="T50" fmla="*/ 81 w 881"/>
                <a:gd name="T51" fmla="*/ 871 h 871"/>
                <a:gd name="T52" fmla="*/ 867 w 881"/>
                <a:gd name="T53" fmla="*/ 8 h 871"/>
                <a:gd name="T54" fmla="*/ 729 w 881"/>
                <a:gd name="T55" fmla="*/ 52 h 871"/>
                <a:gd name="T56" fmla="*/ 649 w 881"/>
                <a:gd name="T57" fmla="*/ 70 h 871"/>
                <a:gd name="T58" fmla="*/ 473 w 881"/>
                <a:gd name="T59" fmla="*/ 162 h 871"/>
                <a:gd name="T60" fmla="*/ 297 w 881"/>
                <a:gd name="T61" fmla="*/ 343 h 871"/>
                <a:gd name="T62" fmla="*/ 211 w 881"/>
                <a:gd name="T63" fmla="*/ 441 h 871"/>
                <a:gd name="T64" fmla="*/ 121 w 881"/>
                <a:gd name="T65" fmla="*/ 521 h 871"/>
                <a:gd name="T66" fmla="*/ 64 w 881"/>
                <a:gd name="T67" fmla="*/ 569 h 871"/>
                <a:gd name="T68" fmla="*/ 21 w 881"/>
                <a:gd name="T69" fmla="*/ 651 h 871"/>
                <a:gd name="T70" fmla="*/ 78 w 881"/>
                <a:gd name="T71" fmla="*/ 864 h 871"/>
                <a:gd name="T72" fmla="*/ 83 w 881"/>
                <a:gd name="T73" fmla="*/ 865 h 871"/>
                <a:gd name="T74" fmla="*/ 87 w 881"/>
                <a:gd name="T75" fmla="*/ 861 h 871"/>
                <a:gd name="T76" fmla="*/ 85 w 881"/>
                <a:gd name="T77" fmla="*/ 858 h 871"/>
                <a:gd name="T78" fmla="*/ 38 w 881"/>
                <a:gd name="T79" fmla="*/ 616 h 871"/>
                <a:gd name="T80" fmla="*/ 118 w 881"/>
                <a:gd name="T81" fmla="*/ 536 h 871"/>
                <a:gd name="T82" fmla="*/ 158 w 881"/>
                <a:gd name="T83" fmla="*/ 506 h 871"/>
                <a:gd name="T84" fmla="*/ 280 w 881"/>
                <a:gd name="T85" fmla="*/ 378 h 871"/>
                <a:gd name="T86" fmla="*/ 303 w 881"/>
                <a:gd name="T87" fmla="*/ 351 h 871"/>
                <a:gd name="T88" fmla="*/ 534 w 881"/>
                <a:gd name="T89" fmla="*/ 131 h 871"/>
                <a:gd name="T90" fmla="*/ 719 w 881"/>
                <a:gd name="T91" fmla="*/ 62 h 871"/>
                <a:gd name="T92" fmla="*/ 739 w 881"/>
                <a:gd name="T93" fmla="*/ 59 h 871"/>
                <a:gd name="T94" fmla="*/ 872 w 881"/>
                <a:gd name="T95" fmla="*/ 16 h 871"/>
                <a:gd name="T96" fmla="*/ 873 w 881"/>
                <a:gd name="T97" fmla="*/ 9 h 871"/>
                <a:gd name="T98" fmla="*/ 867 w 881"/>
                <a:gd name="T99" fmla="*/ 8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1" h="871">
                  <a:moveTo>
                    <a:pt x="81" y="871"/>
                  </a:moveTo>
                  <a:cubicBezTo>
                    <a:pt x="79" y="871"/>
                    <a:pt x="77" y="870"/>
                    <a:pt x="75" y="869"/>
                  </a:cubicBezTo>
                  <a:cubicBezTo>
                    <a:pt x="0" y="810"/>
                    <a:pt x="11" y="686"/>
                    <a:pt x="16" y="650"/>
                  </a:cubicBezTo>
                  <a:cubicBezTo>
                    <a:pt x="21" y="611"/>
                    <a:pt x="31" y="591"/>
                    <a:pt x="60" y="565"/>
                  </a:cubicBezTo>
                  <a:cubicBezTo>
                    <a:pt x="79" y="548"/>
                    <a:pt x="98" y="532"/>
                    <a:pt x="117" y="517"/>
                  </a:cubicBezTo>
                  <a:cubicBezTo>
                    <a:pt x="148" y="492"/>
                    <a:pt x="179" y="467"/>
                    <a:pt x="207" y="438"/>
                  </a:cubicBezTo>
                  <a:cubicBezTo>
                    <a:pt x="237" y="406"/>
                    <a:pt x="265" y="372"/>
                    <a:pt x="293" y="339"/>
                  </a:cubicBezTo>
                  <a:cubicBezTo>
                    <a:pt x="347" y="275"/>
                    <a:pt x="402" y="209"/>
                    <a:pt x="470" y="157"/>
                  </a:cubicBezTo>
                  <a:cubicBezTo>
                    <a:pt x="524" y="116"/>
                    <a:pt x="583" y="85"/>
                    <a:pt x="647" y="65"/>
                  </a:cubicBezTo>
                  <a:cubicBezTo>
                    <a:pt x="674" y="56"/>
                    <a:pt x="701" y="51"/>
                    <a:pt x="728" y="47"/>
                  </a:cubicBezTo>
                  <a:cubicBezTo>
                    <a:pt x="775" y="38"/>
                    <a:pt x="823" y="29"/>
                    <a:pt x="864" y="3"/>
                  </a:cubicBezTo>
                  <a:cubicBezTo>
                    <a:pt x="864" y="3"/>
                    <a:pt x="864" y="3"/>
                    <a:pt x="864" y="3"/>
                  </a:cubicBezTo>
                  <a:cubicBezTo>
                    <a:pt x="870" y="0"/>
                    <a:pt x="875" y="2"/>
                    <a:pt x="878" y="6"/>
                  </a:cubicBezTo>
                  <a:cubicBezTo>
                    <a:pt x="881" y="11"/>
                    <a:pt x="880" y="17"/>
                    <a:pt x="875" y="21"/>
                  </a:cubicBezTo>
                  <a:cubicBezTo>
                    <a:pt x="833" y="47"/>
                    <a:pt x="788" y="55"/>
                    <a:pt x="740" y="64"/>
                  </a:cubicBezTo>
                  <a:cubicBezTo>
                    <a:pt x="734" y="65"/>
                    <a:pt x="727" y="66"/>
                    <a:pt x="720" y="68"/>
                  </a:cubicBezTo>
                  <a:cubicBezTo>
                    <a:pt x="654" y="80"/>
                    <a:pt x="592" y="103"/>
                    <a:pt x="537" y="136"/>
                  </a:cubicBezTo>
                  <a:cubicBezTo>
                    <a:pt x="445" y="191"/>
                    <a:pt x="375" y="274"/>
                    <a:pt x="307" y="354"/>
                  </a:cubicBezTo>
                  <a:cubicBezTo>
                    <a:pt x="299" y="364"/>
                    <a:pt x="292" y="373"/>
                    <a:pt x="284" y="382"/>
                  </a:cubicBezTo>
                  <a:cubicBezTo>
                    <a:pt x="249" y="423"/>
                    <a:pt x="208" y="470"/>
                    <a:pt x="162" y="510"/>
                  </a:cubicBezTo>
                  <a:cubicBezTo>
                    <a:pt x="150" y="521"/>
                    <a:pt x="136" y="530"/>
                    <a:pt x="122" y="540"/>
                  </a:cubicBezTo>
                  <a:cubicBezTo>
                    <a:pt x="90" y="563"/>
                    <a:pt x="57" y="586"/>
                    <a:pt x="43" y="618"/>
                  </a:cubicBezTo>
                  <a:cubicBezTo>
                    <a:pt x="15" y="685"/>
                    <a:pt x="30" y="807"/>
                    <a:pt x="89" y="854"/>
                  </a:cubicBezTo>
                  <a:cubicBezTo>
                    <a:pt x="91" y="856"/>
                    <a:pt x="93" y="859"/>
                    <a:pt x="92" y="862"/>
                  </a:cubicBezTo>
                  <a:cubicBezTo>
                    <a:pt x="92" y="866"/>
                    <a:pt x="89" y="869"/>
                    <a:pt x="85" y="870"/>
                  </a:cubicBezTo>
                  <a:cubicBezTo>
                    <a:pt x="84" y="871"/>
                    <a:pt x="83" y="871"/>
                    <a:pt x="81" y="871"/>
                  </a:cubicBezTo>
                  <a:close/>
                  <a:moveTo>
                    <a:pt x="867" y="8"/>
                  </a:moveTo>
                  <a:cubicBezTo>
                    <a:pt x="825" y="35"/>
                    <a:pt x="776" y="43"/>
                    <a:pt x="729" y="52"/>
                  </a:cubicBezTo>
                  <a:cubicBezTo>
                    <a:pt x="702" y="57"/>
                    <a:pt x="675" y="62"/>
                    <a:pt x="649" y="70"/>
                  </a:cubicBezTo>
                  <a:cubicBezTo>
                    <a:pt x="586" y="90"/>
                    <a:pt x="527" y="120"/>
                    <a:pt x="473" y="162"/>
                  </a:cubicBezTo>
                  <a:cubicBezTo>
                    <a:pt x="406" y="213"/>
                    <a:pt x="351" y="279"/>
                    <a:pt x="297" y="343"/>
                  </a:cubicBezTo>
                  <a:cubicBezTo>
                    <a:pt x="270" y="376"/>
                    <a:pt x="241" y="410"/>
                    <a:pt x="211" y="441"/>
                  </a:cubicBezTo>
                  <a:cubicBezTo>
                    <a:pt x="183" y="471"/>
                    <a:pt x="151" y="497"/>
                    <a:pt x="121" y="521"/>
                  </a:cubicBezTo>
                  <a:cubicBezTo>
                    <a:pt x="102" y="537"/>
                    <a:pt x="82" y="552"/>
                    <a:pt x="64" y="569"/>
                  </a:cubicBezTo>
                  <a:cubicBezTo>
                    <a:pt x="36" y="594"/>
                    <a:pt x="26" y="613"/>
                    <a:pt x="21" y="651"/>
                  </a:cubicBezTo>
                  <a:cubicBezTo>
                    <a:pt x="16" y="686"/>
                    <a:pt x="6" y="807"/>
                    <a:pt x="78" y="864"/>
                  </a:cubicBezTo>
                  <a:cubicBezTo>
                    <a:pt x="80" y="866"/>
                    <a:pt x="82" y="866"/>
                    <a:pt x="83" y="865"/>
                  </a:cubicBezTo>
                  <a:cubicBezTo>
                    <a:pt x="85" y="865"/>
                    <a:pt x="86" y="863"/>
                    <a:pt x="87" y="861"/>
                  </a:cubicBezTo>
                  <a:cubicBezTo>
                    <a:pt x="87" y="860"/>
                    <a:pt x="86" y="859"/>
                    <a:pt x="85" y="858"/>
                  </a:cubicBezTo>
                  <a:cubicBezTo>
                    <a:pt x="25" y="810"/>
                    <a:pt x="9" y="685"/>
                    <a:pt x="38" y="616"/>
                  </a:cubicBezTo>
                  <a:cubicBezTo>
                    <a:pt x="52" y="582"/>
                    <a:pt x="86" y="559"/>
                    <a:pt x="118" y="536"/>
                  </a:cubicBezTo>
                  <a:cubicBezTo>
                    <a:pt x="133" y="526"/>
                    <a:pt x="146" y="516"/>
                    <a:pt x="158" y="506"/>
                  </a:cubicBezTo>
                  <a:cubicBezTo>
                    <a:pt x="204" y="466"/>
                    <a:pt x="245" y="419"/>
                    <a:pt x="280" y="378"/>
                  </a:cubicBezTo>
                  <a:cubicBezTo>
                    <a:pt x="287" y="369"/>
                    <a:pt x="295" y="360"/>
                    <a:pt x="303" y="351"/>
                  </a:cubicBezTo>
                  <a:cubicBezTo>
                    <a:pt x="371" y="270"/>
                    <a:pt x="441" y="187"/>
                    <a:pt x="534" y="131"/>
                  </a:cubicBezTo>
                  <a:cubicBezTo>
                    <a:pt x="590" y="98"/>
                    <a:pt x="652" y="75"/>
                    <a:pt x="719" y="62"/>
                  </a:cubicBezTo>
                  <a:cubicBezTo>
                    <a:pt x="726" y="61"/>
                    <a:pt x="733" y="60"/>
                    <a:pt x="739" y="59"/>
                  </a:cubicBezTo>
                  <a:cubicBezTo>
                    <a:pt x="786" y="50"/>
                    <a:pt x="831" y="42"/>
                    <a:pt x="872" y="16"/>
                  </a:cubicBezTo>
                  <a:cubicBezTo>
                    <a:pt x="875" y="14"/>
                    <a:pt x="874" y="11"/>
                    <a:pt x="873" y="9"/>
                  </a:cubicBezTo>
                  <a:cubicBezTo>
                    <a:pt x="873" y="9"/>
                    <a:pt x="871" y="6"/>
                    <a:pt x="867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2917" y="3577"/>
              <a:ext cx="267" cy="614"/>
            </a:xfrm>
            <a:custGeom>
              <a:avLst/>
              <a:gdLst>
                <a:gd name="T0" fmla="*/ 14 w 190"/>
                <a:gd name="T1" fmla="*/ 9 h 437"/>
                <a:gd name="T2" fmla="*/ 32 w 190"/>
                <a:gd name="T3" fmla="*/ 188 h 437"/>
                <a:gd name="T4" fmla="*/ 90 w 190"/>
                <a:gd name="T5" fmla="*/ 294 h 437"/>
                <a:gd name="T6" fmla="*/ 112 w 190"/>
                <a:gd name="T7" fmla="*/ 427 h 437"/>
                <a:gd name="T8" fmla="*/ 126 w 190"/>
                <a:gd name="T9" fmla="*/ 428 h 437"/>
                <a:gd name="T10" fmla="*/ 186 w 190"/>
                <a:gd name="T11" fmla="*/ 230 h 437"/>
                <a:gd name="T12" fmla="*/ 172 w 190"/>
                <a:gd name="T13" fmla="*/ 226 h 437"/>
                <a:gd name="T14" fmla="*/ 112 w 190"/>
                <a:gd name="T15" fmla="*/ 425 h 437"/>
                <a:gd name="T16" fmla="*/ 127 w 190"/>
                <a:gd name="T17" fmla="*/ 427 h 437"/>
                <a:gd name="T18" fmla="*/ 86 w 190"/>
                <a:gd name="T19" fmla="*/ 244 h 437"/>
                <a:gd name="T20" fmla="*/ 28 w 190"/>
                <a:gd name="T21" fmla="*/ 139 h 437"/>
                <a:gd name="T22" fmla="*/ 29 w 190"/>
                <a:gd name="T23" fmla="*/ 9 h 437"/>
                <a:gd name="T24" fmla="*/ 14 w 190"/>
                <a:gd name="T25" fmla="*/ 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437">
                  <a:moveTo>
                    <a:pt x="14" y="9"/>
                  </a:moveTo>
                  <a:cubicBezTo>
                    <a:pt x="6" y="70"/>
                    <a:pt x="0" y="133"/>
                    <a:pt x="32" y="188"/>
                  </a:cubicBezTo>
                  <a:cubicBezTo>
                    <a:pt x="53" y="223"/>
                    <a:pt x="77" y="253"/>
                    <a:pt x="90" y="294"/>
                  </a:cubicBezTo>
                  <a:cubicBezTo>
                    <a:pt x="103" y="337"/>
                    <a:pt x="107" y="382"/>
                    <a:pt x="112" y="427"/>
                  </a:cubicBezTo>
                  <a:cubicBezTo>
                    <a:pt x="113" y="434"/>
                    <a:pt x="125" y="437"/>
                    <a:pt x="126" y="428"/>
                  </a:cubicBezTo>
                  <a:cubicBezTo>
                    <a:pt x="140" y="360"/>
                    <a:pt x="159" y="295"/>
                    <a:pt x="186" y="230"/>
                  </a:cubicBezTo>
                  <a:cubicBezTo>
                    <a:pt x="190" y="221"/>
                    <a:pt x="175" y="217"/>
                    <a:pt x="172" y="226"/>
                  </a:cubicBezTo>
                  <a:cubicBezTo>
                    <a:pt x="145" y="291"/>
                    <a:pt x="125" y="356"/>
                    <a:pt x="112" y="425"/>
                  </a:cubicBezTo>
                  <a:cubicBezTo>
                    <a:pt x="117" y="425"/>
                    <a:pt x="122" y="426"/>
                    <a:pt x="127" y="427"/>
                  </a:cubicBezTo>
                  <a:cubicBezTo>
                    <a:pt x="121" y="364"/>
                    <a:pt x="114" y="300"/>
                    <a:pt x="86" y="244"/>
                  </a:cubicBezTo>
                  <a:cubicBezTo>
                    <a:pt x="68" y="208"/>
                    <a:pt x="38" y="179"/>
                    <a:pt x="28" y="139"/>
                  </a:cubicBezTo>
                  <a:cubicBezTo>
                    <a:pt x="17" y="97"/>
                    <a:pt x="23" y="52"/>
                    <a:pt x="29" y="9"/>
                  </a:cubicBezTo>
                  <a:cubicBezTo>
                    <a:pt x="30" y="0"/>
                    <a:pt x="15" y="0"/>
                    <a:pt x="14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75"/>
            <p:cNvSpPr>
              <a:spLocks noEditPoints="1"/>
            </p:cNvSpPr>
            <p:nvPr/>
          </p:nvSpPr>
          <p:spPr bwMode="auto">
            <a:xfrm>
              <a:off x="2914" y="3575"/>
              <a:ext cx="271" cy="616"/>
            </a:xfrm>
            <a:custGeom>
              <a:avLst/>
              <a:gdLst>
                <a:gd name="T0" fmla="*/ 122 w 193"/>
                <a:gd name="T1" fmla="*/ 438 h 438"/>
                <a:gd name="T2" fmla="*/ 122 w 193"/>
                <a:gd name="T3" fmla="*/ 438 h 438"/>
                <a:gd name="T4" fmla="*/ 111 w 193"/>
                <a:gd name="T5" fmla="*/ 428 h 438"/>
                <a:gd name="T6" fmla="*/ 111 w 193"/>
                <a:gd name="T7" fmla="*/ 428 h 438"/>
                <a:gd name="T8" fmla="*/ 111 w 193"/>
                <a:gd name="T9" fmla="*/ 427 h 438"/>
                <a:gd name="T10" fmla="*/ 111 w 193"/>
                <a:gd name="T11" fmla="*/ 423 h 438"/>
                <a:gd name="T12" fmla="*/ 89 w 193"/>
                <a:gd name="T13" fmla="*/ 296 h 438"/>
                <a:gd name="T14" fmla="*/ 48 w 193"/>
                <a:gd name="T15" fmla="*/ 217 h 438"/>
                <a:gd name="T16" fmla="*/ 32 w 193"/>
                <a:gd name="T17" fmla="*/ 190 h 438"/>
                <a:gd name="T18" fmla="*/ 13 w 193"/>
                <a:gd name="T19" fmla="*/ 10 h 438"/>
                <a:gd name="T20" fmla="*/ 13 w 193"/>
                <a:gd name="T21" fmla="*/ 10 h 438"/>
                <a:gd name="T22" fmla="*/ 20 w 193"/>
                <a:gd name="T23" fmla="*/ 1 h 438"/>
                <a:gd name="T24" fmla="*/ 30 w 193"/>
                <a:gd name="T25" fmla="*/ 3 h 438"/>
                <a:gd name="T26" fmla="*/ 34 w 193"/>
                <a:gd name="T27" fmla="*/ 11 h 438"/>
                <a:gd name="T28" fmla="*/ 33 w 193"/>
                <a:gd name="T29" fmla="*/ 16 h 438"/>
                <a:gd name="T30" fmla="*/ 32 w 193"/>
                <a:gd name="T31" fmla="*/ 140 h 438"/>
                <a:gd name="T32" fmla="*/ 66 w 193"/>
                <a:gd name="T33" fmla="*/ 204 h 438"/>
                <a:gd name="T34" fmla="*/ 90 w 193"/>
                <a:gd name="T35" fmla="*/ 244 h 438"/>
                <a:gd name="T36" fmla="*/ 124 w 193"/>
                <a:gd name="T37" fmla="*/ 366 h 438"/>
                <a:gd name="T38" fmla="*/ 171 w 193"/>
                <a:gd name="T39" fmla="*/ 226 h 438"/>
                <a:gd name="T40" fmla="*/ 186 w 193"/>
                <a:gd name="T41" fmla="*/ 220 h 438"/>
                <a:gd name="T42" fmla="*/ 191 w 193"/>
                <a:gd name="T43" fmla="*/ 232 h 438"/>
                <a:gd name="T44" fmla="*/ 132 w 193"/>
                <a:gd name="T45" fmla="*/ 428 h 438"/>
                <a:gd name="T46" fmla="*/ 132 w 193"/>
                <a:gd name="T47" fmla="*/ 431 h 438"/>
                <a:gd name="T48" fmla="*/ 131 w 193"/>
                <a:gd name="T49" fmla="*/ 431 h 438"/>
                <a:gd name="T50" fmla="*/ 122 w 193"/>
                <a:gd name="T51" fmla="*/ 438 h 438"/>
                <a:gd name="T52" fmla="*/ 117 w 193"/>
                <a:gd name="T53" fmla="*/ 429 h 438"/>
                <a:gd name="T54" fmla="*/ 122 w 193"/>
                <a:gd name="T55" fmla="*/ 432 h 438"/>
                <a:gd name="T56" fmla="*/ 125 w 193"/>
                <a:gd name="T57" fmla="*/ 430 h 438"/>
                <a:gd name="T58" fmla="*/ 117 w 193"/>
                <a:gd name="T59" fmla="*/ 429 h 438"/>
                <a:gd name="T60" fmla="*/ 117 w 193"/>
                <a:gd name="T61" fmla="*/ 423 h 438"/>
                <a:gd name="T62" fmla="*/ 126 w 193"/>
                <a:gd name="T63" fmla="*/ 424 h 438"/>
                <a:gd name="T64" fmla="*/ 123 w 193"/>
                <a:gd name="T65" fmla="*/ 397 h 438"/>
                <a:gd name="T66" fmla="*/ 117 w 193"/>
                <a:gd name="T67" fmla="*/ 423 h 438"/>
                <a:gd name="T68" fmla="*/ 127 w 193"/>
                <a:gd name="T69" fmla="*/ 381 h 438"/>
                <a:gd name="T70" fmla="*/ 130 w 193"/>
                <a:gd name="T71" fmla="*/ 409 h 438"/>
                <a:gd name="T72" fmla="*/ 185 w 193"/>
                <a:gd name="T73" fmla="*/ 230 h 438"/>
                <a:gd name="T74" fmla="*/ 183 w 193"/>
                <a:gd name="T75" fmla="*/ 225 h 438"/>
                <a:gd name="T76" fmla="*/ 176 w 193"/>
                <a:gd name="T77" fmla="*/ 228 h 438"/>
                <a:gd name="T78" fmla="*/ 127 w 193"/>
                <a:gd name="T79" fmla="*/ 381 h 438"/>
                <a:gd name="T80" fmla="*/ 19 w 193"/>
                <a:gd name="T81" fmla="*/ 11 h 438"/>
                <a:gd name="T82" fmla="*/ 19 w 193"/>
                <a:gd name="T83" fmla="*/ 11 h 438"/>
                <a:gd name="T84" fmla="*/ 37 w 193"/>
                <a:gd name="T85" fmla="*/ 187 h 438"/>
                <a:gd name="T86" fmla="*/ 53 w 193"/>
                <a:gd name="T87" fmla="*/ 214 h 438"/>
                <a:gd name="T88" fmla="*/ 94 w 193"/>
                <a:gd name="T89" fmla="*/ 294 h 438"/>
                <a:gd name="T90" fmla="*/ 115 w 193"/>
                <a:gd name="T91" fmla="*/ 408 h 438"/>
                <a:gd name="T92" fmla="*/ 121 w 193"/>
                <a:gd name="T93" fmla="*/ 381 h 438"/>
                <a:gd name="T94" fmla="*/ 85 w 193"/>
                <a:gd name="T95" fmla="*/ 246 h 438"/>
                <a:gd name="T96" fmla="*/ 61 w 193"/>
                <a:gd name="T97" fmla="*/ 207 h 438"/>
                <a:gd name="T98" fmla="*/ 27 w 193"/>
                <a:gd name="T99" fmla="*/ 141 h 438"/>
                <a:gd name="T100" fmla="*/ 27 w 193"/>
                <a:gd name="T101" fmla="*/ 15 h 438"/>
                <a:gd name="T102" fmla="*/ 28 w 193"/>
                <a:gd name="T103" fmla="*/ 10 h 438"/>
                <a:gd name="T104" fmla="*/ 27 w 193"/>
                <a:gd name="T105" fmla="*/ 7 h 438"/>
                <a:gd name="T106" fmla="*/ 22 w 193"/>
                <a:gd name="T107" fmla="*/ 7 h 438"/>
                <a:gd name="T108" fmla="*/ 19 w 193"/>
                <a:gd name="T109" fmla="*/ 1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438">
                  <a:moveTo>
                    <a:pt x="122" y="438"/>
                  </a:moveTo>
                  <a:cubicBezTo>
                    <a:pt x="122" y="438"/>
                    <a:pt x="122" y="438"/>
                    <a:pt x="122" y="438"/>
                  </a:cubicBezTo>
                  <a:cubicBezTo>
                    <a:pt x="117" y="437"/>
                    <a:pt x="112" y="434"/>
                    <a:pt x="111" y="428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1" y="427"/>
                    <a:pt x="111" y="427"/>
                    <a:pt x="111" y="427"/>
                  </a:cubicBezTo>
                  <a:cubicBezTo>
                    <a:pt x="111" y="423"/>
                    <a:pt x="111" y="423"/>
                    <a:pt x="111" y="423"/>
                  </a:cubicBezTo>
                  <a:cubicBezTo>
                    <a:pt x="106" y="381"/>
                    <a:pt x="102" y="337"/>
                    <a:pt x="89" y="296"/>
                  </a:cubicBezTo>
                  <a:cubicBezTo>
                    <a:pt x="79" y="266"/>
                    <a:pt x="64" y="242"/>
                    <a:pt x="48" y="217"/>
                  </a:cubicBezTo>
                  <a:cubicBezTo>
                    <a:pt x="43" y="208"/>
                    <a:pt x="37" y="199"/>
                    <a:pt x="32" y="190"/>
                  </a:cubicBezTo>
                  <a:cubicBezTo>
                    <a:pt x="0" y="136"/>
                    <a:pt x="5" y="76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6"/>
                    <a:pt x="16" y="3"/>
                    <a:pt x="20" y="1"/>
                  </a:cubicBezTo>
                  <a:cubicBezTo>
                    <a:pt x="23" y="0"/>
                    <a:pt x="28" y="0"/>
                    <a:pt x="30" y="3"/>
                  </a:cubicBezTo>
                  <a:cubicBezTo>
                    <a:pt x="33" y="4"/>
                    <a:pt x="34" y="7"/>
                    <a:pt x="34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57"/>
                    <a:pt x="22" y="100"/>
                    <a:pt x="32" y="140"/>
                  </a:cubicBezTo>
                  <a:cubicBezTo>
                    <a:pt x="39" y="164"/>
                    <a:pt x="52" y="183"/>
                    <a:pt x="66" y="204"/>
                  </a:cubicBezTo>
                  <a:cubicBezTo>
                    <a:pt x="74" y="217"/>
                    <a:pt x="83" y="230"/>
                    <a:pt x="90" y="244"/>
                  </a:cubicBezTo>
                  <a:cubicBezTo>
                    <a:pt x="109" y="282"/>
                    <a:pt x="119" y="325"/>
                    <a:pt x="124" y="366"/>
                  </a:cubicBezTo>
                  <a:cubicBezTo>
                    <a:pt x="137" y="319"/>
                    <a:pt x="152" y="272"/>
                    <a:pt x="171" y="226"/>
                  </a:cubicBezTo>
                  <a:cubicBezTo>
                    <a:pt x="174" y="220"/>
                    <a:pt x="180" y="218"/>
                    <a:pt x="186" y="220"/>
                  </a:cubicBezTo>
                  <a:cubicBezTo>
                    <a:pt x="191" y="222"/>
                    <a:pt x="193" y="227"/>
                    <a:pt x="191" y="232"/>
                  </a:cubicBezTo>
                  <a:cubicBezTo>
                    <a:pt x="164" y="296"/>
                    <a:pt x="145" y="361"/>
                    <a:pt x="132" y="428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31" y="431"/>
                    <a:pt x="131" y="431"/>
                    <a:pt x="131" y="431"/>
                  </a:cubicBezTo>
                  <a:cubicBezTo>
                    <a:pt x="130" y="435"/>
                    <a:pt x="127" y="438"/>
                    <a:pt x="122" y="438"/>
                  </a:cubicBezTo>
                  <a:close/>
                  <a:moveTo>
                    <a:pt x="117" y="429"/>
                  </a:moveTo>
                  <a:cubicBezTo>
                    <a:pt x="118" y="431"/>
                    <a:pt x="120" y="432"/>
                    <a:pt x="122" y="432"/>
                  </a:cubicBezTo>
                  <a:cubicBezTo>
                    <a:pt x="124" y="432"/>
                    <a:pt x="125" y="431"/>
                    <a:pt x="125" y="430"/>
                  </a:cubicBezTo>
                  <a:cubicBezTo>
                    <a:pt x="123" y="429"/>
                    <a:pt x="120" y="429"/>
                    <a:pt x="117" y="429"/>
                  </a:cubicBezTo>
                  <a:close/>
                  <a:moveTo>
                    <a:pt x="117" y="423"/>
                  </a:moveTo>
                  <a:cubicBezTo>
                    <a:pt x="120" y="424"/>
                    <a:pt x="123" y="424"/>
                    <a:pt x="126" y="424"/>
                  </a:cubicBezTo>
                  <a:cubicBezTo>
                    <a:pt x="125" y="415"/>
                    <a:pt x="124" y="406"/>
                    <a:pt x="123" y="397"/>
                  </a:cubicBezTo>
                  <a:cubicBezTo>
                    <a:pt x="121" y="406"/>
                    <a:pt x="119" y="414"/>
                    <a:pt x="117" y="423"/>
                  </a:cubicBezTo>
                  <a:close/>
                  <a:moveTo>
                    <a:pt x="127" y="381"/>
                  </a:moveTo>
                  <a:cubicBezTo>
                    <a:pt x="128" y="391"/>
                    <a:pt x="129" y="400"/>
                    <a:pt x="130" y="409"/>
                  </a:cubicBezTo>
                  <a:cubicBezTo>
                    <a:pt x="143" y="348"/>
                    <a:pt x="161" y="289"/>
                    <a:pt x="185" y="230"/>
                  </a:cubicBezTo>
                  <a:cubicBezTo>
                    <a:pt x="187" y="227"/>
                    <a:pt x="185" y="226"/>
                    <a:pt x="183" y="225"/>
                  </a:cubicBezTo>
                  <a:cubicBezTo>
                    <a:pt x="181" y="224"/>
                    <a:pt x="178" y="225"/>
                    <a:pt x="176" y="228"/>
                  </a:cubicBezTo>
                  <a:cubicBezTo>
                    <a:pt x="155" y="279"/>
                    <a:pt x="139" y="329"/>
                    <a:pt x="127" y="38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0" y="76"/>
                    <a:pt x="6" y="134"/>
                    <a:pt x="37" y="187"/>
                  </a:cubicBezTo>
                  <a:cubicBezTo>
                    <a:pt x="42" y="196"/>
                    <a:pt x="48" y="205"/>
                    <a:pt x="53" y="214"/>
                  </a:cubicBezTo>
                  <a:cubicBezTo>
                    <a:pt x="69" y="239"/>
                    <a:pt x="84" y="264"/>
                    <a:pt x="94" y="294"/>
                  </a:cubicBezTo>
                  <a:cubicBezTo>
                    <a:pt x="106" y="331"/>
                    <a:pt x="111" y="370"/>
                    <a:pt x="115" y="408"/>
                  </a:cubicBezTo>
                  <a:cubicBezTo>
                    <a:pt x="117" y="399"/>
                    <a:pt x="119" y="390"/>
                    <a:pt x="121" y="381"/>
                  </a:cubicBezTo>
                  <a:cubicBezTo>
                    <a:pt x="115" y="335"/>
                    <a:pt x="106" y="288"/>
                    <a:pt x="85" y="246"/>
                  </a:cubicBezTo>
                  <a:cubicBezTo>
                    <a:pt x="78" y="232"/>
                    <a:pt x="70" y="219"/>
                    <a:pt x="61" y="207"/>
                  </a:cubicBezTo>
                  <a:cubicBezTo>
                    <a:pt x="48" y="187"/>
                    <a:pt x="34" y="166"/>
                    <a:pt x="27" y="141"/>
                  </a:cubicBezTo>
                  <a:cubicBezTo>
                    <a:pt x="16" y="100"/>
                    <a:pt x="22" y="57"/>
                    <a:pt x="27" y="15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6"/>
                    <a:pt x="24" y="6"/>
                    <a:pt x="22" y="7"/>
                  </a:cubicBezTo>
                  <a:cubicBezTo>
                    <a:pt x="21" y="7"/>
                    <a:pt x="19" y="8"/>
                    <a:pt x="19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>
              <a:off x="3046" y="3497"/>
              <a:ext cx="106" cy="552"/>
            </a:xfrm>
            <a:custGeom>
              <a:avLst/>
              <a:gdLst>
                <a:gd name="T0" fmla="*/ 36 w 75"/>
                <a:gd name="T1" fmla="*/ 6 h 393"/>
                <a:gd name="T2" fmla="*/ 9 w 75"/>
                <a:gd name="T3" fmla="*/ 126 h 393"/>
                <a:gd name="T4" fmla="*/ 31 w 75"/>
                <a:gd name="T5" fmla="*/ 201 h 393"/>
                <a:gd name="T6" fmla="*/ 45 w 75"/>
                <a:gd name="T7" fmla="*/ 379 h 393"/>
                <a:gd name="T8" fmla="*/ 59 w 75"/>
                <a:gd name="T9" fmla="*/ 383 h 393"/>
                <a:gd name="T10" fmla="*/ 59 w 75"/>
                <a:gd name="T11" fmla="*/ 230 h 393"/>
                <a:gd name="T12" fmla="*/ 30 w 75"/>
                <a:gd name="T13" fmla="*/ 161 h 393"/>
                <a:gd name="T14" fmla="*/ 43 w 75"/>
                <a:gd name="T15" fmla="*/ 19 h 393"/>
                <a:gd name="T16" fmla="*/ 36 w 75"/>
                <a:gd name="T17" fmla="*/ 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93">
                  <a:moveTo>
                    <a:pt x="36" y="6"/>
                  </a:moveTo>
                  <a:cubicBezTo>
                    <a:pt x="0" y="31"/>
                    <a:pt x="4" y="86"/>
                    <a:pt x="9" y="126"/>
                  </a:cubicBezTo>
                  <a:cubicBezTo>
                    <a:pt x="11" y="153"/>
                    <a:pt x="21" y="176"/>
                    <a:pt x="31" y="201"/>
                  </a:cubicBezTo>
                  <a:cubicBezTo>
                    <a:pt x="57" y="262"/>
                    <a:pt x="55" y="315"/>
                    <a:pt x="45" y="379"/>
                  </a:cubicBezTo>
                  <a:cubicBezTo>
                    <a:pt x="43" y="389"/>
                    <a:pt x="58" y="393"/>
                    <a:pt x="59" y="383"/>
                  </a:cubicBezTo>
                  <a:cubicBezTo>
                    <a:pt x="67" y="333"/>
                    <a:pt x="75" y="280"/>
                    <a:pt x="59" y="230"/>
                  </a:cubicBezTo>
                  <a:cubicBezTo>
                    <a:pt x="52" y="206"/>
                    <a:pt x="38" y="185"/>
                    <a:pt x="30" y="161"/>
                  </a:cubicBezTo>
                  <a:cubicBezTo>
                    <a:pt x="21" y="131"/>
                    <a:pt x="11" y="42"/>
                    <a:pt x="43" y="19"/>
                  </a:cubicBezTo>
                  <a:cubicBezTo>
                    <a:pt x="51" y="13"/>
                    <a:pt x="44" y="0"/>
                    <a:pt x="36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77"/>
            <p:cNvSpPr>
              <a:spLocks noEditPoints="1"/>
            </p:cNvSpPr>
            <p:nvPr/>
          </p:nvSpPr>
          <p:spPr bwMode="auto">
            <a:xfrm>
              <a:off x="3041" y="3498"/>
              <a:ext cx="116" cy="548"/>
            </a:xfrm>
            <a:custGeom>
              <a:avLst/>
              <a:gdLst>
                <a:gd name="T0" fmla="*/ 57 w 83"/>
                <a:gd name="T1" fmla="*/ 390 h 390"/>
                <a:gd name="T2" fmla="*/ 50 w 83"/>
                <a:gd name="T3" fmla="*/ 388 h 390"/>
                <a:gd name="T4" fmla="*/ 46 w 83"/>
                <a:gd name="T5" fmla="*/ 378 h 390"/>
                <a:gd name="T6" fmla="*/ 33 w 83"/>
                <a:gd name="T7" fmla="*/ 201 h 390"/>
                <a:gd name="T8" fmla="*/ 10 w 83"/>
                <a:gd name="T9" fmla="*/ 125 h 390"/>
                <a:gd name="T10" fmla="*/ 38 w 83"/>
                <a:gd name="T11" fmla="*/ 3 h 390"/>
                <a:gd name="T12" fmla="*/ 38 w 83"/>
                <a:gd name="T13" fmla="*/ 3 h 390"/>
                <a:gd name="T14" fmla="*/ 51 w 83"/>
                <a:gd name="T15" fmla="*/ 5 h 390"/>
                <a:gd name="T16" fmla="*/ 49 w 83"/>
                <a:gd name="T17" fmla="*/ 20 h 390"/>
                <a:gd name="T18" fmla="*/ 37 w 83"/>
                <a:gd name="T19" fmla="*/ 159 h 390"/>
                <a:gd name="T20" fmla="*/ 52 w 83"/>
                <a:gd name="T21" fmla="*/ 194 h 390"/>
                <a:gd name="T22" fmla="*/ 66 w 83"/>
                <a:gd name="T23" fmla="*/ 228 h 390"/>
                <a:gd name="T24" fmla="*/ 66 w 83"/>
                <a:gd name="T25" fmla="*/ 383 h 390"/>
                <a:gd name="T26" fmla="*/ 60 w 83"/>
                <a:gd name="T27" fmla="*/ 390 h 390"/>
                <a:gd name="T28" fmla="*/ 57 w 83"/>
                <a:gd name="T29" fmla="*/ 390 h 390"/>
                <a:gd name="T30" fmla="*/ 41 w 83"/>
                <a:gd name="T31" fmla="*/ 7 h 390"/>
                <a:gd name="T32" fmla="*/ 41 w 83"/>
                <a:gd name="T33" fmla="*/ 7 h 390"/>
                <a:gd name="T34" fmla="*/ 15 w 83"/>
                <a:gd name="T35" fmla="*/ 124 h 390"/>
                <a:gd name="T36" fmla="*/ 38 w 83"/>
                <a:gd name="T37" fmla="*/ 199 h 390"/>
                <a:gd name="T38" fmla="*/ 52 w 83"/>
                <a:gd name="T39" fmla="*/ 379 h 390"/>
                <a:gd name="T40" fmla="*/ 53 w 83"/>
                <a:gd name="T41" fmla="*/ 383 h 390"/>
                <a:gd name="T42" fmla="*/ 58 w 83"/>
                <a:gd name="T43" fmla="*/ 385 h 390"/>
                <a:gd name="T44" fmla="*/ 60 w 83"/>
                <a:gd name="T45" fmla="*/ 382 h 390"/>
                <a:gd name="T46" fmla="*/ 61 w 83"/>
                <a:gd name="T47" fmla="*/ 230 h 390"/>
                <a:gd name="T48" fmla="*/ 47 w 83"/>
                <a:gd name="T49" fmla="*/ 196 h 390"/>
                <a:gd name="T50" fmla="*/ 32 w 83"/>
                <a:gd name="T51" fmla="*/ 160 h 390"/>
                <a:gd name="T52" fmla="*/ 46 w 83"/>
                <a:gd name="T53" fmla="*/ 16 h 390"/>
                <a:gd name="T54" fmla="*/ 47 w 83"/>
                <a:gd name="T55" fmla="*/ 8 h 390"/>
                <a:gd name="T56" fmla="*/ 41 w 83"/>
                <a:gd name="T57" fmla="*/ 7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390">
                  <a:moveTo>
                    <a:pt x="57" y="390"/>
                  </a:moveTo>
                  <a:cubicBezTo>
                    <a:pt x="54" y="390"/>
                    <a:pt x="52" y="389"/>
                    <a:pt x="50" y="388"/>
                  </a:cubicBezTo>
                  <a:cubicBezTo>
                    <a:pt x="47" y="385"/>
                    <a:pt x="45" y="382"/>
                    <a:pt x="46" y="378"/>
                  </a:cubicBezTo>
                  <a:cubicBezTo>
                    <a:pt x="57" y="313"/>
                    <a:pt x="58" y="261"/>
                    <a:pt x="33" y="201"/>
                  </a:cubicBezTo>
                  <a:cubicBezTo>
                    <a:pt x="21" y="175"/>
                    <a:pt x="13" y="152"/>
                    <a:pt x="10" y="125"/>
                  </a:cubicBezTo>
                  <a:cubicBezTo>
                    <a:pt x="6" y="89"/>
                    <a:pt x="0" y="30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3" y="0"/>
                    <a:pt x="48" y="0"/>
                    <a:pt x="51" y="5"/>
                  </a:cubicBezTo>
                  <a:cubicBezTo>
                    <a:pt x="54" y="9"/>
                    <a:pt x="54" y="16"/>
                    <a:pt x="49" y="20"/>
                  </a:cubicBezTo>
                  <a:cubicBezTo>
                    <a:pt x="18" y="42"/>
                    <a:pt x="28" y="129"/>
                    <a:pt x="37" y="159"/>
                  </a:cubicBezTo>
                  <a:cubicBezTo>
                    <a:pt x="41" y="171"/>
                    <a:pt x="46" y="183"/>
                    <a:pt x="52" y="194"/>
                  </a:cubicBezTo>
                  <a:cubicBezTo>
                    <a:pt x="57" y="205"/>
                    <a:pt x="62" y="216"/>
                    <a:pt x="66" y="228"/>
                  </a:cubicBezTo>
                  <a:cubicBezTo>
                    <a:pt x="83" y="280"/>
                    <a:pt x="74" y="335"/>
                    <a:pt x="66" y="383"/>
                  </a:cubicBezTo>
                  <a:cubicBezTo>
                    <a:pt x="65" y="386"/>
                    <a:pt x="63" y="389"/>
                    <a:pt x="60" y="390"/>
                  </a:cubicBezTo>
                  <a:cubicBezTo>
                    <a:pt x="59" y="390"/>
                    <a:pt x="58" y="390"/>
                    <a:pt x="57" y="390"/>
                  </a:cubicBezTo>
                  <a:close/>
                  <a:moveTo>
                    <a:pt x="41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6" y="33"/>
                    <a:pt x="12" y="90"/>
                    <a:pt x="15" y="124"/>
                  </a:cubicBezTo>
                  <a:cubicBezTo>
                    <a:pt x="18" y="151"/>
                    <a:pt x="27" y="173"/>
                    <a:pt x="38" y="199"/>
                  </a:cubicBezTo>
                  <a:cubicBezTo>
                    <a:pt x="64" y="261"/>
                    <a:pt x="62" y="313"/>
                    <a:pt x="52" y="379"/>
                  </a:cubicBezTo>
                  <a:cubicBezTo>
                    <a:pt x="51" y="381"/>
                    <a:pt x="52" y="383"/>
                    <a:pt x="53" y="383"/>
                  </a:cubicBezTo>
                  <a:cubicBezTo>
                    <a:pt x="55" y="385"/>
                    <a:pt x="57" y="385"/>
                    <a:pt x="58" y="385"/>
                  </a:cubicBezTo>
                  <a:cubicBezTo>
                    <a:pt x="59" y="384"/>
                    <a:pt x="60" y="383"/>
                    <a:pt x="60" y="382"/>
                  </a:cubicBezTo>
                  <a:cubicBezTo>
                    <a:pt x="68" y="334"/>
                    <a:pt x="77" y="281"/>
                    <a:pt x="61" y="230"/>
                  </a:cubicBezTo>
                  <a:cubicBezTo>
                    <a:pt x="57" y="219"/>
                    <a:pt x="52" y="207"/>
                    <a:pt x="47" y="196"/>
                  </a:cubicBezTo>
                  <a:cubicBezTo>
                    <a:pt x="41" y="185"/>
                    <a:pt x="35" y="173"/>
                    <a:pt x="32" y="160"/>
                  </a:cubicBezTo>
                  <a:cubicBezTo>
                    <a:pt x="22" y="129"/>
                    <a:pt x="12" y="39"/>
                    <a:pt x="46" y="16"/>
                  </a:cubicBezTo>
                  <a:cubicBezTo>
                    <a:pt x="49" y="13"/>
                    <a:pt x="48" y="10"/>
                    <a:pt x="47" y="8"/>
                  </a:cubicBezTo>
                  <a:cubicBezTo>
                    <a:pt x="46" y="7"/>
                    <a:pt x="44" y="5"/>
                    <a:pt x="4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2493" y="2037"/>
              <a:ext cx="258" cy="776"/>
            </a:xfrm>
            <a:custGeom>
              <a:avLst/>
              <a:gdLst>
                <a:gd name="T0" fmla="*/ 4 w 184"/>
                <a:gd name="T1" fmla="*/ 16 h 552"/>
                <a:gd name="T2" fmla="*/ 166 w 184"/>
                <a:gd name="T3" fmla="*/ 546 h 552"/>
                <a:gd name="T4" fmla="*/ 177 w 184"/>
                <a:gd name="T5" fmla="*/ 536 h 552"/>
                <a:gd name="T6" fmla="*/ 17 w 184"/>
                <a:gd name="T7" fmla="*/ 9 h 552"/>
                <a:gd name="T8" fmla="*/ 4 w 184"/>
                <a:gd name="T9" fmla="*/ 1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52">
                  <a:moveTo>
                    <a:pt x="4" y="16"/>
                  </a:moveTo>
                  <a:cubicBezTo>
                    <a:pt x="80" y="183"/>
                    <a:pt x="5" y="418"/>
                    <a:pt x="166" y="546"/>
                  </a:cubicBezTo>
                  <a:cubicBezTo>
                    <a:pt x="174" y="552"/>
                    <a:pt x="184" y="542"/>
                    <a:pt x="177" y="536"/>
                  </a:cubicBezTo>
                  <a:cubicBezTo>
                    <a:pt x="18" y="410"/>
                    <a:pt x="93" y="174"/>
                    <a:pt x="17" y="9"/>
                  </a:cubicBezTo>
                  <a:cubicBezTo>
                    <a:pt x="13" y="0"/>
                    <a:pt x="0" y="8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79"/>
            <p:cNvSpPr>
              <a:spLocks noEditPoints="1"/>
            </p:cNvSpPr>
            <p:nvPr/>
          </p:nvSpPr>
          <p:spPr bwMode="auto">
            <a:xfrm>
              <a:off x="2491" y="2038"/>
              <a:ext cx="259" cy="773"/>
            </a:xfrm>
            <a:custGeom>
              <a:avLst/>
              <a:gdLst>
                <a:gd name="T0" fmla="*/ 172 w 184"/>
                <a:gd name="T1" fmla="*/ 550 h 550"/>
                <a:gd name="T2" fmla="*/ 165 w 184"/>
                <a:gd name="T3" fmla="*/ 547 h 550"/>
                <a:gd name="T4" fmla="*/ 45 w 184"/>
                <a:gd name="T5" fmla="*/ 232 h 550"/>
                <a:gd name="T6" fmla="*/ 3 w 184"/>
                <a:gd name="T7" fmla="*/ 16 h 550"/>
                <a:gd name="T8" fmla="*/ 3 w 184"/>
                <a:gd name="T9" fmla="*/ 16 h 550"/>
                <a:gd name="T10" fmla="*/ 8 w 184"/>
                <a:gd name="T11" fmla="*/ 2 h 550"/>
                <a:gd name="T12" fmla="*/ 21 w 184"/>
                <a:gd name="T13" fmla="*/ 7 h 550"/>
                <a:gd name="T14" fmla="*/ 64 w 184"/>
                <a:gd name="T15" fmla="*/ 224 h 550"/>
                <a:gd name="T16" fmla="*/ 179 w 184"/>
                <a:gd name="T17" fmla="*/ 532 h 550"/>
                <a:gd name="T18" fmla="*/ 181 w 184"/>
                <a:gd name="T19" fmla="*/ 545 h 550"/>
                <a:gd name="T20" fmla="*/ 172 w 184"/>
                <a:gd name="T21" fmla="*/ 550 h 550"/>
                <a:gd name="T22" fmla="*/ 8 w 184"/>
                <a:gd name="T23" fmla="*/ 14 h 550"/>
                <a:gd name="T24" fmla="*/ 51 w 184"/>
                <a:gd name="T25" fmla="*/ 231 h 550"/>
                <a:gd name="T26" fmla="*/ 169 w 184"/>
                <a:gd name="T27" fmla="*/ 543 h 550"/>
                <a:gd name="T28" fmla="*/ 177 w 184"/>
                <a:gd name="T29" fmla="*/ 542 h 550"/>
                <a:gd name="T30" fmla="*/ 176 w 184"/>
                <a:gd name="T31" fmla="*/ 537 h 550"/>
                <a:gd name="T32" fmla="*/ 58 w 184"/>
                <a:gd name="T33" fmla="*/ 224 h 550"/>
                <a:gd name="T34" fmla="*/ 15 w 184"/>
                <a:gd name="T35" fmla="*/ 9 h 550"/>
                <a:gd name="T36" fmla="*/ 11 w 184"/>
                <a:gd name="T37" fmla="*/ 7 h 550"/>
                <a:gd name="T38" fmla="*/ 8 w 184"/>
                <a:gd name="T39" fmla="*/ 1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550">
                  <a:moveTo>
                    <a:pt x="172" y="550"/>
                  </a:moveTo>
                  <a:cubicBezTo>
                    <a:pt x="170" y="550"/>
                    <a:pt x="168" y="549"/>
                    <a:pt x="165" y="547"/>
                  </a:cubicBezTo>
                  <a:cubicBezTo>
                    <a:pt x="66" y="469"/>
                    <a:pt x="56" y="348"/>
                    <a:pt x="45" y="232"/>
                  </a:cubicBezTo>
                  <a:cubicBezTo>
                    <a:pt x="39" y="157"/>
                    <a:pt x="32" y="81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8" y="2"/>
                    <a:pt x="21" y="7"/>
                  </a:cubicBezTo>
                  <a:cubicBezTo>
                    <a:pt x="50" y="72"/>
                    <a:pt x="57" y="149"/>
                    <a:pt x="64" y="224"/>
                  </a:cubicBezTo>
                  <a:cubicBezTo>
                    <a:pt x="74" y="338"/>
                    <a:pt x="84" y="457"/>
                    <a:pt x="179" y="532"/>
                  </a:cubicBezTo>
                  <a:cubicBezTo>
                    <a:pt x="184" y="536"/>
                    <a:pt x="184" y="541"/>
                    <a:pt x="181" y="545"/>
                  </a:cubicBezTo>
                  <a:cubicBezTo>
                    <a:pt x="179" y="548"/>
                    <a:pt x="176" y="550"/>
                    <a:pt x="172" y="550"/>
                  </a:cubicBezTo>
                  <a:close/>
                  <a:moveTo>
                    <a:pt x="8" y="14"/>
                  </a:moveTo>
                  <a:cubicBezTo>
                    <a:pt x="38" y="79"/>
                    <a:pt x="44" y="157"/>
                    <a:pt x="51" y="231"/>
                  </a:cubicBezTo>
                  <a:cubicBezTo>
                    <a:pt x="61" y="346"/>
                    <a:pt x="72" y="466"/>
                    <a:pt x="169" y="543"/>
                  </a:cubicBezTo>
                  <a:cubicBezTo>
                    <a:pt x="172" y="545"/>
                    <a:pt x="175" y="544"/>
                    <a:pt x="177" y="542"/>
                  </a:cubicBezTo>
                  <a:cubicBezTo>
                    <a:pt x="177" y="541"/>
                    <a:pt x="178" y="539"/>
                    <a:pt x="176" y="537"/>
                  </a:cubicBezTo>
                  <a:cubicBezTo>
                    <a:pt x="78" y="460"/>
                    <a:pt x="68" y="340"/>
                    <a:pt x="58" y="224"/>
                  </a:cubicBezTo>
                  <a:cubicBezTo>
                    <a:pt x="52" y="150"/>
                    <a:pt x="45" y="73"/>
                    <a:pt x="15" y="9"/>
                  </a:cubicBezTo>
                  <a:cubicBezTo>
                    <a:pt x="14" y="6"/>
                    <a:pt x="12" y="6"/>
                    <a:pt x="11" y="7"/>
                  </a:cubicBezTo>
                  <a:cubicBezTo>
                    <a:pt x="9" y="8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0"/>
            <p:cNvSpPr>
              <a:spLocks/>
            </p:cNvSpPr>
            <p:nvPr/>
          </p:nvSpPr>
          <p:spPr bwMode="auto">
            <a:xfrm>
              <a:off x="3664" y="1131"/>
              <a:ext cx="217" cy="142"/>
            </a:xfrm>
            <a:custGeom>
              <a:avLst/>
              <a:gdLst>
                <a:gd name="T0" fmla="*/ 145 w 154"/>
                <a:gd name="T1" fmla="*/ 2 h 101"/>
                <a:gd name="T2" fmla="*/ 64 w 154"/>
                <a:gd name="T3" fmla="*/ 44 h 101"/>
                <a:gd name="T4" fmla="*/ 49 w 154"/>
                <a:gd name="T5" fmla="*/ 66 h 101"/>
                <a:gd name="T6" fmla="*/ 40 w 154"/>
                <a:gd name="T7" fmla="*/ 82 h 101"/>
                <a:gd name="T8" fmla="*/ 39 w 154"/>
                <a:gd name="T9" fmla="*/ 77 h 101"/>
                <a:gd name="T10" fmla="*/ 17 w 154"/>
                <a:gd name="T11" fmla="*/ 42 h 101"/>
                <a:gd name="T12" fmla="*/ 5 w 154"/>
                <a:gd name="T13" fmla="*/ 50 h 101"/>
                <a:gd name="T14" fmla="*/ 43 w 154"/>
                <a:gd name="T15" fmla="*/ 98 h 101"/>
                <a:gd name="T16" fmla="*/ 66 w 154"/>
                <a:gd name="T17" fmla="*/ 66 h 101"/>
                <a:gd name="T18" fmla="*/ 145 w 154"/>
                <a:gd name="T19" fmla="*/ 17 h 101"/>
                <a:gd name="T20" fmla="*/ 145 w 154"/>
                <a:gd name="T21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01">
                  <a:moveTo>
                    <a:pt x="145" y="2"/>
                  </a:moveTo>
                  <a:cubicBezTo>
                    <a:pt x="111" y="0"/>
                    <a:pt x="84" y="18"/>
                    <a:pt x="64" y="44"/>
                  </a:cubicBezTo>
                  <a:cubicBezTo>
                    <a:pt x="58" y="51"/>
                    <a:pt x="54" y="59"/>
                    <a:pt x="49" y="66"/>
                  </a:cubicBezTo>
                  <a:cubicBezTo>
                    <a:pt x="46" y="72"/>
                    <a:pt x="43" y="77"/>
                    <a:pt x="40" y="82"/>
                  </a:cubicBezTo>
                  <a:cubicBezTo>
                    <a:pt x="42" y="81"/>
                    <a:pt x="42" y="80"/>
                    <a:pt x="39" y="77"/>
                  </a:cubicBezTo>
                  <a:cubicBezTo>
                    <a:pt x="30" y="69"/>
                    <a:pt x="23" y="53"/>
                    <a:pt x="17" y="42"/>
                  </a:cubicBezTo>
                  <a:cubicBezTo>
                    <a:pt x="13" y="34"/>
                    <a:pt x="0" y="41"/>
                    <a:pt x="5" y="50"/>
                  </a:cubicBezTo>
                  <a:cubicBezTo>
                    <a:pt x="10" y="61"/>
                    <a:pt x="27" y="101"/>
                    <a:pt x="43" y="98"/>
                  </a:cubicBezTo>
                  <a:cubicBezTo>
                    <a:pt x="55" y="95"/>
                    <a:pt x="61" y="75"/>
                    <a:pt x="66" y="66"/>
                  </a:cubicBezTo>
                  <a:cubicBezTo>
                    <a:pt x="85" y="38"/>
                    <a:pt x="109" y="15"/>
                    <a:pt x="145" y="17"/>
                  </a:cubicBezTo>
                  <a:cubicBezTo>
                    <a:pt x="154" y="17"/>
                    <a:pt x="154" y="3"/>
                    <a:pt x="145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1"/>
            <p:cNvSpPr>
              <a:spLocks noEditPoints="1"/>
            </p:cNvSpPr>
            <p:nvPr/>
          </p:nvSpPr>
          <p:spPr bwMode="auto">
            <a:xfrm>
              <a:off x="3664" y="1129"/>
              <a:ext cx="218" cy="144"/>
            </a:xfrm>
            <a:custGeom>
              <a:avLst/>
              <a:gdLst>
                <a:gd name="T0" fmla="*/ 41 w 155"/>
                <a:gd name="T1" fmla="*/ 102 h 102"/>
                <a:gd name="T2" fmla="*/ 4 w 155"/>
                <a:gd name="T3" fmla="*/ 57 h 102"/>
                <a:gd name="T4" fmla="*/ 2 w 155"/>
                <a:gd name="T5" fmla="*/ 52 h 102"/>
                <a:gd name="T6" fmla="*/ 3 w 155"/>
                <a:gd name="T7" fmla="*/ 42 h 102"/>
                <a:gd name="T8" fmla="*/ 12 w 155"/>
                <a:gd name="T9" fmla="*/ 37 h 102"/>
                <a:gd name="T10" fmla="*/ 12 w 155"/>
                <a:gd name="T11" fmla="*/ 37 h 102"/>
                <a:gd name="T12" fmla="*/ 20 w 155"/>
                <a:gd name="T13" fmla="*/ 42 h 102"/>
                <a:gd name="T14" fmla="*/ 21 w 155"/>
                <a:gd name="T15" fmla="*/ 44 h 102"/>
                <a:gd name="T16" fmla="*/ 41 w 155"/>
                <a:gd name="T17" fmla="*/ 76 h 102"/>
                <a:gd name="T18" fmla="*/ 46 w 155"/>
                <a:gd name="T19" fmla="*/ 66 h 102"/>
                <a:gd name="T20" fmla="*/ 62 w 155"/>
                <a:gd name="T21" fmla="*/ 43 h 102"/>
                <a:gd name="T22" fmla="*/ 140 w 155"/>
                <a:gd name="T23" fmla="*/ 0 h 102"/>
                <a:gd name="T24" fmla="*/ 145 w 155"/>
                <a:gd name="T25" fmla="*/ 0 h 102"/>
                <a:gd name="T26" fmla="*/ 145 w 155"/>
                <a:gd name="T27" fmla="*/ 0 h 102"/>
                <a:gd name="T28" fmla="*/ 155 w 155"/>
                <a:gd name="T29" fmla="*/ 11 h 102"/>
                <a:gd name="T30" fmla="*/ 145 w 155"/>
                <a:gd name="T31" fmla="*/ 21 h 102"/>
                <a:gd name="T32" fmla="*/ 69 w 155"/>
                <a:gd name="T33" fmla="*/ 69 h 102"/>
                <a:gd name="T34" fmla="*/ 64 w 155"/>
                <a:gd name="T35" fmla="*/ 77 h 102"/>
                <a:gd name="T36" fmla="*/ 44 w 155"/>
                <a:gd name="T37" fmla="*/ 101 h 102"/>
                <a:gd name="T38" fmla="*/ 41 w 155"/>
                <a:gd name="T39" fmla="*/ 102 h 102"/>
                <a:gd name="T40" fmla="*/ 12 w 155"/>
                <a:gd name="T41" fmla="*/ 42 h 102"/>
                <a:gd name="T42" fmla="*/ 7 w 155"/>
                <a:gd name="T43" fmla="*/ 45 h 102"/>
                <a:gd name="T44" fmla="*/ 7 w 155"/>
                <a:gd name="T45" fmla="*/ 49 h 102"/>
                <a:gd name="T46" fmla="*/ 9 w 155"/>
                <a:gd name="T47" fmla="*/ 54 h 102"/>
                <a:gd name="T48" fmla="*/ 41 w 155"/>
                <a:gd name="T49" fmla="*/ 96 h 102"/>
                <a:gd name="T50" fmla="*/ 43 w 155"/>
                <a:gd name="T51" fmla="*/ 96 h 102"/>
                <a:gd name="T52" fmla="*/ 59 w 155"/>
                <a:gd name="T53" fmla="*/ 75 h 102"/>
                <a:gd name="T54" fmla="*/ 64 w 155"/>
                <a:gd name="T55" fmla="*/ 66 h 102"/>
                <a:gd name="T56" fmla="*/ 141 w 155"/>
                <a:gd name="T57" fmla="*/ 15 h 102"/>
                <a:gd name="T58" fmla="*/ 145 w 155"/>
                <a:gd name="T59" fmla="*/ 15 h 102"/>
                <a:gd name="T60" fmla="*/ 145 w 155"/>
                <a:gd name="T61" fmla="*/ 15 h 102"/>
                <a:gd name="T62" fmla="*/ 149 w 155"/>
                <a:gd name="T63" fmla="*/ 11 h 102"/>
                <a:gd name="T64" fmla="*/ 145 w 155"/>
                <a:gd name="T65" fmla="*/ 6 h 102"/>
                <a:gd name="T66" fmla="*/ 145 w 155"/>
                <a:gd name="T67" fmla="*/ 6 h 102"/>
                <a:gd name="T68" fmla="*/ 140 w 155"/>
                <a:gd name="T69" fmla="*/ 6 h 102"/>
                <a:gd name="T70" fmla="*/ 66 w 155"/>
                <a:gd name="T71" fmla="*/ 47 h 102"/>
                <a:gd name="T72" fmla="*/ 51 w 155"/>
                <a:gd name="T73" fmla="*/ 69 h 102"/>
                <a:gd name="T74" fmla="*/ 44 w 155"/>
                <a:gd name="T75" fmla="*/ 81 h 102"/>
                <a:gd name="T76" fmla="*/ 44 w 155"/>
                <a:gd name="T77" fmla="*/ 82 h 102"/>
                <a:gd name="T78" fmla="*/ 41 w 155"/>
                <a:gd name="T79" fmla="*/ 86 h 102"/>
                <a:gd name="T80" fmla="*/ 34 w 155"/>
                <a:gd name="T81" fmla="*/ 88 h 102"/>
                <a:gd name="T82" fmla="*/ 37 w 155"/>
                <a:gd name="T83" fmla="*/ 82 h 102"/>
                <a:gd name="T84" fmla="*/ 38 w 155"/>
                <a:gd name="T85" fmla="*/ 81 h 102"/>
                <a:gd name="T86" fmla="*/ 37 w 155"/>
                <a:gd name="T87" fmla="*/ 80 h 102"/>
                <a:gd name="T88" fmla="*/ 16 w 155"/>
                <a:gd name="T89" fmla="*/ 47 h 102"/>
                <a:gd name="T90" fmla="*/ 15 w 155"/>
                <a:gd name="T91" fmla="*/ 44 h 102"/>
                <a:gd name="T92" fmla="*/ 12 w 155"/>
                <a:gd name="T93" fmla="*/ 42 h 102"/>
                <a:gd name="T94" fmla="*/ 12 w 155"/>
                <a:gd name="T95" fmla="*/ 4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5" h="102">
                  <a:moveTo>
                    <a:pt x="41" y="102"/>
                  </a:moveTo>
                  <a:cubicBezTo>
                    <a:pt x="26" y="102"/>
                    <a:pt x="12" y="73"/>
                    <a:pt x="4" y="57"/>
                  </a:cubicBezTo>
                  <a:cubicBezTo>
                    <a:pt x="3" y="55"/>
                    <a:pt x="3" y="53"/>
                    <a:pt x="2" y="52"/>
                  </a:cubicBezTo>
                  <a:cubicBezTo>
                    <a:pt x="0" y="48"/>
                    <a:pt x="0" y="45"/>
                    <a:pt x="3" y="42"/>
                  </a:cubicBezTo>
                  <a:cubicBezTo>
                    <a:pt x="5" y="39"/>
                    <a:pt x="8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5" y="37"/>
                    <a:pt x="18" y="39"/>
                    <a:pt x="20" y="42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6" y="55"/>
                    <a:pt x="33" y="68"/>
                    <a:pt x="41" y="76"/>
                  </a:cubicBezTo>
                  <a:cubicBezTo>
                    <a:pt x="43" y="73"/>
                    <a:pt x="44" y="69"/>
                    <a:pt x="46" y="66"/>
                  </a:cubicBezTo>
                  <a:cubicBezTo>
                    <a:pt x="51" y="59"/>
                    <a:pt x="56" y="51"/>
                    <a:pt x="62" y="43"/>
                  </a:cubicBezTo>
                  <a:cubicBezTo>
                    <a:pt x="84" y="15"/>
                    <a:pt x="111" y="0"/>
                    <a:pt x="140" y="0"/>
                  </a:cubicBezTo>
                  <a:cubicBezTo>
                    <a:pt x="142" y="0"/>
                    <a:pt x="143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52" y="1"/>
                    <a:pt x="155" y="6"/>
                    <a:pt x="155" y="11"/>
                  </a:cubicBezTo>
                  <a:cubicBezTo>
                    <a:pt x="155" y="16"/>
                    <a:pt x="151" y="21"/>
                    <a:pt x="145" y="21"/>
                  </a:cubicBezTo>
                  <a:cubicBezTo>
                    <a:pt x="116" y="19"/>
                    <a:pt x="91" y="34"/>
                    <a:pt x="69" y="69"/>
                  </a:cubicBezTo>
                  <a:cubicBezTo>
                    <a:pt x="67" y="71"/>
                    <a:pt x="66" y="74"/>
                    <a:pt x="64" y="77"/>
                  </a:cubicBezTo>
                  <a:cubicBezTo>
                    <a:pt x="60" y="87"/>
                    <a:pt x="54" y="99"/>
                    <a:pt x="44" y="101"/>
                  </a:cubicBezTo>
                  <a:cubicBezTo>
                    <a:pt x="43" y="101"/>
                    <a:pt x="42" y="102"/>
                    <a:pt x="41" y="102"/>
                  </a:cubicBezTo>
                  <a:close/>
                  <a:moveTo>
                    <a:pt x="12" y="42"/>
                  </a:moveTo>
                  <a:cubicBezTo>
                    <a:pt x="10" y="42"/>
                    <a:pt x="8" y="43"/>
                    <a:pt x="7" y="45"/>
                  </a:cubicBezTo>
                  <a:cubicBezTo>
                    <a:pt x="7" y="46"/>
                    <a:pt x="6" y="47"/>
                    <a:pt x="7" y="49"/>
                  </a:cubicBezTo>
                  <a:cubicBezTo>
                    <a:pt x="8" y="51"/>
                    <a:pt x="8" y="52"/>
                    <a:pt x="9" y="54"/>
                  </a:cubicBezTo>
                  <a:cubicBezTo>
                    <a:pt x="15" y="66"/>
                    <a:pt x="29" y="96"/>
                    <a:pt x="41" y="96"/>
                  </a:cubicBezTo>
                  <a:cubicBezTo>
                    <a:pt x="42" y="96"/>
                    <a:pt x="42" y="96"/>
                    <a:pt x="43" y="96"/>
                  </a:cubicBezTo>
                  <a:cubicBezTo>
                    <a:pt x="50" y="94"/>
                    <a:pt x="55" y="84"/>
                    <a:pt x="59" y="75"/>
                  </a:cubicBezTo>
                  <a:cubicBezTo>
                    <a:pt x="61" y="72"/>
                    <a:pt x="63" y="68"/>
                    <a:pt x="64" y="66"/>
                  </a:cubicBezTo>
                  <a:cubicBezTo>
                    <a:pt x="79" y="44"/>
                    <a:pt x="102" y="15"/>
                    <a:pt x="141" y="15"/>
                  </a:cubicBezTo>
                  <a:cubicBezTo>
                    <a:pt x="142" y="15"/>
                    <a:pt x="144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9" y="15"/>
                    <a:pt x="149" y="12"/>
                    <a:pt x="149" y="11"/>
                  </a:cubicBezTo>
                  <a:cubicBezTo>
                    <a:pt x="149" y="9"/>
                    <a:pt x="149" y="6"/>
                    <a:pt x="145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3" y="6"/>
                    <a:pt x="142" y="6"/>
                    <a:pt x="140" y="6"/>
                  </a:cubicBezTo>
                  <a:cubicBezTo>
                    <a:pt x="105" y="6"/>
                    <a:pt x="81" y="28"/>
                    <a:pt x="66" y="47"/>
                  </a:cubicBezTo>
                  <a:cubicBezTo>
                    <a:pt x="60" y="54"/>
                    <a:pt x="55" y="62"/>
                    <a:pt x="51" y="69"/>
                  </a:cubicBezTo>
                  <a:cubicBezTo>
                    <a:pt x="49" y="73"/>
                    <a:pt x="47" y="77"/>
                    <a:pt x="44" y="81"/>
                  </a:cubicBezTo>
                  <a:cubicBezTo>
                    <a:pt x="44" y="81"/>
                    <a:pt x="44" y="82"/>
                    <a:pt x="44" y="82"/>
                  </a:cubicBezTo>
                  <a:cubicBezTo>
                    <a:pt x="44" y="83"/>
                    <a:pt x="43" y="85"/>
                    <a:pt x="41" y="86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1"/>
                    <a:pt x="38" y="81"/>
                    <a:pt x="38" y="81"/>
                  </a:cubicBezTo>
                  <a:cubicBezTo>
                    <a:pt x="38" y="81"/>
                    <a:pt x="38" y="81"/>
                    <a:pt x="37" y="80"/>
                  </a:cubicBezTo>
                  <a:cubicBezTo>
                    <a:pt x="29" y="72"/>
                    <a:pt x="22" y="58"/>
                    <a:pt x="16" y="4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2"/>
            <p:cNvSpPr>
              <a:spLocks/>
            </p:cNvSpPr>
            <p:nvPr/>
          </p:nvSpPr>
          <p:spPr bwMode="auto">
            <a:xfrm>
              <a:off x="3819" y="1132"/>
              <a:ext cx="154" cy="205"/>
            </a:xfrm>
            <a:custGeom>
              <a:avLst/>
              <a:gdLst>
                <a:gd name="T0" fmla="*/ 17 w 110"/>
                <a:gd name="T1" fmla="*/ 139 h 146"/>
                <a:gd name="T2" fmla="*/ 37 w 110"/>
                <a:gd name="T3" fmla="*/ 1 h 146"/>
                <a:gd name="T4" fmla="*/ 33 w 110"/>
                <a:gd name="T5" fmla="*/ 16 h 146"/>
                <a:gd name="T6" fmla="*/ 7 w 110"/>
                <a:gd name="T7" fmla="*/ 128 h 146"/>
                <a:gd name="T8" fmla="*/ 17 w 110"/>
                <a:gd name="T9" fmla="*/ 13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46">
                  <a:moveTo>
                    <a:pt x="17" y="139"/>
                  </a:moveTo>
                  <a:cubicBezTo>
                    <a:pt x="43" y="110"/>
                    <a:pt x="110" y="15"/>
                    <a:pt x="37" y="1"/>
                  </a:cubicBezTo>
                  <a:cubicBezTo>
                    <a:pt x="28" y="0"/>
                    <a:pt x="24" y="14"/>
                    <a:pt x="33" y="16"/>
                  </a:cubicBezTo>
                  <a:cubicBezTo>
                    <a:pt x="89" y="26"/>
                    <a:pt x="23" y="110"/>
                    <a:pt x="7" y="128"/>
                  </a:cubicBezTo>
                  <a:cubicBezTo>
                    <a:pt x="0" y="135"/>
                    <a:pt x="11" y="146"/>
                    <a:pt x="17" y="1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83"/>
            <p:cNvSpPr>
              <a:spLocks noEditPoints="1"/>
            </p:cNvSpPr>
            <p:nvPr/>
          </p:nvSpPr>
          <p:spPr bwMode="auto">
            <a:xfrm>
              <a:off x="3819" y="1128"/>
              <a:ext cx="116" cy="207"/>
            </a:xfrm>
            <a:custGeom>
              <a:avLst/>
              <a:gdLst>
                <a:gd name="T0" fmla="*/ 12 w 83"/>
                <a:gd name="T1" fmla="*/ 147 h 147"/>
                <a:gd name="T2" fmla="*/ 6 w 83"/>
                <a:gd name="T3" fmla="*/ 144 h 147"/>
                <a:gd name="T4" fmla="*/ 5 w 83"/>
                <a:gd name="T5" fmla="*/ 129 h 147"/>
                <a:gd name="T6" fmla="*/ 51 w 83"/>
                <a:gd name="T7" fmla="*/ 35 h 147"/>
                <a:gd name="T8" fmla="*/ 32 w 83"/>
                <a:gd name="T9" fmla="*/ 21 h 147"/>
                <a:gd name="T10" fmla="*/ 25 w 83"/>
                <a:gd name="T11" fmla="*/ 10 h 147"/>
                <a:gd name="T12" fmla="*/ 37 w 83"/>
                <a:gd name="T13" fmla="*/ 2 h 147"/>
                <a:gd name="T14" fmla="*/ 70 w 83"/>
                <a:gd name="T15" fmla="*/ 26 h 147"/>
                <a:gd name="T16" fmla="*/ 19 w 83"/>
                <a:gd name="T17" fmla="*/ 144 h 147"/>
                <a:gd name="T18" fmla="*/ 12 w 83"/>
                <a:gd name="T19" fmla="*/ 147 h 147"/>
                <a:gd name="T20" fmla="*/ 35 w 83"/>
                <a:gd name="T21" fmla="*/ 7 h 147"/>
                <a:gd name="T22" fmla="*/ 30 w 83"/>
                <a:gd name="T23" fmla="*/ 11 h 147"/>
                <a:gd name="T24" fmla="*/ 33 w 83"/>
                <a:gd name="T25" fmla="*/ 16 h 147"/>
                <a:gd name="T26" fmla="*/ 56 w 83"/>
                <a:gd name="T27" fmla="*/ 33 h 147"/>
                <a:gd name="T28" fmla="*/ 9 w 83"/>
                <a:gd name="T29" fmla="*/ 133 h 147"/>
                <a:gd name="T30" fmla="*/ 9 w 83"/>
                <a:gd name="T31" fmla="*/ 140 h 147"/>
                <a:gd name="T32" fmla="*/ 15 w 83"/>
                <a:gd name="T33" fmla="*/ 140 h 147"/>
                <a:gd name="T34" fmla="*/ 65 w 83"/>
                <a:gd name="T35" fmla="*/ 28 h 147"/>
                <a:gd name="T36" fmla="*/ 36 w 83"/>
                <a:gd name="T37" fmla="*/ 7 h 147"/>
                <a:gd name="T38" fmla="*/ 35 w 83"/>
                <a:gd name="T39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" h="147">
                  <a:moveTo>
                    <a:pt x="12" y="147"/>
                  </a:moveTo>
                  <a:cubicBezTo>
                    <a:pt x="10" y="147"/>
                    <a:pt x="8" y="146"/>
                    <a:pt x="6" y="144"/>
                  </a:cubicBezTo>
                  <a:cubicBezTo>
                    <a:pt x="2" y="141"/>
                    <a:pt x="0" y="135"/>
                    <a:pt x="5" y="129"/>
                  </a:cubicBezTo>
                  <a:cubicBezTo>
                    <a:pt x="19" y="113"/>
                    <a:pt x="59" y="60"/>
                    <a:pt x="51" y="35"/>
                  </a:cubicBezTo>
                  <a:cubicBezTo>
                    <a:pt x="48" y="28"/>
                    <a:pt x="42" y="23"/>
                    <a:pt x="32" y="21"/>
                  </a:cubicBezTo>
                  <a:cubicBezTo>
                    <a:pt x="27" y="20"/>
                    <a:pt x="24" y="16"/>
                    <a:pt x="25" y="10"/>
                  </a:cubicBezTo>
                  <a:cubicBezTo>
                    <a:pt x="26" y="5"/>
                    <a:pt x="31" y="0"/>
                    <a:pt x="37" y="2"/>
                  </a:cubicBezTo>
                  <a:cubicBezTo>
                    <a:pt x="55" y="5"/>
                    <a:pt x="66" y="13"/>
                    <a:pt x="70" y="26"/>
                  </a:cubicBezTo>
                  <a:cubicBezTo>
                    <a:pt x="83" y="61"/>
                    <a:pt x="38" y="123"/>
                    <a:pt x="19" y="144"/>
                  </a:cubicBezTo>
                  <a:cubicBezTo>
                    <a:pt x="17" y="146"/>
                    <a:pt x="15" y="147"/>
                    <a:pt x="12" y="147"/>
                  </a:cubicBezTo>
                  <a:close/>
                  <a:moveTo>
                    <a:pt x="35" y="7"/>
                  </a:moveTo>
                  <a:cubicBezTo>
                    <a:pt x="32" y="7"/>
                    <a:pt x="31" y="9"/>
                    <a:pt x="30" y="11"/>
                  </a:cubicBezTo>
                  <a:cubicBezTo>
                    <a:pt x="30" y="13"/>
                    <a:pt x="30" y="15"/>
                    <a:pt x="33" y="16"/>
                  </a:cubicBezTo>
                  <a:cubicBezTo>
                    <a:pt x="45" y="18"/>
                    <a:pt x="53" y="24"/>
                    <a:pt x="56" y="33"/>
                  </a:cubicBezTo>
                  <a:cubicBezTo>
                    <a:pt x="68" y="66"/>
                    <a:pt x="9" y="133"/>
                    <a:pt x="9" y="133"/>
                  </a:cubicBezTo>
                  <a:cubicBezTo>
                    <a:pt x="6" y="136"/>
                    <a:pt x="8" y="139"/>
                    <a:pt x="9" y="140"/>
                  </a:cubicBezTo>
                  <a:cubicBezTo>
                    <a:pt x="10" y="141"/>
                    <a:pt x="13" y="143"/>
                    <a:pt x="15" y="140"/>
                  </a:cubicBezTo>
                  <a:cubicBezTo>
                    <a:pt x="40" y="112"/>
                    <a:pt x="75" y="57"/>
                    <a:pt x="65" y="28"/>
                  </a:cubicBezTo>
                  <a:cubicBezTo>
                    <a:pt x="62" y="17"/>
                    <a:pt x="52" y="10"/>
                    <a:pt x="36" y="7"/>
                  </a:cubicBezTo>
                  <a:cubicBezTo>
                    <a:pt x="36" y="7"/>
                    <a:pt x="36" y="7"/>
                    <a:pt x="35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84"/>
            <p:cNvSpPr>
              <a:spLocks/>
            </p:cNvSpPr>
            <p:nvPr/>
          </p:nvSpPr>
          <p:spPr bwMode="auto">
            <a:xfrm>
              <a:off x="3697" y="1159"/>
              <a:ext cx="56" cy="97"/>
            </a:xfrm>
            <a:custGeom>
              <a:avLst/>
              <a:gdLst>
                <a:gd name="T0" fmla="*/ 32 w 40"/>
                <a:gd name="T1" fmla="*/ 52 h 69"/>
                <a:gd name="T2" fmla="*/ 16 w 40"/>
                <a:gd name="T3" fmla="*/ 9 h 69"/>
                <a:gd name="T4" fmla="*/ 1 w 40"/>
                <a:gd name="T5" fmla="*/ 13 h 69"/>
                <a:gd name="T6" fmla="*/ 22 w 40"/>
                <a:gd name="T7" fmla="*/ 62 h 69"/>
                <a:gd name="T8" fmla="*/ 32 w 40"/>
                <a:gd name="T9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9">
                  <a:moveTo>
                    <a:pt x="32" y="52"/>
                  </a:moveTo>
                  <a:cubicBezTo>
                    <a:pt x="21" y="41"/>
                    <a:pt x="18" y="25"/>
                    <a:pt x="16" y="9"/>
                  </a:cubicBezTo>
                  <a:cubicBezTo>
                    <a:pt x="14" y="0"/>
                    <a:pt x="0" y="4"/>
                    <a:pt x="1" y="13"/>
                  </a:cubicBezTo>
                  <a:cubicBezTo>
                    <a:pt x="4" y="31"/>
                    <a:pt x="8" y="50"/>
                    <a:pt x="22" y="62"/>
                  </a:cubicBezTo>
                  <a:cubicBezTo>
                    <a:pt x="29" y="69"/>
                    <a:pt x="40" y="58"/>
                    <a:pt x="3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85"/>
            <p:cNvSpPr>
              <a:spLocks noEditPoints="1"/>
            </p:cNvSpPr>
            <p:nvPr/>
          </p:nvSpPr>
          <p:spPr bwMode="auto">
            <a:xfrm>
              <a:off x="3694" y="1160"/>
              <a:ext cx="57" cy="93"/>
            </a:xfrm>
            <a:custGeom>
              <a:avLst/>
              <a:gdLst>
                <a:gd name="T0" fmla="*/ 29 w 41"/>
                <a:gd name="T1" fmla="*/ 66 h 66"/>
                <a:gd name="T2" fmla="*/ 22 w 41"/>
                <a:gd name="T3" fmla="*/ 63 h 66"/>
                <a:gd name="T4" fmla="*/ 1 w 41"/>
                <a:gd name="T5" fmla="*/ 13 h 66"/>
                <a:gd name="T6" fmla="*/ 5 w 41"/>
                <a:gd name="T7" fmla="*/ 3 h 66"/>
                <a:gd name="T8" fmla="*/ 15 w 41"/>
                <a:gd name="T9" fmla="*/ 1 h 66"/>
                <a:gd name="T10" fmla="*/ 21 w 41"/>
                <a:gd name="T11" fmla="*/ 8 h 66"/>
                <a:gd name="T12" fmla="*/ 36 w 41"/>
                <a:gd name="T13" fmla="*/ 49 h 66"/>
                <a:gd name="T14" fmla="*/ 36 w 41"/>
                <a:gd name="T15" fmla="*/ 49 h 66"/>
                <a:gd name="T16" fmla="*/ 37 w 41"/>
                <a:gd name="T17" fmla="*/ 63 h 66"/>
                <a:gd name="T18" fmla="*/ 29 w 41"/>
                <a:gd name="T19" fmla="*/ 66 h 66"/>
                <a:gd name="T20" fmla="*/ 12 w 41"/>
                <a:gd name="T21" fmla="*/ 6 h 66"/>
                <a:gd name="T22" fmla="*/ 8 w 41"/>
                <a:gd name="T23" fmla="*/ 7 h 66"/>
                <a:gd name="T24" fmla="*/ 6 w 41"/>
                <a:gd name="T25" fmla="*/ 12 h 66"/>
                <a:gd name="T26" fmla="*/ 26 w 41"/>
                <a:gd name="T27" fmla="*/ 59 h 66"/>
                <a:gd name="T28" fmla="*/ 33 w 41"/>
                <a:gd name="T29" fmla="*/ 59 h 66"/>
                <a:gd name="T30" fmla="*/ 33 w 41"/>
                <a:gd name="T31" fmla="*/ 53 h 66"/>
                <a:gd name="T32" fmla="*/ 33 w 41"/>
                <a:gd name="T33" fmla="*/ 53 h 66"/>
                <a:gd name="T34" fmla="*/ 15 w 41"/>
                <a:gd name="T35" fmla="*/ 9 h 66"/>
                <a:gd name="T36" fmla="*/ 13 w 41"/>
                <a:gd name="T37" fmla="*/ 6 h 66"/>
                <a:gd name="T38" fmla="*/ 12 w 41"/>
                <a:gd name="T3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66">
                  <a:moveTo>
                    <a:pt x="29" y="66"/>
                  </a:moveTo>
                  <a:cubicBezTo>
                    <a:pt x="27" y="66"/>
                    <a:pt x="24" y="65"/>
                    <a:pt x="22" y="63"/>
                  </a:cubicBezTo>
                  <a:cubicBezTo>
                    <a:pt x="7" y="50"/>
                    <a:pt x="3" y="31"/>
                    <a:pt x="1" y="13"/>
                  </a:cubicBezTo>
                  <a:cubicBezTo>
                    <a:pt x="0" y="9"/>
                    <a:pt x="2" y="5"/>
                    <a:pt x="5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8" y="2"/>
                    <a:pt x="20" y="5"/>
                    <a:pt x="21" y="8"/>
                  </a:cubicBezTo>
                  <a:cubicBezTo>
                    <a:pt x="23" y="23"/>
                    <a:pt x="25" y="3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41" y="53"/>
                    <a:pt x="40" y="59"/>
                    <a:pt x="37" y="63"/>
                  </a:cubicBezTo>
                  <a:cubicBezTo>
                    <a:pt x="35" y="65"/>
                    <a:pt x="32" y="66"/>
                    <a:pt x="29" y="66"/>
                  </a:cubicBezTo>
                  <a:close/>
                  <a:moveTo>
                    <a:pt x="12" y="6"/>
                  </a:moveTo>
                  <a:cubicBezTo>
                    <a:pt x="11" y="6"/>
                    <a:pt x="9" y="6"/>
                    <a:pt x="8" y="7"/>
                  </a:cubicBezTo>
                  <a:cubicBezTo>
                    <a:pt x="7" y="8"/>
                    <a:pt x="6" y="9"/>
                    <a:pt x="6" y="12"/>
                  </a:cubicBezTo>
                  <a:cubicBezTo>
                    <a:pt x="9" y="29"/>
                    <a:pt x="12" y="47"/>
                    <a:pt x="26" y="59"/>
                  </a:cubicBezTo>
                  <a:cubicBezTo>
                    <a:pt x="29" y="62"/>
                    <a:pt x="32" y="60"/>
                    <a:pt x="33" y="59"/>
                  </a:cubicBezTo>
                  <a:cubicBezTo>
                    <a:pt x="33" y="58"/>
                    <a:pt x="35" y="56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0" y="41"/>
                    <a:pt x="17" y="24"/>
                    <a:pt x="15" y="9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auto">
            <a:xfrm>
              <a:off x="3881" y="993"/>
              <a:ext cx="140" cy="142"/>
            </a:xfrm>
            <a:custGeom>
              <a:avLst/>
              <a:gdLst>
                <a:gd name="T0" fmla="*/ 86 w 100"/>
                <a:gd name="T1" fmla="*/ 93 h 101"/>
                <a:gd name="T2" fmla="*/ 72 w 100"/>
                <a:gd name="T3" fmla="*/ 41 h 101"/>
                <a:gd name="T4" fmla="*/ 13 w 100"/>
                <a:gd name="T5" fmla="*/ 3 h 101"/>
                <a:gd name="T6" fmla="*/ 9 w 100"/>
                <a:gd name="T7" fmla="*/ 17 h 101"/>
                <a:gd name="T8" fmla="*/ 51 w 100"/>
                <a:gd name="T9" fmla="*/ 41 h 101"/>
                <a:gd name="T10" fmla="*/ 73 w 100"/>
                <a:gd name="T11" fmla="*/ 86 h 101"/>
                <a:gd name="T12" fmla="*/ 86 w 100"/>
                <a:gd name="T13" fmla="*/ 9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01">
                  <a:moveTo>
                    <a:pt x="86" y="93"/>
                  </a:moveTo>
                  <a:cubicBezTo>
                    <a:pt x="100" y="75"/>
                    <a:pt x="85" y="55"/>
                    <a:pt x="72" y="41"/>
                  </a:cubicBezTo>
                  <a:cubicBezTo>
                    <a:pt x="55" y="24"/>
                    <a:pt x="36" y="10"/>
                    <a:pt x="13" y="3"/>
                  </a:cubicBezTo>
                  <a:cubicBezTo>
                    <a:pt x="4" y="0"/>
                    <a:pt x="0" y="14"/>
                    <a:pt x="9" y="17"/>
                  </a:cubicBezTo>
                  <a:cubicBezTo>
                    <a:pt x="25" y="22"/>
                    <a:pt x="39" y="30"/>
                    <a:pt x="51" y="41"/>
                  </a:cubicBezTo>
                  <a:cubicBezTo>
                    <a:pt x="62" y="51"/>
                    <a:pt x="84" y="70"/>
                    <a:pt x="73" y="86"/>
                  </a:cubicBezTo>
                  <a:cubicBezTo>
                    <a:pt x="68" y="94"/>
                    <a:pt x="80" y="101"/>
                    <a:pt x="86" y="9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87"/>
            <p:cNvSpPr>
              <a:spLocks noEditPoints="1"/>
            </p:cNvSpPr>
            <p:nvPr/>
          </p:nvSpPr>
          <p:spPr bwMode="auto">
            <a:xfrm>
              <a:off x="3882" y="992"/>
              <a:ext cx="143" cy="140"/>
            </a:xfrm>
            <a:custGeom>
              <a:avLst/>
              <a:gdLst>
                <a:gd name="T0" fmla="*/ 79 w 102"/>
                <a:gd name="T1" fmla="*/ 100 h 100"/>
                <a:gd name="T2" fmla="*/ 78 w 102"/>
                <a:gd name="T3" fmla="*/ 100 h 100"/>
                <a:gd name="T4" fmla="*/ 69 w 102"/>
                <a:gd name="T5" fmla="*/ 94 h 100"/>
                <a:gd name="T6" fmla="*/ 70 w 102"/>
                <a:gd name="T7" fmla="*/ 85 h 100"/>
                <a:gd name="T8" fmla="*/ 50 w 102"/>
                <a:gd name="T9" fmla="*/ 46 h 100"/>
                <a:gd name="T10" fmla="*/ 48 w 102"/>
                <a:gd name="T11" fmla="*/ 44 h 100"/>
                <a:gd name="T12" fmla="*/ 8 w 102"/>
                <a:gd name="T13" fmla="*/ 21 h 100"/>
                <a:gd name="T14" fmla="*/ 1 w 102"/>
                <a:gd name="T15" fmla="*/ 13 h 100"/>
                <a:gd name="T16" fmla="*/ 4 w 102"/>
                <a:gd name="T17" fmla="*/ 3 h 100"/>
                <a:gd name="T18" fmla="*/ 13 w 102"/>
                <a:gd name="T19" fmla="*/ 1 h 100"/>
                <a:gd name="T20" fmla="*/ 73 w 102"/>
                <a:gd name="T21" fmla="*/ 40 h 100"/>
                <a:gd name="T22" fmla="*/ 87 w 102"/>
                <a:gd name="T23" fmla="*/ 96 h 100"/>
                <a:gd name="T24" fmla="*/ 79 w 102"/>
                <a:gd name="T25" fmla="*/ 100 h 100"/>
                <a:gd name="T26" fmla="*/ 10 w 102"/>
                <a:gd name="T27" fmla="*/ 6 h 100"/>
                <a:gd name="T28" fmla="*/ 8 w 102"/>
                <a:gd name="T29" fmla="*/ 7 h 100"/>
                <a:gd name="T30" fmla="*/ 6 w 102"/>
                <a:gd name="T31" fmla="*/ 12 h 100"/>
                <a:gd name="T32" fmla="*/ 9 w 102"/>
                <a:gd name="T33" fmla="*/ 15 h 100"/>
                <a:gd name="T34" fmla="*/ 51 w 102"/>
                <a:gd name="T35" fmla="*/ 40 h 100"/>
                <a:gd name="T36" fmla="*/ 53 w 102"/>
                <a:gd name="T37" fmla="*/ 42 h 100"/>
                <a:gd name="T38" fmla="*/ 74 w 102"/>
                <a:gd name="T39" fmla="*/ 88 h 100"/>
                <a:gd name="T40" fmla="*/ 74 w 102"/>
                <a:gd name="T41" fmla="*/ 92 h 100"/>
                <a:gd name="T42" fmla="*/ 78 w 102"/>
                <a:gd name="T43" fmla="*/ 95 h 100"/>
                <a:gd name="T44" fmla="*/ 83 w 102"/>
                <a:gd name="T45" fmla="*/ 93 h 100"/>
                <a:gd name="T46" fmla="*/ 83 w 102"/>
                <a:gd name="T47" fmla="*/ 93 h 100"/>
                <a:gd name="T48" fmla="*/ 69 w 102"/>
                <a:gd name="T49" fmla="*/ 44 h 100"/>
                <a:gd name="T50" fmla="*/ 12 w 102"/>
                <a:gd name="T51" fmla="*/ 6 h 100"/>
                <a:gd name="T52" fmla="*/ 10 w 102"/>
                <a:gd name="T53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00">
                  <a:moveTo>
                    <a:pt x="79" y="100"/>
                  </a:moveTo>
                  <a:cubicBezTo>
                    <a:pt x="78" y="100"/>
                    <a:pt x="78" y="100"/>
                    <a:pt x="78" y="100"/>
                  </a:cubicBezTo>
                  <a:cubicBezTo>
                    <a:pt x="74" y="100"/>
                    <a:pt x="70" y="98"/>
                    <a:pt x="69" y="94"/>
                  </a:cubicBezTo>
                  <a:cubicBezTo>
                    <a:pt x="67" y="91"/>
                    <a:pt x="68" y="88"/>
                    <a:pt x="70" y="85"/>
                  </a:cubicBezTo>
                  <a:cubicBezTo>
                    <a:pt x="79" y="73"/>
                    <a:pt x="61" y="56"/>
                    <a:pt x="50" y="4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35" y="33"/>
                    <a:pt x="22" y="25"/>
                    <a:pt x="8" y="21"/>
                  </a:cubicBezTo>
                  <a:cubicBezTo>
                    <a:pt x="4" y="19"/>
                    <a:pt x="2" y="17"/>
                    <a:pt x="1" y="13"/>
                  </a:cubicBezTo>
                  <a:cubicBezTo>
                    <a:pt x="0" y="9"/>
                    <a:pt x="1" y="5"/>
                    <a:pt x="4" y="3"/>
                  </a:cubicBezTo>
                  <a:cubicBezTo>
                    <a:pt x="6" y="1"/>
                    <a:pt x="10" y="0"/>
                    <a:pt x="13" y="1"/>
                  </a:cubicBezTo>
                  <a:cubicBezTo>
                    <a:pt x="35" y="8"/>
                    <a:pt x="54" y="21"/>
                    <a:pt x="73" y="40"/>
                  </a:cubicBezTo>
                  <a:cubicBezTo>
                    <a:pt x="87" y="56"/>
                    <a:pt x="102" y="76"/>
                    <a:pt x="87" y="96"/>
                  </a:cubicBezTo>
                  <a:cubicBezTo>
                    <a:pt x="85" y="99"/>
                    <a:pt x="82" y="100"/>
                    <a:pt x="79" y="100"/>
                  </a:cubicBezTo>
                  <a:close/>
                  <a:moveTo>
                    <a:pt x="10" y="6"/>
                  </a:moveTo>
                  <a:cubicBezTo>
                    <a:pt x="9" y="6"/>
                    <a:pt x="8" y="6"/>
                    <a:pt x="8" y="7"/>
                  </a:cubicBezTo>
                  <a:cubicBezTo>
                    <a:pt x="6" y="8"/>
                    <a:pt x="6" y="10"/>
                    <a:pt x="6" y="12"/>
                  </a:cubicBezTo>
                  <a:cubicBezTo>
                    <a:pt x="6" y="13"/>
                    <a:pt x="7" y="15"/>
                    <a:pt x="9" y="15"/>
                  </a:cubicBezTo>
                  <a:cubicBezTo>
                    <a:pt x="24" y="20"/>
                    <a:pt x="38" y="28"/>
                    <a:pt x="51" y="4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65" y="52"/>
                    <a:pt x="87" y="72"/>
                    <a:pt x="74" y="88"/>
                  </a:cubicBezTo>
                  <a:cubicBezTo>
                    <a:pt x="74" y="90"/>
                    <a:pt x="73" y="91"/>
                    <a:pt x="74" y="92"/>
                  </a:cubicBezTo>
                  <a:cubicBezTo>
                    <a:pt x="74" y="93"/>
                    <a:pt x="76" y="95"/>
                    <a:pt x="78" y="95"/>
                  </a:cubicBezTo>
                  <a:cubicBezTo>
                    <a:pt x="79" y="95"/>
                    <a:pt x="81" y="95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95" y="76"/>
                    <a:pt x="83" y="59"/>
                    <a:pt x="69" y="44"/>
                  </a:cubicBezTo>
                  <a:cubicBezTo>
                    <a:pt x="51" y="25"/>
                    <a:pt x="32" y="13"/>
                    <a:pt x="12" y="6"/>
                  </a:cubicBezTo>
                  <a:cubicBezTo>
                    <a:pt x="11" y="6"/>
                    <a:pt x="11" y="6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4264" y="1247"/>
              <a:ext cx="114" cy="92"/>
            </a:xfrm>
            <a:custGeom>
              <a:avLst/>
              <a:gdLst>
                <a:gd name="T0" fmla="*/ 19 w 81"/>
                <a:gd name="T1" fmla="*/ 21 h 65"/>
                <a:gd name="T2" fmla="*/ 36 w 81"/>
                <a:gd name="T3" fmla="*/ 23 h 65"/>
                <a:gd name="T4" fmla="*/ 48 w 81"/>
                <a:gd name="T5" fmla="*/ 32 h 65"/>
                <a:gd name="T6" fmla="*/ 64 w 81"/>
                <a:gd name="T7" fmla="*/ 56 h 65"/>
                <a:gd name="T8" fmla="*/ 79 w 81"/>
                <a:gd name="T9" fmla="*/ 52 h 65"/>
                <a:gd name="T10" fmla="*/ 38 w 81"/>
                <a:gd name="T11" fmla="*/ 7 h 65"/>
                <a:gd name="T12" fmla="*/ 5 w 81"/>
                <a:gd name="T13" fmla="*/ 25 h 65"/>
                <a:gd name="T14" fmla="*/ 19 w 81"/>
                <a:gd name="T15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65">
                  <a:moveTo>
                    <a:pt x="19" y="21"/>
                  </a:moveTo>
                  <a:cubicBezTo>
                    <a:pt x="17" y="13"/>
                    <a:pt x="35" y="22"/>
                    <a:pt x="36" y="23"/>
                  </a:cubicBezTo>
                  <a:cubicBezTo>
                    <a:pt x="40" y="26"/>
                    <a:pt x="44" y="29"/>
                    <a:pt x="48" y="32"/>
                  </a:cubicBezTo>
                  <a:cubicBezTo>
                    <a:pt x="55" y="38"/>
                    <a:pt x="62" y="45"/>
                    <a:pt x="64" y="56"/>
                  </a:cubicBezTo>
                  <a:cubicBezTo>
                    <a:pt x="66" y="65"/>
                    <a:pt x="81" y="61"/>
                    <a:pt x="79" y="52"/>
                  </a:cubicBezTo>
                  <a:cubicBezTo>
                    <a:pt x="74" y="32"/>
                    <a:pt x="55" y="15"/>
                    <a:pt x="38" y="7"/>
                  </a:cubicBezTo>
                  <a:cubicBezTo>
                    <a:pt x="23" y="0"/>
                    <a:pt x="0" y="5"/>
                    <a:pt x="5" y="25"/>
                  </a:cubicBezTo>
                  <a:cubicBezTo>
                    <a:pt x="7" y="34"/>
                    <a:pt x="21" y="30"/>
                    <a:pt x="19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89"/>
            <p:cNvSpPr>
              <a:spLocks noEditPoints="1"/>
            </p:cNvSpPr>
            <p:nvPr/>
          </p:nvSpPr>
          <p:spPr bwMode="auto">
            <a:xfrm>
              <a:off x="4264" y="1246"/>
              <a:ext cx="117" cy="91"/>
            </a:xfrm>
            <a:custGeom>
              <a:avLst/>
              <a:gdLst>
                <a:gd name="T0" fmla="*/ 71 w 83"/>
                <a:gd name="T1" fmla="*/ 65 h 65"/>
                <a:gd name="T2" fmla="*/ 61 w 83"/>
                <a:gd name="T3" fmla="*/ 57 h 65"/>
                <a:gd name="T4" fmla="*/ 46 w 83"/>
                <a:gd name="T5" fmla="*/ 35 h 65"/>
                <a:gd name="T6" fmla="*/ 35 w 83"/>
                <a:gd name="T7" fmla="*/ 26 h 65"/>
                <a:gd name="T8" fmla="*/ 22 w 83"/>
                <a:gd name="T9" fmla="*/ 22 h 65"/>
                <a:gd name="T10" fmla="*/ 19 w 83"/>
                <a:gd name="T11" fmla="*/ 31 h 65"/>
                <a:gd name="T12" fmla="*/ 8 w 83"/>
                <a:gd name="T13" fmla="*/ 34 h 65"/>
                <a:gd name="T14" fmla="*/ 2 w 83"/>
                <a:gd name="T15" fmla="*/ 27 h 65"/>
                <a:gd name="T16" fmla="*/ 8 w 83"/>
                <a:gd name="T17" fmla="*/ 7 h 65"/>
                <a:gd name="T18" fmla="*/ 39 w 83"/>
                <a:gd name="T19" fmla="*/ 5 h 65"/>
                <a:gd name="T20" fmla="*/ 81 w 83"/>
                <a:gd name="T21" fmla="*/ 52 h 65"/>
                <a:gd name="T22" fmla="*/ 73 w 83"/>
                <a:gd name="T23" fmla="*/ 64 h 65"/>
                <a:gd name="T24" fmla="*/ 71 w 83"/>
                <a:gd name="T25" fmla="*/ 65 h 65"/>
                <a:gd name="T26" fmla="*/ 22 w 83"/>
                <a:gd name="T27" fmla="*/ 16 h 65"/>
                <a:gd name="T28" fmla="*/ 38 w 83"/>
                <a:gd name="T29" fmla="*/ 22 h 65"/>
                <a:gd name="T30" fmla="*/ 49 w 83"/>
                <a:gd name="T31" fmla="*/ 31 h 65"/>
                <a:gd name="T32" fmla="*/ 67 w 83"/>
                <a:gd name="T33" fmla="*/ 56 h 65"/>
                <a:gd name="T34" fmla="*/ 72 w 83"/>
                <a:gd name="T35" fmla="*/ 59 h 65"/>
                <a:gd name="T36" fmla="*/ 76 w 83"/>
                <a:gd name="T37" fmla="*/ 53 h 65"/>
                <a:gd name="T38" fmla="*/ 36 w 83"/>
                <a:gd name="T39" fmla="*/ 10 h 65"/>
                <a:gd name="T40" fmla="*/ 11 w 83"/>
                <a:gd name="T41" fmla="*/ 11 h 65"/>
                <a:gd name="T42" fmla="*/ 7 w 83"/>
                <a:gd name="T43" fmla="*/ 25 h 65"/>
                <a:gd name="T44" fmla="*/ 10 w 83"/>
                <a:gd name="T45" fmla="*/ 28 h 65"/>
                <a:gd name="T46" fmla="*/ 15 w 83"/>
                <a:gd name="T47" fmla="*/ 27 h 65"/>
                <a:gd name="T48" fmla="*/ 16 w 83"/>
                <a:gd name="T49" fmla="*/ 23 h 65"/>
                <a:gd name="T50" fmla="*/ 16 w 83"/>
                <a:gd name="T51" fmla="*/ 23 h 65"/>
                <a:gd name="T52" fmla="*/ 18 w 83"/>
                <a:gd name="T53" fmla="*/ 17 h 65"/>
                <a:gd name="T54" fmla="*/ 22 w 83"/>
                <a:gd name="T55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65">
                  <a:moveTo>
                    <a:pt x="71" y="65"/>
                  </a:moveTo>
                  <a:cubicBezTo>
                    <a:pt x="67" y="65"/>
                    <a:pt x="63" y="62"/>
                    <a:pt x="61" y="57"/>
                  </a:cubicBezTo>
                  <a:cubicBezTo>
                    <a:pt x="59" y="47"/>
                    <a:pt x="53" y="41"/>
                    <a:pt x="46" y="35"/>
                  </a:cubicBezTo>
                  <a:cubicBezTo>
                    <a:pt x="42" y="32"/>
                    <a:pt x="39" y="29"/>
                    <a:pt x="35" y="26"/>
                  </a:cubicBezTo>
                  <a:cubicBezTo>
                    <a:pt x="32" y="25"/>
                    <a:pt x="24" y="22"/>
                    <a:pt x="22" y="22"/>
                  </a:cubicBezTo>
                  <a:cubicBezTo>
                    <a:pt x="22" y="25"/>
                    <a:pt x="21" y="29"/>
                    <a:pt x="19" y="31"/>
                  </a:cubicBezTo>
                  <a:cubicBezTo>
                    <a:pt x="16" y="34"/>
                    <a:pt x="12" y="35"/>
                    <a:pt x="8" y="34"/>
                  </a:cubicBezTo>
                  <a:cubicBezTo>
                    <a:pt x="5" y="33"/>
                    <a:pt x="3" y="30"/>
                    <a:pt x="2" y="27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5" y="1"/>
                    <a:pt x="28" y="0"/>
                    <a:pt x="39" y="5"/>
                  </a:cubicBezTo>
                  <a:cubicBezTo>
                    <a:pt x="56" y="14"/>
                    <a:pt x="77" y="32"/>
                    <a:pt x="81" y="52"/>
                  </a:cubicBezTo>
                  <a:cubicBezTo>
                    <a:pt x="83" y="59"/>
                    <a:pt x="78" y="63"/>
                    <a:pt x="73" y="64"/>
                  </a:cubicBezTo>
                  <a:cubicBezTo>
                    <a:pt x="72" y="65"/>
                    <a:pt x="72" y="65"/>
                    <a:pt x="71" y="65"/>
                  </a:cubicBezTo>
                  <a:close/>
                  <a:moveTo>
                    <a:pt x="22" y="16"/>
                  </a:moveTo>
                  <a:cubicBezTo>
                    <a:pt x="28" y="16"/>
                    <a:pt x="38" y="22"/>
                    <a:pt x="38" y="22"/>
                  </a:cubicBezTo>
                  <a:cubicBezTo>
                    <a:pt x="42" y="24"/>
                    <a:pt x="46" y="28"/>
                    <a:pt x="49" y="31"/>
                  </a:cubicBezTo>
                  <a:cubicBezTo>
                    <a:pt x="57" y="37"/>
                    <a:pt x="64" y="45"/>
                    <a:pt x="67" y="56"/>
                  </a:cubicBezTo>
                  <a:cubicBezTo>
                    <a:pt x="68" y="60"/>
                    <a:pt x="71" y="59"/>
                    <a:pt x="72" y="59"/>
                  </a:cubicBezTo>
                  <a:cubicBezTo>
                    <a:pt x="74" y="59"/>
                    <a:pt x="77" y="57"/>
                    <a:pt x="76" y="53"/>
                  </a:cubicBezTo>
                  <a:cubicBezTo>
                    <a:pt x="71" y="35"/>
                    <a:pt x="53" y="18"/>
                    <a:pt x="36" y="10"/>
                  </a:cubicBezTo>
                  <a:cubicBezTo>
                    <a:pt x="28" y="6"/>
                    <a:pt x="17" y="7"/>
                    <a:pt x="11" y="11"/>
                  </a:cubicBezTo>
                  <a:cubicBezTo>
                    <a:pt x="7" y="15"/>
                    <a:pt x="6" y="19"/>
                    <a:pt x="7" y="25"/>
                  </a:cubicBezTo>
                  <a:cubicBezTo>
                    <a:pt x="8" y="27"/>
                    <a:pt x="8" y="28"/>
                    <a:pt x="10" y="28"/>
                  </a:cubicBezTo>
                  <a:cubicBezTo>
                    <a:pt x="11" y="29"/>
                    <a:pt x="13" y="28"/>
                    <a:pt x="15" y="27"/>
                  </a:cubicBezTo>
                  <a:cubicBezTo>
                    <a:pt x="16" y="26"/>
                    <a:pt x="17" y="25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19"/>
                    <a:pt x="17" y="18"/>
                    <a:pt x="18" y="17"/>
                  </a:cubicBezTo>
                  <a:cubicBezTo>
                    <a:pt x="19" y="17"/>
                    <a:pt x="20" y="16"/>
                    <a:pt x="22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0"/>
            <p:cNvSpPr>
              <a:spLocks/>
            </p:cNvSpPr>
            <p:nvPr/>
          </p:nvSpPr>
          <p:spPr bwMode="auto">
            <a:xfrm>
              <a:off x="3659" y="1961"/>
              <a:ext cx="71" cy="330"/>
            </a:xfrm>
            <a:custGeom>
              <a:avLst/>
              <a:gdLst>
                <a:gd name="T0" fmla="*/ 31 w 51"/>
                <a:gd name="T1" fmla="*/ 9 h 235"/>
                <a:gd name="T2" fmla="*/ 4 w 51"/>
                <a:gd name="T3" fmla="*/ 139 h 235"/>
                <a:gd name="T4" fmla="*/ 33 w 51"/>
                <a:gd name="T5" fmla="*/ 226 h 235"/>
                <a:gd name="T6" fmla="*/ 46 w 51"/>
                <a:gd name="T7" fmla="*/ 219 h 235"/>
                <a:gd name="T8" fmla="*/ 21 w 51"/>
                <a:gd name="T9" fmla="*/ 130 h 235"/>
                <a:gd name="T10" fmla="*/ 35 w 51"/>
                <a:gd name="T11" fmla="*/ 90 h 235"/>
                <a:gd name="T12" fmla="*/ 46 w 51"/>
                <a:gd name="T13" fmla="*/ 9 h 235"/>
                <a:gd name="T14" fmla="*/ 31 w 51"/>
                <a:gd name="T15" fmla="*/ 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35">
                  <a:moveTo>
                    <a:pt x="31" y="9"/>
                  </a:moveTo>
                  <a:cubicBezTo>
                    <a:pt x="35" y="59"/>
                    <a:pt x="11" y="93"/>
                    <a:pt x="4" y="139"/>
                  </a:cubicBezTo>
                  <a:cubicBezTo>
                    <a:pt x="0" y="172"/>
                    <a:pt x="18" y="198"/>
                    <a:pt x="33" y="226"/>
                  </a:cubicBezTo>
                  <a:cubicBezTo>
                    <a:pt x="38" y="235"/>
                    <a:pt x="51" y="227"/>
                    <a:pt x="46" y="219"/>
                  </a:cubicBezTo>
                  <a:cubicBezTo>
                    <a:pt x="30" y="189"/>
                    <a:pt x="14" y="166"/>
                    <a:pt x="21" y="130"/>
                  </a:cubicBezTo>
                  <a:cubicBezTo>
                    <a:pt x="24" y="116"/>
                    <a:pt x="31" y="103"/>
                    <a:pt x="35" y="90"/>
                  </a:cubicBezTo>
                  <a:cubicBezTo>
                    <a:pt x="45" y="63"/>
                    <a:pt x="48" y="38"/>
                    <a:pt x="46" y="9"/>
                  </a:cubicBezTo>
                  <a:cubicBezTo>
                    <a:pt x="45" y="0"/>
                    <a:pt x="30" y="0"/>
                    <a:pt x="31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1"/>
            <p:cNvSpPr>
              <a:spLocks noEditPoints="1"/>
            </p:cNvSpPr>
            <p:nvPr/>
          </p:nvSpPr>
          <p:spPr bwMode="auto">
            <a:xfrm>
              <a:off x="3655" y="1960"/>
              <a:ext cx="75" cy="328"/>
            </a:xfrm>
            <a:custGeom>
              <a:avLst/>
              <a:gdLst>
                <a:gd name="T0" fmla="*/ 42 w 54"/>
                <a:gd name="T1" fmla="*/ 234 h 234"/>
                <a:gd name="T2" fmla="*/ 42 w 54"/>
                <a:gd name="T3" fmla="*/ 234 h 234"/>
                <a:gd name="T4" fmla="*/ 34 w 54"/>
                <a:gd name="T5" fmla="*/ 229 h 234"/>
                <a:gd name="T6" fmla="*/ 28 w 54"/>
                <a:gd name="T7" fmla="*/ 217 h 234"/>
                <a:gd name="T8" fmla="*/ 4 w 54"/>
                <a:gd name="T9" fmla="*/ 139 h 234"/>
                <a:gd name="T10" fmla="*/ 18 w 54"/>
                <a:gd name="T11" fmla="*/ 88 h 234"/>
                <a:gd name="T12" fmla="*/ 31 w 54"/>
                <a:gd name="T13" fmla="*/ 11 h 234"/>
                <a:gd name="T14" fmla="*/ 31 w 54"/>
                <a:gd name="T15" fmla="*/ 11 h 234"/>
                <a:gd name="T16" fmla="*/ 39 w 54"/>
                <a:gd name="T17" fmla="*/ 1 h 234"/>
                <a:gd name="T18" fmla="*/ 51 w 54"/>
                <a:gd name="T19" fmla="*/ 10 h 234"/>
                <a:gd name="T20" fmla="*/ 41 w 54"/>
                <a:gd name="T21" fmla="*/ 92 h 234"/>
                <a:gd name="T22" fmla="*/ 36 w 54"/>
                <a:gd name="T23" fmla="*/ 107 h 234"/>
                <a:gd name="T24" fmla="*/ 27 w 54"/>
                <a:gd name="T25" fmla="*/ 131 h 234"/>
                <a:gd name="T26" fmla="*/ 46 w 54"/>
                <a:gd name="T27" fmla="*/ 208 h 234"/>
                <a:gd name="T28" fmla="*/ 52 w 54"/>
                <a:gd name="T29" fmla="*/ 218 h 234"/>
                <a:gd name="T30" fmla="*/ 51 w 54"/>
                <a:gd name="T31" fmla="*/ 228 h 234"/>
                <a:gd name="T32" fmla="*/ 42 w 54"/>
                <a:gd name="T33" fmla="*/ 234 h 234"/>
                <a:gd name="T34" fmla="*/ 36 w 54"/>
                <a:gd name="T35" fmla="*/ 10 h 234"/>
                <a:gd name="T36" fmla="*/ 23 w 54"/>
                <a:gd name="T37" fmla="*/ 90 h 234"/>
                <a:gd name="T38" fmla="*/ 10 w 54"/>
                <a:gd name="T39" fmla="*/ 140 h 234"/>
                <a:gd name="T40" fmla="*/ 33 w 54"/>
                <a:gd name="T41" fmla="*/ 215 h 234"/>
                <a:gd name="T42" fmla="*/ 39 w 54"/>
                <a:gd name="T43" fmla="*/ 226 h 234"/>
                <a:gd name="T44" fmla="*/ 42 w 54"/>
                <a:gd name="T45" fmla="*/ 228 h 234"/>
                <a:gd name="T46" fmla="*/ 47 w 54"/>
                <a:gd name="T47" fmla="*/ 225 h 234"/>
                <a:gd name="T48" fmla="*/ 47 w 54"/>
                <a:gd name="T49" fmla="*/ 221 h 234"/>
                <a:gd name="T50" fmla="*/ 41 w 54"/>
                <a:gd name="T51" fmla="*/ 211 h 234"/>
                <a:gd name="T52" fmla="*/ 22 w 54"/>
                <a:gd name="T53" fmla="*/ 130 h 234"/>
                <a:gd name="T54" fmla="*/ 30 w 54"/>
                <a:gd name="T55" fmla="*/ 104 h 234"/>
                <a:gd name="T56" fmla="*/ 36 w 54"/>
                <a:gd name="T57" fmla="*/ 90 h 234"/>
                <a:gd name="T58" fmla="*/ 46 w 54"/>
                <a:gd name="T59" fmla="*/ 11 h 234"/>
                <a:gd name="T60" fmla="*/ 40 w 54"/>
                <a:gd name="T61" fmla="*/ 6 h 234"/>
                <a:gd name="T62" fmla="*/ 36 w 54"/>
                <a:gd name="T63" fmla="*/ 1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234">
                  <a:moveTo>
                    <a:pt x="42" y="234"/>
                  </a:moveTo>
                  <a:cubicBezTo>
                    <a:pt x="42" y="234"/>
                    <a:pt x="42" y="234"/>
                    <a:pt x="42" y="234"/>
                  </a:cubicBezTo>
                  <a:cubicBezTo>
                    <a:pt x="39" y="234"/>
                    <a:pt x="36" y="232"/>
                    <a:pt x="34" y="229"/>
                  </a:cubicBezTo>
                  <a:cubicBezTo>
                    <a:pt x="32" y="225"/>
                    <a:pt x="30" y="221"/>
                    <a:pt x="28" y="217"/>
                  </a:cubicBezTo>
                  <a:cubicBezTo>
                    <a:pt x="14" y="193"/>
                    <a:pt x="0" y="169"/>
                    <a:pt x="4" y="139"/>
                  </a:cubicBezTo>
                  <a:cubicBezTo>
                    <a:pt x="7" y="121"/>
                    <a:pt x="12" y="104"/>
                    <a:pt x="18" y="88"/>
                  </a:cubicBezTo>
                  <a:cubicBezTo>
                    <a:pt x="26" y="63"/>
                    <a:pt x="34" y="40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5"/>
                    <a:pt x="34" y="1"/>
                    <a:pt x="39" y="1"/>
                  </a:cubicBezTo>
                  <a:cubicBezTo>
                    <a:pt x="45" y="0"/>
                    <a:pt x="51" y="4"/>
                    <a:pt x="51" y="10"/>
                  </a:cubicBezTo>
                  <a:cubicBezTo>
                    <a:pt x="54" y="39"/>
                    <a:pt x="51" y="64"/>
                    <a:pt x="41" y="92"/>
                  </a:cubicBezTo>
                  <a:cubicBezTo>
                    <a:pt x="39" y="97"/>
                    <a:pt x="37" y="102"/>
                    <a:pt x="36" y="107"/>
                  </a:cubicBezTo>
                  <a:cubicBezTo>
                    <a:pt x="32" y="115"/>
                    <a:pt x="29" y="123"/>
                    <a:pt x="27" y="131"/>
                  </a:cubicBezTo>
                  <a:cubicBezTo>
                    <a:pt x="21" y="162"/>
                    <a:pt x="32" y="183"/>
                    <a:pt x="46" y="208"/>
                  </a:cubicBezTo>
                  <a:cubicBezTo>
                    <a:pt x="48" y="211"/>
                    <a:pt x="50" y="215"/>
                    <a:pt x="52" y="218"/>
                  </a:cubicBezTo>
                  <a:cubicBezTo>
                    <a:pt x="53" y="222"/>
                    <a:pt x="53" y="225"/>
                    <a:pt x="51" y="228"/>
                  </a:cubicBezTo>
                  <a:cubicBezTo>
                    <a:pt x="49" y="232"/>
                    <a:pt x="46" y="234"/>
                    <a:pt x="42" y="234"/>
                  </a:cubicBezTo>
                  <a:close/>
                  <a:moveTo>
                    <a:pt x="36" y="10"/>
                  </a:moveTo>
                  <a:cubicBezTo>
                    <a:pt x="39" y="40"/>
                    <a:pt x="31" y="66"/>
                    <a:pt x="23" y="90"/>
                  </a:cubicBezTo>
                  <a:cubicBezTo>
                    <a:pt x="18" y="106"/>
                    <a:pt x="12" y="122"/>
                    <a:pt x="10" y="140"/>
                  </a:cubicBezTo>
                  <a:cubicBezTo>
                    <a:pt x="6" y="168"/>
                    <a:pt x="19" y="191"/>
                    <a:pt x="33" y="215"/>
                  </a:cubicBezTo>
                  <a:cubicBezTo>
                    <a:pt x="35" y="218"/>
                    <a:pt x="37" y="222"/>
                    <a:pt x="39" y="226"/>
                  </a:cubicBezTo>
                  <a:cubicBezTo>
                    <a:pt x="40" y="227"/>
                    <a:pt x="41" y="228"/>
                    <a:pt x="42" y="228"/>
                  </a:cubicBezTo>
                  <a:cubicBezTo>
                    <a:pt x="44" y="228"/>
                    <a:pt x="46" y="227"/>
                    <a:pt x="47" y="225"/>
                  </a:cubicBezTo>
                  <a:cubicBezTo>
                    <a:pt x="47" y="225"/>
                    <a:pt x="48" y="223"/>
                    <a:pt x="47" y="221"/>
                  </a:cubicBezTo>
                  <a:cubicBezTo>
                    <a:pt x="45" y="218"/>
                    <a:pt x="43" y="214"/>
                    <a:pt x="41" y="211"/>
                  </a:cubicBezTo>
                  <a:cubicBezTo>
                    <a:pt x="27" y="185"/>
                    <a:pt x="15" y="163"/>
                    <a:pt x="22" y="130"/>
                  </a:cubicBezTo>
                  <a:cubicBezTo>
                    <a:pt x="24" y="121"/>
                    <a:pt x="27" y="113"/>
                    <a:pt x="30" y="104"/>
                  </a:cubicBezTo>
                  <a:cubicBezTo>
                    <a:pt x="32" y="100"/>
                    <a:pt x="34" y="95"/>
                    <a:pt x="36" y="90"/>
                  </a:cubicBezTo>
                  <a:cubicBezTo>
                    <a:pt x="45" y="63"/>
                    <a:pt x="48" y="38"/>
                    <a:pt x="46" y="11"/>
                  </a:cubicBezTo>
                  <a:cubicBezTo>
                    <a:pt x="45" y="7"/>
                    <a:pt x="42" y="6"/>
                    <a:pt x="40" y="6"/>
                  </a:cubicBezTo>
                  <a:cubicBezTo>
                    <a:pt x="39" y="6"/>
                    <a:pt x="36" y="7"/>
                    <a:pt x="36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2"/>
            <p:cNvSpPr>
              <a:spLocks/>
            </p:cNvSpPr>
            <p:nvPr/>
          </p:nvSpPr>
          <p:spPr bwMode="auto">
            <a:xfrm>
              <a:off x="3775" y="1946"/>
              <a:ext cx="87" cy="115"/>
            </a:xfrm>
            <a:custGeom>
              <a:avLst/>
              <a:gdLst>
                <a:gd name="T0" fmla="*/ 4 w 62"/>
                <a:gd name="T1" fmla="*/ 12 h 82"/>
                <a:gd name="T2" fmla="*/ 45 w 62"/>
                <a:gd name="T3" fmla="*/ 75 h 82"/>
                <a:gd name="T4" fmla="*/ 55 w 62"/>
                <a:gd name="T5" fmla="*/ 65 h 82"/>
                <a:gd name="T6" fmla="*/ 18 w 62"/>
                <a:gd name="T7" fmla="*/ 8 h 82"/>
                <a:gd name="T8" fmla="*/ 4 w 62"/>
                <a:gd name="T9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2">
                  <a:moveTo>
                    <a:pt x="4" y="12"/>
                  </a:moveTo>
                  <a:cubicBezTo>
                    <a:pt x="13" y="36"/>
                    <a:pt x="27" y="58"/>
                    <a:pt x="45" y="75"/>
                  </a:cubicBezTo>
                  <a:cubicBezTo>
                    <a:pt x="52" y="82"/>
                    <a:pt x="62" y="72"/>
                    <a:pt x="55" y="65"/>
                  </a:cubicBezTo>
                  <a:cubicBezTo>
                    <a:pt x="39" y="49"/>
                    <a:pt x="26" y="30"/>
                    <a:pt x="18" y="8"/>
                  </a:cubicBezTo>
                  <a:cubicBezTo>
                    <a:pt x="15" y="0"/>
                    <a:pt x="0" y="3"/>
                    <a:pt x="4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3774" y="1944"/>
              <a:ext cx="88" cy="114"/>
            </a:xfrm>
            <a:custGeom>
              <a:avLst/>
              <a:gdLst>
                <a:gd name="T0" fmla="*/ 51 w 63"/>
                <a:gd name="T1" fmla="*/ 81 h 81"/>
                <a:gd name="T2" fmla="*/ 44 w 63"/>
                <a:gd name="T3" fmla="*/ 78 h 81"/>
                <a:gd name="T4" fmla="*/ 2 w 63"/>
                <a:gd name="T5" fmla="*/ 14 h 81"/>
                <a:gd name="T6" fmla="*/ 2 w 63"/>
                <a:gd name="T7" fmla="*/ 14 h 81"/>
                <a:gd name="T8" fmla="*/ 8 w 63"/>
                <a:gd name="T9" fmla="*/ 2 h 81"/>
                <a:gd name="T10" fmla="*/ 22 w 63"/>
                <a:gd name="T11" fmla="*/ 8 h 81"/>
                <a:gd name="T12" fmla="*/ 58 w 63"/>
                <a:gd name="T13" fmla="*/ 64 h 81"/>
                <a:gd name="T14" fmla="*/ 58 w 63"/>
                <a:gd name="T15" fmla="*/ 78 h 81"/>
                <a:gd name="T16" fmla="*/ 51 w 63"/>
                <a:gd name="T17" fmla="*/ 81 h 81"/>
                <a:gd name="T18" fmla="*/ 12 w 63"/>
                <a:gd name="T19" fmla="*/ 7 h 81"/>
                <a:gd name="T20" fmla="*/ 10 w 63"/>
                <a:gd name="T21" fmla="*/ 8 h 81"/>
                <a:gd name="T22" fmla="*/ 7 w 63"/>
                <a:gd name="T23" fmla="*/ 12 h 81"/>
                <a:gd name="T24" fmla="*/ 7 w 63"/>
                <a:gd name="T25" fmla="*/ 12 h 81"/>
                <a:gd name="T26" fmla="*/ 48 w 63"/>
                <a:gd name="T27" fmla="*/ 74 h 81"/>
                <a:gd name="T28" fmla="*/ 54 w 63"/>
                <a:gd name="T29" fmla="*/ 74 h 81"/>
                <a:gd name="T30" fmla="*/ 55 w 63"/>
                <a:gd name="T31" fmla="*/ 68 h 81"/>
                <a:gd name="T32" fmla="*/ 16 w 63"/>
                <a:gd name="T33" fmla="*/ 10 h 81"/>
                <a:gd name="T34" fmla="*/ 12 w 63"/>
                <a:gd name="T35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81">
                  <a:moveTo>
                    <a:pt x="51" y="81"/>
                  </a:moveTo>
                  <a:cubicBezTo>
                    <a:pt x="49" y="81"/>
                    <a:pt x="46" y="80"/>
                    <a:pt x="44" y="78"/>
                  </a:cubicBezTo>
                  <a:cubicBezTo>
                    <a:pt x="26" y="61"/>
                    <a:pt x="11" y="39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9"/>
                    <a:pt x="2" y="4"/>
                    <a:pt x="8" y="2"/>
                  </a:cubicBezTo>
                  <a:cubicBezTo>
                    <a:pt x="13" y="0"/>
                    <a:pt x="19" y="2"/>
                    <a:pt x="22" y="8"/>
                  </a:cubicBezTo>
                  <a:cubicBezTo>
                    <a:pt x="30" y="29"/>
                    <a:pt x="42" y="48"/>
                    <a:pt x="58" y="64"/>
                  </a:cubicBezTo>
                  <a:cubicBezTo>
                    <a:pt x="63" y="68"/>
                    <a:pt x="62" y="74"/>
                    <a:pt x="58" y="78"/>
                  </a:cubicBezTo>
                  <a:cubicBezTo>
                    <a:pt x="56" y="80"/>
                    <a:pt x="54" y="81"/>
                    <a:pt x="51" y="81"/>
                  </a:cubicBezTo>
                  <a:close/>
                  <a:moveTo>
                    <a:pt x="12" y="7"/>
                  </a:moveTo>
                  <a:cubicBezTo>
                    <a:pt x="11" y="7"/>
                    <a:pt x="10" y="7"/>
                    <a:pt x="10" y="8"/>
                  </a:cubicBezTo>
                  <a:cubicBezTo>
                    <a:pt x="8" y="8"/>
                    <a:pt x="6" y="9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6" y="36"/>
                    <a:pt x="30" y="57"/>
                    <a:pt x="48" y="74"/>
                  </a:cubicBezTo>
                  <a:cubicBezTo>
                    <a:pt x="51" y="77"/>
                    <a:pt x="53" y="75"/>
                    <a:pt x="54" y="74"/>
                  </a:cubicBezTo>
                  <a:cubicBezTo>
                    <a:pt x="56" y="73"/>
                    <a:pt x="57" y="70"/>
                    <a:pt x="55" y="68"/>
                  </a:cubicBezTo>
                  <a:cubicBezTo>
                    <a:pt x="37" y="51"/>
                    <a:pt x="25" y="32"/>
                    <a:pt x="16" y="10"/>
                  </a:cubicBezTo>
                  <a:cubicBezTo>
                    <a:pt x="16" y="8"/>
                    <a:pt x="13" y="7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94"/>
            <p:cNvSpPr>
              <a:spLocks/>
            </p:cNvSpPr>
            <p:nvPr/>
          </p:nvSpPr>
          <p:spPr bwMode="auto">
            <a:xfrm>
              <a:off x="4538" y="1042"/>
              <a:ext cx="146" cy="444"/>
            </a:xfrm>
            <a:custGeom>
              <a:avLst/>
              <a:gdLst>
                <a:gd name="T0" fmla="*/ 88 w 104"/>
                <a:gd name="T1" fmla="*/ 9 h 316"/>
                <a:gd name="T2" fmla="*/ 24 w 104"/>
                <a:gd name="T3" fmla="*/ 200 h 316"/>
                <a:gd name="T4" fmla="*/ 20 w 104"/>
                <a:gd name="T5" fmla="*/ 308 h 316"/>
                <a:gd name="T6" fmla="*/ 33 w 104"/>
                <a:gd name="T7" fmla="*/ 301 h 316"/>
                <a:gd name="T8" fmla="*/ 54 w 104"/>
                <a:gd name="T9" fmla="*/ 153 h 316"/>
                <a:gd name="T10" fmla="*/ 103 w 104"/>
                <a:gd name="T11" fmla="*/ 9 h 316"/>
                <a:gd name="T12" fmla="*/ 88 w 104"/>
                <a:gd name="T13" fmla="*/ 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316">
                  <a:moveTo>
                    <a:pt x="88" y="9"/>
                  </a:moveTo>
                  <a:cubicBezTo>
                    <a:pt x="81" y="73"/>
                    <a:pt x="41" y="137"/>
                    <a:pt x="24" y="200"/>
                  </a:cubicBezTo>
                  <a:cubicBezTo>
                    <a:pt x="15" y="231"/>
                    <a:pt x="0" y="278"/>
                    <a:pt x="20" y="308"/>
                  </a:cubicBezTo>
                  <a:cubicBezTo>
                    <a:pt x="26" y="316"/>
                    <a:pt x="39" y="309"/>
                    <a:pt x="33" y="301"/>
                  </a:cubicBezTo>
                  <a:cubicBezTo>
                    <a:pt x="8" y="264"/>
                    <a:pt x="41" y="191"/>
                    <a:pt x="54" y="153"/>
                  </a:cubicBezTo>
                  <a:cubicBezTo>
                    <a:pt x="71" y="105"/>
                    <a:pt x="97" y="61"/>
                    <a:pt x="103" y="9"/>
                  </a:cubicBezTo>
                  <a:cubicBezTo>
                    <a:pt x="104" y="0"/>
                    <a:pt x="89" y="0"/>
                    <a:pt x="88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95"/>
            <p:cNvSpPr>
              <a:spLocks noEditPoints="1"/>
            </p:cNvSpPr>
            <p:nvPr/>
          </p:nvSpPr>
          <p:spPr bwMode="auto">
            <a:xfrm>
              <a:off x="4535" y="1041"/>
              <a:ext cx="153" cy="442"/>
            </a:xfrm>
            <a:custGeom>
              <a:avLst/>
              <a:gdLst>
                <a:gd name="T0" fmla="*/ 29 w 109"/>
                <a:gd name="T1" fmla="*/ 315 h 315"/>
                <a:gd name="T2" fmla="*/ 20 w 109"/>
                <a:gd name="T3" fmla="*/ 311 h 315"/>
                <a:gd name="T4" fmla="*/ 21 w 109"/>
                <a:gd name="T5" fmla="*/ 206 h 315"/>
                <a:gd name="T6" fmla="*/ 23 w 109"/>
                <a:gd name="T7" fmla="*/ 200 h 315"/>
                <a:gd name="T8" fmla="*/ 51 w 109"/>
                <a:gd name="T9" fmla="*/ 123 h 315"/>
                <a:gd name="T10" fmla="*/ 87 w 109"/>
                <a:gd name="T11" fmla="*/ 10 h 315"/>
                <a:gd name="T12" fmla="*/ 87 w 109"/>
                <a:gd name="T13" fmla="*/ 10 h 315"/>
                <a:gd name="T14" fmla="*/ 100 w 109"/>
                <a:gd name="T15" fmla="*/ 1 h 315"/>
                <a:gd name="T16" fmla="*/ 108 w 109"/>
                <a:gd name="T17" fmla="*/ 11 h 315"/>
                <a:gd name="T18" fmla="*/ 77 w 109"/>
                <a:gd name="T19" fmla="*/ 110 h 315"/>
                <a:gd name="T20" fmla="*/ 59 w 109"/>
                <a:gd name="T21" fmla="*/ 155 h 315"/>
                <a:gd name="T22" fmla="*/ 53 w 109"/>
                <a:gd name="T23" fmla="*/ 172 h 315"/>
                <a:gd name="T24" fmla="*/ 38 w 109"/>
                <a:gd name="T25" fmla="*/ 300 h 315"/>
                <a:gd name="T26" fmla="*/ 35 w 109"/>
                <a:gd name="T27" fmla="*/ 313 h 315"/>
                <a:gd name="T28" fmla="*/ 29 w 109"/>
                <a:gd name="T29" fmla="*/ 315 h 315"/>
                <a:gd name="T30" fmla="*/ 99 w 109"/>
                <a:gd name="T31" fmla="*/ 6 h 315"/>
                <a:gd name="T32" fmla="*/ 93 w 109"/>
                <a:gd name="T33" fmla="*/ 11 h 315"/>
                <a:gd name="T34" fmla="*/ 93 w 109"/>
                <a:gd name="T35" fmla="*/ 11 h 315"/>
                <a:gd name="T36" fmla="*/ 57 w 109"/>
                <a:gd name="T37" fmla="*/ 126 h 315"/>
                <a:gd name="T38" fmla="*/ 28 w 109"/>
                <a:gd name="T39" fmla="*/ 202 h 315"/>
                <a:gd name="T40" fmla="*/ 27 w 109"/>
                <a:gd name="T41" fmla="*/ 208 h 315"/>
                <a:gd name="T42" fmla="*/ 25 w 109"/>
                <a:gd name="T43" fmla="*/ 308 h 315"/>
                <a:gd name="T44" fmla="*/ 32 w 109"/>
                <a:gd name="T45" fmla="*/ 309 h 315"/>
                <a:gd name="T46" fmla="*/ 33 w 109"/>
                <a:gd name="T47" fmla="*/ 303 h 315"/>
                <a:gd name="T48" fmla="*/ 48 w 109"/>
                <a:gd name="T49" fmla="*/ 170 h 315"/>
                <a:gd name="T50" fmla="*/ 54 w 109"/>
                <a:gd name="T51" fmla="*/ 154 h 315"/>
                <a:gd name="T52" fmla="*/ 72 w 109"/>
                <a:gd name="T53" fmla="*/ 108 h 315"/>
                <a:gd name="T54" fmla="*/ 102 w 109"/>
                <a:gd name="T55" fmla="*/ 10 h 315"/>
                <a:gd name="T56" fmla="*/ 99 w 109"/>
                <a:gd name="T57" fmla="*/ 6 h 315"/>
                <a:gd name="T58" fmla="*/ 99 w 109"/>
                <a:gd name="T59" fmla="*/ 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315">
                  <a:moveTo>
                    <a:pt x="29" y="315"/>
                  </a:moveTo>
                  <a:cubicBezTo>
                    <a:pt x="26" y="315"/>
                    <a:pt x="22" y="314"/>
                    <a:pt x="20" y="311"/>
                  </a:cubicBezTo>
                  <a:cubicBezTo>
                    <a:pt x="0" y="282"/>
                    <a:pt x="12" y="238"/>
                    <a:pt x="21" y="206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30" y="175"/>
                    <a:pt x="41" y="149"/>
                    <a:pt x="51" y="123"/>
                  </a:cubicBezTo>
                  <a:cubicBezTo>
                    <a:pt x="67" y="86"/>
                    <a:pt x="83" y="48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8" y="3"/>
                    <a:pt x="94" y="0"/>
                    <a:pt x="100" y="1"/>
                  </a:cubicBezTo>
                  <a:cubicBezTo>
                    <a:pt x="105" y="1"/>
                    <a:pt x="109" y="5"/>
                    <a:pt x="108" y="11"/>
                  </a:cubicBezTo>
                  <a:cubicBezTo>
                    <a:pt x="104" y="46"/>
                    <a:pt x="90" y="78"/>
                    <a:pt x="77" y="110"/>
                  </a:cubicBezTo>
                  <a:cubicBezTo>
                    <a:pt x="71" y="125"/>
                    <a:pt x="64" y="140"/>
                    <a:pt x="59" y="155"/>
                  </a:cubicBezTo>
                  <a:cubicBezTo>
                    <a:pt x="57" y="160"/>
                    <a:pt x="55" y="166"/>
                    <a:pt x="53" y="172"/>
                  </a:cubicBezTo>
                  <a:cubicBezTo>
                    <a:pt x="38" y="211"/>
                    <a:pt x="16" y="269"/>
                    <a:pt x="38" y="300"/>
                  </a:cubicBezTo>
                  <a:cubicBezTo>
                    <a:pt x="41" y="305"/>
                    <a:pt x="40" y="310"/>
                    <a:pt x="35" y="313"/>
                  </a:cubicBezTo>
                  <a:cubicBezTo>
                    <a:pt x="33" y="315"/>
                    <a:pt x="31" y="315"/>
                    <a:pt x="29" y="315"/>
                  </a:cubicBezTo>
                  <a:close/>
                  <a:moveTo>
                    <a:pt x="99" y="6"/>
                  </a:moveTo>
                  <a:cubicBezTo>
                    <a:pt x="96" y="6"/>
                    <a:pt x="93" y="7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88" y="49"/>
                    <a:pt x="72" y="88"/>
                    <a:pt x="57" y="126"/>
                  </a:cubicBezTo>
                  <a:cubicBezTo>
                    <a:pt x="46" y="151"/>
                    <a:pt x="35" y="176"/>
                    <a:pt x="28" y="202"/>
                  </a:cubicBezTo>
                  <a:cubicBezTo>
                    <a:pt x="27" y="208"/>
                    <a:pt x="27" y="208"/>
                    <a:pt x="27" y="208"/>
                  </a:cubicBezTo>
                  <a:cubicBezTo>
                    <a:pt x="18" y="239"/>
                    <a:pt x="6" y="281"/>
                    <a:pt x="25" y="308"/>
                  </a:cubicBezTo>
                  <a:cubicBezTo>
                    <a:pt x="27" y="311"/>
                    <a:pt x="30" y="310"/>
                    <a:pt x="32" y="309"/>
                  </a:cubicBezTo>
                  <a:cubicBezTo>
                    <a:pt x="33" y="308"/>
                    <a:pt x="35" y="306"/>
                    <a:pt x="33" y="303"/>
                  </a:cubicBezTo>
                  <a:cubicBezTo>
                    <a:pt x="10" y="270"/>
                    <a:pt x="33" y="210"/>
                    <a:pt x="48" y="170"/>
                  </a:cubicBezTo>
                  <a:cubicBezTo>
                    <a:pt x="50" y="164"/>
                    <a:pt x="52" y="158"/>
                    <a:pt x="54" y="154"/>
                  </a:cubicBezTo>
                  <a:cubicBezTo>
                    <a:pt x="59" y="138"/>
                    <a:pt x="65" y="123"/>
                    <a:pt x="72" y="108"/>
                  </a:cubicBezTo>
                  <a:cubicBezTo>
                    <a:pt x="85" y="77"/>
                    <a:pt x="98" y="44"/>
                    <a:pt x="102" y="10"/>
                  </a:cubicBezTo>
                  <a:cubicBezTo>
                    <a:pt x="103" y="7"/>
                    <a:pt x="101" y="6"/>
                    <a:pt x="99" y="6"/>
                  </a:cubicBezTo>
                  <a:cubicBezTo>
                    <a:pt x="99" y="6"/>
                    <a:pt x="99" y="6"/>
                    <a:pt x="99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auto">
            <a:xfrm>
              <a:off x="4638" y="2170"/>
              <a:ext cx="167" cy="280"/>
            </a:xfrm>
            <a:custGeom>
              <a:avLst/>
              <a:gdLst>
                <a:gd name="T0" fmla="*/ 17 w 119"/>
                <a:gd name="T1" fmla="*/ 36 h 199"/>
                <a:gd name="T2" fmla="*/ 77 w 119"/>
                <a:gd name="T3" fmla="*/ 93 h 199"/>
                <a:gd name="T4" fmla="*/ 104 w 119"/>
                <a:gd name="T5" fmla="*/ 189 h 199"/>
                <a:gd name="T6" fmla="*/ 118 w 119"/>
                <a:gd name="T7" fmla="*/ 189 h 199"/>
                <a:gd name="T8" fmla="*/ 73 w 119"/>
                <a:gd name="T9" fmla="*/ 57 h 199"/>
                <a:gd name="T10" fmla="*/ 7 w 119"/>
                <a:gd name="T11" fmla="*/ 26 h 199"/>
                <a:gd name="T12" fmla="*/ 17 w 119"/>
                <a:gd name="T13" fmla="*/ 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99">
                  <a:moveTo>
                    <a:pt x="17" y="36"/>
                  </a:moveTo>
                  <a:cubicBezTo>
                    <a:pt x="38" y="16"/>
                    <a:pt x="70" y="80"/>
                    <a:pt x="77" y="93"/>
                  </a:cubicBezTo>
                  <a:cubicBezTo>
                    <a:pt x="94" y="124"/>
                    <a:pt x="102" y="153"/>
                    <a:pt x="104" y="189"/>
                  </a:cubicBezTo>
                  <a:cubicBezTo>
                    <a:pt x="104" y="199"/>
                    <a:pt x="119" y="199"/>
                    <a:pt x="118" y="189"/>
                  </a:cubicBezTo>
                  <a:cubicBezTo>
                    <a:pt x="117" y="140"/>
                    <a:pt x="100" y="98"/>
                    <a:pt x="73" y="57"/>
                  </a:cubicBezTo>
                  <a:cubicBezTo>
                    <a:pt x="60" y="37"/>
                    <a:pt x="32" y="0"/>
                    <a:pt x="7" y="26"/>
                  </a:cubicBezTo>
                  <a:cubicBezTo>
                    <a:pt x="0" y="32"/>
                    <a:pt x="10" y="43"/>
                    <a:pt x="17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97"/>
            <p:cNvSpPr>
              <a:spLocks noEditPoints="1"/>
            </p:cNvSpPr>
            <p:nvPr/>
          </p:nvSpPr>
          <p:spPr bwMode="auto">
            <a:xfrm>
              <a:off x="4639" y="2190"/>
              <a:ext cx="169" cy="260"/>
            </a:xfrm>
            <a:custGeom>
              <a:avLst/>
              <a:gdLst>
                <a:gd name="T0" fmla="*/ 110 w 120"/>
                <a:gd name="T1" fmla="*/ 185 h 185"/>
                <a:gd name="T2" fmla="*/ 100 w 120"/>
                <a:gd name="T3" fmla="*/ 175 h 185"/>
                <a:gd name="T4" fmla="*/ 74 w 120"/>
                <a:gd name="T5" fmla="*/ 80 h 185"/>
                <a:gd name="T6" fmla="*/ 73 w 120"/>
                <a:gd name="T7" fmla="*/ 79 h 185"/>
                <a:gd name="T8" fmla="*/ 27 w 120"/>
                <a:gd name="T9" fmla="*/ 21 h 185"/>
                <a:gd name="T10" fmla="*/ 18 w 120"/>
                <a:gd name="T11" fmla="*/ 24 h 185"/>
                <a:gd name="T12" fmla="*/ 18 w 120"/>
                <a:gd name="T13" fmla="*/ 24 h 185"/>
                <a:gd name="T14" fmla="*/ 9 w 120"/>
                <a:gd name="T15" fmla="*/ 27 h 185"/>
                <a:gd name="T16" fmla="*/ 1 w 120"/>
                <a:gd name="T17" fmla="*/ 19 h 185"/>
                <a:gd name="T18" fmla="*/ 4 w 120"/>
                <a:gd name="T19" fmla="*/ 10 h 185"/>
                <a:gd name="T20" fmla="*/ 27 w 120"/>
                <a:gd name="T21" fmla="*/ 0 h 185"/>
                <a:gd name="T22" fmla="*/ 75 w 120"/>
                <a:gd name="T23" fmla="*/ 41 h 185"/>
                <a:gd name="T24" fmla="*/ 120 w 120"/>
                <a:gd name="T25" fmla="*/ 175 h 185"/>
                <a:gd name="T26" fmla="*/ 111 w 120"/>
                <a:gd name="T27" fmla="*/ 185 h 185"/>
                <a:gd name="T28" fmla="*/ 110 w 120"/>
                <a:gd name="T29" fmla="*/ 185 h 185"/>
                <a:gd name="T30" fmla="*/ 25 w 120"/>
                <a:gd name="T31" fmla="*/ 15 h 185"/>
                <a:gd name="T32" fmla="*/ 27 w 120"/>
                <a:gd name="T33" fmla="*/ 16 h 185"/>
                <a:gd name="T34" fmla="*/ 78 w 120"/>
                <a:gd name="T35" fmla="*/ 76 h 185"/>
                <a:gd name="T36" fmla="*/ 79 w 120"/>
                <a:gd name="T37" fmla="*/ 78 h 185"/>
                <a:gd name="T38" fmla="*/ 105 w 120"/>
                <a:gd name="T39" fmla="*/ 175 h 185"/>
                <a:gd name="T40" fmla="*/ 110 w 120"/>
                <a:gd name="T41" fmla="*/ 179 h 185"/>
                <a:gd name="T42" fmla="*/ 110 w 120"/>
                <a:gd name="T43" fmla="*/ 179 h 185"/>
                <a:gd name="T44" fmla="*/ 115 w 120"/>
                <a:gd name="T45" fmla="*/ 175 h 185"/>
                <a:gd name="T46" fmla="*/ 70 w 120"/>
                <a:gd name="T47" fmla="*/ 44 h 185"/>
                <a:gd name="T48" fmla="*/ 27 w 120"/>
                <a:gd name="T49" fmla="*/ 6 h 185"/>
                <a:gd name="T50" fmla="*/ 8 w 120"/>
                <a:gd name="T51" fmla="*/ 14 h 185"/>
                <a:gd name="T52" fmla="*/ 6 w 120"/>
                <a:gd name="T53" fmla="*/ 18 h 185"/>
                <a:gd name="T54" fmla="*/ 10 w 120"/>
                <a:gd name="T55" fmla="*/ 21 h 185"/>
                <a:gd name="T56" fmla="*/ 14 w 120"/>
                <a:gd name="T57" fmla="*/ 20 h 185"/>
                <a:gd name="T58" fmla="*/ 14 w 120"/>
                <a:gd name="T59" fmla="*/ 20 h 185"/>
                <a:gd name="T60" fmla="*/ 25 w 120"/>
                <a:gd name="T61" fmla="*/ 1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" h="185">
                  <a:moveTo>
                    <a:pt x="110" y="185"/>
                  </a:moveTo>
                  <a:cubicBezTo>
                    <a:pt x="105" y="185"/>
                    <a:pt x="100" y="182"/>
                    <a:pt x="100" y="175"/>
                  </a:cubicBezTo>
                  <a:cubicBezTo>
                    <a:pt x="99" y="141"/>
                    <a:pt x="91" y="113"/>
                    <a:pt x="74" y="8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54" y="42"/>
                    <a:pt x="38" y="23"/>
                    <a:pt x="27" y="21"/>
                  </a:cubicBezTo>
                  <a:cubicBezTo>
                    <a:pt x="23" y="21"/>
                    <a:pt x="21" y="22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7"/>
                    <a:pt x="12" y="28"/>
                    <a:pt x="9" y="27"/>
                  </a:cubicBezTo>
                  <a:cubicBezTo>
                    <a:pt x="5" y="26"/>
                    <a:pt x="2" y="23"/>
                    <a:pt x="1" y="19"/>
                  </a:cubicBezTo>
                  <a:cubicBezTo>
                    <a:pt x="0" y="16"/>
                    <a:pt x="1" y="12"/>
                    <a:pt x="4" y="10"/>
                  </a:cubicBezTo>
                  <a:cubicBezTo>
                    <a:pt x="11" y="3"/>
                    <a:pt x="19" y="0"/>
                    <a:pt x="27" y="0"/>
                  </a:cubicBezTo>
                  <a:cubicBezTo>
                    <a:pt x="42" y="2"/>
                    <a:pt x="57" y="15"/>
                    <a:pt x="75" y="41"/>
                  </a:cubicBezTo>
                  <a:cubicBezTo>
                    <a:pt x="104" y="86"/>
                    <a:pt x="119" y="129"/>
                    <a:pt x="120" y="175"/>
                  </a:cubicBezTo>
                  <a:cubicBezTo>
                    <a:pt x="120" y="181"/>
                    <a:pt x="115" y="185"/>
                    <a:pt x="111" y="185"/>
                  </a:cubicBezTo>
                  <a:cubicBezTo>
                    <a:pt x="110" y="185"/>
                    <a:pt x="110" y="185"/>
                    <a:pt x="110" y="185"/>
                  </a:cubicBezTo>
                  <a:close/>
                  <a:moveTo>
                    <a:pt x="25" y="15"/>
                  </a:moveTo>
                  <a:cubicBezTo>
                    <a:pt x="26" y="15"/>
                    <a:pt x="27" y="15"/>
                    <a:pt x="27" y="16"/>
                  </a:cubicBezTo>
                  <a:cubicBezTo>
                    <a:pt x="47" y="19"/>
                    <a:pt x="70" y="62"/>
                    <a:pt x="78" y="76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96" y="111"/>
                    <a:pt x="104" y="140"/>
                    <a:pt x="105" y="175"/>
                  </a:cubicBezTo>
                  <a:cubicBezTo>
                    <a:pt x="105" y="179"/>
                    <a:pt x="108" y="179"/>
                    <a:pt x="110" y="179"/>
                  </a:cubicBezTo>
                  <a:cubicBezTo>
                    <a:pt x="110" y="179"/>
                    <a:pt x="110" y="179"/>
                    <a:pt x="110" y="179"/>
                  </a:cubicBezTo>
                  <a:cubicBezTo>
                    <a:pt x="111" y="179"/>
                    <a:pt x="115" y="179"/>
                    <a:pt x="115" y="175"/>
                  </a:cubicBezTo>
                  <a:cubicBezTo>
                    <a:pt x="113" y="130"/>
                    <a:pt x="99" y="88"/>
                    <a:pt x="70" y="44"/>
                  </a:cubicBezTo>
                  <a:cubicBezTo>
                    <a:pt x="54" y="20"/>
                    <a:pt x="39" y="7"/>
                    <a:pt x="27" y="6"/>
                  </a:cubicBezTo>
                  <a:cubicBezTo>
                    <a:pt x="20" y="5"/>
                    <a:pt x="14" y="8"/>
                    <a:pt x="8" y="14"/>
                  </a:cubicBezTo>
                  <a:cubicBezTo>
                    <a:pt x="6" y="15"/>
                    <a:pt x="6" y="16"/>
                    <a:pt x="6" y="18"/>
                  </a:cubicBezTo>
                  <a:cubicBezTo>
                    <a:pt x="7" y="19"/>
                    <a:pt x="8" y="21"/>
                    <a:pt x="10" y="21"/>
                  </a:cubicBezTo>
                  <a:cubicBezTo>
                    <a:pt x="12" y="22"/>
                    <a:pt x="13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7" y="17"/>
                    <a:pt x="21" y="15"/>
                    <a:pt x="2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98"/>
            <p:cNvSpPr>
              <a:spLocks/>
            </p:cNvSpPr>
            <p:nvPr/>
          </p:nvSpPr>
          <p:spPr bwMode="auto">
            <a:xfrm>
              <a:off x="4535" y="2177"/>
              <a:ext cx="155" cy="159"/>
            </a:xfrm>
            <a:custGeom>
              <a:avLst/>
              <a:gdLst>
                <a:gd name="T0" fmla="*/ 17 w 110"/>
                <a:gd name="T1" fmla="*/ 48 h 113"/>
                <a:gd name="T2" fmla="*/ 95 w 110"/>
                <a:gd name="T3" fmla="*/ 107 h 113"/>
                <a:gd name="T4" fmla="*/ 109 w 110"/>
                <a:gd name="T5" fmla="*/ 103 h 113"/>
                <a:gd name="T6" fmla="*/ 100 w 110"/>
                <a:gd name="T7" fmla="*/ 70 h 113"/>
                <a:gd name="T8" fmla="*/ 91 w 110"/>
                <a:gd name="T9" fmla="*/ 30 h 113"/>
                <a:gd name="T10" fmla="*/ 79 w 110"/>
                <a:gd name="T11" fmla="*/ 22 h 113"/>
                <a:gd name="T12" fmla="*/ 94 w 110"/>
                <a:gd name="T13" fmla="*/ 103 h 113"/>
                <a:gd name="T14" fmla="*/ 108 w 110"/>
                <a:gd name="T15" fmla="*/ 99 h 113"/>
                <a:gd name="T16" fmla="*/ 6 w 110"/>
                <a:gd name="T17" fmla="*/ 37 h 113"/>
                <a:gd name="T18" fmla="*/ 17 w 110"/>
                <a:gd name="T19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3">
                  <a:moveTo>
                    <a:pt x="17" y="48"/>
                  </a:moveTo>
                  <a:cubicBezTo>
                    <a:pt x="38" y="23"/>
                    <a:pt x="86" y="94"/>
                    <a:pt x="95" y="107"/>
                  </a:cubicBezTo>
                  <a:cubicBezTo>
                    <a:pt x="100" y="113"/>
                    <a:pt x="109" y="111"/>
                    <a:pt x="109" y="103"/>
                  </a:cubicBezTo>
                  <a:cubicBezTo>
                    <a:pt x="110" y="91"/>
                    <a:pt x="106" y="81"/>
                    <a:pt x="100" y="70"/>
                  </a:cubicBezTo>
                  <a:cubicBezTo>
                    <a:pt x="94" y="58"/>
                    <a:pt x="82" y="44"/>
                    <a:pt x="91" y="30"/>
                  </a:cubicBezTo>
                  <a:cubicBezTo>
                    <a:pt x="97" y="22"/>
                    <a:pt x="84" y="14"/>
                    <a:pt x="79" y="22"/>
                  </a:cubicBezTo>
                  <a:cubicBezTo>
                    <a:pt x="60" y="51"/>
                    <a:pt x="95" y="75"/>
                    <a:pt x="94" y="103"/>
                  </a:cubicBezTo>
                  <a:cubicBezTo>
                    <a:pt x="99" y="102"/>
                    <a:pt x="104" y="101"/>
                    <a:pt x="108" y="99"/>
                  </a:cubicBezTo>
                  <a:cubicBezTo>
                    <a:pt x="93" y="78"/>
                    <a:pt x="39" y="0"/>
                    <a:pt x="6" y="37"/>
                  </a:cubicBezTo>
                  <a:cubicBezTo>
                    <a:pt x="0" y="44"/>
                    <a:pt x="10" y="55"/>
                    <a:pt x="17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99"/>
            <p:cNvSpPr>
              <a:spLocks noEditPoints="1"/>
            </p:cNvSpPr>
            <p:nvPr/>
          </p:nvSpPr>
          <p:spPr bwMode="auto">
            <a:xfrm>
              <a:off x="4535" y="2200"/>
              <a:ext cx="159" cy="136"/>
            </a:xfrm>
            <a:custGeom>
              <a:avLst/>
              <a:gdLst>
                <a:gd name="T0" fmla="*/ 102 w 113"/>
                <a:gd name="T1" fmla="*/ 97 h 97"/>
                <a:gd name="T2" fmla="*/ 93 w 113"/>
                <a:gd name="T3" fmla="*/ 93 h 97"/>
                <a:gd name="T4" fmla="*/ 92 w 113"/>
                <a:gd name="T5" fmla="*/ 91 h 97"/>
                <a:gd name="T6" fmla="*/ 92 w 113"/>
                <a:gd name="T7" fmla="*/ 91 h 97"/>
                <a:gd name="T8" fmla="*/ 92 w 113"/>
                <a:gd name="T9" fmla="*/ 90 h 97"/>
                <a:gd name="T10" fmla="*/ 28 w 113"/>
                <a:gd name="T11" fmla="*/ 29 h 97"/>
                <a:gd name="T12" fmla="*/ 27 w 113"/>
                <a:gd name="T13" fmla="*/ 29 h 97"/>
                <a:gd name="T14" fmla="*/ 19 w 113"/>
                <a:gd name="T15" fmla="*/ 33 h 97"/>
                <a:gd name="T16" fmla="*/ 19 w 113"/>
                <a:gd name="T17" fmla="*/ 33 h 97"/>
                <a:gd name="T18" fmla="*/ 5 w 113"/>
                <a:gd name="T19" fmla="*/ 34 h 97"/>
                <a:gd name="T20" fmla="*/ 4 w 113"/>
                <a:gd name="T21" fmla="*/ 19 h 97"/>
                <a:gd name="T22" fmla="*/ 26 w 113"/>
                <a:gd name="T23" fmla="*/ 8 h 97"/>
                <a:gd name="T24" fmla="*/ 28 w 113"/>
                <a:gd name="T25" fmla="*/ 8 h 97"/>
                <a:gd name="T26" fmla="*/ 72 w 113"/>
                <a:gd name="T27" fmla="*/ 34 h 97"/>
                <a:gd name="T28" fmla="*/ 76 w 113"/>
                <a:gd name="T29" fmla="*/ 5 h 97"/>
                <a:gd name="T30" fmla="*/ 85 w 113"/>
                <a:gd name="T31" fmla="*/ 0 h 97"/>
                <a:gd name="T32" fmla="*/ 94 w 113"/>
                <a:gd name="T33" fmla="*/ 6 h 97"/>
                <a:gd name="T34" fmla="*/ 94 w 113"/>
                <a:gd name="T35" fmla="*/ 15 h 97"/>
                <a:gd name="T36" fmla="*/ 100 w 113"/>
                <a:gd name="T37" fmla="*/ 47 h 97"/>
                <a:gd name="T38" fmla="*/ 103 w 113"/>
                <a:gd name="T39" fmla="*/ 53 h 97"/>
                <a:gd name="T40" fmla="*/ 112 w 113"/>
                <a:gd name="T41" fmla="*/ 84 h 97"/>
                <a:gd name="T42" fmla="*/ 113 w 113"/>
                <a:gd name="T43" fmla="*/ 85 h 97"/>
                <a:gd name="T44" fmla="*/ 112 w 113"/>
                <a:gd name="T45" fmla="*/ 85 h 97"/>
                <a:gd name="T46" fmla="*/ 112 w 113"/>
                <a:gd name="T47" fmla="*/ 87 h 97"/>
                <a:gd name="T48" fmla="*/ 105 w 113"/>
                <a:gd name="T49" fmla="*/ 97 h 97"/>
                <a:gd name="T50" fmla="*/ 102 w 113"/>
                <a:gd name="T51" fmla="*/ 97 h 97"/>
                <a:gd name="T52" fmla="*/ 98 w 113"/>
                <a:gd name="T53" fmla="*/ 89 h 97"/>
                <a:gd name="T54" fmla="*/ 103 w 113"/>
                <a:gd name="T55" fmla="*/ 91 h 97"/>
                <a:gd name="T56" fmla="*/ 107 w 113"/>
                <a:gd name="T57" fmla="*/ 87 h 97"/>
                <a:gd name="T58" fmla="*/ 107 w 113"/>
                <a:gd name="T59" fmla="*/ 87 h 97"/>
                <a:gd name="T60" fmla="*/ 98 w 113"/>
                <a:gd name="T61" fmla="*/ 89 h 97"/>
                <a:gd name="T62" fmla="*/ 92 w 113"/>
                <a:gd name="T63" fmla="*/ 67 h 97"/>
                <a:gd name="T64" fmla="*/ 97 w 113"/>
                <a:gd name="T65" fmla="*/ 84 h 97"/>
                <a:gd name="T66" fmla="*/ 104 w 113"/>
                <a:gd name="T67" fmla="*/ 82 h 97"/>
                <a:gd name="T68" fmla="*/ 92 w 113"/>
                <a:gd name="T69" fmla="*/ 67 h 97"/>
                <a:gd name="T70" fmla="*/ 27 w 113"/>
                <a:gd name="T71" fmla="*/ 24 h 97"/>
                <a:gd name="T72" fmla="*/ 28 w 113"/>
                <a:gd name="T73" fmla="*/ 24 h 97"/>
                <a:gd name="T74" fmla="*/ 91 w 113"/>
                <a:gd name="T75" fmla="*/ 80 h 97"/>
                <a:gd name="T76" fmla="*/ 81 w 113"/>
                <a:gd name="T77" fmla="*/ 56 h 97"/>
                <a:gd name="T78" fmla="*/ 77 w 113"/>
                <a:gd name="T79" fmla="*/ 48 h 97"/>
                <a:gd name="T80" fmla="*/ 28 w 113"/>
                <a:gd name="T81" fmla="*/ 14 h 97"/>
                <a:gd name="T82" fmla="*/ 8 w 113"/>
                <a:gd name="T83" fmla="*/ 23 h 97"/>
                <a:gd name="T84" fmla="*/ 9 w 113"/>
                <a:gd name="T85" fmla="*/ 30 h 97"/>
                <a:gd name="T86" fmla="*/ 15 w 113"/>
                <a:gd name="T87" fmla="*/ 30 h 97"/>
                <a:gd name="T88" fmla="*/ 15 w 113"/>
                <a:gd name="T89" fmla="*/ 30 h 97"/>
                <a:gd name="T90" fmla="*/ 27 w 113"/>
                <a:gd name="T91" fmla="*/ 24 h 97"/>
                <a:gd name="T92" fmla="*/ 82 w 113"/>
                <a:gd name="T93" fmla="*/ 44 h 97"/>
                <a:gd name="T94" fmla="*/ 105 w 113"/>
                <a:gd name="T95" fmla="*/ 74 h 97"/>
                <a:gd name="T96" fmla="*/ 98 w 113"/>
                <a:gd name="T97" fmla="*/ 56 h 97"/>
                <a:gd name="T98" fmla="*/ 95 w 113"/>
                <a:gd name="T99" fmla="*/ 50 h 97"/>
                <a:gd name="T100" fmla="*/ 89 w 113"/>
                <a:gd name="T101" fmla="*/ 12 h 97"/>
                <a:gd name="T102" fmla="*/ 89 w 113"/>
                <a:gd name="T103" fmla="*/ 8 h 97"/>
                <a:gd name="T104" fmla="*/ 85 w 113"/>
                <a:gd name="T105" fmla="*/ 5 h 97"/>
                <a:gd name="T106" fmla="*/ 81 w 113"/>
                <a:gd name="T107" fmla="*/ 8 h 97"/>
                <a:gd name="T108" fmla="*/ 82 w 113"/>
                <a:gd name="T109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97">
                  <a:moveTo>
                    <a:pt x="102" y="97"/>
                  </a:moveTo>
                  <a:cubicBezTo>
                    <a:pt x="99" y="97"/>
                    <a:pt x="95" y="96"/>
                    <a:pt x="93" y="93"/>
                  </a:cubicBezTo>
                  <a:cubicBezTo>
                    <a:pt x="93" y="92"/>
                    <a:pt x="92" y="91"/>
                    <a:pt x="92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55" y="38"/>
                    <a:pt x="36" y="30"/>
                    <a:pt x="28" y="29"/>
                  </a:cubicBezTo>
                  <a:cubicBezTo>
                    <a:pt x="28" y="29"/>
                    <a:pt x="28" y="29"/>
                    <a:pt x="27" y="29"/>
                  </a:cubicBezTo>
                  <a:cubicBezTo>
                    <a:pt x="24" y="29"/>
                    <a:pt x="21" y="31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38"/>
                    <a:pt x="10" y="38"/>
                    <a:pt x="5" y="34"/>
                  </a:cubicBezTo>
                  <a:cubicBezTo>
                    <a:pt x="1" y="31"/>
                    <a:pt x="0" y="24"/>
                    <a:pt x="4" y="19"/>
                  </a:cubicBezTo>
                  <a:cubicBezTo>
                    <a:pt x="10" y="12"/>
                    <a:pt x="18" y="8"/>
                    <a:pt x="26" y="8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43" y="9"/>
                    <a:pt x="58" y="20"/>
                    <a:pt x="72" y="34"/>
                  </a:cubicBezTo>
                  <a:cubicBezTo>
                    <a:pt x="69" y="25"/>
                    <a:pt x="70" y="15"/>
                    <a:pt x="76" y="5"/>
                  </a:cubicBezTo>
                  <a:cubicBezTo>
                    <a:pt x="78" y="1"/>
                    <a:pt x="81" y="0"/>
                    <a:pt x="85" y="0"/>
                  </a:cubicBezTo>
                  <a:cubicBezTo>
                    <a:pt x="89" y="0"/>
                    <a:pt x="93" y="2"/>
                    <a:pt x="94" y="6"/>
                  </a:cubicBezTo>
                  <a:cubicBezTo>
                    <a:pt x="96" y="9"/>
                    <a:pt x="96" y="12"/>
                    <a:pt x="94" y="15"/>
                  </a:cubicBezTo>
                  <a:cubicBezTo>
                    <a:pt x="87" y="26"/>
                    <a:pt x="93" y="37"/>
                    <a:pt x="100" y="47"/>
                  </a:cubicBezTo>
                  <a:cubicBezTo>
                    <a:pt x="101" y="49"/>
                    <a:pt x="102" y="51"/>
                    <a:pt x="103" y="53"/>
                  </a:cubicBezTo>
                  <a:cubicBezTo>
                    <a:pt x="109" y="64"/>
                    <a:pt x="112" y="74"/>
                    <a:pt x="112" y="84"/>
                  </a:cubicBezTo>
                  <a:cubicBezTo>
                    <a:pt x="113" y="85"/>
                    <a:pt x="113" y="85"/>
                    <a:pt x="113" y="85"/>
                  </a:cubicBezTo>
                  <a:cubicBezTo>
                    <a:pt x="112" y="85"/>
                    <a:pt x="112" y="85"/>
                    <a:pt x="112" y="85"/>
                  </a:cubicBezTo>
                  <a:cubicBezTo>
                    <a:pt x="112" y="86"/>
                    <a:pt x="112" y="87"/>
                    <a:pt x="112" y="87"/>
                  </a:cubicBezTo>
                  <a:cubicBezTo>
                    <a:pt x="112" y="92"/>
                    <a:pt x="109" y="95"/>
                    <a:pt x="105" y="97"/>
                  </a:cubicBezTo>
                  <a:cubicBezTo>
                    <a:pt x="104" y="97"/>
                    <a:pt x="103" y="97"/>
                    <a:pt x="102" y="97"/>
                  </a:cubicBezTo>
                  <a:close/>
                  <a:moveTo>
                    <a:pt x="98" y="89"/>
                  </a:moveTo>
                  <a:cubicBezTo>
                    <a:pt x="99" y="92"/>
                    <a:pt x="102" y="92"/>
                    <a:pt x="103" y="91"/>
                  </a:cubicBezTo>
                  <a:cubicBezTo>
                    <a:pt x="104" y="91"/>
                    <a:pt x="106" y="90"/>
                    <a:pt x="107" y="87"/>
                  </a:cubicBezTo>
                  <a:cubicBezTo>
                    <a:pt x="107" y="87"/>
                    <a:pt x="107" y="87"/>
                    <a:pt x="107" y="87"/>
                  </a:cubicBezTo>
                  <a:lnTo>
                    <a:pt x="98" y="89"/>
                  </a:lnTo>
                  <a:close/>
                  <a:moveTo>
                    <a:pt x="92" y="67"/>
                  </a:moveTo>
                  <a:cubicBezTo>
                    <a:pt x="95" y="72"/>
                    <a:pt x="97" y="78"/>
                    <a:pt x="97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0" y="76"/>
                    <a:pt x="96" y="71"/>
                    <a:pt x="92" y="67"/>
                  </a:cubicBezTo>
                  <a:close/>
                  <a:moveTo>
                    <a:pt x="27" y="2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44" y="25"/>
                    <a:pt x="65" y="43"/>
                    <a:pt x="91" y="80"/>
                  </a:cubicBezTo>
                  <a:cubicBezTo>
                    <a:pt x="89" y="72"/>
                    <a:pt x="85" y="64"/>
                    <a:pt x="81" y="56"/>
                  </a:cubicBezTo>
                  <a:cubicBezTo>
                    <a:pt x="80" y="53"/>
                    <a:pt x="78" y="51"/>
                    <a:pt x="77" y="48"/>
                  </a:cubicBezTo>
                  <a:cubicBezTo>
                    <a:pt x="58" y="26"/>
                    <a:pt x="41" y="15"/>
                    <a:pt x="28" y="14"/>
                  </a:cubicBezTo>
                  <a:cubicBezTo>
                    <a:pt x="20" y="13"/>
                    <a:pt x="14" y="16"/>
                    <a:pt x="8" y="23"/>
                  </a:cubicBezTo>
                  <a:cubicBezTo>
                    <a:pt x="6" y="26"/>
                    <a:pt x="7" y="29"/>
                    <a:pt x="9" y="30"/>
                  </a:cubicBezTo>
                  <a:cubicBezTo>
                    <a:pt x="10" y="31"/>
                    <a:pt x="12" y="32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26"/>
                    <a:pt x="22" y="24"/>
                    <a:pt x="27" y="24"/>
                  </a:cubicBezTo>
                  <a:close/>
                  <a:moveTo>
                    <a:pt x="82" y="44"/>
                  </a:moveTo>
                  <a:cubicBezTo>
                    <a:pt x="91" y="55"/>
                    <a:pt x="99" y="66"/>
                    <a:pt x="105" y="74"/>
                  </a:cubicBezTo>
                  <a:cubicBezTo>
                    <a:pt x="104" y="68"/>
                    <a:pt x="102" y="62"/>
                    <a:pt x="98" y="56"/>
                  </a:cubicBezTo>
                  <a:cubicBezTo>
                    <a:pt x="97" y="54"/>
                    <a:pt x="96" y="52"/>
                    <a:pt x="95" y="50"/>
                  </a:cubicBezTo>
                  <a:cubicBezTo>
                    <a:pt x="89" y="39"/>
                    <a:pt x="81" y="25"/>
                    <a:pt x="89" y="12"/>
                  </a:cubicBezTo>
                  <a:cubicBezTo>
                    <a:pt x="90" y="11"/>
                    <a:pt x="90" y="9"/>
                    <a:pt x="89" y="8"/>
                  </a:cubicBezTo>
                  <a:cubicBezTo>
                    <a:pt x="89" y="7"/>
                    <a:pt x="87" y="6"/>
                    <a:pt x="85" y="5"/>
                  </a:cubicBezTo>
                  <a:cubicBezTo>
                    <a:pt x="84" y="6"/>
                    <a:pt x="82" y="6"/>
                    <a:pt x="81" y="8"/>
                  </a:cubicBezTo>
                  <a:cubicBezTo>
                    <a:pt x="73" y="20"/>
                    <a:pt x="76" y="32"/>
                    <a:pt x="82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0"/>
            <p:cNvSpPr>
              <a:spLocks/>
            </p:cNvSpPr>
            <p:nvPr/>
          </p:nvSpPr>
          <p:spPr bwMode="auto">
            <a:xfrm>
              <a:off x="4521" y="2220"/>
              <a:ext cx="113" cy="178"/>
            </a:xfrm>
            <a:custGeom>
              <a:avLst/>
              <a:gdLst>
                <a:gd name="T0" fmla="*/ 16 w 80"/>
                <a:gd name="T1" fmla="*/ 94 h 127"/>
                <a:gd name="T2" fmla="*/ 63 w 80"/>
                <a:gd name="T3" fmla="*/ 119 h 127"/>
                <a:gd name="T4" fmla="*/ 77 w 80"/>
                <a:gd name="T5" fmla="*/ 115 h 127"/>
                <a:gd name="T6" fmla="*/ 59 w 80"/>
                <a:gd name="T7" fmla="*/ 76 h 127"/>
                <a:gd name="T8" fmla="*/ 28 w 80"/>
                <a:gd name="T9" fmla="*/ 16 h 127"/>
                <a:gd name="T10" fmla="*/ 15 w 80"/>
                <a:gd name="T11" fmla="*/ 9 h 127"/>
                <a:gd name="T12" fmla="*/ 23 w 80"/>
                <a:gd name="T13" fmla="*/ 55 h 127"/>
                <a:gd name="T14" fmla="*/ 40 w 80"/>
                <a:gd name="T15" fmla="*/ 77 h 127"/>
                <a:gd name="T16" fmla="*/ 63 w 80"/>
                <a:gd name="T17" fmla="*/ 119 h 127"/>
                <a:gd name="T18" fmla="*/ 77 w 80"/>
                <a:gd name="T19" fmla="*/ 115 h 127"/>
                <a:gd name="T20" fmla="*/ 8 w 80"/>
                <a:gd name="T21" fmla="*/ 81 h 127"/>
                <a:gd name="T22" fmla="*/ 16 w 80"/>
                <a:gd name="T23" fmla="*/ 9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27">
                  <a:moveTo>
                    <a:pt x="16" y="94"/>
                  </a:moveTo>
                  <a:cubicBezTo>
                    <a:pt x="35" y="82"/>
                    <a:pt x="56" y="102"/>
                    <a:pt x="63" y="119"/>
                  </a:cubicBezTo>
                  <a:cubicBezTo>
                    <a:pt x="66" y="127"/>
                    <a:pt x="80" y="124"/>
                    <a:pt x="77" y="115"/>
                  </a:cubicBezTo>
                  <a:cubicBezTo>
                    <a:pt x="73" y="100"/>
                    <a:pt x="69" y="88"/>
                    <a:pt x="59" y="76"/>
                  </a:cubicBezTo>
                  <a:cubicBezTo>
                    <a:pt x="47" y="60"/>
                    <a:pt x="17" y="38"/>
                    <a:pt x="28" y="16"/>
                  </a:cubicBezTo>
                  <a:cubicBezTo>
                    <a:pt x="32" y="7"/>
                    <a:pt x="19" y="0"/>
                    <a:pt x="15" y="9"/>
                  </a:cubicBezTo>
                  <a:cubicBezTo>
                    <a:pt x="7" y="25"/>
                    <a:pt x="12" y="41"/>
                    <a:pt x="23" y="55"/>
                  </a:cubicBezTo>
                  <a:cubicBezTo>
                    <a:pt x="28" y="63"/>
                    <a:pt x="34" y="70"/>
                    <a:pt x="40" y="77"/>
                  </a:cubicBezTo>
                  <a:cubicBezTo>
                    <a:pt x="52" y="90"/>
                    <a:pt x="58" y="102"/>
                    <a:pt x="63" y="119"/>
                  </a:cubicBezTo>
                  <a:cubicBezTo>
                    <a:pt x="68" y="117"/>
                    <a:pt x="72" y="116"/>
                    <a:pt x="77" y="115"/>
                  </a:cubicBezTo>
                  <a:cubicBezTo>
                    <a:pt x="66" y="89"/>
                    <a:pt x="36" y="63"/>
                    <a:pt x="8" y="81"/>
                  </a:cubicBezTo>
                  <a:cubicBezTo>
                    <a:pt x="0" y="86"/>
                    <a:pt x="7" y="99"/>
                    <a:pt x="16" y="9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1"/>
            <p:cNvSpPr>
              <a:spLocks noEditPoints="1"/>
            </p:cNvSpPr>
            <p:nvPr/>
          </p:nvSpPr>
          <p:spPr bwMode="auto">
            <a:xfrm>
              <a:off x="4523" y="2222"/>
              <a:ext cx="112" cy="175"/>
            </a:xfrm>
            <a:custGeom>
              <a:avLst/>
              <a:gdLst>
                <a:gd name="T0" fmla="*/ 69 w 80"/>
                <a:gd name="T1" fmla="*/ 124 h 124"/>
                <a:gd name="T2" fmla="*/ 60 w 80"/>
                <a:gd name="T3" fmla="*/ 120 h 124"/>
                <a:gd name="T4" fmla="*/ 60 w 80"/>
                <a:gd name="T5" fmla="*/ 120 h 124"/>
                <a:gd name="T6" fmla="*/ 59 w 80"/>
                <a:gd name="T7" fmla="*/ 117 h 124"/>
                <a:gd name="T8" fmla="*/ 34 w 80"/>
                <a:gd name="T9" fmla="*/ 92 h 124"/>
                <a:gd name="T10" fmla="*/ 16 w 80"/>
                <a:gd name="T11" fmla="*/ 94 h 124"/>
                <a:gd name="T12" fmla="*/ 3 w 80"/>
                <a:gd name="T13" fmla="*/ 91 h 124"/>
                <a:gd name="T14" fmla="*/ 6 w 80"/>
                <a:gd name="T15" fmla="*/ 77 h 124"/>
                <a:gd name="T16" fmla="*/ 32 w 80"/>
                <a:gd name="T17" fmla="*/ 71 h 124"/>
                <a:gd name="T18" fmla="*/ 19 w 80"/>
                <a:gd name="T19" fmla="*/ 55 h 124"/>
                <a:gd name="T20" fmla="*/ 12 w 80"/>
                <a:gd name="T21" fmla="*/ 5 h 124"/>
                <a:gd name="T22" fmla="*/ 19 w 80"/>
                <a:gd name="T23" fmla="*/ 0 h 124"/>
                <a:gd name="T24" fmla="*/ 29 w 80"/>
                <a:gd name="T25" fmla="*/ 5 h 124"/>
                <a:gd name="T26" fmla="*/ 29 w 80"/>
                <a:gd name="T27" fmla="*/ 15 h 124"/>
                <a:gd name="T28" fmla="*/ 51 w 80"/>
                <a:gd name="T29" fmla="*/ 61 h 124"/>
                <a:gd name="T30" fmla="*/ 60 w 80"/>
                <a:gd name="T31" fmla="*/ 72 h 124"/>
                <a:gd name="T32" fmla="*/ 79 w 80"/>
                <a:gd name="T33" fmla="*/ 112 h 124"/>
                <a:gd name="T34" fmla="*/ 80 w 80"/>
                <a:gd name="T35" fmla="*/ 114 h 124"/>
                <a:gd name="T36" fmla="*/ 79 w 80"/>
                <a:gd name="T37" fmla="*/ 115 h 124"/>
                <a:gd name="T38" fmla="*/ 73 w 80"/>
                <a:gd name="T39" fmla="*/ 124 h 124"/>
                <a:gd name="T40" fmla="*/ 69 w 80"/>
                <a:gd name="T41" fmla="*/ 124 h 124"/>
                <a:gd name="T42" fmla="*/ 67 w 80"/>
                <a:gd name="T43" fmla="*/ 118 h 124"/>
                <a:gd name="T44" fmla="*/ 71 w 80"/>
                <a:gd name="T45" fmla="*/ 118 h 124"/>
                <a:gd name="T46" fmla="*/ 74 w 80"/>
                <a:gd name="T47" fmla="*/ 116 h 124"/>
                <a:gd name="T48" fmla="*/ 67 w 80"/>
                <a:gd name="T49" fmla="*/ 118 h 124"/>
                <a:gd name="T50" fmla="*/ 50 w 80"/>
                <a:gd name="T51" fmla="*/ 84 h 124"/>
                <a:gd name="T52" fmla="*/ 64 w 80"/>
                <a:gd name="T53" fmla="*/ 113 h 124"/>
                <a:gd name="T54" fmla="*/ 72 w 80"/>
                <a:gd name="T55" fmla="*/ 111 h 124"/>
                <a:gd name="T56" fmla="*/ 50 w 80"/>
                <a:gd name="T57" fmla="*/ 84 h 124"/>
                <a:gd name="T58" fmla="*/ 27 w 80"/>
                <a:gd name="T59" fmla="*/ 86 h 124"/>
                <a:gd name="T60" fmla="*/ 35 w 80"/>
                <a:gd name="T61" fmla="*/ 87 h 124"/>
                <a:gd name="T62" fmla="*/ 51 w 80"/>
                <a:gd name="T63" fmla="*/ 96 h 124"/>
                <a:gd name="T64" fmla="*/ 39 w 80"/>
                <a:gd name="T65" fmla="*/ 78 h 124"/>
                <a:gd name="T66" fmla="*/ 37 w 80"/>
                <a:gd name="T67" fmla="*/ 78 h 124"/>
                <a:gd name="T68" fmla="*/ 9 w 80"/>
                <a:gd name="T69" fmla="*/ 81 h 124"/>
                <a:gd name="T70" fmla="*/ 7 w 80"/>
                <a:gd name="T71" fmla="*/ 88 h 124"/>
                <a:gd name="T72" fmla="*/ 13 w 80"/>
                <a:gd name="T73" fmla="*/ 90 h 124"/>
                <a:gd name="T74" fmla="*/ 13 w 80"/>
                <a:gd name="T75" fmla="*/ 90 h 124"/>
                <a:gd name="T76" fmla="*/ 27 w 80"/>
                <a:gd name="T77" fmla="*/ 86 h 124"/>
                <a:gd name="T78" fmla="*/ 42 w 80"/>
                <a:gd name="T79" fmla="*/ 73 h 124"/>
                <a:gd name="T80" fmla="*/ 65 w 80"/>
                <a:gd name="T81" fmla="*/ 90 h 124"/>
                <a:gd name="T82" fmla="*/ 56 w 80"/>
                <a:gd name="T83" fmla="*/ 75 h 124"/>
                <a:gd name="T84" fmla="*/ 47 w 80"/>
                <a:gd name="T85" fmla="*/ 65 h 124"/>
                <a:gd name="T86" fmla="*/ 24 w 80"/>
                <a:gd name="T87" fmla="*/ 13 h 124"/>
                <a:gd name="T88" fmla="*/ 24 w 80"/>
                <a:gd name="T89" fmla="*/ 8 h 124"/>
                <a:gd name="T90" fmla="*/ 19 w 80"/>
                <a:gd name="T91" fmla="*/ 6 h 124"/>
                <a:gd name="T92" fmla="*/ 17 w 80"/>
                <a:gd name="T93" fmla="*/ 8 h 124"/>
                <a:gd name="T94" fmla="*/ 24 w 80"/>
                <a:gd name="T95" fmla="*/ 52 h 124"/>
                <a:gd name="T96" fmla="*/ 37 w 80"/>
                <a:gd name="T97" fmla="*/ 67 h 124"/>
                <a:gd name="T98" fmla="*/ 42 w 80"/>
                <a:gd name="T99" fmla="*/ 73 h 124"/>
                <a:gd name="T100" fmla="*/ 42 w 80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" h="124">
                  <a:moveTo>
                    <a:pt x="69" y="124"/>
                  </a:moveTo>
                  <a:cubicBezTo>
                    <a:pt x="66" y="124"/>
                    <a:pt x="63" y="123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17"/>
                    <a:pt x="59" y="117"/>
                    <a:pt x="59" y="117"/>
                  </a:cubicBezTo>
                  <a:cubicBezTo>
                    <a:pt x="55" y="108"/>
                    <a:pt x="45" y="96"/>
                    <a:pt x="34" y="92"/>
                  </a:cubicBezTo>
                  <a:cubicBezTo>
                    <a:pt x="27" y="90"/>
                    <a:pt x="22" y="91"/>
                    <a:pt x="16" y="94"/>
                  </a:cubicBezTo>
                  <a:cubicBezTo>
                    <a:pt x="11" y="98"/>
                    <a:pt x="5" y="95"/>
                    <a:pt x="3" y="91"/>
                  </a:cubicBezTo>
                  <a:cubicBezTo>
                    <a:pt x="0" y="87"/>
                    <a:pt x="0" y="80"/>
                    <a:pt x="6" y="77"/>
                  </a:cubicBezTo>
                  <a:cubicBezTo>
                    <a:pt x="14" y="72"/>
                    <a:pt x="23" y="70"/>
                    <a:pt x="32" y="71"/>
                  </a:cubicBezTo>
                  <a:cubicBezTo>
                    <a:pt x="28" y="66"/>
                    <a:pt x="23" y="61"/>
                    <a:pt x="19" y="55"/>
                  </a:cubicBezTo>
                  <a:cubicBezTo>
                    <a:pt x="11" y="44"/>
                    <a:pt x="2" y="26"/>
                    <a:pt x="12" y="5"/>
                  </a:cubicBezTo>
                  <a:cubicBezTo>
                    <a:pt x="13" y="2"/>
                    <a:pt x="16" y="0"/>
                    <a:pt x="19" y="0"/>
                  </a:cubicBezTo>
                  <a:cubicBezTo>
                    <a:pt x="23" y="0"/>
                    <a:pt x="26" y="2"/>
                    <a:pt x="29" y="5"/>
                  </a:cubicBezTo>
                  <a:cubicBezTo>
                    <a:pt x="31" y="8"/>
                    <a:pt x="31" y="12"/>
                    <a:pt x="29" y="15"/>
                  </a:cubicBezTo>
                  <a:cubicBezTo>
                    <a:pt x="22" y="31"/>
                    <a:pt x="38" y="48"/>
                    <a:pt x="51" y="61"/>
                  </a:cubicBezTo>
                  <a:cubicBezTo>
                    <a:pt x="54" y="65"/>
                    <a:pt x="57" y="69"/>
                    <a:pt x="60" y="72"/>
                  </a:cubicBezTo>
                  <a:cubicBezTo>
                    <a:pt x="70" y="84"/>
                    <a:pt x="74" y="96"/>
                    <a:pt x="79" y="112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80" y="119"/>
                    <a:pt x="77" y="122"/>
                    <a:pt x="73" y="124"/>
                  </a:cubicBezTo>
                  <a:cubicBezTo>
                    <a:pt x="72" y="124"/>
                    <a:pt x="71" y="124"/>
                    <a:pt x="69" y="124"/>
                  </a:cubicBezTo>
                  <a:close/>
                  <a:moveTo>
                    <a:pt x="67" y="118"/>
                  </a:moveTo>
                  <a:cubicBezTo>
                    <a:pt x="68" y="119"/>
                    <a:pt x="70" y="119"/>
                    <a:pt x="71" y="118"/>
                  </a:cubicBezTo>
                  <a:cubicBezTo>
                    <a:pt x="72" y="118"/>
                    <a:pt x="73" y="118"/>
                    <a:pt x="74" y="116"/>
                  </a:cubicBezTo>
                  <a:cubicBezTo>
                    <a:pt x="71" y="117"/>
                    <a:pt x="69" y="117"/>
                    <a:pt x="67" y="118"/>
                  </a:cubicBezTo>
                  <a:close/>
                  <a:moveTo>
                    <a:pt x="50" y="84"/>
                  </a:moveTo>
                  <a:cubicBezTo>
                    <a:pt x="56" y="93"/>
                    <a:pt x="60" y="102"/>
                    <a:pt x="64" y="113"/>
                  </a:cubicBezTo>
                  <a:cubicBezTo>
                    <a:pt x="67" y="112"/>
                    <a:pt x="69" y="112"/>
                    <a:pt x="72" y="111"/>
                  </a:cubicBezTo>
                  <a:cubicBezTo>
                    <a:pt x="68" y="101"/>
                    <a:pt x="60" y="91"/>
                    <a:pt x="50" y="84"/>
                  </a:cubicBezTo>
                  <a:close/>
                  <a:moveTo>
                    <a:pt x="27" y="86"/>
                  </a:moveTo>
                  <a:cubicBezTo>
                    <a:pt x="30" y="86"/>
                    <a:pt x="33" y="86"/>
                    <a:pt x="35" y="87"/>
                  </a:cubicBezTo>
                  <a:cubicBezTo>
                    <a:pt x="41" y="89"/>
                    <a:pt x="46" y="92"/>
                    <a:pt x="51" y="96"/>
                  </a:cubicBezTo>
                  <a:cubicBezTo>
                    <a:pt x="48" y="90"/>
                    <a:pt x="44" y="84"/>
                    <a:pt x="39" y="78"/>
                  </a:cubicBezTo>
                  <a:cubicBezTo>
                    <a:pt x="38" y="78"/>
                    <a:pt x="38" y="78"/>
                    <a:pt x="37" y="78"/>
                  </a:cubicBezTo>
                  <a:cubicBezTo>
                    <a:pt x="27" y="75"/>
                    <a:pt x="18" y="76"/>
                    <a:pt x="9" y="81"/>
                  </a:cubicBezTo>
                  <a:cubicBezTo>
                    <a:pt x="5" y="83"/>
                    <a:pt x="6" y="87"/>
                    <a:pt x="7" y="88"/>
                  </a:cubicBezTo>
                  <a:cubicBezTo>
                    <a:pt x="8" y="89"/>
                    <a:pt x="10" y="92"/>
                    <a:pt x="13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7" y="87"/>
                    <a:pt x="22" y="86"/>
                    <a:pt x="27" y="86"/>
                  </a:cubicBezTo>
                  <a:close/>
                  <a:moveTo>
                    <a:pt x="42" y="73"/>
                  </a:moveTo>
                  <a:cubicBezTo>
                    <a:pt x="50" y="77"/>
                    <a:pt x="58" y="83"/>
                    <a:pt x="65" y="90"/>
                  </a:cubicBezTo>
                  <a:cubicBezTo>
                    <a:pt x="63" y="85"/>
                    <a:pt x="60" y="80"/>
                    <a:pt x="56" y="75"/>
                  </a:cubicBezTo>
                  <a:cubicBezTo>
                    <a:pt x="53" y="72"/>
                    <a:pt x="50" y="69"/>
                    <a:pt x="47" y="65"/>
                  </a:cubicBezTo>
                  <a:cubicBezTo>
                    <a:pt x="33" y="50"/>
                    <a:pt x="15" y="32"/>
                    <a:pt x="24" y="13"/>
                  </a:cubicBezTo>
                  <a:cubicBezTo>
                    <a:pt x="25" y="11"/>
                    <a:pt x="25" y="9"/>
                    <a:pt x="24" y="8"/>
                  </a:cubicBezTo>
                  <a:cubicBezTo>
                    <a:pt x="23" y="6"/>
                    <a:pt x="21" y="5"/>
                    <a:pt x="19" y="6"/>
                  </a:cubicBezTo>
                  <a:cubicBezTo>
                    <a:pt x="18" y="6"/>
                    <a:pt x="17" y="6"/>
                    <a:pt x="17" y="8"/>
                  </a:cubicBezTo>
                  <a:cubicBezTo>
                    <a:pt x="10" y="22"/>
                    <a:pt x="12" y="35"/>
                    <a:pt x="24" y="52"/>
                  </a:cubicBezTo>
                  <a:cubicBezTo>
                    <a:pt x="28" y="57"/>
                    <a:pt x="32" y="62"/>
                    <a:pt x="37" y="67"/>
                  </a:cubicBezTo>
                  <a:cubicBezTo>
                    <a:pt x="38" y="69"/>
                    <a:pt x="40" y="71"/>
                    <a:pt x="42" y="73"/>
                  </a:cubicBezTo>
                  <a:cubicBezTo>
                    <a:pt x="42" y="73"/>
                    <a:pt x="42" y="73"/>
                    <a:pt x="42" y="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2"/>
            <p:cNvSpPr>
              <a:spLocks/>
            </p:cNvSpPr>
            <p:nvPr/>
          </p:nvSpPr>
          <p:spPr bwMode="auto">
            <a:xfrm>
              <a:off x="4489" y="2325"/>
              <a:ext cx="114" cy="236"/>
            </a:xfrm>
            <a:custGeom>
              <a:avLst/>
              <a:gdLst>
                <a:gd name="T0" fmla="*/ 78 w 81"/>
                <a:gd name="T1" fmla="*/ 155 h 168"/>
                <a:gd name="T2" fmla="*/ 53 w 81"/>
                <a:gd name="T3" fmla="*/ 117 h 168"/>
                <a:gd name="T4" fmla="*/ 36 w 81"/>
                <a:gd name="T5" fmla="*/ 98 h 168"/>
                <a:gd name="T6" fmla="*/ 66 w 81"/>
                <a:gd name="T7" fmla="*/ 98 h 168"/>
                <a:gd name="T8" fmla="*/ 75 w 81"/>
                <a:gd name="T9" fmla="*/ 89 h 168"/>
                <a:gd name="T10" fmla="*/ 64 w 81"/>
                <a:gd name="T11" fmla="*/ 63 h 168"/>
                <a:gd name="T12" fmla="*/ 40 w 81"/>
                <a:gd name="T13" fmla="*/ 18 h 168"/>
                <a:gd name="T14" fmla="*/ 30 w 81"/>
                <a:gd name="T15" fmla="*/ 7 h 168"/>
                <a:gd name="T16" fmla="*/ 60 w 81"/>
                <a:gd name="T17" fmla="*/ 93 h 168"/>
                <a:gd name="T18" fmla="*/ 70 w 81"/>
                <a:gd name="T19" fmla="*/ 83 h 168"/>
                <a:gd name="T20" fmla="*/ 18 w 81"/>
                <a:gd name="T21" fmla="*/ 86 h 168"/>
                <a:gd name="T22" fmla="*/ 22 w 81"/>
                <a:gd name="T23" fmla="*/ 104 h 168"/>
                <a:gd name="T24" fmla="*/ 63 w 81"/>
                <a:gd name="T25" fmla="*/ 159 h 168"/>
                <a:gd name="T26" fmla="*/ 78 w 81"/>
                <a:gd name="T27" fmla="*/ 15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68">
                  <a:moveTo>
                    <a:pt x="78" y="155"/>
                  </a:moveTo>
                  <a:cubicBezTo>
                    <a:pt x="72" y="140"/>
                    <a:pt x="64" y="129"/>
                    <a:pt x="53" y="117"/>
                  </a:cubicBezTo>
                  <a:cubicBezTo>
                    <a:pt x="50" y="114"/>
                    <a:pt x="37" y="102"/>
                    <a:pt x="36" y="98"/>
                  </a:cubicBezTo>
                  <a:cubicBezTo>
                    <a:pt x="33" y="80"/>
                    <a:pt x="59" y="96"/>
                    <a:pt x="66" y="98"/>
                  </a:cubicBezTo>
                  <a:cubicBezTo>
                    <a:pt x="71" y="99"/>
                    <a:pt x="76" y="94"/>
                    <a:pt x="75" y="89"/>
                  </a:cubicBezTo>
                  <a:cubicBezTo>
                    <a:pt x="72" y="79"/>
                    <a:pt x="69" y="71"/>
                    <a:pt x="64" y="63"/>
                  </a:cubicBezTo>
                  <a:cubicBezTo>
                    <a:pt x="57" y="53"/>
                    <a:pt x="26" y="34"/>
                    <a:pt x="40" y="18"/>
                  </a:cubicBezTo>
                  <a:cubicBezTo>
                    <a:pt x="46" y="11"/>
                    <a:pt x="36" y="0"/>
                    <a:pt x="30" y="7"/>
                  </a:cubicBezTo>
                  <a:cubicBezTo>
                    <a:pt x="0" y="41"/>
                    <a:pt x="53" y="63"/>
                    <a:pt x="60" y="93"/>
                  </a:cubicBezTo>
                  <a:cubicBezTo>
                    <a:pt x="63" y="89"/>
                    <a:pt x="66" y="86"/>
                    <a:pt x="70" y="83"/>
                  </a:cubicBezTo>
                  <a:cubicBezTo>
                    <a:pt x="56" y="79"/>
                    <a:pt x="26" y="63"/>
                    <a:pt x="18" y="86"/>
                  </a:cubicBezTo>
                  <a:cubicBezTo>
                    <a:pt x="15" y="93"/>
                    <a:pt x="18" y="98"/>
                    <a:pt x="22" y="104"/>
                  </a:cubicBezTo>
                  <a:cubicBezTo>
                    <a:pt x="34" y="125"/>
                    <a:pt x="54" y="135"/>
                    <a:pt x="63" y="159"/>
                  </a:cubicBezTo>
                  <a:cubicBezTo>
                    <a:pt x="66" y="168"/>
                    <a:pt x="81" y="164"/>
                    <a:pt x="78" y="1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03"/>
            <p:cNvSpPr>
              <a:spLocks noEditPoints="1"/>
            </p:cNvSpPr>
            <p:nvPr/>
          </p:nvSpPr>
          <p:spPr bwMode="auto">
            <a:xfrm>
              <a:off x="4499" y="2326"/>
              <a:ext cx="105" cy="234"/>
            </a:xfrm>
            <a:custGeom>
              <a:avLst/>
              <a:gdLst>
                <a:gd name="T0" fmla="*/ 64 w 75"/>
                <a:gd name="T1" fmla="*/ 166 h 166"/>
                <a:gd name="T2" fmla="*/ 54 w 75"/>
                <a:gd name="T3" fmla="*/ 159 h 166"/>
                <a:gd name="T4" fmla="*/ 31 w 75"/>
                <a:gd name="T5" fmla="*/ 128 h 166"/>
                <a:gd name="T6" fmla="*/ 12 w 75"/>
                <a:gd name="T7" fmla="*/ 105 h 166"/>
                <a:gd name="T8" fmla="*/ 8 w 75"/>
                <a:gd name="T9" fmla="*/ 84 h 166"/>
                <a:gd name="T10" fmla="*/ 18 w 75"/>
                <a:gd name="T11" fmla="*/ 72 h 166"/>
                <a:gd name="T12" fmla="*/ 39 w 75"/>
                <a:gd name="T13" fmla="*/ 72 h 166"/>
                <a:gd name="T14" fmla="*/ 32 w 75"/>
                <a:gd name="T15" fmla="*/ 63 h 166"/>
                <a:gd name="T16" fmla="*/ 20 w 75"/>
                <a:gd name="T17" fmla="*/ 4 h 166"/>
                <a:gd name="T18" fmla="*/ 34 w 75"/>
                <a:gd name="T19" fmla="*/ 4 h 166"/>
                <a:gd name="T20" fmla="*/ 35 w 75"/>
                <a:gd name="T21" fmla="*/ 19 h 166"/>
                <a:gd name="T22" fmla="*/ 50 w 75"/>
                <a:gd name="T23" fmla="*/ 51 h 166"/>
                <a:gd name="T24" fmla="*/ 59 w 75"/>
                <a:gd name="T25" fmla="*/ 60 h 166"/>
                <a:gd name="T26" fmla="*/ 70 w 75"/>
                <a:gd name="T27" fmla="*/ 87 h 166"/>
                <a:gd name="T28" fmla="*/ 67 w 75"/>
                <a:gd name="T29" fmla="*/ 97 h 166"/>
                <a:gd name="T30" fmla="*/ 58 w 75"/>
                <a:gd name="T31" fmla="*/ 99 h 166"/>
                <a:gd name="T32" fmla="*/ 52 w 75"/>
                <a:gd name="T33" fmla="*/ 97 h 166"/>
                <a:gd name="T34" fmla="*/ 32 w 75"/>
                <a:gd name="T35" fmla="*/ 92 h 166"/>
                <a:gd name="T36" fmla="*/ 32 w 75"/>
                <a:gd name="T37" fmla="*/ 97 h 166"/>
                <a:gd name="T38" fmla="*/ 44 w 75"/>
                <a:gd name="T39" fmla="*/ 110 h 166"/>
                <a:gd name="T40" fmla="*/ 48 w 75"/>
                <a:gd name="T41" fmla="*/ 114 h 166"/>
                <a:gd name="T42" fmla="*/ 73 w 75"/>
                <a:gd name="T43" fmla="*/ 153 h 166"/>
                <a:gd name="T44" fmla="*/ 73 w 75"/>
                <a:gd name="T45" fmla="*/ 153 h 166"/>
                <a:gd name="T46" fmla="*/ 68 w 75"/>
                <a:gd name="T47" fmla="*/ 165 h 166"/>
                <a:gd name="T48" fmla="*/ 64 w 75"/>
                <a:gd name="T49" fmla="*/ 166 h 166"/>
                <a:gd name="T50" fmla="*/ 28 w 75"/>
                <a:gd name="T51" fmla="*/ 76 h 166"/>
                <a:gd name="T52" fmla="*/ 21 w 75"/>
                <a:gd name="T53" fmla="*/ 77 h 166"/>
                <a:gd name="T54" fmla="*/ 13 w 75"/>
                <a:gd name="T55" fmla="*/ 86 h 166"/>
                <a:gd name="T56" fmla="*/ 17 w 75"/>
                <a:gd name="T57" fmla="*/ 102 h 166"/>
                <a:gd name="T58" fmla="*/ 35 w 75"/>
                <a:gd name="T59" fmla="*/ 124 h 166"/>
                <a:gd name="T60" fmla="*/ 59 w 75"/>
                <a:gd name="T61" fmla="*/ 157 h 166"/>
                <a:gd name="T62" fmla="*/ 66 w 75"/>
                <a:gd name="T63" fmla="*/ 160 h 166"/>
                <a:gd name="T64" fmla="*/ 68 w 75"/>
                <a:gd name="T65" fmla="*/ 155 h 166"/>
                <a:gd name="T66" fmla="*/ 44 w 75"/>
                <a:gd name="T67" fmla="*/ 118 h 166"/>
                <a:gd name="T68" fmla="*/ 40 w 75"/>
                <a:gd name="T69" fmla="*/ 114 h 166"/>
                <a:gd name="T70" fmla="*/ 26 w 75"/>
                <a:gd name="T71" fmla="*/ 98 h 166"/>
                <a:gd name="T72" fmla="*/ 29 w 75"/>
                <a:gd name="T73" fmla="*/ 88 h 166"/>
                <a:gd name="T74" fmla="*/ 50 w 75"/>
                <a:gd name="T75" fmla="*/ 90 h 166"/>
                <a:gd name="T76" fmla="*/ 44 w 75"/>
                <a:gd name="T77" fmla="*/ 79 h 166"/>
                <a:gd name="T78" fmla="*/ 28 w 75"/>
                <a:gd name="T79" fmla="*/ 76 h 166"/>
                <a:gd name="T80" fmla="*/ 56 w 75"/>
                <a:gd name="T81" fmla="*/ 93 h 166"/>
                <a:gd name="T82" fmla="*/ 59 w 75"/>
                <a:gd name="T83" fmla="*/ 94 h 166"/>
                <a:gd name="T84" fmla="*/ 64 w 75"/>
                <a:gd name="T85" fmla="*/ 93 h 166"/>
                <a:gd name="T86" fmla="*/ 65 w 75"/>
                <a:gd name="T87" fmla="*/ 88 h 166"/>
                <a:gd name="T88" fmla="*/ 64 w 75"/>
                <a:gd name="T89" fmla="*/ 85 h 166"/>
                <a:gd name="T90" fmla="*/ 56 w 75"/>
                <a:gd name="T91" fmla="*/ 93 h 166"/>
                <a:gd name="T92" fmla="*/ 53 w 75"/>
                <a:gd name="T93" fmla="*/ 82 h 166"/>
                <a:gd name="T94" fmla="*/ 55 w 75"/>
                <a:gd name="T95" fmla="*/ 86 h 166"/>
                <a:gd name="T96" fmla="*/ 57 w 75"/>
                <a:gd name="T97" fmla="*/ 84 h 166"/>
                <a:gd name="T98" fmla="*/ 53 w 75"/>
                <a:gd name="T99" fmla="*/ 82 h 166"/>
                <a:gd name="T100" fmla="*/ 53 w 75"/>
                <a:gd name="T101" fmla="*/ 82 h 166"/>
                <a:gd name="T102" fmla="*/ 48 w 75"/>
                <a:gd name="T103" fmla="*/ 74 h 166"/>
                <a:gd name="T104" fmla="*/ 55 w 75"/>
                <a:gd name="T105" fmla="*/ 77 h 166"/>
                <a:gd name="T106" fmla="*/ 63 w 75"/>
                <a:gd name="T107" fmla="*/ 79 h 166"/>
                <a:gd name="T108" fmla="*/ 55 w 75"/>
                <a:gd name="T109" fmla="*/ 64 h 166"/>
                <a:gd name="T110" fmla="*/ 46 w 75"/>
                <a:gd name="T111" fmla="*/ 55 h 166"/>
                <a:gd name="T112" fmla="*/ 31 w 75"/>
                <a:gd name="T113" fmla="*/ 15 h 166"/>
                <a:gd name="T114" fmla="*/ 30 w 75"/>
                <a:gd name="T115" fmla="*/ 8 h 166"/>
                <a:gd name="T116" fmla="*/ 25 w 75"/>
                <a:gd name="T117" fmla="*/ 8 h 166"/>
                <a:gd name="T118" fmla="*/ 36 w 75"/>
                <a:gd name="T119" fmla="*/ 59 h 166"/>
                <a:gd name="T120" fmla="*/ 48 w 75"/>
                <a:gd name="T121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" h="166">
                  <a:moveTo>
                    <a:pt x="64" y="166"/>
                  </a:moveTo>
                  <a:cubicBezTo>
                    <a:pt x="59" y="166"/>
                    <a:pt x="55" y="164"/>
                    <a:pt x="54" y="159"/>
                  </a:cubicBezTo>
                  <a:cubicBezTo>
                    <a:pt x="49" y="146"/>
                    <a:pt x="40" y="137"/>
                    <a:pt x="31" y="128"/>
                  </a:cubicBezTo>
                  <a:cubicBezTo>
                    <a:pt x="25" y="121"/>
                    <a:pt x="18" y="114"/>
                    <a:pt x="12" y="105"/>
                  </a:cubicBezTo>
                  <a:cubicBezTo>
                    <a:pt x="9" y="99"/>
                    <a:pt x="5" y="93"/>
                    <a:pt x="8" y="84"/>
                  </a:cubicBezTo>
                  <a:cubicBezTo>
                    <a:pt x="10" y="78"/>
                    <a:pt x="13" y="74"/>
                    <a:pt x="18" y="72"/>
                  </a:cubicBezTo>
                  <a:cubicBezTo>
                    <a:pt x="24" y="69"/>
                    <a:pt x="31" y="70"/>
                    <a:pt x="39" y="72"/>
                  </a:cubicBezTo>
                  <a:cubicBezTo>
                    <a:pt x="36" y="69"/>
                    <a:pt x="34" y="66"/>
                    <a:pt x="32" y="63"/>
                  </a:cubicBezTo>
                  <a:cubicBezTo>
                    <a:pt x="17" y="46"/>
                    <a:pt x="0" y="27"/>
                    <a:pt x="20" y="4"/>
                  </a:cubicBezTo>
                  <a:cubicBezTo>
                    <a:pt x="24" y="0"/>
                    <a:pt x="30" y="0"/>
                    <a:pt x="34" y="4"/>
                  </a:cubicBezTo>
                  <a:cubicBezTo>
                    <a:pt x="38" y="7"/>
                    <a:pt x="40" y="13"/>
                    <a:pt x="35" y="19"/>
                  </a:cubicBezTo>
                  <a:cubicBezTo>
                    <a:pt x="27" y="28"/>
                    <a:pt x="37" y="39"/>
                    <a:pt x="50" y="51"/>
                  </a:cubicBezTo>
                  <a:cubicBezTo>
                    <a:pt x="54" y="54"/>
                    <a:pt x="57" y="58"/>
                    <a:pt x="59" y="60"/>
                  </a:cubicBezTo>
                  <a:cubicBezTo>
                    <a:pt x="65" y="69"/>
                    <a:pt x="68" y="79"/>
                    <a:pt x="70" y="87"/>
                  </a:cubicBezTo>
                  <a:cubicBezTo>
                    <a:pt x="71" y="91"/>
                    <a:pt x="70" y="94"/>
                    <a:pt x="67" y="97"/>
                  </a:cubicBezTo>
                  <a:cubicBezTo>
                    <a:pt x="65" y="99"/>
                    <a:pt x="61" y="100"/>
                    <a:pt x="58" y="99"/>
                  </a:cubicBezTo>
                  <a:cubicBezTo>
                    <a:pt x="56" y="99"/>
                    <a:pt x="54" y="98"/>
                    <a:pt x="52" y="97"/>
                  </a:cubicBezTo>
                  <a:cubicBezTo>
                    <a:pt x="47" y="95"/>
                    <a:pt x="35" y="89"/>
                    <a:pt x="32" y="92"/>
                  </a:cubicBezTo>
                  <a:cubicBezTo>
                    <a:pt x="31" y="93"/>
                    <a:pt x="31" y="94"/>
                    <a:pt x="32" y="97"/>
                  </a:cubicBezTo>
                  <a:cubicBezTo>
                    <a:pt x="32" y="99"/>
                    <a:pt x="40" y="106"/>
                    <a:pt x="44" y="110"/>
                  </a:cubicBezTo>
                  <a:cubicBezTo>
                    <a:pt x="46" y="111"/>
                    <a:pt x="48" y="113"/>
                    <a:pt x="48" y="114"/>
                  </a:cubicBezTo>
                  <a:cubicBezTo>
                    <a:pt x="61" y="127"/>
                    <a:pt x="68" y="139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5" y="158"/>
                    <a:pt x="73" y="163"/>
                    <a:pt x="68" y="165"/>
                  </a:cubicBezTo>
                  <a:cubicBezTo>
                    <a:pt x="66" y="166"/>
                    <a:pt x="65" y="166"/>
                    <a:pt x="64" y="166"/>
                  </a:cubicBezTo>
                  <a:close/>
                  <a:moveTo>
                    <a:pt x="28" y="76"/>
                  </a:moveTo>
                  <a:cubicBezTo>
                    <a:pt x="25" y="76"/>
                    <a:pt x="23" y="76"/>
                    <a:pt x="21" y="77"/>
                  </a:cubicBezTo>
                  <a:cubicBezTo>
                    <a:pt x="17" y="79"/>
                    <a:pt x="15" y="82"/>
                    <a:pt x="13" y="86"/>
                  </a:cubicBezTo>
                  <a:cubicBezTo>
                    <a:pt x="11" y="92"/>
                    <a:pt x="14" y="96"/>
                    <a:pt x="17" y="102"/>
                  </a:cubicBezTo>
                  <a:cubicBezTo>
                    <a:pt x="22" y="110"/>
                    <a:pt x="29" y="117"/>
                    <a:pt x="35" y="124"/>
                  </a:cubicBezTo>
                  <a:cubicBezTo>
                    <a:pt x="44" y="133"/>
                    <a:pt x="54" y="143"/>
                    <a:pt x="59" y="157"/>
                  </a:cubicBezTo>
                  <a:cubicBezTo>
                    <a:pt x="60" y="161"/>
                    <a:pt x="64" y="161"/>
                    <a:pt x="66" y="160"/>
                  </a:cubicBezTo>
                  <a:cubicBezTo>
                    <a:pt x="67" y="160"/>
                    <a:pt x="69" y="158"/>
                    <a:pt x="68" y="155"/>
                  </a:cubicBezTo>
                  <a:cubicBezTo>
                    <a:pt x="63" y="142"/>
                    <a:pt x="56" y="131"/>
                    <a:pt x="44" y="118"/>
                  </a:cubicBezTo>
                  <a:cubicBezTo>
                    <a:pt x="43" y="117"/>
                    <a:pt x="42" y="115"/>
                    <a:pt x="40" y="114"/>
                  </a:cubicBezTo>
                  <a:cubicBezTo>
                    <a:pt x="31" y="105"/>
                    <a:pt x="27" y="101"/>
                    <a:pt x="26" y="98"/>
                  </a:cubicBezTo>
                  <a:cubicBezTo>
                    <a:pt x="25" y="93"/>
                    <a:pt x="26" y="90"/>
                    <a:pt x="29" y="88"/>
                  </a:cubicBezTo>
                  <a:cubicBezTo>
                    <a:pt x="33" y="84"/>
                    <a:pt x="41" y="86"/>
                    <a:pt x="50" y="90"/>
                  </a:cubicBezTo>
                  <a:cubicBezTo>
                    <a:pt x="49" y="86"/>
                    <a:pt x="47" y="83"/>
                    <a:pt x="44" y="79"/>
                  </a:cubicBezTo>
                  <a:cubicBezTo>
                    <a:pt x="39" y="77"/>
                    <a:pt x="33" y="76"/>
                    <a:pt x="28" y="76"/>
                  </a:cubicBezTo>
                  <a:close/>
                  <a:moveTo>
                    <a:pt x="56" y="93"/>
                  </a:moveTo>
                  <a:cubicBezTo>
                    <a:pt x="57" y="93"/>
                    <a:pt x="59" y="94"/>
                    <a:pt x="59" y="94"/>
                  </a:cubicBezTo>
                  <a:cubicBezTo>
                    <a:pt x="61" y="95"/>
                    <a:pt x="62" y="94"/>
                    <a:pt x="64" y="93"/>
                  </a:cubicBezTo>
                  <a:cubicBezTo>
                    <a:pt x="65" y="92"/>
                    <a:pt x="65" y="90"/>
                    <a:pt x="65" y="88"/>
                  </a:cubicBezTo>
                  <a:cubicBezTo>
                    <a:pt x="65" y="87"/>
                    <a:pt x="64" y="86"/>
                    <a:pt x="64" y="85"/>
                  </a:cubicBezTo>
                  <a:lnTo>
                    <a:pt x="56" y="93"/>
                  </a:lnTo>
                  <a:close/>
                  <a:moveTo>
                    <a:pt x="53" y="82"/>
                  </a:moveTo>
                  <a:cubicBezTo>
                    <a:pt x="53" y="83"/>
                    <a:pt x="54" y="85"/>
                    <a:pt x="55" y="86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6" y="83"/>
                    <a:pt x="55" y="83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lose/>
                  <a:moveTo>
                    <a:pt x="48" y="74"/>
                  </a:moveTo>
                  <a:cubicBezTo>
                    <a:pt x="50" y="75"/>
                    <a:pt x="53" y="76"/>
                    <a:pt x="55" y="77"/>
                  </a:cubicBezTo>
                  <a:cubicBezTo>
                    <a:pt x="58" y="78"/>
                    <a:pt x="60" y="79"/>
                    <a:pt x="63" y="79"/>
                  </a:cubicBezTo>
                  <a:cubicBezTo>
                    <a:pt x="61" y="74"/>
                    <a:pt x="58" y="69"/>
                    <a:pt x="55" y="64"/>
                  </a:cubicBezTo>
                  <a:cubicBezTo>
                    <a:pt x="53" y="61"/>
                    <a:pt x="50" y="58"/>
                    <a:pt x="46" y="55"/>
                  </a:cubicBezTo>
                  <a:cubicBezTo>
                    <a:pt x="35" y="45"/>
                    <a:pt x="19" y="29"/>
                    <a:pt x="31" y="15"/>
                  </a:cubicBezTo>
                  <a:cubicBezTo>
                    <a:pt x="33" y="12"/>
                    <a:pt x="32" y="9"/>
                    <a:pt x="30" y="8"/>
                  </a:cubicBezTo>
                  <a:cubicBezTo>
                    <a:pt x="30" y="7"/>
                    <a:pt x="27" y="5"/>
                    <a:pt x="25" y="8"/>
                  </a:cubicBezTo>
                  <a:cubicBezTo>
                    <a:pt x="8" y="27"/>
                    <a:pt x="21" y="42"/>
                    <a:pt x="36" y="59"/>
                  </a:cubicBezTo>
                  <a:cubicBezTo>
                    <a:pt x="40" y="64"/>
                    <a:pt x="44" y="69"/>
                    <a:pt x="48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04"/>
            <p:cNvSpPr>
              <a:spLocks/>
            </p:cNvSpPr>
            <p:nvPr/>
          </p:nvSpPr>
          <p:spPr bwMode="auto">
            <a:xfrm>
              <a:off x="4763" y="2378"/>
              <a:ext cx="175" cy="286"/>
            </a:xfrm>
            <a:custGeom>
              <a:avLst/>
              <a:gdLst>
                <a:gd name="T0" fmla="*/ 109 w 125"/>
                <a:gd name="T1" fmla="*/ 10 h 203"/>
                <a:gd name="T2" fmla="*/ 80 w 125"/>
                <a:gd name="T3" fmla="*/ 46 h 203"/>
                <a:gd name="T4" fmla="*/ 68 w 125"/>
                <a:gd name="T5" fmla="*/ 75 h 203"/>
                <a:gd name="T6" fmla="*/ 7 w 125"/>
                <a:gd name="T7" fmla="*/ 186 h 203"/>
                <a:gd name="T8" fmla="*/ 17 w 125"/>
                <a:gd name="T9" fmla="*/ 197 h 203"/>
                <a:gd name="T10" fmla="*/ 79 w 125"/>
                <a:gd name="T11" fmla="*/ 93 h 203"/>
                <a:gd name="T12" fmla="*/ 111 w 125"/>
                <a:gd name="T13" fmla="*/ 38 h 203"/>
                <a:gd name="T14" fmla="*/ 124 w 125"/>
                <a:gd name="T15" fmla="*/ 10 h 203"/>
                <a:gd name="T16" fmla="*/ 109 w 125"/>
                <a:gd name="T17" fmla="*/ 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203">
                  <a:moveTo>
                    <a:pt x="109" y="10"/>
                  </a:moveTo>
                  <a:cubicBezTo>
                    <a:pt x="111" y="27"/>
                    <a:pt x="89" y="34"/>
                    <a:pt x="80" y="46"/>
                  </a:cubicBezTo>
                  <a:cubicBezTo>
                    <a:pt x="74" y="54"/>
                    <a:pt x="71" y="65"/>
                    <a:pt x="68" y="75"/>
                  </a:cubicBezTo>
                  <a:cubicBezTo>
                    <a:pt x="55" y="117"/>
                    <a:pt x="41" y="156"/>
                    <a:pt x="7" y="186"/>
                  </a:cubicBezTo>
                  <a:cubicBezTo>
                    <a:pt x="0" y="192"/>
                    <a:pt x="10" y="203"/>
                    <a:pt x="17" y="197"/>
                  </a:cubicBezTo>
                  <a:cubicBezTo>
                    <a:pt x="48" y="169"/>
                    <a:pt x="67" y="133"/>
                    <a:pt x="79" y="93"/>
                  </a:cubicBezTo>
                  <a:cubicBezTo>
                    <a:pt x="86" y="69"/>
                    <a:pt x="93" y="56"/>
                    <a:pt x="111" y="38"/>
                  </a:cubicBezTo>
                  <a:cubicBezTo>
                    <a:pt x="121" y="29"/>
                    <a:pt x="125" y="23"/>
                    <a:pt x="124" y="10"/>
                  </a:cubicBezTo>
                  <a:cubicBezTo>
                    <a:pt x="123" y="0"/>
                    <a:pt x="108" y="0"/>
                    <a:pt x="109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05"/>
            <p:cNvSpPr>
              <a:spLocks noEditPoints="1"/>
            </p:cNvSpPr>
            <p:nvPr/>
          </p:nvSpPr>
          <p:spPr bwMode="auto">
            <a:xfrm>
              <a:off x="4763" y="2378"/>
              <a:ext cx="180" cy="283"/>
            </a:xfrm>
            <a:custGeom>
              <a:avLst/>
              <a:gdLst>
                <a:gd name="T0" fmla="*/ 13 w 128"/>
                <a:gd name="T1" fmla="*/ 201 h 201"/>
                <a:gd name="T2" fmla="*/ 4 w 128"/>
                <a:gd name="T3" fmla="*/ 198 h 201"/>
                <a:gd name="T4" fmla="*/ 5 w 128"/>
                <a:gd name="T5" fmla="*/ 184 h 201"/>
                <a:gd name="T6" fmla="*/ 66 w 128"/>
                <a:gd name="T7" fmla="*/ 74 h 201"/>
                <a:gd name="T8" fmla="*/ 66 w 128"/>
                <a:gd name="T9" fmla="*/ 72 h 201"/>
                <a:gd name="T10" fmla="*/ 78 w 128"/>
                <a:gd name="T11" fmla="*/ 44 h 201"/>
                <a:gd name="T12" fmla="*/ 91 w 128"/>
                <a:gd name="T13" fmla="*/ 32 h 201"/>
                <a:gd name="T14" fmla="*/ 106 w 128"/>
                <a:gd name="T15" fmla="*/ 10 h 201"/>
                <a:gd name="T16" fmla="*/ 106 w 128"/>
                <a:gd name="T17" fmla="*/ 10 h 201"/>
                <a:gd name="T18" fmla="*/ 115 w 128"/>
                <a:gd name="T19" fmla="*/ 0 h 201"/>
                <a:gd name="T20" fmla="*/ 116 w 128"/>
                <a:gd name="T21" fmla="*/ 0 h 201"/>
                <a:gd name="T22" fmla="*/ 127 w 128"/>
                <a:gd name="T23" fmla="*/ 9 h 201"/>
                <a:gd name="T24" fmla="*/ 113 w 128"/>
                <a:gd name="T25" fmla="*/ 40 h 201"/>
                <a:gd name="T26" fmla="*/ 81 w 128"/>
                <a:gd name="T27" fmla="*/ 94 h 201"/>
                <a:gd name="T28" fmla="*/ 19 w 128"/>
                <a:gd name="T29" fmla="*/ 199 h 201"/>
                <a:gd name="T30" fmla="*/ 13 w 128"/>
                <a:gd name="T31" fmla="*/ 201 h 201"/>
                <a:gd name="T32" fmla="*/ 112 w 128"/>
                <a:gd name="T33" fmla="*/ 9 h 201"/>
                <a:gd name="T34" fmla="*/ 94 w 128"/>
                <a:gd name="T35" fmla="*/ 37 h 201"/>
                <a:gd name="T36" fmla="*/ 83 w 128"/>
                <a:gd name="T37" fmla="*/ 48 h 201"/>
                <a:gd name="T38" fmla="*/ 72 w 128"/>
                <a:gd name="T39" fmla="*/ 73 h 201"/>
                <a:gd name="T40" fmla="*/ 71 w 128"/>
                <a:gd name="T41" fmla="*/ 76 h 201"/>
                <a:gd name="T42" fmla="*/ 9 w 128"/>
                <a:gd name="T43" fmla="*/ 188 h 201"/>
                <a:gd name="T44" fmla="*/ 9 w 128"/>
                <a:gd name="T45" fmla="*/ 194 h 201"/>
                <a:gd name="T46" fmla="*/ 16 w 128"/>
                <a:gd name="T47" fmla="*/ 195 h 201"/>
                <a:gd name="T48" fmla="*/ 76 w 128"/>
                <a:gd name="T49" fmla="*/ 93 h 201"/>
                <a:gd name="T50" fmla="*/ 110 w 128"/>
                <a:gd name="T51" fmla="*/ 36 h 201"/>
                <a:gd name="T52" fmla="*/ 121 w 128"/>
                <a:gd name="T53" fmla="*/ 10 h 201"/>
                <a:gd name="T54" fmla="*/ 115 w 128"/>
                <a:gd name="T55" fmla="*/ 5 h 201"/>
                <a:gd name="T56" fmla="*/ 112 w 128"/>
                <a:gd name="T57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201">
                  <a:moveTo>
                    <a:pt x="13" y="201"/>
                  </a:moveTo>
                  <a:cubicBezTo>
                    <a:pt x="9" y="201"/>
                    <a:pt x="6" y="200"/>
                    <a:pt x="4" y="198"/>
                  </a:cubicBezTo>
                  <a:cubicBezTo>
                    <a:pt x="1" y="194"/>
                    <a:pt x="0" y="188"/>
                    <a:pt x="5" y="184"/>
                  </a:cubicBezTo>
                  <a:cubicBezTo>
                    <a:pt x="40" y="153"/>
                    <a:pt x="53" y="114"/>
                    <a:pt x="66" y="74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9" y="62"/>
                    <a:pt x="72" y="53"/>
                    <a:pt x="78" y="44"/>
                  </a:cubicBezTo>
                  <a:cubicBezTo>
                    <a:pt x="81" y="40"/>
                    <a:pt x="86" y="36"/>
                    <a:pt x="91" y="32"/>
                  </a:cubicBezTo>
                  <a:cubicBezTo>
                    <a:pt x="99" y="26"/>
                    <a:pt x="107" y="2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5"/>
                    <a:pt x="109" y="0"/>
                    <a:pt x="115" y="0"/>
                  </a:cubicBezTo>
                  <a:cubicBezTo>
                    <a:pt x="115" y="0"/>
                    <a:pt x="115" y="0"/>
                    <a:pt x="116" y="0"/>
                  </a:cubicBezTo>
                  <a:cubicBezTo>
                    <a:pt x="121" y="0"/>
                    <a:pt x="126" y="3"/>
                    <a:pt x="127" y="9"/>
                  </a:cubicBezTo>
                  <a:cubicBezTo>
                    <a:pt x="128" y="24"/>
                    <a:pt x="124" y="30"/>
                    <a:pt x="113" y="40"/>
                  </a:cubicBezTo>
                  <a:cubicBezTo>
                    <a:pt x="94" y="58"/>
                    <a:pt x="88" y="71"/>
                    <a:pt x="81" y="94"/>
                  </a:cubicBezTo>
                  <a:cubicBezTo>
                    <a:pt x="68" y="139"/>
                    <a:pt x="48" y="173"/>
                    <a:pt x="19" y="199"/>
                  </a:cubicBezTo>
                  <a:cubicBezTo>
                    <a:pt x="17" y="201"/>
                    <a:pt x="15" y="201"/>
                    <a:pt x="13" y="201"/>
                  </a:cubicBezTo>
                  <a:close/>
                  <a:moveTo>
                    <a:pt x="112" y="9"/>
                  </a:moveTo>
                  <a:cubicBezTo>
                    <a:pt x="113" y="22"/>
                    <a:pt x="103" y="30"/>
                    <a:pt x="94" y="37"/>
                  </a:cubicBezTo>
                  <a:cubicBezTo>
                    <a:pt x="90" y="40"/>
                    <a:pt x="85" y="44"/>
                    <a:pt x="83" y="48"/>
                  </a:cubicBezTo>
                  <a:cubicBezTo>
                    <a:pt x="77" y="55"/>
                    <a:pt x="74" y="64"/>
                    <a:pt x="72" y="73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58" y="117"/>
                    <a:pt x="44" y="156"/>
                    <a:pt x="9" y="188"/>
                  </a:cubicBezTo>
                  <a:cubicBezTo>
                    <a:pt x="6" y="191"/>
                    <a:pt x="8" y="193"/>
                    <a:pt x="9" y="194"/>
                  </a:cubicBezTo>
                  <a:cubicBezTo>
                    <a:pt x="10" y="195"/>
                    <a:pt x="13" y="197"/>
                    <a:pt x="16" y="195"/>
                  </a:cubicBezTo>
                  <a:cubicBezTo>
                    <a:pt x="43" y="170"/>
                    <a:pt x="63" y="137"/>
                    <a:pt x="76" y="93"/>
                  </a:cubicBezTo>
                  <a:cubicBezTo>
                    <a:pt x="83" y="69"/>
                    <a:pt x="90" y="55"/>
                    <a:pt x="110" y="36"/>
                  </a:cubicBezTo>
                  <a:cubicBezTo>
                    <a:pt x="119" y="28"/>
                    <a:pt x="122" y="23"/>
                    <a:pt x="121" y="10"/>
                  </a:cubicBezTo>
                  <a:cubicBezTo>
                    <a:pt x="121" y="6"/>
                    <a:pt x="117" y="5"/>
                    <a:pt x="115" y="5"/>
                  </a:cubicBezTo>
                  <a:cubicBezTo>
                    <a:pt x="114" y="6"/>
                    <a:pt x="111" y="6"/>
                    <a:pt x="112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06"/>
            <p:cNvSpPr>
              <a:spLocks/>
            </p:cNvSpPr>
            <p:nvPr/>
          </p:nvSpPr>
          <p:spPr bwMode="auto">
            <a:xfrm>
              <a:off x="4781" y="2338"/>
              <a:ext cx="160" cy="92"/>
            </a:xfrm>
            <a:custGeom>
              <a:avLst/>
              <a:gdLst>
                <a:gd name="T0" fmla="*/ 15 w 114"/>
                <a:gd name="T1" fmla="*/ 61 h 66"/>
                <a:gd name="T2" fmla="*/ 97 w 114"/>
                <a:gd name="T3" fmla="*/ 42 h 66"/>
                <a:gd name="T4" fmla="*/ 110 w 114"/>
                <a:gd name="T5" fmla="*/ 35 h 66"/>
                <a:gd name="T6" fmla="*/ 8 w 114"/>
                <a:gd name="T7" fmla="*/ 48 h 66"/>
                <a:gd name="T8" fmla="*/ 15 w 114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66">
                  <a:moveTo>
                    <a:pt x="15" y="61"/>
                  </a:moveTo>
                  <a:cubicBezTo>
                    <a:pt x="27" y="53"/>
                    <a:pt x="86" y="20"/>
                    <a:pt x="97" y="42"/>
                  </a:cubicBezTo>
                  <a:cubicBezTo>
                    <a:pt x="101" y="51"/>
                    <a:pt x="114" y="44"/>
                    <a:pt x="110" y="35"/>
                  </a:cubicBezTo>
                  <a:cubicBezTo>
                    <a:pt x="93" y="0"/>
                    <a:pt x="29" y="35"/>
                    <a:pt x="8" y="48"/>
                  </a:cubicBezTo>
                  <a:cubicBezTo>
                    <a:pt x="0" y="53"/>
                    <a:pt x="7" y="66"/>
                    <a:pt x="15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07"/>
            <p:cNvSpPr>
              <a:spLocks noEditPoints="1"/>
            </p:cNvSpPr>
            <p:nvPr/>
          </p:nvSpPr>
          <p:spPr bwMode="auto">
            <a:xfrm>
              <a:off x="4782" y="2353"/>
              <a:ext cx="161" cy="76"/>
            </a:xfrm>
            <a:custGeom>
              <a:avLst/>
              <a:gdLst>
                <a:gd name="T0" fmla="*/ 10 w 114"/>
                <a:gd name="T1" fmla="*/ 54 h 54"/>
                <a:gd name="T2" fmla="*/ 6 w 114"/>
                <a:gd name="T3" fmla="*/ 53 h 54"/>
                <a:gd name="T4" fmla="*/ 0 w 114"/>
                <a:gd name="T5" fmla="*/ 43 h 54"/>
                <a:gd name="T6" fmla="*/ 5 w 114"/>
                <a:gd name="T7" fmla="*/ 35 h 54"/>
                <a:gd name="T8" fmla="*/ 94 w 114"/>
                <a:gd name="T9" fmla="*/ 7 h 54"/>
                <a:gd name="T10" fmla="*/ 111 w 114"/>
                <a:gd name="T11" fmla="*/ 23 h 54"/>
                <a:gd name="T12" fmla="*/ 106 w 114"/>
                <a:gd name="T13" fmla="*/ 37 h 54"/>
                <a:gd name="T14" fmla="*/ 93 w 114"/>
                <a:gd name="T15" fmla="*/ 33 h 54"/>
                <a:gd name="T16" fmla="*/ 87 w 114"/>
                <a:gd name="T17" fmla="*/ 27 h 54"/>
                <a:gd name="T18" fmla="*/ 81 w 114"/>
                <a:gd name="T19" fmla="*/ 27 h 54"/>
                <a:gd name="T20" fmla="*/ 16 w 114"/>
                <a:gd name="T21" fmla="*/ 52 h 54"/>
                <a:gd name="T22" fmla="*/ 16 w 114"/>
                <a:gd name="T23" fmla="*/ 52 h 54"/>
                <a:gd name="T24" fmla="*/ 10 w 114"/>
                <a:gd name="T25" fmla="*/ 54 h 54"/>
                <a:gd name="T26" fmla="*/ 82 w 114"/>
                <a:gd name="T27" fmla="*/ 11 h 54"/>
                <a:gd name="T28" fmla="*/ 8 w 114"/>
                <a:gd name="T29" fmla="*/ 39 h 54"/>
                <a:gd name="T30" fmla="*/ 6 w 114"/>
                <a:gd name="T31" fmla="*/ 43 h 54"/>
                <a:gd name="T32" fmla="*/ 9 w 114"/>
                <a:gd name="T33" fmla="*/ 48 h 54"/>
                <a:gd name="T34" fmla="*/ 13 w 114"/>
                <a:gd name="T35" fmla="*/ 47 h 54"/>
                <a:gd name="T36" fmla="*/ 13 w 114"/>
                <a:gd name="T37" fmla="*/ 47 h 54"/>
                <a:gd name="T38" fmla="*/ 89 w 114"/>
                <a:gd name="T39" fmla="*/ 22 h 54"/>
                <a:gd name="T40" fmla="*/ 98 w 114"/>
                <a:gd name="T41" fmla="*/ 30 h 54"/>
                <a:gd name="T42" fmla="*/ 104 w 114"/>
                <a:gd name="T43" fmla="*/ 32 h 54"/>
                <a:gd name="T44" fmla="*/ 106 w 114"/>
                <a:gd name="T45" fmla="*/ 25 h 54"/>
                <a:gd name="T46" fmla="*/ 92 w 114"/>
                <a:gd name="T47" fmla="*/ 13 h 54"/>
                <a:gd name="T48" fmla="*/ 82 w 114"/>
                <a:gd name="T49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54">
                  <a:moveTo>
                    <a:pt x="10" y="54"/>
                  </a:moveTo>
                  <a:cubicBezTo>
                    <a:pt x="9" y="54"/>
                    <a:pt x="7" y="53"/>
                    <a:pt x="6" y="53"/>
                  </a:cubicBezTo>
                  <a:cubicBezTo>
                    <a:pt x="3" y="51"/>
                    <a:pt x="1" y="47"/>
                    <a:pt x="0" y="43"/>
                  </a:cubicBezTo>
                  <a:cubicBezTo>
                    <a:pt x="0" y="40"/>
                    <a:pt x="2" y="37"/>
                    <a:pt x="5" y="35"/>
                  </a:cubicBezTo>
                  <a:cubicBezTo>
                    <a:pt x="23" y="24"/>
                    <a:pt x="66" y="0"/>
                    <a:pt x="94" y="7"/>
                  </a:cubicBezTo>
                  <a:cubicBezTo>
                    <a:pt x="102" y="10"/>
                    <a:pt x="108" y="15"/>
                    <a:pt x="111" y="23"/>
                  </a:cubicBezTo>
                  <a:cubicBezTo>
                    <a:pt x="114" y="29"/>
                    <a:pt x="111" y="35"/>
                    <a:pt x="106" y="37"/>
                  </a:cubicBezTo>
                  <a:cubicBezTo>
                    <a:pt x="101" y="39"/>
                    <a:pt x="96" y="38"/>
                    <a:pt x="93" y="33"/>
                  </a:cubicBezTo>
                  <a:cubicBezTo>
                    <a:pt x="92" y="30"/>
                    <a:pt x="90" y="28"/>
                    <a:pt x="87" y="27"/>
                  </a:cubicBezTo>
                  <a:cubicBezTo>
                    <a:pt x="85" y="27"/>
                    <a:pt x="83" y="27"/>
                    <a:pt x="81" y="27"/>
                  </a:cubicBezTo>
                  <a:cubicBezTo>
                    <a:pt x="62" y="27"/>
                    <a:pt x="28" y="44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4" y="53"/>
                    <a:pt x="12" y="54"/>
                    <a:pt x="10" y="54"/>
                  </a:cubicBezTo>
                  <a:close/>
                  <a:moveTo>
                    <a:pt x="82" y="11"/>
                  </a:moveTo>
                  <a:cubicBezTo>
                    <a:pt x="56" y="11"/>
                    <a:pt x="20" y="32"/>
                    <a:pt x="8" y="39"/>
                  </a:cubicBezTo>
                  <a:cubicBezTo>
                    <a:pt x="7" y="40"/>
                    <a:pt x="6" y="42"/>
                    <a:pt x="6" y="43"/>
                  </a:cubicBezTo>
                  <a:cubicBezTo>
                    <a:pt x="6" y="45"/>
                    <a:pt x="7" y="47"/>
                    <a:pt x="9" y="48"/>
                  </a:cubicBezTo>
                  <a:cubicBezTo>
                    <a:pt x="10" y="48"/>
                    <a:pt x="11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6"/>
                    <a:pt x="66" y="15"/>
                    <a:pt x="89" y="22"/>
                  </a:cubicBezTo>
                  <a:cubicBezTo>
                    <a:pt x="93" y="23"/>
                    <a:pt x="97" y="26"/>
                    <a:pt x="98" y="30"/>
                  </a:cubicBezTo>
                  <a:cubicBezTo>
                    <a:pt x="100" y="33"/>
                    <a:pt x="103" y="33"/>
                    <a:pt x="104" y="32"/>
                  </a:cubicBezTo>
                  <a:cubicBezTo>
                    <a:pt x="106" y="31"/>
                    <a:pt x="108" y="28"/>
                    <a:pt x="106" y="25"/>
                  </a:cubicBezTo>
                  <a:cubicBezTo>
                    <a:pt x="103" y="19"/>
                    <a:pt x="99" y="15"/>
                    <a:pt x="92" y="13"/>
                  </a:cubicBezTo>
                  <a:cubicBezTo>
                    <a:pt x="89" y="12"/>
                    <a:pt x="85" y="11"/>
                    <a:pt x="82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08"/>
            <p:cNvSpPr>
              <a:spLocks/>
            </p:cNvSpPr>
            <p:nvPr/>
          </p:nvSpPr>
          <p:spPr bwMode="auto">
            <a:xfrm>
              <a:off x="4795" y="2589"/>
              <a:ext cx="388" cy="677"/>
            </a:xfrm>
            <a:custGeom>
              <a:avLst/>
              <a:gdLst>
                <a:gd name="T0" fmla="*/ 3 w 276"/>
                <a:gd name="T1" fmla="*/ 13 h 482"/>
                <a:gd name="T2" fmla="*/ 140 w 276"/>
                <a:gd name="T3" fmla="*/ 227 h 482"/>
                <a:gd name="T4" fmla="*/ 211 w 276"/>
                <a:gd name="T5" fmla="*/ 340 h 482"/>
                <a:gd name="T6" fmla="*/ 252 w 276"/>
                <a:gd name="T7" fmla="*/ 468 h 482"/>
                <a:gd name="T8" fmla="*/ 267 w 276"/>
                <a:gd name="T9" fmla="*/ 472 h 482"/>
                <a:gd name="T10" fmla="*/ 191 w 276"/>
                <a:gd name="T11" fmla="*/ 279 h 482"/>
                <a:gd name="T12" fmla="*/ 104 w 276"/>
                <a:gd name="T13" fmla="*/ 150 h 482"/>
                <a:gd name="T14" fmla="*/ 17 w 276"/>
                <a:gd name="T15" fmla="*/ 9 h 482"/>
                <a:gd name="T16" fmla="*/ 3 w 276"/>
                <a:gd name="T17" fmla="*/ 13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482">
                  <a:moveTo>
                    <a:pt x="3" y="13"/>
                  </a:moveTo>
                  <a:cubicBezTo>
                    <a:pt x="24" y="96"/>
                    <a:pt x="98" y="154"/>
                    <a:pt x="140" y="227"/>
                  </a:cubicBezTo>
                  <a:cubicBezTo>
                    <a:pt x="162" y="266"/>
                    <a:pt x="193" y="299"/>
                    <a:pt x="211" y="340"/>
                  </a:cubicBezTo>
                  <a:cubicBezTo>
                    <a:pt x="228" y="377"/>
                    <a:pt x="259" y="426"/>
                    <a:pt x="252" y="468"/>
                  </a:cubicBezTo>
                  <a:cubicBezTo>
                    <a:pt x="251" y="478"/>
                    <a:pt x="265" y="482"/>
                    <a:pt x="267" y="472"/>
                  </a:cubicBezTo>
                  <a:cubicBezTo>
                    <a:pt x="276" y="412"/>
                    <a:pt x="227" y="325"/>
                    <a:pt x="191" y="279"/>
                  </a:cubicBezTo>
                  <a:cubicBezTo>
                    <a:pt x="159" y="238"/>
                    <a:pt x="136" y="192"/>
                    <a:pt x="104" y="150"/>
                  </a:cubicBezTo>
                  <a:cubicBezTo>
                    <a:pt x="71" y="107"/>
                    <a:pt x="31" y="63"/>
                    <a:pt x="17" y="9"/>
                  </a:cubicBezTo>
                  <a:cubicBezTo>
                    <a:pt x="15" y="0"/>
                    <a:pt x="0" y="4"/>
                    <a:pt x="3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09"/>
            <p:cNvSpPr>
              <a:spLocks noEditPoints="1"/>
            </p:cNvSpPr>
            <p:nvPr/>
          </p:nvSpPr>
          <p:spPr bwMode="auto">
            <a:xfrm>
              <a:off x="4794" y="2589"/>
              <a:ext cx="393" cy="674"/>
            </a:xfrm>
            <a:custGeom>
              <a:avLst/>
              <a:gdLst>
                <a:gd name="T0" fmla="*/ 262 w 280"/>
                <a:gd name="T1" fmla="*/ 480 h 480"/>
                <a:gd name="T2" fmla="*/ 254 w 280"/>
                <a:gd name="T3" fmla="*/ 478 h 480"/>
                <a:gd name="T4" fmla="*/ 251 w 280"/>
                <a:gd name="T5" fmla="*/ 468 h 480"/>
                <a:gd name="T6" fmla="*/ 220 w 280"/>
                <a:gd name="T7" fmla="*/ 364 h 480"/>
                <a:gd name="T8" fmla="*/ 210 w 280"/>
                <a:gd name="T9" fmla="*/ 341 h 480"/>
                <a:gd name="T10" fmla="*/ 169 w 280"/>
                <a:gd name="T11" fmla="*/ 275 h 480"/>
                <a:gd name="T12" fmla="*/ 138 w 280"/>
                <a:gd name="T13" fmla="*/ 228 h 480"/>
                <a:gd name="T14" fmla="*/ 82 w 280"/>
                <a:gd name="T15" fmla="*/ 150 h 480"/>
                <a:gd name="T16" fmla="*/ 1 w 280"/>
                <a:gd name="T17" fmla="*/ 14 h 480"/>
                <a:gd name="T18" fmla="*/ 1 w 280"/>
                <a:gd name="T19" fmla="*/ 14 h 480"/>
                <a:gd name="T20" fmla="*/ 3 w 280"/>
                <a:gd name="T21" fmla="*/ 4 h 480"/>
                <a:gd name="T22" fmla="*/ 14 w 280"/>
                <a:gd name="T23" fmla="*/ 1 h 480"/>
                <a:gd name="T24" fmla="*/ 21 w 280"/>
                <a:gd name="T25" fmla="*/ 8 h 480"/>
                <a:gd name="T26" fmla="*/ 92 w 280"/>
                <a:gd name="T27" fmla="*/ 129 h 480"/>
                <a:gd name="T28" fmla="*/ 107 w 280"/>
                <a:gd name="T29" fmla="*/ 149 h 480"/>
                <a:gd name="T30" fmla="*/ 151 w 280"/>
                <a:gd name="T31" fmla="*/ 213 h 480"/>
                <a:gd name="T32" fmla="*/ 194 w 280"/>
                <a:gd name="T33" fmla="*/ 278 h 480"/>
                <a:gd name="T34" fmla="*/ 270 w 280"/>
                <a:gd name="T35" fmla="*/ 473 h 480"/>
                <a:gd name="T36" fmla="*/ 265 w 280"/>
                <a:gd name="T37" fmla="*/ 480 h 480"/>
                <a:gd name="T38" fmla="*/ 262 w 280"/>
                <a:gd name="T39" fmla="*/ 480 h 480"/>
                <a:gd name="T40" fmla="*/ 11 w 280"/>
                <a:gd name="T41" fmla="*/ 6 h 480"/>
                <a:gd name="T42" fmla="*/ 7 w 280"/>
                <a:gd name="T43" fmla="*/ 8 h 480"/>
                <a:gd name="T44" fmla="*/ 6 w 280"/>
                <a:gd name="T45" fmla="*/ 12 h 480"/>
                <a:gd name="T46" fmla="*/ 6 w 280"/>
                <a:gd name="T47" fmla="*/ 12 h 480"/>
                <a:gd name="T48" fmla="*/ 86 w 280"/>
                <a:gd name="T49" fmla="*/ 146 h 480"/>
                <a:gd name="T50" fmla="*/ 143 w 280"/>
                <a:gd name="T51" fmla="*/ 226 h 480"/>
                <a:gd name="T52" fmla="*/ 174 w 280"/>
                <a:gd name="T53" fmla="*/ 272 h 480"/>
                <a:gd name="T54" fmla="*/ 215 w 280"/>
                <a:gd name="T55" fmla="*/ 339 h 480"/>
                <a:gd name="T56" fmla="*/ 225 w 280"/>
                <a:gd name="T57" fmla="*/ 361 h 480"/>
                <a:gd name="T58" fmla="*/ 256 w 280"/>
                <a:gd name="T59" fmla="*/ 469 h 480"/>
                <a:gd name="T60" fmla="*/ 258 w 280"/>
                <a:gd name="T61" fmla="*/ 474 h 480"/>
                <a:gd name="T62" fmla="*/ 263 w 280"/>
                <a:gd name="T63" fmla="*/ 475 h 480"/>
                <a:gd name="T64" fmla="*/ 265 w 280"/>
                <a:gd name="T65" fmla="*/ 472 h 480"/>
                <a:gd name="T66" fmla="*/ 190 w 280"/>
                <a:gd name="T67" fmla="*/ 281 h 480"/>
                <a:gd name="T68" fmla="*/ 146 w 280"/>
                <a:gd name="T69" fmla="*/ 216 h 480"/>
                <a:gd name="T70" fmla="*/ 103 w 280"/>
                <a:gd name="T71" fmla="*/ 152 h 480"/>
                <a:gd name="T72" fmla="*/ 88 w 280"/>
                <a:gd name="T73" fmla="*/ 132 h 480"/>
                <a:gd name="T74" fmla="*/ 15 w 280"/>
                <a:gd name="T75" fmla="*/ 10 h 480"/>
                <a:gd name="T76" fmla="*/ 12 w 280"/>
                <a:gd name="T77" fmla="*/ 7 h 480"/>
                <a:gd name="T78" fmla="*/ 11 w 280"/>
                <a:gd name="T79" fmla="*/ 6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480">
                  <a:moveTo>
                    <a:pt x="262" y="480"/>
                  </a:moveTo>
                  <a:cubicBezTo>
                    <a:pt x="259" y="480"/>
                    <a:pt x="257" y="480"/>
                    <a:pt x="254" y="478"/>
                  </a:cubicBezTo>
                  <a:cubicBezTo>
                    <a:pt x="251" y="475"/>
                    <a:pt x="250" y="472"/>
                    <a:pt x="251" y="468"/>
                  </a:cubicBezTo>
                  <a:cubicBezTo>
                    <a:pt x="255" y="435"/>
                    <a:pt x="237" y="397"/>
                    <a:pt x="220" y="364"/>
                  </a:cubicBezTo>
                  <a:cubicBezTo>
                    <a:pt x="217" y="356"/>
                    <a:pt x="213" y="348"/>
                    <a:pt x="210" y="341"/>
                  </a:cubicBezTo>
                  <a:cubicBezTo>
                    <a:pt x="199" y="318"/>
                    <a:pt x="184" y="296"/>
                    <a:pt x="169" y="275"/>
                  </a:cubicBezTo>
                  <a:cubicBezTo>
                    <a:pt x="159" y="260"/>
                    <a:pt x="148" y="245"/>
                    <a:pt x="138" y="228"/>
                  </a:cubicBezTo>
                  <a:cubicBezTo>
                    <a:pt x="123" y="201"/>
                    <a:pt x="102" y="175"/>
                    <a:pt x="82" y="150"/>
                  </a:cubicBezTo>
                  <a:cubicBezTo>
                    <a:pt x="49" y="109"/>
                    <a:pt x="14" y="6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0"/>
                    <a:pt x="1" y="7"/>
                    <a:pt x="3" y="4"/>
                  </a:cubicBezTo>
                  <a:cubicBezTo>
                    <a:pt x="6" y="1"/>
                    <a:pt x="10" y="0"/>
                    <a:pt x="14" y="1"/>
                  </a:cubicBezTo>
                  <a:cubicBezTo>
                    <a:pt x="17" y="2"/>
                    <a:pt x="20" y="5"/>
                    <a:pt x="21" y="8"/>
                  </a:cubicBezTo>
                  <a:cubicBezTo>
                    <a:pt x="32" y="54"/>
                    <a:pt x="63" y="92"/>
                    <a:pt x="92" y="129"/>
                  </a:cubicBezTo>
                  <a:cubicBezTo>
                    <a:pt x="97" y="136"/>
                    <a:pt x="102" y="142"/>
                    <a:pt x="107" y="149"/>
                  </a:cubicBezTo>
                  <a:cubicBezTo>
                    <a:pt x="123" y="169"/>
                    <a:pt x="137" y="191"/>
                    <a:pt x="151" y="213"/>
                  </a:cubicBezTo>
                  <a:cubicBezTo>
                    <a:pt x="164" y="234"/>
                    <a:pt x="178" y="257"/>
                    <a:pt x="194" y="278"/>
                  </a:cubicBezTo>
                  <a:cubicBezTo>
                    <a:pt x="225" y="317"/>
                    <a:pt x="280" y="408"/>
                    <a:pt x="270" y="473"/>
                  </a:cubicBezTo>
                  <a:cubicBezTo>
                    <a:pt x="270" y="476"/>
                    <a:pt x="268" y="479"/>
                    <a:pt x="265" y="480"/>
                  </a:cubicBezTo>
                  <a:cubicBezTo>
                    <a:pt x="264" y="480"/>
                    <a:pt x="263" y="480"/>
                    <a:pt x="262" y="480"/>
                  </a:cubicBezTo>
                  <a:close/>
                  <a:moveTo>
                    <a:pt x="11" y="6"/>
                  </a:moveTo>
                  <a:cubicBezTo>
                    <a:pt x="10" y="6"/>
                    <a:pt x="8" y="7"/>
                    <a:pt x="7" y="8"/>
                  </a:cubicBezTo>
                  <a:cubicBezTo>
                    <a:pt x="6" y="9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9" y="63"/>
                    <a:pt x="53" y="106"/>
                    <a:pt x="86" y="146"/>
                  </a:cubicBezTo>
                  <a:cubicBezTo>
                    <a:pt x="106" y="172"/>
                    <a:pt x="127" y="198"/>
                    <a:pt x="143" y="226"/>
                  </a:cubicBezTo>
                  <a:cubicBezTo>
                    <a:pt x="152" y="242"/>
                    <a:pt x="163" y="257"/>
                    <a:pt x="174" y="272"/>
                  </a:cubicBezTo>
                  <a:cubicBezTo>
                    <a:pt x="189" y="293"/>
                    <a:pt x="204" y="315"/>
                    <a:pt x="215" y="339"/>
                  </a:cubicBezTo>
                  <a:cubicBezTo>
                    <a:pt x="218" y="346"/>
                    <a:pt x="222" y="353"/>
                    <a:pt x="225" y="361"/>
                  </a:cubicBezTo>
                  <a:cubicBezTo>
                    <a:pt x="242" y="395"/>
                    <a:pt x="261" y="434"/>
                    <a:pt x="256" y="469"/>
                  </a:cubicBezTo>
                  <a:cubicBezTo>
                    <a:pt x="256" y="471"/>
                    <a:pt x="257" y="473"/>
                    <a:pt x="258" y="474"/>
                  </a:cubicBezTo>
                  <a:cubicBezTo>
                    <a:pt x="259" y="475"/>
                    <a:pt x="262" y="475"/>
                    <a:pt x="263" y="475"/>
                  </a:cubicBezTo>
                  <a:cubicBezTo>
                    <a:pt x="264" y="474"/>
                    <a:pt x="265" y="473"/>
                    <a:pt x="265" y="472"/>
                  </a:cubicBezTo>
                  <a:cubicBezTo>
                    <a:pt x="274" y="413"/>
                    <a:pt x="225" y="326"/>
                    <a:pt x="190" y="281"/>
                  </a:cubicBezTo>
                  <a:cubicBezTo>
                    <a:pt x="174" y="260"/>
                    <a:pt x="160" y="238"/>
                    <a:pt x="146" y="216"/>
                  </a:cubicBezTo>
                  <a:cubicBezTo>
                    <a:pt x="132" y="194"/>
                    <a:pt x="119" y="172"/>
                    <a:pt x="103" y="152"/>
                  </a:cubicBezTo>
                  <a:cubicBezTo>
                    <a:pt x="98" y="145"/>
                    <a:pt x="93" y="139"/>
                    <a:pt x="88" y="132"/>
                  </a:cubicBezTo>
                  <a:cubicBezTo>
                    <a:pt x="58" y="95"/>
                    <a:pt x="27" y="56"/>
                    <a:pt x="15" y="10"/>
                  </a:cubicBezTo>
                  <a:cubicBezTo>
                    <a:pt x="15" y="8"/>
                    <a:pt x="14" y="7"/>
                    <a:pt x="12" y="7"/>
                  </a:cubicBezTo>
                  <a:cubicBezTo>
                    <a:pt x="12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auto">
            <a:xfrm>
              <a:off x="4212" y="2182"/>
              <a:ext cx="108" cy="118"/>
            </a:xfrm>
            <a:custGeom>
              <a:avLst/>
              <a:gdLst>
                <a:gd name="T0" fmla="*/ 17 w 77"/>
                <a:gd name="T1" fmla="*/ 39 h 84"/>
                <a:gd name="T2" fmla="*/ 26 w 77"/>
                <a:gd name="T3" fmla="*/ 28 h 84"/>
                <a:gd name="T4" fmla="*/ 47 w 77"/>
                <a:gd name="T5" fmla="*/ 18 h 84"/>
                <a:gd name="T6" fmla="*/ 53 w 77"/>
                <a:gd name="T7" fmla="*/ 39 h 84"/>
                <a:gd name="T8" fmla="*/ 41 w 77"/>
                <a:gd name="T9" fmla="*/ 53 h 84"/>
                <a:gd name="T10" fmla="*/ 64 w 77"/>
                <a:gd name="T11" fmla="*/ 83 h 84"/>
                <a:gd name="T12" fmla="*/ 68 w 77"/>
                <a:gd name="T13" fmla="*/ 68 h 84"/>
                <a:gd name="T14" fmla="*/ 54 w 77"/>
                <a:gd name="T15" fmla="*/ 60 h 84"/>
                <a:gd name="T16" fmla="*/ 60 w 77"/>
                <a:gd name="T17" fmla="*/ 56 h 84"/>
                <a:gd name="T18" fmla="*/ 68 w 77"/>
                <a:gd name="T19" fmla="*/ 39 h 84"/>
                <a:gd name="T20" fmla="*/ 57 w 77"/>
                <a:gd name="T21" fmla="*/ 6 h 84"/>
                <a:gd name="T22" fmla="*/ 22 w 77"/>
                <a:gd name="T23" fmla="*/ 10 h 84"/>
                <a:gd name="T24" fmla="*/ 2 w 77"/>
                <a:gd name="T25" fmla="*/ 43 h 84"/>
                <a:gd name="T26" fmla="*/ 17 w 77"/>
                <a:gd name="T27" fmla="*/ 3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84">
                  <a:moveTo>
                    <a:pt x="17" y="39"/>
                  </a:moveTo>
                  <a:cubicBezTo>
                    <a:pt x="17" y="38"/>
                    <a:pt x="25" y="29"/>
                    <a:pt x="26" y="28"/>
                  </a:cubicBezTo>
                  <a:cubicBezTo>
                    <a:pt x="31" y="22"/>
                    <a:pt x="39" y="14"/>
                    <a:pt x="47" y="18"/>
                  </a:cubicBezTo>
                  <a:cubicBezTo>
                    <a:pt x="54" y="22"/>
                    <a:pt x="55" y="32"/>
                    <a:pt x="53" y="39"/>
                  </a:cubicBezTo>
                  <a:cubicBezTo>
                    <a:pt x="50" y="46"/>
                    <a:pt x="45" y="47"/>
                    <a:pt x="41" y="53"/>
                  </a:cubicBezTo>
                  <a:cubicBezTo>
                    <a:pt x="31" y="66"/>
                    <a:pt x="52" y="81"/>
                    <a:pt x="64" y="83"/>
                  </a:cubicBezTo>
                  <a:cubicBezTo>
                    <a:pt x="73" y="84"/>
                    <a:pt x="77" y="70"/>
                    <a:pt x="68" y="68"/>
                  </a:cubicBezTo>
                  <a:cubicBezTo>
                    <a:pt x="65" y="68"/>
                    <a:pt x="54" y="64"/>
                    <a:pt x="54" y="60"/>
                  </a:cubicBezTo>
                  <a:cubicBezTo>
                    <a:pt x="54" y="63"/>
                    <a:pt x="59" y="57"/>
                    <a:pt x="60" y="56"/>
                  </a:cubicBezTo>
                  <a:cubicBezTo>
                    <a:pt x="64" y="51"/>
                    <a:pt x="67" y="45"/>
                    <a:pt x="68" y="39"/>
                  </a:cubicBezTo>
                  <a:cubicBezTo>
                    <a:pt x="70" y="28"/>
                    <a:pt x="67" y="12"/>
                    <a:pt x="57" y="6"/>
                  </a:cubicBezTo>
                  <a:cubicBezTo>
                    <a:pt x="47" y="0"/>
                    <a:pt x="30" y="3"/>
                    <a:pt x="22" y="10"/>
                  </a:cubicBezTo>
                  <a:cubicBezTo>
                    <a:pt x="14" y="17"/>
                    <a:pt x="0" y="31"/>
                    <a:pt x="2" y="43"/>
                  </a:cubicBezTo>
                  <a:cubicBezTo>
                    <a:pt x="5" y="52"/>
                    <a:pt x="19" y="48"/>
                    <a:pt x="17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1"/>
            <p:cNvSpPr>
              <a:spLocks noEditPoints="1"/>
            </p:cNvSpPr>
            <p:nvPr/>
          </p:nvSpPr>
          <p:spPr bwMode="auto">
            <a:xfrm>
              <a:off x="4207" y="2177"/>
              <a:ext cx="112" cy="126"/>
            </a:xfrm>
            <a:custGeom>
              <a:avLst/>
              <a:gdLst>
                <a:gd name="T0" fmla="*/ 69 w 80"/>
                <a:gd name="T1" fmla="*/ 89 h 89"/>
                <a:gd name="T2" fmla="*/ 67 w 80"/>
                <a:gd name="T3" fmla="*/ 88 h 89"/>
                <a:gd name="T4" fmla="*/ 41 w 80"/>
                <a:gd name="T5" fmla="*/ 69 h 89"/>
                <a:gd name="T6" fmla="*/ 43 w 80"/>
                <a:gd name="T7" fmla="*/ 54 h 89"/>
                <a:gd name="T8" fmla="*/ 48 w 80"/>
                <a:gd name="T9" fmla="*/ 49 h 89"/>
                <a:gd name="T10" fmla="*/ 54 w 80"/>
                <a:gd name="T11" fmla="*/ 41 h 89"/>
                <a:gd name="T12" fmla="*/ 50 w 80"/>
                <a:gd name="T13" fmla="*/ 24 h 89"/>
                <a:gd name="T14" fmla="*/ 32 w 80"/>
                <a:gd name="T15" fmla="*/ 32 h 89"/>
                <a:gd name="T16" fmla="*/ 31 w 80"/>
                <a:gd name="T17" fmla="*/ 33 h 89"/>
                <a:gd name="T18" fmla="*/ 24 w 80"/>
                <a:gd name="T19" fmla="*/ 42 h 89"/>
                <a:gd name="T20" fmla="*/ 21 w 80"/>
                <a:gd name="T21" fmla="*/ 51 h 89"/>
                <a:gd name="T22" fmla="*/ 10 w 80"/>
                <a:gd name="T23" fmla="*/ 53 h 89"/>
                <a:gd name="T24" fmla="*/ 4 w 80"/>
                <a:gd name="T25" fmla="*/ 46 h 89"/>
                <a:gd name="T26" fmla="*/ 24 w 80"/>
                <a:gd name="T27" fmla="*/ 11 h 89"/>
                <a:gd name="T28" fmla="*/ 62 w 80"/>
                <a:gd name="T29" fmla="*/ 7 h 89"/>
                <a:gd name="T30" fmla="*/ 75 w 80"/>
                <a:gd name="T31" fmla="*/ 43 h 89"/>
                <a:gd name="T32" fmla="*/ 66 w 80"/>
                <a:gd name="T33" fmla="*/ 61 h 89"/>
                <a:gd name="T34" fmla="*/ 62 w 80"/>
                <a:gd name="T35" fmla="*/ 65 h 89"/>
                <a:gd name="T36" fmla="*/ 72 w 80"/>
                <a:gd name="T37" fmla="*/ 69 h 89"/>
                <a:gd name="T38" fmla="*/ 80 w 80"/>
                <a:gd name="T39" fmla="*/ 79 h 89"/>
                <a:gd name="T40" fmla="*/ 69 w 80"/>
                <a:gd name="T41" fmla="*/ 89 h 89"/>
                <a:gd name="T42" fmla="*/ 47 w 80"/>
                <a:gd name="T43" fmla="*/ 17 h 89"/>
                <a:gd name="T44" fmla="*/ 52 w 80"/>
                <a:gd name="T45" fmla="*/ 19 h 89"/>
                <a:gd name="T46" fmla="*/ 59 w 80"/>
                <a:gd name="T47" fmla="*/ 43 h 89"/>
                <a:gd name="T48" fmla="*/ 52 w 80"/>
                <a:gd name="T49" fmla="*/ 53 h 89"/>
                <a:gd name="T50" fmla="*/ 47 w 80"/>
                <a:gd name="T51" fmla="*/ 57 h 89"/>
                <a:gd name="T52" fmla="*/ 46 w 80"/>
                <a:gd name="T53" fmla="*/ 67 h 89"/>
                <a:gd name="T54" fmla="*/ 68 w 80"/>
                <a:gd name="T55" fmla="*/ 83 h 89"/>
                <a:gd name="T56" fmla="*/ 74 w 80"/>
                <a:gd name="T57" fmla="*/ 78 h 89"/>
                <a:gd name="T58" fmla="*/ 71 w 80"/>
                <a:gd name="T59" fmla="*/ 74 h 89"/>
                <a:gd name="T60" fmla="*/ 56 w 80"/>
                <a:gd name="T61" fmla="*/ 66 h 89"/>
                <a:gd name="T62" fmla="*/ 56 w 80"/>
                <a:gd name="T63" fmla="*/ 66 h 89"/>
                <a:gd name="T64" fmla="*/ 56 w 80"/>
                <a:gd name="T65" fmla="*/ 64 h 89"/>
                <a:gd name="T66" fmla="*/ 56 w 80"/>
                <a:gd name="T67" fmla="*/ 63 h 89"/>
                <a:gd name="T68" fmla="*/ 58 w 80"/>
                <a:gd name="T69" fmla="*/ 64 h 89"/>
                <a:gd name="T70" fmla="*/ 60 w 80"/>
                <a:gd name="T71" fmla="*/ 62 h 89"/>
                <a:gd name="T72" fmla="*/ 58 w 80"/>
                <a:gd name="T73" fmla="*/ 61 h 89"/>
                <a:gd name="T74" fmla="*/ 61 w 80"/>
                <a:gd name="T75" fmla="*/ 58 h 89"/>
                <a:gd name="T76" fmla="*/ 69 w 80"/>
                <a:gd name="T77" fmla="*/ 41 h 89"/>
                <a:gd name="T78" fmla="*/ 59 w 80"/>
                <a:gd name="T79" fmla="*/ 11 h 89"/>
                <a:gd name="T80" fmla="*/ 28 w 80"/>
                <a:gd name="T81" fmla="*/ 15 h 89"/>
                <a:gd name="T82" fmla="*/ 9 w 80"/>
                <a:gd name="T83" fmla="*/ 45 h 89"/>
                <a:gd name="T84" fmla="*/ 12 w 80"/>
                <a:gd name="T85" fmla="*/ 48 h 89"/>
                <a:gd name="T86" fmla="*/ 17 w 80"/>
                <a:gd name="T87" fmla="*/ 47 h 89"/>
                <a:gd name="T88" fmla="*/ 18 w 80"/>
                <a:gd name="T89" fmla="*/ 42 h 89"/>
                <a:gd name="T90" fmla="*/ 18 w 80"/>
                <a:gd name="T91" fmla="*/ 42 h 89"/>
                <a:gd name="T92" fmla="*/ 27 w 80"/>
                <a:gd name="T93" fmla="*/ 29 h 89"/>
                <a:gd name="T94" fmla="*/ 28 w 80"/>
                <a:gd name="T95" fmla="*/ 29 h 89"/>
                <a:gd name="T96" fmla="*/ 47 w 80"/>
                <a:gd name="T97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89">
                  <a:moveTo>
                    <a:pt x="69" y="89"/>
                  </a:moveTo>
                  <a:cubicBezTo>
                    <a:pt x="68" y="89"/>
                    <a:pt x="68" y="89"/>
                    <a:pt x="67" y="88"/>
                  </a:cubicBezTo>
                  <a:cubicBezTo>
                    <a:pt x="58" y="87"/>
                    <a:pt x="45" y="79"/>
                    <a:pt x="41" y="69"/>
                  </a:cubicBezTo>
                  <a:cubicBezTo>
                    <a:pt x="39" y="64"/>
                    <a:pt x="39" y="59"/>
                    <a:pt x="43" y="54"/>
                  </a:cubicBezTo>
                  <a:cubicBezTo>
                    <a:pt x="44" y="52"/>
                    <a:pt x="46" y="50"/>
                    <a:pt x="48" y="49"/>
                  </a:cubicBezTo>
                  <a:cubicBezTo>
                    <a:pt x="51" y="46"/>
                    <a:pt x="53" y="44"/>
                    <a:pt x="54" y="41"/>
                  </a:cubicBezTo>
                  <a:cubicBezTo>
                    <a:pt x="56" y="36"/>
                    <a:pt x="55" y="26"/>
                    <a:pt x="50" y="24"/>
                  </a:cubicBezTo>
                  <a:cubicBezTo>
                    <a:pt x="45" y="21"/>
                    <a:pt x="39" y="24"/>
                    <a:pt x="32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39"/>
                    <a:pt x="24" y="41"/>
                    <a:pt x="24" y="42"/>
                  </a:cubicBezTo>
                  <a:cubicBezTo>
                    <a:pt x="24" y="45"/>
                    <a:pt x="23" y="49"/>
                    <a:pt x="21" y="51"/>
                  </a:cubicBezTo>
                  <a:cubicBezTo>
                    <a:pt x="18" y="53"/>
                    <a:pt x="14" y="54"/>
                    <a:pt x="10" y="53"/>
                  </a:cubicBezTo>
                  <a:cubicBezTo>
                    <a:pt x="7" y="52"/>
                    <a:pt x="4" y="50"/>
                    <a:pt x="4" y="46"/>
                  </a:cubicBezTo>
                  <a:cubicBezTo>
                    <a:pt x="0" y="33"/>
                    <a:pt x="17" y="17"/>
                    <a:pt x="24" y="11"/>
                  </a:cubicBezTo>
                  <a:cubicBezTo>
                    <a:pt x="33" y="3"/>
                    <a:pt x="51" y="0"/>
                    <a:pt x="62" y="7"/>
                  </a:cubicBezTo>
                  <a:cubicBezTo>
                    <a:pt x="73" y="13"/>
                    <a:pt x="77" y="30"/>
                    <a:pt x="75" y="43"/>
                  </a:cubicBezTo>
                  <a:cubicBezTo>
                    <a:pt x="73" y="49"/>
                    <a:pt x="70" y="56"/>
                    <a:pt x="66" y="61"/>
                  </a:cubicBezTo>
                  <a:cubicBezTo>
                    <a:pt x="64" y="62"/>
                    <a:pt x="63" y="64"/>
                    <a:pt x="62" y="65"/>
                  </a:cubicBezTo>
                  <a:cubicBezTo>
                    <a:pt x="65" y="66"/>
                    <a:pt x="70" y="68"/>
                    <a:pt x="72" y="69"/>
                  </a:cubicBezTo>
                  <a:cubicBezTo>
                    <a:pt x="77" y="69"/>
                    <a:pt x="80" y="74"/>
                    <a:pt x="80" y="79"/>
                  </a:cubicBezTo>
                  <a:cubicBezTo>
                    <a:pt x="79" y="84"/>
                    <a:pt x="75" y="89"/>
                    <a:pt x="69" y="89"/>
                  </a:cubicBezTo>
                  <a:close/>
                  <a:moveTo>
                    <a:pt x="47" y="17"/>
                  </a:moveTo>
                  <a:cubicBezTo>
                    <a:pt x="49" y="17"/>
                    <a:pt x="51" y="18"/>
                    <a:pt x="52" y="19"/>
                  </a:cubicBezTo>
                  <a:cubicBezTo>
                    <a:pt x="61" y="23"/>
                    <a:pt x="62" y="35"/>
                    <a:pt x="59" y="43"/>
                  </a:cubicBezTo>
                  <a:cubicBezTo>
                    <a:pt x="58" y="48"/>
                    <a:pt x="55" y="50"/>
                    <a:pt x="52" y="53"/>
                  </a:cubicBezTo>
                  <a:cubicBezTo>
                    <a:pt x="50" y="54"/>
                    <a:pt x="49" y="56"/>
                    <a:pt x="47" y="57"/>
                  </a:cubicBezTo>
                  <a:cubicBezTo>
                    <a:pt x="45" y="60"/>
                    <a:pt x="45" y="64"/>
                    <a:pt x="46" y="67"/>
                  </a:cubicBezTo>
                  <a:cubicBezTo>
                    <a:pt x="49" y="75"/>
                    <a:pt x="60" y="82"/>
                    <a:pt x="68" y="83"/>
                  </a:cubicBezTo>
                  <a:cubicBezTo>
                    <a:pt x="72" y="84"/>
                    <a:pt x="74" y="80"/>
                    <a:pt x="74" y="78"/>
                  </a:cubicBezTo>
                  <a:cubicBezTo>
                    <a:pt x="74" y="77"/>
                    <a:pt x="74" y="75"/>
                    <a:pt x="71" y="74"/>
                  </a:cubicBezTo>
                  <a:cubicBezTo>
                    <a:pt x="71" y="74"/>
                    <a:pt x="59" y="71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5" y="64"/>
                    <a:pt x="55" y="64"/>
                    <a:pt x="56" y="63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8" y="61"/>
                    <a:pt x="59" y="60"/>
                    <a:pt x="61" y="58"/>
                  </a:cubicBezTo>
                  <a:cubicBezTo>
                    <a:pt x="65" y="53"/>
                    <a:pt x="68" y="47"/>
                    <a:pt x="69" y="41"/>
                  </a:cubicBezTo>
                  <a:cubicBezTo>
                    <a:pt x="71" y="31"/>
                    <a:pt x="68" y="17"/>
                    <a:pt x="59" y="11"/>
                  </a:cubicBezTo>
                  <a:cubicBezTo>
                    <a:pt x="51" y="6"/>
                    <a:pt x="35" y="9"/>
                    <a:pt x="28" y="15"/>
                  </a:cubicBezTo>
                  <a:cubicBezTo>
                    <a:pt x="17" y="24"/>
                    <a:pt x="7" y="36"/>
                    <a:pt x="9" y="45"/>
                  </a:cubicBezTo>
                  <a:cubicBezTo>
                    <a:pt x="9" y="47"/>
                    <a:pt x="10" y="48"/>
                    <a:pt x="12" y="48"/>
                  </a:cubicBezTo>
                  <a:cubicBezTo>
                    <a:pt x="13" y="49"/>
                    <a:pt x="15" y="48"/>
                    <a:pt x="17" y="47"/>
                  </a:cubicBezTo>
                  <a:cubicBezTo>
                    <a:pt x="18" y="46"/>
                    <a:pt x="19" y="45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1"/>
                    <a:pt x="18" y="40"/>
                    <a:pt x="27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5" y="21"/>
                    <a:pt x="41" y="17"/>
                    <a:pt x="47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3921" y="1988"/>
              <a:ext cx="102" cy="90"/>
            </a:xfrm>
            <a:custGeom>
              <a:avLst/>
              <a:gdLst>
                <a:gd name="T0" fmla="*/ 56 w 72"/>
                <a:gd name="T1" fmla="*/ 59 h 64"/>
                <a:gd name="T2" fmla="*/ 70 w 72"/>
                <a:gd name="T3" fmla="*/ 34 h 64"/>
                <a:gd name="T4" fmla="*/ 64 w 72"/>
                <a:gd name="T5" fmla="*/ 6 h 64"/>
                <a:gd name="T6" fmla="*/ 39 w 72"/>
                <a:gd name="T7" fmla="*/ 1 h 64"/>
                <a:gd name="T8" fmla="*/ 20 w 72"/>
                <a:gd name="T9" fmla="*/ 20 h 64"/>
                <a:gd name="T10" fmla="*/ 30 w 72"/>
                <a:gd name="T11" fmla="*/ 20 h 64"/>
                <a:gd name="T12" fmla="*/ 17 w 72"/>
                <a:gd name="T13" fmla="*/ 7 h 64"/>
                <a:gd name="T14" fmla="*/ 7 w 72"/>
                <a:gd name="T15" fmla="*/ 18 h 64"/>
                <a:gd name="T16" fmla="*/ 20 w 72"/>
                <a:gd name="T17" fmla="*/ 31 h 64"/>
                <a:gd name="T18" fmla="*/ 30 w 72"/>
                <a:gd name="T19" fmla="*/ 31 h 64"/>
                <a:gd name="T20" fmla="*/ 50 w 72"/>
                <a:gd name="T21" fmla="*/ 16 h 64"/>
                <a:gd name="T22" fmla="*/ 48 w 72"/>
                <a:gd name="T23" fmla="*/ 46 h 64"/>
                <a:gd name="T24" fmla="*/ 56 w 72"/>
                <a:gd name="T25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4">
                  <a:moveTo>
                    <a:pt x="56" y="59"/>
                  </a:moveTo>
                  <a:cubicBezTo>
                    <a:pt x="65" y="53"/>
                    <a:pt x="69" y="44"/>
                    <a:pt x="70" y="34"/>
                  </a:cubicBezTo>
                  <a:cubicBezTo>
                    <a:pt x="71" y="25"/>
                    <a:pt x="72" y="13"/>
                    <a:pt x="64" y="6"/>
                  </a:cubicBezTo>
                  <a:cubicBezTo>
                    <a:pt x="58" y="1"/>
                    <a:pt x="47" y="0"/>
                    <a:pt x="39" y="1"/>
                  </a:cubicBezTo>
                  <a:cubicBezTo>
                    <a:pt x="27" y="3"/>
                    <a:pt x="27" y="12"/>
                    <a:pt x="20" y="20"/>
                  </a:cubicBezTo>
                  <a:cubicBezTo>
                    <a:pt x="23" y="20"/>
                    <a:pt x="27" y="20"/>
                    <a:pt x="30" y="20"/>
                  </a:cubicBezTo>
                  <a:cubicBezTo>
                    <a:pt x="26" y="16"/>
                    <a:pt x="21" y="12"/>
                    <a:pt x="17" y="7"/>
                  </a:cubicBezTo>
                  <a:cubicBezTo>
                    <a:pt x="10" y="0"/>
                    <a:pt x="0" y="11"/>
                    <a:pt x="7" y="18"/>
                  </a:cubicBezTo>
                  <a:cubicBezTo>
                    <a:pt x="11" y="22"/>
                    <a:pt x="15" y="26"/>
                    <a:pt x="20" y="31"/>
                  </a:cubicBezTo>
                  <a:cubicBezTo>
                    <a:pt x="23" y="33"/>
                    <a:pt x="28" y="34"/>
                    <a:pt x="30" y="31"/>
                  </a:cubicBezTo>
                  <a:cubicBezTo>
                    <a:pt x="36" y="24"/>
                    <a:pt x="38" y="13"/>
                    <a:pt x="50" y="16"/>
                  </a:cubicBezTo>
                  <a:cubicBezTo>
                    <a:pt x="61" y="19"/>
                    <a:pt x="56" y="41"/>
                    <a:pt x="48" y="46"/>
                  </a:cubicBezTo>
                  <a:cubicBezTo>
                    <a:pt x="40" y="51"/>
                    <a:pt x="47" y="64"/>
                    <a:pt x="56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13"/>
            <p:cNvSpPr>
              <a:spLocks noEditPoints="1"/>
            </p:cNvSpPr>
            <p:nvPr/>
          </p:nvSpPr>
          <p:spPr bwMode="auto">
            <a:xfrm>
              <a:off x="3921" y="1984"/>
              <a:ext cx="106" cy="92"/>
            </a:xfrm>
            <a:custGeom>
              <a:avLst/>
              <a:gdLst>
                <a:gd name="T0" fmla="*/ 52 w 75"/>
                <a:gd name="T1" fmla="*/ 66 h 66"/>
                <a:gd name="T2" fmla="*/ 48 w 75"/>
                <a:gd name="T3" fmla="*/ 65 h 66"/>
                <a:gd name="T4" fmla="*/ 42 w 75"/>
                <a:gd name="T5" fmla="*/ 55 h 66"/>
                <a:gd name="T6" fmla="*/ 47 w 75"/>
                <a:gd name="T7" fmla="*/ 47 h 66"/>
                <a:gd name="T8" fmla="*/ 53 w 75"/>
                <a:gd name="T9" fmla="*/ 28 h 66"/>
                <a:gd name="T10" fmla="*/ 49 w 75"/>
                <a:gd name="T11" fmla="*/ 21 h 66"/>
                <a:gd name="T12" fmla="*/ 37 w 75"/>
                <a:gd name="T13" fmla="*/ 29 h 66"/>
                <a:gd name="T14" fmla="*/ 33 w 75"/>
                <a:gd name="T15" fmla="*/ 35 h 66"/>
                <a:gd name="T16" fmla="*/ 26 w 75"/>
                <a:gd name="T17" fmla="*/ 38 h 66"/>
                <a:gd name="T18" fmla="*/ 18 w 75"/>
                <a:gd name="T19" fmla="*/ 36 h 66"/>
                <a:gd name="T20" fmla="*/ 5 w 75"/>
                <a:gd name="T21" fmla="*/ 23 h 66"/>
                <a:gd name="T22" fmla="*/ 5 w 75"/>
                <a:gd name="T23" fmla="*/ 8 h 66"/>
                <a:gd name="T24" fmla="*/ 19 w 75"/>
                <a:gd name="T25" fmla="*/ 8 h 66"/>
                <a:gd name="T26" fmla="*/ 23 w 75"/>
                <a:gd name="T27" fmla="*/ 13 h 66"/>
                <a:gd name="T28" fmla="*/ 39 w 75"/>
                <a:gd name="T29" fmla="*/ 1 h 66"/>
                <a:gd name="T30" fmla="*/ 66 w 75"/>
                <a:gd name="T31" fmla="*/ 7 h 66"/>
                <a:gd name="T32" fmla="*/ 73 w 75"/>
                <a:gd name="T33" fmla="*/ 37 h 66"/>
                <a:gd name="T34" fmla="*/ 57 w 75"/>
                <a:gd name="T35" fmla="*/ 64 h 66"/>
                <a:gd name="T36" fmla="*/ 52 w 75"/>
                <a:gd name="T37" fmla="*/ 66 h 66"/>
                <a:gd name="T38" fmla="*/ 46 w 75"/>
                <a:gd name="T39" fmla="*/ 16 h 66"/>
                <a:gd name="T40" fmla="*/ 50 w 75"/>
                <a:gd name="T41" fmla="*/ 16 h 66"/>
                <a:gd name="T42" fmla="*/ 59 w 75"/>
                <a:gd name="T43" fmla="*/ 27 h 66"/>
                <a:gd name="T44" fmla="*/ 50 w 75"/>
                <a:gd name="T45" fmla="*/ 51 h 66"/>
                <a:gd name="T46" fmla="*/ 47 w 75"/>
                <a:gd name="T47" fmla="*/ 55 h 66"/>
                <a:gd name="T48" fmla="*/ 50 w 75"/>
                <a:gd name="T49" fmla="*/ 60 h 66"/>
                <a:gd name="T50" fmla="*/ 54 w 75"/>
                <a:gd name="T51" fmla="*/ 60 h 66"/>
                <a:gd name="T52" fmla="*/ 54 w 75"/>
                <a:gd name="T53" fmla="*/ 60 h 66"/>
                <a:gd name="T54" fmla="*/ 67 w 75"/>
                <a:gd name="T55" fmla="*/ 37 h 66"/>
                <a:gd name="T56" fmla="*/ 62 w 75"/>
                <a:gd name="T57" fmla="*/ 11 h 66"/>
                <a:gd name="T58" fmla="*/ 40 w 75"/>
                <a:gd name="T59" fmla="*/ 7 h 66"/>
                <a:gd name="T60" fmla="*/ 28 w 75"/>
                <a:gd name="T61" fmla="*/ 17 h 66"/>
                <a:gd name="T62" fmla="*/ 32 w 75"/>
                <a:gd name="T63" fmla="*/ 21 h 66"/>
                <a:gd name="T64" fmla="*/ 34 w 75"/>
                <a:gd name="T65" fmla="*/ 23 h 66"/>
                <a:gd name="T66" fmla="*/ 46 w 75"/>
                <a:gd name="T67" fmla="*/ 16 h 66"/>
                <a:gd name="T68" fmla="*/ 16 w 75"/>
                <a:gd name="T69" fmla="*/ 26 h 66"/>
                <a:gd name="T70" fmla="*/ 22 w 75"/>
                <a:gd name="T71" fmla="*/ 31 h 66"/>
                <a:gd name="T72" fmla="*/ 26 w 75"/>
                <a:gd name="T73" fmla="*/ 33 h 66"/>
                <a:gd name="T74" fmla="*/ 28 w 75"/>
                <a:gd name="T75" fmla="*/ 32 h 66"/>
                <a:gd name="T76" fmla="*/ 32 w 75"/>
                <a:gd name="T77" fmla="*/ 26 h 66"/>
                <a:gd name="T78" fmla="*/ 32 w 75"/>
                <a:gd name="T79" fmla="*/ 26 h 66"/>
                <a:gd name="T80" fmla="*/ 16 w 75"/>
                <a:gd name="T81" fmla="*/ 26 h 66"/>
                <a:gd name="T82" fmla="*/ 12 w 75"/>
                <a:gd name="T83" fmla="*/ 11 h 66"/>
                <a:gd name="T84" fmla="*/ 9 w 75"/>
                <a:gd name="T85" fmla="*/ 12 h 66"/>
                <a:gd name="T86" fmla="*/ 9 w 75"/>
                <a:gd name="T87" fmla="*/ 19 h 66"/>
                <a:gd name="T88" fmla="*/ 15 w 75"/>
                <a:gd name="T89" fmla="*/ 25 h 66"/>
                <a:gd name="T90" fmla="*/ 18 w 75"/>
                <a:gd name="T91" fmla="*/ 21 h 66"/>
                <a:gd name="T92" fmla="*/ 21 w 75"/>
                <a:gd name="T93" fmla="*/ 18 h 66"/>
                <a:gd name="T94" fmla="*/ 15 w 75"/>
                <a:gd name="T95" fmla="*/ 12 h 66"/>
                <a:gd name="T96" fmla="*/ 12 w 75"/>
                <a:gd name="T97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66">
                  <a:moveTo>
                    <a:pt x="52" y="66"/>
                  </a:moveTo>
                  <a:cubicBezTo>
                    <a:pt x="50" y="66"/>
                    <a:pt x="49" y="65"/>
                    <a:pt x="48" y="65"/>
                  </a:cubicBezTo>
                  <a:cubicBezTo>
                    <a:pt x="44" y="63"/>
                    <a:pt x="42" y="59"/>
                    <a:pt x="42" y="55"/>
                  </a:cubicBezTo>
                  <a:cubicBezTo>
                    <a:pt x="42" y="52"/>
                    <a:pt x="44" y="49"/>
                    <a:pt x="47" y="47"/>
                  </a:cubicBezTo>
                  <a:cubicBezTo>
                    <a:pt x="51" y="44"/>
                    <a:pt x="54" y="34"/>
                    <a:pt x="53" y="28"/>
                  </a:cubicBezTo>
                  <a:cubicBezTo>
                    <a:pt x="53" y="24"/>
                    <a:pt x="51" y="22"/>
                    <a:pt x="49" y="21"/>
                  </a:cubicBezTo>
                  <a:cubicBezTo>
                    <a:pt x="43" y="20"/>
                    <a:pt x="41" y="23"/>
                    <a:pt x="37" y="29"/>
                  </a:cubicBezTo>
                  <a:cubicBezTo>
                    <a:pt x="36" y="31"/>
                    <a:pt x="34" y="33"/>
                    <a:pt x="33" y="35"/>
                  </a:cubicBezTo>
                  <a:cubicBezTo>
                    <a:pt x="31" y="37"/>
                    <a:pt x="29" y="38"/>
                    <a:pt x="26" y="38"/>
                  </a:cubicBezTo>
                  <a:cubicBezTo>
                    <a:pt x="24" y="39"/>
                    <a:pt x="20" y="38"/>
                    <a:pt x="18" y="36"/>
                  </a:cubicBezTo>
                  <a:cubicBezTo>
                    <a:pt x="13" y="32"/>
                    <a:pt x="9" y="27"/>
                    <a:pt x="5" y="23"/>
                  </a:cubicBezTo>
                  <a:cubicBezTo>
                    <a:pt x="0" y="18"/>
                    <a:pt x="1" y="11"/>
                    <a:pt x="5" y="8"/>
                  </a:cubicBezTo>
                  <a:cubicBezTo>
                    <a:pt x="9" y="5"/>
                    <a:pt x="15" y="4"/>
                    <a:pt x="19" y="8"/>
                  </a:cubicBezTo>
                  <a:cubicBezTo>
                    <a:pt x="21" y="10"/>
                    <a:pt x="22" y="11"/>
                    <a:pt x="23" y="13"/>
                  </a:cubicBezTo>
                  <a:cubicBezTo>
                    <a:pt x="26" y="8"/>
                    <a:pt x="30" y="3"/>
                    <a:pt x="39" y="1"/>
                  </a:cubicBezTo>
                  <a:cubicBezTo>
                    <a:pt x="47" y="0"/>
                    <a:pt x="59" y="1"/>
                    <a:pt x="66" y="7"/>
                  </a:cubicBezTo>
                  <a:cubicBezTo>
                    <a:pt x="75" y="15"/>
                    <a:pt x="74" y="27"/>
                    <a:pt x="73" y="37"/>
                  </a:cubicBezTo>
                  <a:cubicBezTo>
                    <a:pt x="71" y="50"/>
                    <a:pt x="66" y="59"/>
                    <a:pt x="57" y="64"/>
                  </a:cubicBezTo>
                  <a:cubicBezTo>
                    <a:pt x="55" y="65"/>
                    <a:pt x="54" y="66"/>
                    <a:pt x="52" y="66"/>
                  </a:cubicBezTo>
                  <a:close/>
                  <a:moveTo>
                    <a:pt x="46" y="16"/>
                  </a:moveTo>
                  <a:cubicBezTo>
                    <a:pt x="47" y="16"/>
                    <a:pt x="49" y="16"/>
                    <a:pt x="50" y="16"/>
                  </a:cubicBezTo>
                  <a:cubicBezTo>
                    <a:pt x="55" y="17"/>
                    <a:pt x="58" y="21"/>
                    <a:pt x="59" y="27"/>
                  </a:cubicBezTo>
                  <a:cubicBezTo>
                    <a:pt x="60" y="35"/>
                    <a:pt x="56" y="47"/>
                    <a:pt x="50" y="51"/>
                  </a:cubicBezTo>
                  <a:cubicBezTo>
                    <a:pt x="48" y="52"/>
                    <a:pt x="47" y="54"/>
                    <a:pt x="47" y="55"/>
                  </a:cubicBezTo>
                  <a:cubicBezTo>
                    <a:pt x="47" y="57"/>
                    <a:pt x="49" y="59"/>
                    <a:pt x="50" y="60"/>
                  </a:cubicBezTo>
                  <a:cubicBezTo>
                    <a:pt x="51" y="61"/>
                    <a:pt x="53" y="60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62" y="55"/>
                    <a:pt x="66" y="48"/>
                    <a:pt x="67" y="37"/>
                  </a:cubicBezTo>
                  <a:cubicBezTo>
                    <a:pt x="68" y="27"/>
                    <a:pt x="69" y="17"/>
                    <a:pt x="62" y="11"/>
                  </a:cubicBezTo>
                  <a:cubicBezTo>
                    <a:pt x="57" y="7"/>
                    <a:pt x="47" y="5"/>
                    <a:pt x="40" y="7"/>
                  </a:cubicBezTo>
                  <a:cubicBezTo>
                    <a:pt x="33" y="8"/>
                    <a:pt x="30" y="12"/>
                    <a:pt x="28" y="17"/>
                  </a:cubicBezTo>
                  <a:cubicBezTo>
                    <a:pt x="29" y="18"/>
                    <a:pt x="31" y="20"/>
                    <a:pt x="32" y="21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7" y="19"/>
                    <a:pt x="40" y="16"/>
                    <a:pt x="46" y="16"/>
                  </a:cubicBezTo>
                  <a:close/>
                  <a:moveTo>
                    <a:pt x="16" y="26"/>
                  </a:moveTo>
                  <a:cubicBezTo>
                    <a:pt x="18" y="28"/>
                    <a:pt x="20" y="30"/>
                    <a:pt x="22" y="31"/>
                  </a:cubicBezTo>
                  <a:cubicBezTo>
                    <a:pt x="23" y="32"/>
                    <a:pt x="24" y="33"/>
                    <a:pt x="26" y="33"/>
                  </a:cubicBezTo>
                  <a:cubicBezTo>
                    <a:pt x="27" y="33"/>
                    <a:pt x="28" y="32"/>
                    <a:pt x="28" y="32"/>
                  </a:cubicBezTo>
                  <a:cubicBezTo>
                    <a:pt x="30" y="30"/>
                    <a:pt x="31" y="28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lnTo>
                    <a:pt x="16" y="26"/>
                  </a:lnTo>
                  <a:close/>
                  <a:moveTo>
                    <a:pt x="12" y="11"/>
                  </a:moveTo>
                  <a:cubicBezTo>
                    <a:pt x="11" y="11"/>
                    <a:pt x="9" y="12"/>
                    <a:pt x="9" y="12"/>
                  </a:cubicBezTo>
                  <a:cubicBezTo>
                    <a:pt x="8" y="13"/>
                    <a:pt x="6" y="16"/>
                    <a:pt x="9" y="19"/>
                  </a:cubicBezTo>
                  <a:cubicBezTo>
                    <a:pt x="11" y="21"/>
                    <a:pt x="13" y="23"/>
                    <a:pt x="15" y="25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9"/>
                    <a:pt x="21" y="18"/>
                  </a:cubicBezTo>
                  <a:cubicBezTo>
                    <a:pt x="19" y="16"/>
                    <a:pt x="17" y="14"/>
                    <a:pt x="15" y="12"/>
                  </a:cubicBezTo>
                  <a:cubicBezTo>
                    <a:pt x="14" y="11"/>
                    <a:pt x="13" y="11"/>
                    <a:pt x="12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14"/>
            <p:cNvSpPr>
              <a:spLocks/>
            </p:cNvSpPr>
            <p:nvPr/>
          </p:nvSpPr>
          <p:spPr bwMode="auto">
            <a:xfrm>
              <a:off x="3903" y="2232"/>
              <a:ext cx="188" cy="152"/>
            </a:xfrm>
            <a:custGeom>
              <a:avLst/>
              <a:gdLst>
                <a:gd name="T0" fmla="*/ 22 w 134"/>
                <a:gd name="T1" fmla="*/ 16 h 108"/>
                <a:gd name="T2" fmla="*/ 126 w 134"/>
                <a:gd name="T3" fmla="*/ 71 h 108"/>
                <a:gd name="T4" fmla="*/ 117 w 134"/>
                <a:gd name="T5" fmla="*/ 60 h 108"/>
                <a:gd name="T6" fmla="*/ 47 w 134"/>
                <a:gd name="T7" fmla="*/ 89 h 108"/>
                <a:gd name="T8" fmla="*/ 23 w 134"/>
                <a:gd name="T9" fmla="*/ 56 h 108"/>
                <a:gd name="T10" fmla="*/ 33 w 134"/>
                <a:gd name="T11" fmla="*/ 19 h 108"/>
                <a:gd name="T12" fmla="*/ 20 w 134"/>
                <a:gd name="T13" fmla="*/ 12 h 108"/>
                <a:gd name="T14" fmla="*/ 31 w 134"/>
                <a:gd name="T15" fmla="*/ 101 h 108"/>
                <a:gd name="T16" fmla="*/ 82 w 134"/>
                <a:gd name="T17" fmla="*/ 98 h 108"/>
                <a:gd name="T18" fmla="*/ 130 w 134"/>
                <a:gd name="T19" fmla="*/ 68 h 108"/>
                <a:gd name="T20" fmla="*/ 122 w 134"/>
                <a:gd name="T21" fmla="*/ 57 h 108"/>
                <a:gd name="T22" fmla="*/ 35 w 134"/>
                <a:gd name="T23" fmla="*/ 9 h 108"/>
                <a:gd name="T24" fmla="*/ 22 w 134"/>
                <a:gd name="T25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08">
                  <a:moveTo>
                    <a:pt x="22" y="16"/>
                  </a:moveTo>
                  <a:cubicBezTo>
                    <a:pt x="41" y="57"/>
                    <a:pt x="82" y="78"/>
                    <a:pt x="126" y="71"/>
                  </a:cubicBezTo>
                  <a:cubicBezTo>
                    <a:pt x="123" y="67"/>
                    <a:pt x="120" y="64"/>
                    <a:pt x="117" y="60"/>
                  </a:cubicBezTo>
                  <a:cubicBezTo>
                    <a:pt x="107" y="77"/>
                    <a:pt x="65" y="92"/>
                    <a:pt x="47" y="89"/>
                  </a:cubicBezTo>
                  <a:cubicBezTo>
                    <a:pt x="29" y="87"/>
                    <a:pt x="24" y="74"/>
                    <a:pt x="23" y="56"/>
                  </a:cubicBezTo>
                  <a:cubicBezTo>
                    <a:pt x="23" y="43"/>
                    <a:pt x="25" y="30"/>
                    <a:pt x="33" y="19"/>
                  </a:cubicBezTo>
                  <a:cubicBezTo>
                    <a:pt x="38" y="11"/>
                    <a:pt x="26" y="4"/>
                    <a:pt x="20" y="12"/>
                  </a:cubicBezTo>
                  <a:cubicBezTo>
                    <a:pt x="3" y="35"/>
                    <a:pt x="0" y="88"/>
                    <a:pt x="31" y="101"/>
                  </a:cubicBezTo>
                  <a:cubicBezTo>
                    <a:pt x="47" y="108"/>
                    <a:pt x="66" y="104"/>
                    <a:pt x="82" y="98"/>
                  </a:cubicBezTo>
                  <a:cubicBezTo>
                    <a:pt x="97" y="92"/>
                    <a:pt x="121" y="83"/>
                    <a:pt x="130" y="68"/>
                  </a:cubicBezTo>
                  <a:cubicBezTo>
                    <a:pt x="134" y="61"/>
                    <a:pt x="128" y="56"/>
                    <a:pt x="122" y="57"/>
                  </a:cubicBezTo>
                  <a:cubicBezTo>
                    <a:pt x="84" y="63"/>
                    <a:pt x="51" y="43"/>
                    <a:pt x="35" y="9"/>
                  </a:cubicBezTo>
                  <a:cubicBezTo>
                    <a:pt x="31" y="0"/>
                    <a:pt x="18" y="7"/>
                    <a:pt x="22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15"/>
            <p:cNvSpPr>
              <a:spLocks noEditPoints="1"/>
            </p:cNvSpPr>
            <p:nvPr/>
          </p:nvSpPr>
          <p:spPr bwMode="auto">
            <a:xfrm>
              <a:off x="3905" y="2234"/>
              <a:ext cx="188" cy="149"/>
            </a:xfrm>
            <a:custGeom>
              <a:avLst/>
              <a:gdLst>
                <a:gd name="T0" fmla="*/ 49 w 134"/>
                <a:gd name="T1" fmla="*/ 106 h 106"/>
                <a:gd name="T2" fmla="*/ 29 w 134"/>
                <a:gd name="T3" fmla="*/ 103 h 106"/>
                <a:gd name="T4" fmla="*/ 6 w 134"/>
                <a:gd name="T5" fmla="*/ 75 h 106"/>
                <a:gd name="T6" fmla="*/ 17 w 134"/>
                <a:gd name="T7" fmla="*/ 9 h 106"/>
                <a:gd name="T8" fmla="*/ 19 w 134"/>
                <a:gd name="T9" fmla="*/ 7 h 106"/>
                <a:gd name="T10" fmla="*/ 25 w 134"/>
                <a:gd name="T11" fmla="*/ 2 h 106"/>
                <a:gd name="T12" fmla="*/ 37 w 134"/>
                <a:gd name="T13" fmla="*/ 6 h 106"/>
                <a:gd name="T14" fmla="*/ 120 w 134"/>
                <a:gd name="T15" fmla="*/ 53 h 106"/>
                <a:gd name="T16" fmla="*/ 132 w 134"/>
                <a:gd name="T17" fmla="*/ 58 h 106"/>
                <a:gd name="T18" fmla="*/ 132 w 134"/>
                <a:gd name="T19" fmla="*/ 68 h 106"/>
                <a:gd name="T20" fmla="*/ 129 w 134"/>
                <a:gd name="T21" fmla="*/ 71 h 106"/>
                <a:gd name="T22" fmla="*/ 130 w 134"/>
                <a:gd name="T23" fmla="*/ 72 h 106"/>
                <a:gd name="T24" fmla="*/ 129 w 134"/>
                <a:gd name="T25" fmla="*/ 72 h 106"/>
                <a:gd name="T26" fmla="*/ 81 w 134"/>
                <a:gd name="T27" fmla="*/ 100 h 106"/>
                <a:gd name="T28" fmla="*/ 49 w 134"/>
                <a:gd name="T29" fmla="*/ 106 h 106"/>
                <a:gd name="T30" fmla="*/ 19 w 134"/>
                <a:gd name="T31" fmla="*/ 16 h 106"/>
                <a:gd name="T32" fmla="*/ 12 w 134"/>
                <a:gd name="T33" fmla="*/ 73 h 106"/>
                <a:gd name="T34" fmla="*/ 32 w 134"/>
                <a:gd name="T35" fmla="*/ 97 h 106"/>
                <a:gd name="T36" fmla="*/ 80 w 134"/>
                <a:gd name="T37" fmla="*/ 95 h 106"/>
                <a:gd name="T38" fmla="*/ 120 w 134"/>
                <a:gd name="T39" fmla="*/ 73 h 106"/>
                <a:gd name="T40" fmla="*/ 104 w 134"/>
                <a:gd name="T41" fmla="*/ 74 h 106"/>
                <a:gd name="T42" fmla="*/ 46 w 134"/>
                <a:gd name="T43" fmla="*/ 91 h 106"/>
                <a:gd name="T44" fmla="*/ 20 w 134"/>
                <a:gd name="T45" fmla="*/ 55 h 106"/>
                <a:gd name="T46" fmla="*/ 24 w 134"/>
                <a:gd name="T47" fmla="*/ 27 h 106"/>
                <a:gd name="T48" fmla="*/ 19 w 134"/>
                <a:gd name="T49" fmla="*/ 16 h 106"/>
                <a:gd name="T50" fmla="*/ 28 w 134"/>
                <a:gd name="T51" fmla="*/ 33 h 106"/>
                <a:gd name="T52" fmla="*/ 25 w 134"/>
                <a:gd name="T53" fmla="*/ 55 h 106"/>
                <a:gd name="T54" fmla="*/ 47 w 134"/>
                <a:gd name="T55" fmla="*/ 86 h 106"/>
                <a:gd name="T56" fmla="*/ 95 w 134"/>
                <a:gd name="T57" fmla="*/ 73 h 106"/>
                <a:gd name="T58" fmla="*/ 28 w 134"/>
                <a:gd name="T59" fmla="*/ 33 h 106"/>
                <a:gd name="T60" fmla="*/ 116 w 134"/>
                <a:gd name="T61" fmla="*/ 64 h 106"/>
                <a:gd name="T62" fmla="*/ 112 w 134"/>
                <a:gd name="T63" fmla="*/ 68 h 106"/>
                <a:gd name="T64" fmla="*/ 120 w 134"/>
                <a:gd name="T65" fmla="*/ 68 h 106"/>
                <a:gd name="T66" fmla="*/ 116 w 134"/>
                <a:gd name="T67" fmla="*/ 64 h 106"/>
                <a:gd name="T68" fmla="*/ 30 w 134"/>
                <a:gd name="T69" fmla="*/ 26 h 106"/>
                <a:gd name="T70" fmla="*/ 103 w 134"/>
                <a:gd name="T71" fmla="*/ 68 h 106"/>
                <a:gd name="T72" fmla="*/ 113 w 134"/>
                <a:gd name="T73" fmla="*/ 59 h 106"/>
                <a:gd name="T74" fmla="*/ 36 w 134"/>
                <a:gd name="T75" fmla="*/ 17 h 106"/>
                <a:gd name="T76" fmla="*/ 34 w 134"/>
                <a:gd name="T77" fmla="*/ 20 h 106"/>
                <a:gd name="T78" fmla="*/ 30 w 134"/>
                <a:gd name="T79" fmla="*/ 26 h 106"/>
                <a:gd name="T80" fmla="*/ 120 w 134"/>
                <a:gd name="T81" fmla="*/ 59 h 106"/>
                <a:gd name="T82" fmla="*/ 126 w 134"/>
                <a:gd name="T83" fmla="*/ 67 h 106"/>
                <a:gd name="T84" fmla="*/ 127 w 134"/>
                <a:gd name="T85" fmla="*/ 65 h 106"/>
                <a:gd name="T86" fmla="*/ 127 w 134"/>
                <a:gd name="T87" fmla="*/ 61 h 106"/>
                <a:gd name="T88" fmla="*/ 121 w 134"/>
                <a:gd name="T89" fmla="*/ 58 h 106"/>
                <a:gd name="T90" fmla="*/ 120 w 134"/>
                <a:gd name="T91" fmla="*/ 59 h 106"/>
                <a:gd name="T92" fmla="*/ 24 w 134"/>
                <a:gd name="T93" fmla="*/ 14 h 106"/>
                <a:gd name="T94" fmla="*/ 27 w 134"/>
                <a:gd name="T95" fmla="*/ 21 h 106"/>
                <a:gd name="T96" fmla="*/ 30 w 134"/>
                <a:gd name="T97" fmla="*/ 17 h 106"/>
                <a:gd name="T98" fmla="*/ 30 w 134"/>
                <a:gd name="T99" fmla="*/ 13 h 106"/>
                <a:gd name="T100" fmla="*/ 26 w 134"/>
                <a:gd name="T101" fmla="*/ 10 h 106"/>
                <a:gd name="T102" fmla="*/ 24 w 134"/>
                <a:gd name="T103" fmla="*/ 11 h 106"/>
                <a:gd name="T104" fmla="*/ 24 w 134"/>
                <a:gd name="T105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" h="106">
                  <a:moveTo>
                    <a:pt x="49" y="106"/>
                  </a:moveTo>
                  <a:cubicBezTo>
                    <a:pt x="43" y="106"/>
                    <a:pt x="36" y="105"/>
                    <a:pt x="29" y="103"/>
                  </a:cubicBezTo>
                  <a:cubicBezTo>
                    <a:pt x="18" y="98"/>
                    <a:pt x="10" y="88"/>
                    <a:pt x="6" y="75"/>
                  </a:cubicBezTo>
                  <a:cubicBezTo>
                    <a:pt x="0" y="54"/>
                    <a:pt x="5" y="26"/>
                    <a:pt x="17" y="9"/>
                  </a:cubicBezTo>
                  <a:cubicBezTo>
                    <a:pt x="17" y="8"/>
                    <a:pt x="18" y="7"/>
                    <a:pt x="19" y="7"/>
                  </a:cubicBezTo>
                  <a:cubicBezTo>
                    <a:pt x="20" y="5"/>
                    <a:pt x="22" y="3"/>
                    <a:pt x="25" y="2"/>
                  </a:cubicBezTo>
                  <a:cubicBezTo>
                    <a:pt x="30" y="0"/>
                    <a:pt x="35" y="2"/>
                    <a:pt x="37" y="6"/>
                  </a:cubicBezTo>
                  <a:cubicBezTo>
                    <a:pt x="52" y="41"/>
                    <a:pt x="84" y="58"/>
                    <a:pt x="120" y="53"/>
                  </a:cubicBezTo>
                  <a:cubicBezTo>
                    <a:pt x="125" y="52"/>
                    <a:pt x="129" y="54"/>
                    <a:pt x="132" y="58"/>
                  </a:cubicBezTo>
                  <a:cubicBezTo>
                    <a:pt x="134" y="61"/>
                    <a:pt x="134" y="65"/>
                    <a:pt x="132" y="68"/>
                  </a:cubicBezTo>
                  <a:cubicBezTo>
                    <a:pt x="131" y="69"/>
                    <a:pt x="130" y="70"/>
                    <a:pt x="129" y="71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18" y="85"/>
                    <a:pt x="98" y="94"/>
                    <a:pt x="81" y="100"/>
                  </a:cubicBezTo>
                  <a:cubicBezTo>
                    <a:pt x="73" y="103"/>
                    <a:pt x="61" y="106"/>
                    <a:pt x="49" y="106"/>
                  </a:cubicBezTo>
                  <a:close/>
                  <a:moveTo>
                    <a:pt x="19" y="16"/>
                  </a:moveTo>
                  <a:cubicBezTo>
                    <a:pt x="10" y="32"/>
                    <a:pt x="7" y="55"/>
                    <a:pt x="12" y="73"/>
                  </a:cubicBezTo>
                  <a:cubicBezTo>
                    <a:pt x="14" y="81"/>
                    <a:pt x="19" y="92"/>
                    <a:pt x="32" y="97"/>
                  </a:cubicBezTo>
                  <a:cubicBezTo>
                    <a:pt x="47" y="104"/>
                    <a:pt x="66" y="100"/>
                    <a:pt x="80" y="95"/>
                  </a:cubicBezTo>
                  <a:cubicBezTo>
                    <a:pt x="93" y="90"/>
                    <a:pt x="109" y="83"/>
                    <a:pt x="120" y="73"/>
                  </a:cubicBezTo>
                  <a:cubicBezTo>
                    <a:pt x="115" y="74"/>
                    <a:pt x="109" y="74"/>
                    <a:pt x="104" y="74"/>
                  </a:cubicBezTo>
                  <a:cubicBezTo>
                    <a:pt x="87" y="85"/>
                    <a:pt x="60" y="93"/>
                    <a:pt x="46" y="91"/>
                  </a:cubicBezTo>
                  <a:cubicBezTo>
                    <a:pt x="23" y="88"/>
                    <a:pt x="20" y="70"/>
                    <a:pt x="20" y="55"/>
                  </a:cubicBezTo>
                  <a:cubicBezTo>
                    <a:pt x="19" y="44"/>
                    <a:pt x="21" y="35"/>
                    <a:pt x="24" y="27"/>
                  </a:cubicBezTo>
                  <a:cubicBezTo>
                    <a:pt x="22" y="23"/>
                    <a:pt x="20" y="20"/>
                    <a:pt x="19" y="16"/>
                  </a:cubicBezTo>
                  <a:close/>
                  <a:moveTo>
                    <a:pt x="28" y="33"/>
                  </a:moveTo>
                  <a:cubicBezTo>
                    <a:pt x="26" y="39"/>
                    <a:pt x="25" y="46"/>
                    <a:pt x="25" y="55"/>
                  </a:cubicBezTo>
                  <a:cubicBezTo>
                    <a:pt x="26" y="75"/>
                    <a:pt x="32" y="83"/>
                    <a:pt x="47" y="86"/>
                  </a:cubicBezTo>
                  <a:cubicBezTo>
                    <a:pt x="58" y="87"/>
                    <a:pt x="79" y="82"/>
                    <a:pt x="95" y="73"/>
                  </a:cubicBezTo>
                  <a:cubicBezTo>
                    <a:pt x="67" y="70"/>
                    <a:pt x="43" y="55"/>
                    <a:pt x="28" y="33"/>
                  </a:cubicBezTo>
                  <a:close/>
                  <a:moveTo>
                    <a:pt x="116" y="64"/>
                  </a:moveTo>
                  <a:cubicBezTo>
                    <a:pt x="115" y="65"/>
                    <a:pt x="114" y="67"/>
                    <a:pt x="112" y="68"/>
                  </a:cubicBezTo>
                  <a:cubicBezTo>
                    <a:pt x="114" y="68"/>
                    <a:pt x="117" y="68"/>
                    <a:pt x="120" y="68"/>
                  </a:cubicBezTo>
                  <a:lnTo>
                    <a:pt x="116" y="64"/>
                  </a:lnTo>
                  <a:close/>
                  <a:moveTo>
                    <a:pt x="30" y="26"/>
                  </a:moveTo>
                  <a:cubicBezTo>
                    <a:pt x="46" y="51"/>
                    <a:pt x="73" y="67"/>
                    <a:pt x="103" y="68"/>
                  </a:cubicBezTo>
                  <a:cubicBezTo>
                    <a:pt x="107" y="65"/>
                    <a:pt x="111" y="62"/>
                    <a:pt x="113" y="59"/>
                  </a:cubicBezTo>
                  <a:cubicBezTo>
                    <a:pt x="81" y="61"/>
                    <a:pt x="52" y="45"/>
                    <a:pt x="36" y="17"/>
                  </a:cubicBezTo>
                  <a:cubicBezTo>
                    <a:pt x="35" y="18"/>
                    <a:pt x="35" y="19"/>
                    <a:pt x="34" y="20"/>
                  </a:cubicBezTo>
                  <a:cubicBezTo>
                    <a:pt x="33" y="22"/>
                    <a:pt x="31" y="24"/>
                    <a:pt x="30" y="26"/>
                  </a:cubicBezTo>
                  <a:close/>
                  <a:moveTo>
                    <a:pt x="120" y="59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26" y="66"/>
                    <a:pt x="127" y="66"/>
                    <a:pt x="127" y="65"/>
                  </a:cubicBezTo>
                  <a:cubicBezTo>
                    <a:pt x="128" y="64"/>
                    <a:pt x="128" y="62"/>
                    <a:pt x="127" y="61"/>
                  </a:cubicBezTo>
                  <a:cubicBezTo>
                    <a:pt x="126" y="59"/>
                    <a:pt x="123" y="58"/>
                    <a:pt x="121" y="58"/>
                  </a:cubicBezTo>
                  <a:cubicBezTo>
                    <a:pt x="121" y="58"/>
                    <a:pt x="120" y="59"/>
                    <a:pt x="120" y="59"/>
                  </a:cubicBezTo>
                  <a:close/>
                  <a:moveTo>
                    <a:pt x="24" y="14"/>
                  </a:moveTo>
                  <a:cubicBezTo>
                    <a:pt x="25" y="16"/>
                    <a:pt x="26" y="18"/>
                    <a:pt x="27" y="21"/>
                  </a:cubicBezTo>
                  <a:cubicBezTo>
                    <a:pt x="28" y="19"/>
                    <a:pt x="29" y="18"/>
                    <a:pt x="30" y="17"/>
                  </a:cubicBezTo>
                  <a:cubicBezTo>
                    <a:pt x="31" y="15"/>
                    <a:pt x="31" y="14"/>
                    <a:pt x="30" y="13"/>
                  </a:cubicBezTo>
                  <a:cubicBezTo>
                    <a:pt x="30" y="12"/>
                    <a:pt x="28" y="10"/>
                    <a:pt x="26" y="10"/>
                  </a:cubicBezTo>
                  <a:cubicBezTo>
                    <a:pt x="25" y="10"/>
                    <a:pt x="24" y="10"/>
                    <a:pt x="24" y="11"/>
                  </a:cubicBezTo>
                  <a:cubicBezTo>
                    <a:pt x="23" y="12"/>
                    <a:pt x="23" y="13"/>
                    <a:pt x="24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16"/>
            <p:cNvSpPr>
              <a:spLocks/>
            </p:cNvSpPr>
            <p:nvPr/>
          </p:nvSpPr>
          <p:spPr bwMode="auto">
            <a:xfrm>
              <a:off x="3881" y="1717"/>
              <a:ext cx="101" cy="84"/>
            </a:xfrm>
            <a:custGeom>
              <a:avLst/>
              <a:gdLst>
                <a:gd name="T0" fmla="*/ 53 w 72"/>
                <a:gd name="T1" fmla="*/ 8 h 60"/>
                <a:gd name="T2" fmla="*/ 50 w 72"/>
                <a:gd name="T3" fmla="*/ 20 h 60"/>
                <a:gd name="T4" fmla="*/ 55 w 72"/>
                <a:gd name="T5" fmla="*/ 34 h 60"/>
                <a:gd name="T6" fmla="*/ 35 w 72"/>
                <a:gd name="T7" fmla="*/ 42 h 60"/>
                <a:gd name="T8" fmla="*/ 13 w 72"/>
                <a:gd name="T9" fmla="*/ 39 h 60"/>
                <a:gd name="T10" fmla="*/ 9 w 72"/>
                <a:gd name="T11" fmla="*/ 53 h 60"/>
                <a:gd name="T12" fmla="*/ 60 w 72"/>
                <a:gd name="T13" fmla="*/ 51 h 60"/>
                <a:gd name="T14" fmla="*/ 70 w 72"/>
                <a:gd name="T15" fmla="*/ 37 h 60"/>
                <a:gd name="T16" fmla="*/ 66 w 72"/>
                <a:gd name="T17" fmla="*/ 15 h 60"/>
                <a:gd name="T18" fmla="*/ 53 w 72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60">
                  <a:moveTo>
                    <a:pt x="53" y="8"/>
                  </a:moveTo>
                  <a:cubicBezTo>
                    <a:pt x="50" y="11"/>
                    <a:pt x="49" y="16"/>
                    <a:pt x="50" y="20"/>
                  </a:cubicBezTo>
                  <a:cubicBezTo>
                    <a:pt x="50" y="25"/>
                    <a:pt x="55" y="30"/>
                    <a:pt x="55" y="34"/>
                  </a:cubicBezTo>
                  <a:cubicBezTo>
                    <a:pt x="54" y="41"/>
                    <a:pt x="40" y="42"/>
                    <a:pt x="35" y="42"/>
                  </a:cubicBezTo>
                  <a:cubicBezTo>
                    <a:pt x="28" y="42"/>
                    <a:pt x="21" y="41"/>
                    <a:pt x="13" y="39"/>
                  </a:cubicBezTo>
                  <a:cubicBezTo>
                    <a:pt x="4" y="36"/>
                    <a:pt x="0" y="50"/>
                    <a:pt x="9" y="53"/>
                  </a:cubicBezTo>
                  <a:cubicBezTo>
                    <a:pt x="25" y="58"/>
                    <a:pt x="46" y="60"/>
                    <a:pt x="60" y="51"/>
                  </a:cubicBezTo>
                  <a:cubicBezTo>
                    <a:pt x="65" y="48"/>
                    <a:pt x="69" y="43"/>
                    <a:pt x="70" y="37"/>
                  </a:cubicBezTo>
                  <a:cubicBezTo>
                    <a:pt x="70" y="31"/>
                    <a:pt x="62" y="20"/>
                    <a:pt x="66" y="15"/>
                  </a:cubicBezTo>
                  <a:cubicBezTo>
                    <a:pt x="72" y="8"/>
                    <a:pt x="59" y="0"/>
                    <a:pt x="53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17"/>
            <p:cNvSpPr>
              <a:spLocks noEditPoints="1"/>
            </p:cNvSpPr>
            <p:nvPr/>
          </p:nvSpPr>
          <p:spPr bwMode="auto">
            <a:xfrm>
              <a:off x="3882" y="1718"/>
              <a:ext cx="101" cy="83"/>
            </a:xfrm>
            <a:custGeom>
              <a:avLst/>
              <a:gdLst>
                <a:gd name="T0" fmla="*/ 34 w 72"/>
                <a:gd name="T1" fmla="*/ 59 h 59"/>
                <a:gd name="T2" fmla="*/ 8 w 72"/>
                <a:gd name="T3" fmla="*/ 55 h 59"/>
                <a:gd name="T4" fmla="*/ 1 w 72"/>
                <a:gd name="T5" fmla="*/ 41 h 59"/>
                <a:gd name="T6" fmla="*/ 13 w 72"/>
                <a:gd name="T7" fmla="*/ 35 h 59"/>
                <a:gd name="T8" fmla="*/ 34 w 72"/>
                <a:gd name="T9" fmla="*/ 38 h 59"/>
                <a:gd name="T10" fmla="*/ 51 w 72"/>
                <a:gd name="T11" fmla="*/ 33 h 59"/>
                <a:gd name="T12" fmla="*/ 49 w 72"/>
                <a:gd name="T13" fmla="*/ 27 h 59"/>
                <a:gd name="T14" fmla="*/ 46 w 72"/>
                <a:gd name="T15" fmla="*/ 19 h 59"/>
                <a:gd name="T16" fmla="*/ 50 w 72"/>
                <a:gd name="T17" fmla="*/ 5 h 59"/>
                <a:gd name="T18" fmla="*/ 50 w 72"/>
                <a:gd name="T19" fmla="*/ 5 h 59"/>
                <a:gd name="T20" fmla="*/ 65 w 72"/>
                <a:gd name="T21" fmla="*/ 3 h 59"/>
                <a:gd name="T22" fmla="*/ 67 w 72"/>
                <a:gd name="T23" fmla="*/ 16 h 59"/>
                <a:gd name="T24" fmla="*/ 69 w 72"/>
                <a:gd name="T25" fmla="*/ 25 h 59"/>
                <a:gd name="T26" fmla="*/ 71 w 72"/>
                <a:gd name="T27" fmla="*/ 37 h 59"/>
                <a:gd name="T28" fmla="*/ 60 w 72"/>
                <a:gd name="T29" fmla="*/ 52 h 59"/>
                <a:gd name="T30" fmla="*/ 34 w 72"/>
                <a:gd name="T31" fmla="*/ 59 h 59"/>
                <a:gd name="T32" fmla="*/ 10 w 72"/>
                <a:gd name="T33" fmla="*/ 40 h 59"/>
                <a:gd name="T34" fmla="*/ 6 w 72"/>
                <a:gd name="T35" fmla="*/ 43 h 59"/>
                <a:gd name="T36" fmla="*/ 9 w 72"/>
                <a:gd name="T37" fmla="*/ 49 h 59"/>
                <a:gd name="T38" fmla="*/ 58 w 72"/>
                <a:gd name="T39" fmla="*/ 48 h 59"/>
                <a:gd name="T40" fmla="*/ 66 w 72"/>
                <a:gd name="T41" fmla="*/ 36 h 59"/>
                <a:gd name="T42" fmla="*/ 64 w 72"/>
                <a:gd name="T43" fmla="*/ 27 h 59"/>
                <a:gd name="T44" fmla="*/ 63 w 72"/>
                <a:gd name="T45" fmla="*/ 13 h 59"/>
                <a:gd name="T46" fmla="*/ 62 w 72"/>
                <a:gd name="T47" fmla="*/ 8 h 59"/>
                <a:gd name="T48" fmla="*/ 54 w 72"/>
                <a:gd name="T49" fmla="*/ 8 h 59"/>
                <a:gd name="T50" fmla="*/ 54 w 72"/>
                <a:gd name="T51" fmla="*/ 8 h 59"/>
                <a:gd name="T52" fmla="*/ 51 w 72"/>
                <a:gd name="T53" fmla="*/ 19 h 59"/>
                <a:gd name="T54" fmla="*/ 54 w 72"/>
                <a:gd name="T55" fmla="*/ 24 h 59"/>
                <a:gd name="T56" fmla="*/ 56 w 72"/>
                <a:gd name="T57" fmla="*/ 33 h 59"/>
                <a:gd name="T58" fmla="*/ 35 w 72"/>
                <a:gd name="T59" fmla="*/ 44 h 59"/>
                <a:gd name="T60" fmla="*/ 12 w 72"/>
                <a:gd name="T61" fmla="*/ 40 h 59"/>
                <a:gd name="T62" fmla="*/ 10 w 72"/>
                <a:gd name="T63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59">
                  <a:moveTo>
                    <a:pt x="34" y="59"/>
                  </a:moveTo>
                  <a:cubicBezTo>
                    <a:pt x="22" y="59"/>
                    <a:pt x="12" y="56"/>
                    <a:pt x="8" y="55"/>
                  </a:cubicBezTo>
                  <a:cubicBezTo>
                    <a:pt x="1" y="53"/>
                    <a:pt x="0" y="46"/>
                    <a:pt x="1" y="41"/>
                  </a:cubicBezTo>
                  <a:cubicBezTo>
                    <a:pt x="3" y="37"/>
                    <a:pt x="7" y="33"/>
                    <a:pt x="13" y="35"/>
                  </a:cubicBezTo>
                  <a:cubicBezTo>
                    <a:pt x="21" y="38"/>
                    <a:pt x="28" y="38"/>
                    <a:pt x="34" y="38"/>
                  </a:cubicBezTo>
                  <a:cubicBezTo>
                    <a:pt x="49" y="38"/>
                    <a:pt x="51" y="35"/>
                    <a:pt x="51" y="33"/>
                  </a:cubicBezTo>
                  <a:cubicBezTo>
                    <a:pt x="51" y="31"/>
                    <a:pt x="50" y="29"/>
                    <a:pt x="49" y="27"/>
                  </a:cubicBezTo>
                  <a:cubicBezTo>
                    <a:pt x="47" y="24"/>
                    <a:pt x="46" y="22"/>
                    <a:pt x="46" y="19"/>
                  </a:cubicBezTo>
                  <a:cubicBezTo>
                    <a:pt x="45" y="14"/>
                    <a:pt x="47" y="9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0"/>
                    <a:pt x="61" y="0"/>
                    <a:pt x="65" y="3"/>
                  </a:cubicBezTo>
                  <a:cubicBezTo>
                    <a:pt x="69" y="6"/>
                    <a:pt x="70" y="12"/>
                    <a:pt x="67" y="16"/>
                  </a:cubicBezTo>
                  <a:cubicBezTo>
                    <a:pt x="66" y="17"/>
                    <a:pt x="68" y="22"/>
                    <a:pt x="69" y="25"/>
                  </a:cubicBezTo>
                  <a:cubicBezTo>
                    <a:pt x="70" y="29"/>
                    <a:pt x="72" y="33"/>
                    <a:pt x="71" y="37"/>
                  </a:cubicBezTo>
                  <a:cubicBezTo>
                    <a:pt x="71" y="43"/>
                    <a:pt x="67" y="49"/>
                    <a:pt x="60" y="52"/>
                  </a:cubicBezTo>
                  <a:cubicBezTo>
                    <a:pt x="52" y="57"/>
                    <a:pt x="43" y="59"/>
                    <a:pt x="34" y="59"/>
                  </a:cubicBezTo>
                  <a:close/>
                  <a:moveTo>
                    <a:pt x="10" y="40"/>
                  </a:moveTo>
                  <a:cubicBezTo>
                    <a:pt x="8" y="40"/>
                    <a:pt x="7" y="42"/>
                    <a:pt x="6" y="43"/>
                  </a:cubicBezTo>
                  <a:cubicBezTo>
                    <a:pt x="6" y="45"/>
                    <a:pt x="6" y="48"/>
                    <a:pt x="9" y="49"/>
                  </a:cubicBezTo>
                  <a:cubicBezTo>
                    <a:pt x="24" y="54"/>
                    <a:pt x="44" y="56"/>
                    <a:pt x="58" y="48"/>
                  </a:cubicBezTo>
                  <a:cubicBezTo>
                    <a:pt x="62" y="45"/>
                    <a:pt x="65" y="41"/>
                    <a:pt x="66" y="36"/>
                  </a:cubicBezTo>
                  <a:cubicBezTo>
                    <a:pt x="66" y="34"/>
                    <a:pt x="65" y="30"/>
                    <a:pt x="64" y="27"/>
                  </a:cubicBezTo>
                  <a:cubicBezTo>
                    <a:pt x="62" y="22"/>
                    <a:pt x="60" y="16"/>
                    <a:pt x="63" y="13"/>
                  </a:cubicBezTo>
                  <a:cubicBezTo>
                    <a:pt x="64" y="10"/>
                    <a:pt x="63" y="9"/>
                    <a:pt x="62" y="8"/>
                  </a:cubicBezTo>
                  <a:cubicBezTo>
                    <a:pt x="60" y="6"/>
                    <a:pt x="56" y="6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2" y="11"/>
                    <a:pt x="51" y="15"/>
                    <a:pt x="51" y="19"/>
                  </a:cubicBezTo>
                  <a:cubicBezTo>
                    <a:pt x="52" y="20"/>
                    <a:pt x="53" y="22"/>
                    <a:pt x="54" y="24"/>
                  </a:cubicBezTo>
                  <a:cubicBezTo>
                    <a:pt x="55" y="27"/>
                    <a:pt x="57" y="30"/>
                    <a:pt x="56" y="33"/>
                  </a:cubicBezTo>
                  <a:cubicBezTo>
                    <a:pt x="56" y="43"/>
                    <a:pt x="41" y="44"/>
                    <a:pt x="35" y="44"/>
                  </a:cubicBezTo>
                  <a:cubicBezTo>
                    <a:pt x="27" y="44"/>
                    <a:pt x="20" y="43"/>
                    <a:pt x="12" y="40"/>
                  </a:cubicBezTo>
                  <a:cubicBezTo>
                    <a:pt x="11" y="40"/>
                    <a:pt x="11" y="40"/>
                    <a:pt x="10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18"/>
            <p:cNvSpPr>
              <a:spLocks/>
            </p:cNvSpPr>
            <p:nvPr/>
          </p:nvSpPr>
          <p:spPr bwMode="auto">
            <a:xfrm>
              <a:off x="3945" y="1625"/>
              <a:ext cx="75" cy="124"/>
            </a:xfrm>
            <a:custGeom>
              <a:avLst/>
              <a:gdLst>
                <a:gd name="T0" fmla="*/ 8 w 53"/>
                <a:gd name="T1" fmla="*/ 18 h 88"/>
                <a:gd name="T2" fmla="*/ 35 w 53"/>
                <a:gd name="T3" fmla="*/ 63 h 88"/>
                <a:gd name="T4" fmla="*/ 20 w 53"/>
                <a:gd name="T5" fmla="*/ 66 h 88"/>
                <a:gd name="T6" fmla="*/ 8 w 53"/>
                <a:gd name="T7" fmla="*/ 71 h 88"/>
                <a:gd name="T8" fmla="*/ 19 w 53"/>
                <a:gd name="T9" fmla="*/ 82 h 88"/>
                <a:gd name="T10" fmla="*/ 40 w 53"/>
                <a:gd name="T11" fmla="*/ 77 h 88"/>
                <a:gd name="T12" fmla="*/ 52 w 53"/>
                <a:gd name="T13" fmla="*/ 61 h 88"/>
                <a:gd name="T14" fmla="*/ 43 w 53"/>
                <a:gd name="T15" fmla="*/ 39 h 88"/>
                <a:gd name="T16" fmla="*/ 18 w 53"/>
                <a:gd name="T17" fmla="*/ 8 h 88"/>
                <a:gd name="T18" fmla="*/ 8 w 53"/>
                <a:gd name="T1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88">
                  <a:moveTo>
                    <a:pt x="8" y="18"/>
                  </a:moveTo>
                  <a:cubicBezTo>
                    <a:pt x="13" y="25"/>
                    <a:pt x="43" y="55"/>
                    <a:pt x="35" y="63"/>
                  </a:cubicBezTo>
                  <a:cubicBezTo>
                    <a:pt x="32" y="66"/>
                    <a:pt x="24" y="65"/>
                    <a:pt x="20" y="66"/>
                  </a:cubicBezTo>
                  <a:cubicBezTo>
                    <a:pt x="16" y="67"/>
                    <a:pt x="12" y="68"/>
                    <a:pt x="8" y="71"/>
                  </a:cubicBezTo>
                  <a:cubicBezTo>
                    <a:pt x="0" y="77"/>
                    <a:pt x="11" y="88"/>
                    <a:pt x="19" y="82"/>
                  </a:cubicBezTo>
                  <a:cubicBezTo>
                    <a:pt x="24" y="78"/>
                    <a:pt x="34" y="79"/>
                    <a:pt x="40" y="77"/>
                  </a:cubicBezTo>
                  <a:cubicBezTo>
                    <a:pt x="47" y="74"/>
                    <a:pt x="51" y="68"/>
                    <a:pt x="52" y="61"/>
                  </a:cubicBezTo>
                  <a:cubicBezTo>
                    <a:pt x="53" y="53"/>
                    <a:pt x="48" y="45"/>
                    <a:pt x="43" y="39"/>
                  </a:cubicBezTo>
                  <a:cubicBezTo>
                    <a:pt x="35" y="28"/>
                    <a:pt x="27" y="18"/>
                    <a:pt x="18" y="8"/>
                  </a:cubicBezTo>
                  <a:cubicBezTo>
                    <a:pt x="12" y="0"/>
                    <a:pt x="2" y="11"/>
                    <a:pt x="8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19"/>
            <p:cNvSpPr>
              <a:spLocks noEditPoints="1"/>
            </p:cNvSpPr>
            <p:nvPr/>
          </p:nvSpPr>
          <p:spPr bwMode="auto">
            <a:xfrm>
              <a:off x="3947" y="1628"/>
              <a:ext cx="77" cy="118"/>
            </a:xfrm>
            <a:custGeom>
              <a:avLst/>
              <a:gdLst>
                <a:gd name="T0" fmla="*/ 13 w 55"/>
                <a:gd name="T1" fmla="*/ 84 h 84"/>
                <a:gd name="T2" fmla="*/ 4 w 55"/>
                <a:gd name="T3" fmla="*/ 80 h 84"/>
                <a:gd name="T4" fmla="*/ 5 w 55"/>
                <a:gd name="T5" fmla="*/ 67 h 84"/>
                <a:gd name="T6" fmla="*/ 19 w 55"/>
                <a:gd name="T7" fmla="*/ 61 h 84"/>
                <a:gd name="T8" fmla="*/ 24 w 55"/>
                <a:gd name="T9" fmla="*/ 60 h 84"/>
                <a:gd name="T10" fmla="*/ 32 w 55"/>
                <a:gd name="T11" fmla="*/ 59 h 84"/>
                <a:gd name="T12" fmla="*/ 10 w 55"/>
                <a:gd name="T13" fmla="*/ 24 h 84"/>
                <a:gd name="T14" fmla="*/ 5 w 55"/>
                <a:gd name="T15" fmla="*/ 18 h 84"/>
                <a:gd name="T16" fmla="*/ 5 w 55"/>
                <a:gd name="T17" fmla="*/ 18 h 84"/>
                <a:gd name="T18" fmla="*/ 3 w 55"/>
                <a:gd name="T19" fmla="*/ 7 h 84"/>
                <a:gd name="T20" fmla="*/ 11 w 55"/>
                <a:gd name="T21" fmla="*/ 0 h 84"/>
                <a:gd name="T22" fmla="*/ 20 w 55"/>
                <a:gd name="T23" fmla="*/ 4 h 84"/>
                <a:gd name="T24" fmla="*/ 28 w 55"/>
                <a:gd name="T25" fmla="*/ 14 h 84"/>
                <a:gd name="T26" fmla="*/ 44 w 55"/>
                <a:gd name="T27" fmla="*/ 35 h 84"/>
                <a:gd name="T28" fmla="*/ 54 w 55"/>
                <a:gd name="T29" fmla="*/ 59 h 84"/>
                <a:gd name="T30" fmla="*/ 40 w 55"/>
                <a:gd name="T31" fmla="*/ 77 h 84"/>
                <a:gd name="T32" fmla="*/ 30 w 55"/>
                <a:gd name="T33" fmla="*/ 79 h 84"/>
                <a:gd name="T34" fmla="*/ 19 w 55"/>
                <a:gd name="T35" fmla="*/ 82 h 84"/>
                <a:gd name="T36" fmla="*/ 13 w 55"/>
                <a:gd name="T37" fmla="*/ 84 h 84"/>
                <a:gd name="T38" fmla="*/ 13 w 55"/>
                <a:gd name="T39" fmla="*/ 6 h 84"/>
                <a:gd name="T40" fmla="*/ 12 w 55"/>
                <a:gd name="T41" fmla="*/ 6 h 84"/>
                <a:gd name="T42" fmla="*/ 8 w 55"/>
                <a:gd name="T43" fmla="*/ 9 h 84"/>
                <a:gd name="T44" fmla="*/ 9 w 55"/>
                <a:gd name="T45" fmla="*/ 14 h 84"/>
                <a:gd name="T46" fmla="*/ 9 w 55"/>
                <a:gd name="T47" fmla="*/ 14 h 84"/>
                <a:gd name="T48" fmla="*/ 14 w 55"/>
                <a:gd name="T49" fmla="*/ 20 h 84"/>
                <a:gd name="T50" fmla="*/ 36 w 55"/>
                <a:gd name="T51" fmla="*/ 63 h 84"/>
                <a:gd name="T52" fmla="*/ 24 w 55"/>
                <a:gd name="T53" fmla="*/ 66 h 84"/>
                <a:gd name="T54" fmla="*/ 20 w 55"/>
                <a:gd name="T55" fmla="*/ 66 h 84"/>
                <a:gd name="T56" fmla="*/ 9 w 55"/>
                <a:gd name="T57" fmla="*/ 71 h 84"/>
                <a:gd name="T58" fmla="*/ 8 w 55"/>
                <a:gd name="T59" fmla="*/ 76 h 84"/>
                <a:gd name="T60" fmla="*/ 16 w 55"/>
                <a:gd name="T61" fmla="*/ 78 h 84"/>
                <a:gd name="T62" fmla="*/ 29 w 55"/>
                <a:gd name="T63" fmla="*/ 74 h 84"/>
                <a:gd name="T64" fmla="*/ 38 w 55"/>
                <a:gd name="T65" fmla="*/ 72 h 84"/>
                <a:gd name="T66" fmla="*/ 48 w 55"/>
                <a:gd name="T67" fmla="*/ 59 h 84"/>
                <a:gd name="T68" fmla="*/ 40 w 55"/>
                <a:gd name="T69" fmla="*/ 39 h 84"/>
                <a:gd name="T70" fmla="*/ 23 w 55"/>
                <a:gd name="T71" fmla="*/ 18 h 84"/>
                <a:gd name="T72" fmla="*/ 15 w 55"/>
                <a:gd name="T73" fmla="*/ 7 h 84"/>
                <a:gd name="T74" fmla="*/ 13 w 55"/>
                <a:gd name="T75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84">
                  <a:moveTo>
                    <a:pt x="13" y="84"/>
                  </a:moveTo>
                  <a:cubicBezTo>
                    <a:pt x="9" y="84"/>
                    <a:pt x="6" y="83"/>
                    <a:pt x="4" y="80"/>
                  </a:cubicBezTo>
                  <a:cubicBezTo>
                    <a:pt x="0" y="76"/>
                    <a:pt x="1" y="70"/>
                    <a:pt x="5" y="67"/>
                  </a:cubicBezTo>
                  <a:cubicBezTo>
                    <a:pt x="10" y="64"/>
                    <a:pt x="13" y="62"/>
                    <a:pt x="19" y="61"/>
                  </a:cubicBezTo>
                  <a:cubicBezTo>
                    <a:pt x="20" y="61"/>
                    <a:pt x="22" y="60"/>
                    <a:pt x="24" y="60"/>
                  </a:cubicBezTo>
                  <a:cubicBezTo>
                    <a:pt x="27" y="60"/>
                    <a:pt x="31" y="60"/>
                    <a:pt x="32" y="59"/>
                  </a:cubicBezTo>
                  <a:cubicBezTo>
                    <a:pt x="35" y="56"/>
                    <a:pt x="28" y="44"/>
                    <a:pt x="10" y="24"/>
                  </a:cubicBezTo>
                  <a:cubicBezTo>
                    <a:pt x="7" y="21"/>
                    <a:pt x="6" y="19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" y="15"/>
                    <a:pt x="2" y="11"/>
                    <a:pt x="3" y="7"/>
                  </a:cubicBezTo>
                  <a:cubicBezTo>
                    <a:pt x="5" y="4"/>
                    <a:pt x="8" y="1"/>
                    <a:pt x="11" y="0"/>
                  </a:cubicBezTo>
                  <a:cubicBezTo>
                    <a:pt x="14" y="0"/>
                    <a:pt x="17" y="1"/>
                    <a:pt x="20" y="4"/>
                  </a:cubicBezTo>
                  <a:cubicBezTo>
                    <a:pt x="22" y="7"/>
                    <a:pt x="25" y="11"/>
                    <a:pt x="28" y="14"/>
                  </a:cubicBezTo>
                  <a:cubicBezTo>
                    <a:pt x="33" y="21"/>
                    <a:pt x="39" y="28"/>
                    <a:pt x="44" y="35"/>
                  </a:cubicBezTo>
                  <a:cubicBezTo>
                    <a:pt x="50" y="42"/>
                    <a:pt x="55" y="50"/>
                    <a:pt x="54" y="59"/>
                  </a:cubicBezTo>
                  <a:cubicBezTo>
                    <a:pt x="53" y="67"/>
                    <a:pt x="48" y="74"/>
                    <a:pt x="40" y="77"/>
                  </a:cubicBezTo>
                  <a:cubicBezTo>
                    <a:pt x="37" y="79"/>
                    <a:pt x="34" y="79"/>
                    <a:pt x="30" y="79"/>
                  </a:cubicBezTo>
                  <a:cubicBezTo>
                    <a:pt x="26" y="80"/>
                    <a:pt x="22" y="80"/>
                    <a:pt x="19" y="82"/>
                  </a:cubicBezTo>
                  <a:cubicBezTo>
                    <a:pt x="17" y="84"/>
                    <a:pt x="15" y="84"/>
                    <a:pt x="13" y="84"/>
                  </a:cubicBezTo>
                  <a:close/>
                  <a:moveTo>
                    <a:pt x="13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9" y="8"/>
                    <a:pt x="8" y="9"/>
                  </a:cubicBezTo>
                  <a:cubicBezTo>
                    <a:pt x="8" y="10"/>
                    <a:pt x="7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6"/>
                    <a:pt x="12" y="18"/>
                    <a:pt x="14" y="20"/>
                  </a:cubicBezTo>
                  <a:cubicBezTo>
                    <a:pt x="29" y="37"/>
                    <a:pt x="44" y="55"/>
                    <a:pt x="36" y="63"/>
                  </a:cubicBezTo>
                  <a:cubicBezTo>
                    <a:pt x="34" y="65"/>
                    <a:pt x="29" y="66"/>
                    <a:pt x="24" y="66"/>
                  </a:cubicBezTo>
                  <a:cubicBezTo>
                    <a:pt x="23" y="66"/>
                    <a:pt x="21" y="66"/>
                    <a:pt x="20" y="66"/>
                  </a:cubicBezTo>
                  <a:cubicBezTo>
                    <a:pt x="15" y="67"/>
                    <a:pt x="12" y="69"/>
                    <a:pt x="9" y="71"/>
                  </a:cubicBezTo>
                  <a:cubicBezTo>
                    <a:pt x="6" y="73"/>
                    <a:pt x="7" y="75"/>
                    <a:pt x="8" y="76"/>
                  </a:cubicBezTo>
                  <a:cubicBezTo>
                    <a:pt x="10" y="78"/>
                    <a:pt x="13" y="80"/>
                    <a:pt x="16" y="78"/>
                  </a:cubicBezTo>
                  <a:cubicBezTo>
                    <a:pt x="19" y="75"/>
                    <a:pt x="25" y="74"/>
                    <a:pt x="29" y="74"/>
                  </a:cubicBezTo>
                  <a:cubicBezTo>
                    <a:pt x="33" y="73"/>
                    <a:pt x="36" y="73"/>
                    <a:pt x="38" y="72"/>
                  </a:cubicBezTo>
                  <a:cubicBezTo>
                    <a:pt x="44" y="69"/>
                    <a:pt x="48" y="65"/>
                    <a:pt x="48" y="59"/>
                  </a:cubicBezTo>
                  <a:cubicBezTo>
                    <a:pt x="49" y="52"/>
                    <a:pt x="45" y="45"/>
                    <a:pt x="40" y="39"/>
                  </a:cubicBezTo>
                  <a:cubicBezTo>
                    <a:pt x="35" y="31"/>
                    <a:pt x="29" y="25"/>
                    <a:pt x="23" y="18"/>
                  </a:cubicBezTo>
                  <a:cubicBezTo>
                    <a:pt x="21" y="14"/>
                    <a:pt x="18" y="11"/>
                    <a:pt x="15" y="7"/>
                  </a:cubicBezTo>
                  <a:cubicBezTo>
                    <a:pt x="14" y="6"/>
                    <a:pt x="14" y="6"/>
                    <a:pt x="13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0"/>
            <p:cNvSpPr>
              <a:spLocks/>
            </p:cNvSpPr>
            <p:nvPr/>
          </p:nvSpPr>
          <p:spPr bwMode="auto">
            <a:xfrm>
              <a:off x="3341" y="2879"/>
              <a:ext cx="600" cy="44"/>
            </a:xfrm>
            <a:custGeom>
              <a:avLst/>
              <a:gdLst>
                <a:gd name="T0" fmla="*/ 418 w 427"/>
                <a:gd name="T1" fmla="*/ 10 h 32"/>
                <a:gd name="T2" fmla="*/ 10 w 427"/>
                <a:gd name="T3" fmla="*/ 1 h 32"/>
                <a:gd name="T4" fmla="*/ 10 w 427"/>
                <a:gd name="T5" fmla="*/ 16 h 32"/>
                <a:gd name="T6" fmla="*/ 418 w 427"/>
                <a:gd name="T7" fmla="*/ 25 h 32"/>
                <a:gd name="T8" fmla="*/ 418 w 427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2">
                  <a:moveTo>
                    <a:pt x="418" y="10"/>
                  </a:moveTo>
                  <a:cubicBezTo>
                    <a:pt x="282" y="17"/>
                    <a:pt x="146" y="14"/>
                    <a:pt x="10" y="1"/>
                  </a:cubicBezTo>
                  <a:cubicBezTo>
                    <a:pt x="0" y="0"/>
                    <a:pt x="0" y="15"/>
                    <a:pt x="10" y="16"/>
                  </a:cubicBezTo>
                  <a:cubicBezTo>
                    <a:pt x="146" y="29"/>
                    <a:pt x="282" y="32"/>
                    <a:pt x="418" y="25"/>
                  </a:cubicBezTo>
                  <a:cubicBezTo>
                    <a:pt x="427" y="24"/>
                    <a:pt x="427" y="10"/>
                    <a:pt x="418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1"/>
            <p:cNvSpPr>
              <a:spLocks noEditPoints="1"/>
            </p:cNvSpPr>
            <p:nvPr/>
          </p:nvSpPr>
          <p:spPr bwMode="auto">
            <a:xfrm>
              <a:off x="3340" y="2874"/>
              <a:ext cx="602" cy="48"/>
            </a:xfrm>
            <a:custGeom>
              <a:avLst/>
              <a:gdLst>
                <a:gd name="T0" fmla="*/ 277 w 429"/>
                <a:gd name="T1" fmla="*/ 34 h 34"/>
                <a:gd name="T2" fmla="*/ 11 w 429"/>
                <a:gd name="T3" fmla="*/ 21 h 34"/>
                <a:gd name="T4" fmla="*/ 1 w 429"/>
                <a:gd name="T5" fmla="*/ 9 h 34"/>
                <a:gd name="T6" fmla="*/ 11 w 429"/>
                <a:gd name="T7" fmla="*/ 1 h 34"/>
                <a:gd name="T8" fmla="*/ 419 w 429"/>
                <a:gd name="T9" fmla="*/ 10 h 34"/>
                <a:gd name="T10" fmla="*/ 419 w 429"/>
                <a:gd name="T11" fmla="*/ 10 h 34"/>
                <a:gd name="T12" fmla="*/ 419 w 429"/>
                <a:gd name="T13" fmla="*/ 10 h 34"/>
                <a:gd name="T14" fmla="*/ 429 w 429"/>
                <a:gd name="T15" fmla="*/ 20 h 34"/>
                <a:gd name="T16" fmla="*/ 419 w 429"/>
                <a:gd name="T17" fmla="*/ 31 h 34"/>
                <a:gd name="T18" fmla="*/ 277 w 429"/>
                <a:gd name="T19" fmla="*/ 34 h 34"/>
                <a:gd name="T20" fmla="*/ 10 w 429"/>
                <a:gd name="T21" fmla="*/ 6 h 34"/>
                <a:gd name="T22" fmla="*/ 6 w 429"/>
                <a:gd name="T23" fmla="*/ 10 h 34"/>
                <a:gd name="T24" fmla="*/ 11 w 429"/>
                <a:gd name="T25" fmla="*/ 16 h 34"/>
                <a:gd name="T26" fmla="*/ 419 w 429"/>
                <a:gd name="T27" fmla="*/ 25 h 34"/>
                <a:gd name="T28" fmla="*/ 423 w 429"/>
                <a:gd name="T29" fmla="*/ 20 h 34"/>
                <a:gd name="T30" fmla="*/ 419 w 429"/>
                <a:gd name="T31" fmla="*/ 16 h 34"/>
                <a:gd name="T32" fmla="*/ 419 w 429"/>
                <a:gd name="T33" fmla="*/ 16 h 34"/>
                <a:gd name="T34" fmla="*/ 11 w 429"/>
                <a:gd name="T35" fmla="*/ 6 h 34"/>
                <a:gd name="T36" fmla="*/ 10 w 429"/>
                <a:gd name="T37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9" h="34">
                  <a:moveTo>
                    <a:pt x="277" y="34"/>
                  </a:moveTo>
                  <a:cubicBezTo>
                    <a:pt x="188" y="34"/>
                    <a:pt x="99" y="30"/>
                    <a:pt x="11" y="21"/>
                  </a:cubicBezTo>
                  <a:cubicBezTo>
                    <a:pt x="4" y="21"/>
                    <a:pt x="0" y="15"/>
                    <a:pt x="1" y="9"/>
                  </a:cubicBezTo>
                  <a:cubicBezTo>
                    <a:pt x="1" y="4"/>
                    <a:pt x="6" y="0"/>
                    <a:pt x="11" y="1"/>
                  </a:cubicBezTo>
                  <a:cubicBezTo>
                    <a:pt x="146" y="14"/>
                    <a:pt x="283" y="17"/>
                    <a:pt x="419" y="10"/>
                  </a:cubicBezTo>
                  <a:cubicBezTo>
                    <a:pt x="419" y="10"/>
                    <a:pt x="419" y="10"/>
                    <a:pt x="419" y="10"/>
                  </a:cubicBezTo>
                  <a:cubicBezTo>
                    <a:pt x="419" y="10"/>
                    <a:pt x="419" y="10"/>
                    <a:pt x="419" y="10"/>
                  </a:cubicBezTo>
                  <a:cubicBezTo>
                    <a:pt x="425" y="10"/>
                    <a:pt x="429" y="15"/>
                    <a:pt x="429" y="20"/>
                  </a:cubicBezTo>
                  <a:cubicBezTo>
                    <a:pt x="429" y="25"/>
                    <a:pt x="426" y="30"/>
                    <a:pt x="419" y="31"/>
                  </a:cubicBezTo>
                  <a:cubicBezTo>
                    <a:pt x="372" y="33"/>
                    <a:pt x="325" y="34"/>
                    <a:pt x="277" y="34"/>
                  </a:cubicBezTo>
                  <a:close/>
                  <a:moveTo>
                    <a:pt x="10" y="6"/>
                  </a:moveTo>
                  <a:cubicBezTo>
                    <a:pt x="7" y="6"/>
                    <a:pt x="7" y="9"/>
                    <a:pt x="6" y="10"/>
                  </a:cubicBezTo>
                  <a:cubicBezTo>
                    <a:pt x="6" y="12"/>
                    <a:pt x="7" y="15"/>
                    <a:pt x="11" y="16"/>
                  </a:cubicBezTo>
                  <a:cubicBezTo>
                    <a:pt x="146" y="29"/>
                    <a:pt x="283" y="32"/>
                    <a:pt x="419" y="25"/>
                  </a:cubicBezTo>
                  <a:cubicBezTo>
                    <a:pt x="422" y="25"/>
                    <a:pt x="423" y="22"/>
                    <a:pt x="423" y="20"/>
                  </a:cubicBezTo>
                  <a:cubicBezTo>
                    <a:pt x="423" y="19"/>
                    <a:pt x="423" y="16"/>
                    <a:pt x="419" y="16"/>
                  </a:cubicBezTo>
                  <a:cubicBezTo>
                    <a:pt x="419" y="16"/>
                    <a:pt x="419" y="16"/>
                    <a:pt x="419" y="16"/>
                  </a:cubicBezTo>
                  <a:cubicBezTo>
                    <a:pt x="283" y="23"/>
                    <a:pt x="146" y="20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2"/>
            <p:cNvSpPr>
              <a:spLocks/>
            </p:cNvSpPr>
            <p:nvPr/>
          </p:nvSpPr>
          <p:spPr bwMode="auto">
            <a:xfrm>
              <a:off x="3350" y="3020"/>
              <a:ext cx="800" cy="245"/>
            </a:xfrm>
            <a:custGeom>
              <a:avLst/>
              <a:gdLst>
                <a:gd name="T0" fmla="*/ 553 w 570"/>
                <a:gd name="T1" fmla="*/ 118 h 174"/>
                <a:gd name="T2" fmla="*/ 254 w 570"/>
                <a:gd name="T3" fmla="*/ 117 h 174"/>
                <a:gd name="T4" fmla="*/ 18 w 570"/>
                <a:gd name="T5" fmla="*/ 7 h 174"/>
                <a:gd name="T6" fmla="*/ 7 w 570"/>
                <a:gd name="T7" fmla="*/ 18 h 174"/>
                <a:gd name="T8" fmla="*/ 270 w 570"/>
                <a:gd name="T9" fmla="*/ 137 h 174"/>
                <a:gd name="T10" fmla="*/ 561 w 570"/>
                <a:gd name="T11" fmla="*/ 131 h 174"/>
                <a:gd name="T12" fmla="*/ 553 w 570"/>
                <a:gd name="T13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174">
                  <a:moveTo>
                    <a:pt x="553" y="118"/>
                  </a:moveTo>
                  <a:cubicBezTo>
                    <a:pt x="456" y="163"/>
                    <a:pt x="353" y="146"/>
                    <a:pt x="254" y="117"/>
                  </a:cubicBezTo>
                  <a:cubicBezTo>
                    <a:pt x="171" y="93"/>
                    <a:pt x="81" y="69"/>
                    <a:pt x="18" y="7"/>
                  </a:cubicBezTo>
                  <a:cubicBezTo>
                    <a:pt x="11" y="0"/>
                    <a:pt x="0" y="11"/>
                    <a:pt x="7" y="18"/>
                  </a:cubicBezTo>
                  <a:cubicBezTo>
                    <a:pt x="76" y="86"/>
                    <a:pt x="178" y="112"/>
                    <a:pt x="270" y="137"/>
                  </a:cubicBezTo>
                  <a:cubicBezTo>
                    <a:pt x="367" y="164"/>
                    <a:pt x="467" y="174"/>
                    <a:pt x="561" y="131"/>
                  </a:cubicBezTo>
                  <a:cubicBezTo>
                    <a:pt x="570" y="127"/>
                    <a:pt x="562" y="114"/>
                    <a:pt x="553" y="1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23"/>
            <p:cNvSpPr>
              <a:spLocks noEditPoints="1"/>
            </p:cNvSpPr>
            <p:nvPr/>
          </p:nvSpPr>
          <p:spPr bwMode="auto">
            <a:xfrm>
              <a:off x="3353" y="3023"/>
              <a:ext cx="795" cy="233"/>
            </a:xfrm>
            <a:custGeom>
              <a:avLst/>
              <a:gdLst>
                <a:gd name="T0" fmla="*/ 419 w 566"/>
                <a:gd name="T1" fmla="*/ 161 h 166"/>
                <a:gd name="T2" fmla="*/ 267 w 566"/>
                <a:gd name="T3" fmla="*/ 138 h 166"/>
                <a:gd name="T4" fmla="*/ 257 w 566"/>
                <a:gd name="T5" fmla="*/ 135 h 166"/>
                <a:gd name="T6" fmla="*/ 3 w 566"/>
                <a:gd name="T7" fmla="*/ 17 h 166"/>
                <a:gd name="T8" fmla="*/ 1 w 566"/>
                <a:gd name="T9" fmla="*/ 8 h 166"/>
                <a:gd name="T10" fmla="*/ 8 w 566"/>
                <a:gd name="T11" fmla="*/ 0 h 166"/>
                <a:gd name="T12" fmla="*/ 18 w 566"/>
                <a:gd name="T13" fmla="*/ 3 h 166"/>
                <a:gd name="T14" fmla="*/ 239 w 566"/>
                <a:gd name="T15" fmla="*/ 109 h 166"/>
                <a:gd name="T16" fmla="*/ 252 w 566"/>
                <a:gd name="T17" fmla="*/ 113 h 166"/>
                <a:gd name="T18" fmla="*/ 550 w 566"/>
                <a:gd name="T19" fmla="*/ 114 h 166"/>
                <a:gd name="T20" fmla="*/ 550 w 566"/>
                <a:gd name="T21" fmla="*/ 114 h 166"/>
                <a:gd name="T22" fmla="*/ 561 w 566"/>
                <a:gd name="T23" fmla="*/ 115 h 166"/>
                <a:gd name="T24" fmla="*/ 566 w 566"/>
                <a:gd name="T25" fmla="*/ 125 h 166"/>
                <a:gd name="T26" fmla="*/ 560 w 566"/>
                <a:gd name="T27" fmla="*/ 132 h 166"/>
                <a:gd name="T28" fmla="*/ 419 w 566"/>
                <a:gd name="T29" fmla="*/ 161 h 166"/>
                <a:gd name="T30" fmla="*/ 11 w 566"/>
                <a:gd name="T31" fmla="*/ 6 h 166"/>
                <a:gd name="T32" fmla="*/ 10 w 566"/>
                <a:gd name="T33" fmla="*/ 6 h 166"/>
                <a:gd name="T34" fmla="*/ 6 w 566"/>
                <a:gd name="T35" fmla="*/ 10 h 166"/>
                <a:gd name="T36" fmla="*/ 7 w 566"/>
                <a:gd name="T37" fmla="*/ 14 h 166"/>
                <a:gd name="T38" fmla="*/ 259 w 566"/>
                <a:gd name="T39" fmla="*/ 130 h 166"/>
                <a:gd name="T40" fmla="*/ 268 w 566"/>
                <a:gd name="T41" fmla="*/ 133 h 166"/>
                <a:gd name="T42" fmla="*/ 558 w 566"/>
                <a:gd name="T43" fmla="*/ 127 h 166"/>
                <a:gd name="T44" fmla="*/ 560 w 566"/>
                <a:gd name="T45" fmla="*/ 124 h 166"/>
                <a:gd name="T46" fmla="*/ 558 w 566"/>
                <a:gd name="T47" fmla="*/ 119 h 166"/>
                <a:gd name="T48" fmla="*/ 553 w 566"/>
                <a:gd name="T49" fmla="*/ 119 h 166"/>
                <a:gd name="T50" fmla="*/ 553 w 566"/>
                <a:gd name="T51" fmla="*/ 119 h 166"/>
                <a:gd name="T52" fmla="*/ 251 w 566"/>
                <a:gd name="T53" fmla="*/ 118 h 166"/>
                <a:gd name="T54" fmla="*/ 237 w 566"/>
                <a:gd name="T55" fmla="*/ 114 h 166"/>
                <a:gd name="T56" fmla="*/ 14 w 566"/>
                <a:gd name="T57" fmla="*/ 7 h 166"/>
                <a:gd name="T58" fmla="*/ 11 w 566"/>
                <a:gd name="T59" fmla="*/ 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6" h="166">
                  <a:moveTo>
                    <a:pt x="419" y="161"/>
                  </a:moveTo>
                  <a:cubicBezTo>
                    <a:pt x="373" y="161"/>
                    <a:pt x="323" y="153"/>
                    <a:pt x="267" y="138"/>
                  </a:cubicBezTo>
                  <a:cubicBezTo>
                    <a:pt x="257" y="135"/>
                    <a:pt x="257" y="135"/>
                    <a:pt x="257" y="135"/>
                  </a:cubicBezTo>
                  <a:cubicBezTo>
                    <a:pt x="170" y="111"/>
                    <a:pt x="71" y="84"/>
                    <a:pt x="3" y="17"/>
                  </a:cubicBezTo>
                  <a:cubicBezTo>
                    <a:pt x="1" y="15"/>
                    <a:pt x="0" y="12"/>
                    <a:pt x="1" y="8"/>
                  </a:cubicBezTo>
                  <a:cubicBezTo>
                    <a:pt x="2" y="4"/>
                    <a:pt x="5" y="1"/>
                    <a:pt x="8" y="0"/>
                  </a:cubicBezTo>
                  <a:cubicBezTo>
                    <a:pt x="12" y="0"/>
                    <a:pt x="15" y="0"/>
                    <a:pt x="18" y="3"/>
                  </a:cubicBezTo>
                  <a:cubicBezTo>
                    <a:pt x="77" y="62"/>
                    <a:pt x="159" y="86"/>
                    <a:pt x="239" y="109"/>
                  </a:cubicBezTo>
                  <a:cubicBezTo>
                    <a:pt x="252" y="113"/>
                    <a:pt x="252" y="113"/>
                    <a:pt x="252" y="113"/>
                  </a:cubicBezTo>
                  <a:cubicBezTo>
                    <a:pt x="343" y="139"/>
                    <a:pt x="449" y="160"/>
                    <a:pt x="550" y="114"/>
                  </a:cubicBezTo>
                  <a:cubicBezTo>
                    <a:pt x="550" y="114"/>
                    <a:pt x="550" y="114"/>
                    <a:pt x="550" y="114"/>
                  </a:cubicBezTo>
                  <a:cubicBezTo>
                    <a:pt x="554" y="112"/>
                    <a:pt x="558" y="113"/>
                    <a:pt x="561" y="115"/>
                  </a:cubicBezTo>
                  <a:cubicBezTo>
                    <a:pt x="564" y="117"/>
                    <a:pt x="566" y="121"/>
                    <a:pt x="566" y="125"/>
                  </a:cubicBezTo>
                  <a:cubicBezTo>
                    <a:pt x="565" y="128"/>
                    <a:pt x="563" y="130"/>
                    <a:pt x="560" y="132"/>
                  </a:cubicBezTo>
                  <a:cubicBezTo>
                    <a:pt x="517" y="151"/>
                    <a:pt x="470" y="161"/>
                    <a:pt x="419" y="161"/>
                  </a:cubicBezTo>
                  <a:close/>
                  <a:moveTo>
                    <a:pt x="11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8" y="6"/>
                    <a:pt x="6" y="8"/>
                    <a:pt x="6" y="10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73" y="79"/>
                    <a:pt x="172" y="106"/>
                    <a:pt x="259" y="130"/>
                  </a:cubicBezTo>
                  <a:cubicBezTo>
                    <a:pt x="268" y="133"/>
                    <a:pt x="268" y="133"/>
                    <a:pt x="268" y="133"/>
                  </a:cubicBezTo>
                  <a:cubicBezTo>
                    <a:pt x="385" y="165"/>
                    <a:pt x="477" y="163"/>
                    <a:pt x="558" y="127"/>
                  </a:cubicBezTo>
                  <a:cubicBezTo>
                    <a:pt x="559" y="126"/>
                    <a:pt x="560" y="125"/>
                    <a:pt x="560" y="124"/>
                  </a:cubicBezTo>
                  <a:cubicBezTo>
                    <a:pt x="560" y="122"/>
                    <a:pt x="559" y="121"/>
                    <a:pt x="558" y="119"/>
                  </a:cubicBezTo>
                  <a:cubicBezTo>
                    <a:pt x="557" y="119"/>
                    <a:pt x="555" y="118"/>
                    <a:pt x="553" y="119"/>
                  </a:cubicBezTo>
                  <a:cubicBezTo>
                    <a:pt x="553" y="119"/>
                    <a:pt x="553" y="119"/>
                    <a:pt x="553" y="119"/>
                  </a:cubicBezTo>
                  <a:cubicBezTo>
                    <a:pt x="449" y="166"/>
                    <a:pt x="342" y="145"/>
                    <a:pt x="251" y="118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157" y="91"/>
                    <a:pt x="74" y="67"/>
                    <a:pt x="14" y="7"/>
                  </a:cubicBezTo>
                  <a:cubicBezTo>
                    <a:pt x="13" y="6"/>
                    <a:pt x="12" y="6"/>
                    <a:pt x="1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24"/>
            <p:cNvSpPr>
              <a:spLocks/>
            </p:cNvSpPr>
            <p:nvPr/>
          </p:nvSpPr>
          <p:spPr bwMode="auto">
            <a:xfrm>
              <a:off x="3119" y="2742"/>
              <a:ext cx="269" cy="360"/>
            </a:xfrm>
            <a:custGeom>
              <a:avLst/>
              <a:gdLst>
                <a:gd name="T0" fmla="*/ 103 w 191"/>
                <a:gd name="T1" fmla="*/ 28 h 256"/>
                <a:gd name="T2" fmla="*/ 43 w 191"/>
                <a:gd name="T3" fmla="*/ 7 h 256"/>
                <a:gd name="T4" fmla="*/ 15 w 191"/>
                <a:gd name="T5" fmla="*/ 28 h 256"/>
                <a:gd name="T6" fmla="*/ 30 w 191"/>
                <a:gd name="T7" fmla="*/ 146 h 256"/>
                <a:gd name="T8" fmla="*/ 184 w 191"/>
                <a:gd name="T9" fmla="*/ 209 h 256"/>
                <a:gd name="T10" fmla="*/ 173 w 191"/>
                <a:gd name="T11" fmla="*/ 199 h 256"/>
                <a:gd name="T12" fmla="*/ 41 w 191"/>
                <a:gd name="T13" fmla="*/ 135 h 256"/>
                <a:gd name="T14" fmla="*/ 73 w 191"/>
                <a:gd name="T15" fmla="*/ 32 h 256"/>
                <a:gd name="T16" fmla="*/ 110 w 191"/>
                <a:gd name="T17" fmla="*/ 41 h 256"/>
                <a:gd name="T18" fmla="*/ 103 w 191"/>
                <a:gd name="T19" fmla="*/ 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256">
                  <a:moveTo>
                    <a:pt x="103" y="28"/>
                  </a:moveTo>
                  <a:cubicBezTo>
                    <a:pt x="91" y="34"/>
                    <a:pt x="61" y="4"/>
                    <a:pt x="43" y="7"/>
                  </a:cubicBezTo>
                  <a:cubicBezTo>
                    <a:pt x="29" y="9"/>
                    <a:pt x="21" y="16"/>
                    <a:pt x="15" y="28"/>
                  </a:cubicBezTo>
                  <a:cubicBezTo>
                    <a:pt x="0" y="62"/>
                    <a:pt x="11" y="115"/>
                    <a:pt x="30" y="146"/>
                  </a:cubicBezTo>
                  <a:cubicBezTo>
                    <a:pt x="57" y="190"/>
                    <a:pt x="133" y="256"/>
                    <a:pt x="184" y="209"/>
                  </a:cubicBezTo>
                  <a:cubicBezTo>
                    <a:pt x="191" y="203"/>
                    <a:pt x="180" y="192"/>
                    <a:pt x="173" y="199"/>
                  </a:cubicBezTo>
                  <a:cubicBezTo>
                    <a:pt x="131" y="238"/>
                    <a:pt x="61" y="171"/>
                    <a:pt x="41" y="135"/>
                  </a:cubicBezTo>
                  <a:cubicBezTo>
                    <a:pt x="28" y="113"/>
                    <a:pt x="4" y="0"/>
                    <a:pt x="73" y="32"/>
                  </a:cubicBezTo>
                  <a:cubicBezTo>
                    <a:pt x="88" y="39"/>
                    <a:pt x="94" y="49"/>
                    <a:pt x="110" y="41"/>
                  </a:cubicBezTo>
                  <a:cubicBezTo>
                    <a:pt x="119" y="37"/>
                    <a:pt x="111" y="24"/>
                    <a:pt x="103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25"/>
            <p:cNvSpPr>
              <a:spLocks noEditPoints="1"/>
            </p:cNvSpPr>
            <p:nvPr/>
          </p:nvSpPr>
          <p:spPr bwMode="auto">
            <a:xfrm>
              <a:off x="3115" y="2745"/>
              <a:ext cx="270" cy="318"/>
            </a:xfrm>
            <a:custGeom>
              <a:avLst/>
              <a:gdLst>
                <a:gd name="T0" fmla="*/ 146 w 192"/>
                <a:gd name="T1" fmla="*/ 226 h 226"/>
                <a:gd name="T2" fmla="*/ 137 w 192"/>
                <a:gd name="T3" fmla="*/ 226 h 226"/>
                <a:gd name="T4" fmla="*/ 30 w 192"/>
                <a:gd name="T5" fmla="*/ 145 h 226"/>
                <a:gd name="T6" fmla="*/ 16 w 192"/>
                <a:gd name="T7" fmla="*/ 25 h 226"/>
                <a:gd name="T8" fmla="*/ 45 w 192"/>
                <a:gd name="T9" fmla="*/ 2 h 226"/>
                <a:gd name="T10" fmla="*/ 80 w 192"/>
                <a:gd name="T11" fmla="*/ 14 h 226"/>
                <a:gd name="T12" fmla="*/ 104 w 192"/>
                <a:gd name="T13" fmla="*/ 24 h 226"/>
                <a:gd name="T14" fmla="*/ 115 w 192"/>
                <a:gd name="T15" fmla="*/ 24 h 226"/>
                <a:gd name="T16" fmla="*/ 120 w 192"/>
                <a:gd name="T17" fmla="*/ 34 h 226"/>
                <a:gd name="T18" fmla="*/ 114 w 192"/>
                <a:gd name="T19" fmla="*/ 41 h 226"/>
                <a:gd name="T20" fmla="*/ 85 w 192"/>
                <a:gd name="T21" fmla="*/ 38 h 226"/>
                <a:gd name="T22" fmla="*/ 75 w 192"/>
                <a:gd name="T23" fmla="*/ 33 h 226"/>
                <a:gd name="T24" fmla="*/ 40 w 192"/>
                <a:gd name="T25" fmla="*/ 33 h 226"/>
                <a:gd name="T26" fmla="*/ 46 w 192"/>
                <a:gd name="T27" fmla="*/ 132 h 226"/>
                <a:gd name="T28" fmla="*/ 138 w 192"/>
                <a:gd name="T29" fmla="*/ 205 h 226"/>
                <a:gd name="T30" fmla="*/ 174 w 192"/>
                <a:gd name="T31" fmla="*/ 195 h 226"/>
                <a:gd name="T32" fmla="*/ 189 w 192"/>
                <a:gd name="T33" fmla="*/ 195 h 226"/>
                <a:gd name="T34" fmla="*/ 192 w 192"/>
                <a:gd name="T35" fmla="*/ 202 h 226"/>
                <a:gd name="T36" fmla="*/ 189 w 192"/>
                <a:gd name="T37" fmla="*/ 209 h 226"/>
                <a:gd name="T38" fmla="*/ 146 w 192"/>
                <a:gd name="T39" fmla="*/ 226 h 226"/>
                <a:gd name="T40" fmla="*/ 48 w 192"/>
                <a:gd name="T41" fmla="*/ 7 h 226"/>
                <a:gd name="T42" fmla="*/ 46 w 192"/>
                <a:gd name="T43" fmla="*/ 8 h 226"/>
                <a:gd name="T44" fmla="*/ 21 w 192"/>
                <a:gd name="T45" fmla="*/ 27 h 226"/>
                <a:gd name="T46" fmla="*/ 35 w 192"/>
                <a:gd name="T47" fmla="*/ 142 h 226"/>
                <a:gd name="T48" fmla="*/ 138 w 192"/>
                <a:gd name="T49" fmla="*/ 220 h 226"/>
                <a:gd name="T50" fmla="*/ 185 w 192"/>
                <a:gd name="T51" fmla="*/ 205 h 226"/>
                <a:gd name="T52" fmla="*/ 186 w 192"/>
                <a:gd name="T53" fmla="*/ 202 h 226"/>
                <a:gd name="T54" fmla="*/ 185 w 192"/>
                <a:gd name="T55" fmla="*/ 199 h 226"/>
                <a:gd name="T56" fmla="*/ 178 w 192"/>
                <a:gd name="T57" fmla="*/ 199 h 226"/>
                <a:gd name="T58" fmla="*/ 137 w 192"/>
                <a:gd name="T59" fmla="*/ 211 h 226"/>
                <a:gd name="T60" fmla="*/ 41 w 192"/>
                <a:gd name="T61" fmla="*/ 134 h 226"/>
                <a:gd name="T62" fmla="*/ 36 w 192"/>
                <a:gd name="T63" fmla="*/ 30 h 226"/>
                <a:gd name="T64" fmla="*/ 78 w 192"/>
                <a:gd name="T65" fmla="*/ 28 h 226"/>
                <a:gd name="T66" fmla="*/ 88 w 192"/>
                <a:gd name="T67" fmla="*/ 33 h 226"/>
                <a:gd name="T68" fmla="*/ 112 w 192"/>
                <a:gd name="T69" fmla="*/ 36 h 226"/>
                <a:gd name="T70" fmla="*/ 114 w 192"/>
                <a:gd name="T71" fmla="*/ 33 h 226"/>
                <a:gd name="T72" fmla="*/ 112 w 192"/>
                <a:gd name="T73" fmla="*/ 29 h 226"/>
                <a:gd name="T74" fmla="*/ 107 w 192"/>
                <a:gd name="T75" fmla="*/ 29 h 226"/>
                <a:gd name="T76" fmla="*/ 107 w 192"/>
                <a:gd name="T77" fmla="*/ 29 h 226"/>
                <a:gd name="T78" fmla="*/ 77 w 192"/>
                <a:gd name="T79" fmla="*/ 19 h 226"/>
                <a:gd name="T80" fmla="*/ 48 w 192"/>
                <a:gd name="T81" fmla="*/ 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226">
                  <a:moveTo>
                    <a:pt x="146" y="226"/>
                  </a:moveTo>
                  <a:cubicBezTo>
                    <a:pt x="143" y="226"/>
                    <a:pt x="140" y="226"/>
                    <a:pt x="137" y="226"/>
                  </a:cubicBezTo>
                  <a:cubicBezTo>
                    <a:pt x="97" y="220"/>
                    <a:pt x="52" y="180"/>
                    <a:pt x="30" y="145"/>
                  </a:cubicBezTo>
                  <a:cubicBezTo>
                    <a:pt x="11" y="114"/>
                    <a:pt x="0" y="60"/>
                    <a:pt x="16" y="25"/>
                  </a:cubicBezTo>
                  <a:cubicBezTo>
                    <a:pt x="22" y="11"/>
                    <a:pt x="31" y="4"/>
                    <a:pt x="45" y="2"/>
                  </a:cubicBezTo>
                  <a:cubicBezTo>
                    <a:pt x="56" y="0"/>
                    <a:pt x="68" y="8"/>
                    <a:pt x="80" y="14"/>
                  </a:cubicBezTo>
                  <a:cubicBezTo>
                    <a:pt x="90" y="20"/>
                    <a:pt x="100" y="26"/>
                    <a:pt x="104" y="24"/>
                  </a:cubicBezTo>
                  <a:cubicBezTo>
                    <a:pt x="108" y="22"/>
                    <a:pt x="112" y="22"/>
                    <a:pt x="115" y="24"/>
                  </a:cubicBezTo>
                  <a:cubicBezTo>
                    <a:pt x="118" y="26"/>
                    <a:pt x="120" y="30"/>
                    <a:pt x="120" y="34"/>
                  </a:cubicBezTo>
                  <a:cubicBezTo>
                    <a:pt x="120" y="37"/>
                    <a:pt x="118" y="40"/>
                    <a:pt x="114" y="41"/>
                  </a:cubicBezTo>
                  <a:cubicBezTo>
                    <a:pt x="101" y="48"/>
                    <a:pt x="93" y="43"/>
                    <a:pt x="85" y="38"/>
                  </a:cubicBezTo>
                  <a:cubicBezTo>
                    <a:pt x="82" y="36"/>
                    <a:pt x="79" y="35"/>
                    <a:pt x="75" y="33"/>
                  </a:cubicBezTo>
                  <a:cubicBezTo>
                    <a:pt x="59" y="26"/>
                    <a:pt x="47" y="26"/>
                    <a:pt x="40" y="33"/>
                  </a:cubicBezTo>
                  <a:cubicBezTo>
                    <a:pt x="22" y="53"/>
                    <a:pt x="37" y="116"/>
                    <a:pt x="46" y="132"/>
                  </a:cubicBezTo>
                  <a:cubicBezTo>
                    <a:pt x="62" y="159"/>
                    <a:pt x="102" y="200"/>
                    <a:pt x="138" y="205"/>
                  </a:cubicBezTo>
                  <a:cubicBezTo>
                    <a:pt x="152" y="207"/>
                    <a:pt x="164" y="204"/>
                    <a:pt x="174" y="195"/>
                  </a:cubicBezTo>
                  <a:cubicBezTo>
                    <a:pt x="179" y="190"/>
                    <a:pt x="185" y="192"/>
                    <a:pt x="189" y="195"/>
                  </a:cubicBezTo>
                  <a:cubicBezTo>
                    <a:pt x="191" y="197"/>
                    <a:pt x="192" y="199"/>
                    <a:pt x="192" y="202"/>
                  </a:cubicBezTo>
                  <a:cubicBezTo>
                    <a:pt x="192" y="204"/>
                    <a:pt x="191" y="207"/>
                    <a:pt x="189" y="209"/>
                  </a:cubicBezTo>
                  <a:cubicBezTo>
                    <a:pt x="176" y="220"/>
                    <a:pt x="162" y="226"/>
                    <a:pt x="146" y="226"/>
                  </a:cubicBezTo>
                  <a:close/>
                  <a:moveTo>
                    <a:pt x="48" y="7"/>
                  </a:moveTo>
                  <a:cubicBezTo>
                    <a:pt x="47" y="7"/>
                    <a:pt x="47" y="7"/>
                    <a:pt x="46" y="8"/>
                  </a:cubicBezTo>
                  <a:cubicBezTo>
                    <a:pt x="34" y="9"/>
                    <a:pt x="26" y="15"/>
                    <a:pt x="21" y="27"/>
                  </a:cubicBezTo>
                  <a:cubicBezTo>
                    <a:pt x="6" y="60"/>
                    <a:pt x="17" y="113"/>
                    <a:pt x="35" y="142"/>
                  </a:cubicBezTo>
                  <a:cubicBezTo>
                    <a:pt x="56" y="176"/>
                    <a:pt x="99" y="215"/>
                    <a:pt x="138" y="220"/>
                  </a:cubicBezTo>
                  <a:cubicBezTo>
                    <a:pt x="156" y="222"/>
                    <a:pt x="172" y="217"/>
                    <a:pt x="185" y="205"/>
                  </a:cubicBezTo>
                  <a:cubicBezTo>
                    <a:pt x="186" y="204"/>
                    <a:pt x="186" y="203"/>
                    <a:pt x="186" y="202"/>
                  </a:cubicBezTo>
                  <a:cubicBezTo>
                    <a:pt x="186" y="201"/>
                    <a:pt x="186" y="200"/>
                    <a:pt x="185" y="199"/>
                  </a:cubicBezTo>
                  <a:cubicBezTo>
                    <a:pt x="184" y="198"/>
                    <a:pt x="181" y="196"/>
                    <a:pt x="178" y="199"/>
                  </a:cubicBezTo>
                  <a:cubicBezTo>
                    <a:pt x="167" y="209"/>
                    <a:pt x="153" y="213"/>
                    <a:pt x="137" y="211"/>
                  </a:cubicBezTo>
                  <a:cubicBezTo>
                    <a:pt x="100" y="205"/>
                    <a:pt x="57" y="163"/>
                    <a:pt x="41" y="134"/>
                  </a:cubicBezTo>
                  <a:cubicBezTo>
                    <a:pt x="31" y="117"/>
                    <a:pt x="16" y="52"/>
                    <a:pt x="36" y="30"/>
                  </a:cubicBezTo>
                  <a:cubicBezTo>
                    <a:pt x="45" y="20"/>
                    <a:pt x="59" y="19"/>
                    <a:pt x="78" y="28"/>
                  </a:cubicBezTo>
                  <a:cubicBezTo>
                    <a:pt x="81" y="30"/>
                    <a:pt x="85" y="32"/>
                    <a:pt x="88" y="33"/>
                  </a:cubicBezTo>
                  <a:cubicBezTo>
                    <a:pt x="96" y="39"/>
                    <a:pt x="101" y="42"/>
                    <a:pt x="112" y="36"/>
                  </a:cubicBezTo>
                  <a:cubicBezTo>
                    <a:pt x="113" y="36"/>
                    <a:pt x="114" y="35"/>
                    <a:pt x="114" y="33"/>
                  </a:cubicBezTo>
                  <a:cubicBezTo>
                    <a:pt x="114" y="32"/>
                    <a:pt x="113" y="30"/>
                    <a:pt x="112" y="29"/>
                  </a:cubicBezTo>
                  <a:cubicBezTo>
                    <a:pt x="111" y="28"/>
                    <a:pt x="109" y="27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0" y="32"/>
                    <a:pt x="89" y="26"/>
                    <a:pt x="77" y="19"/>
                  </a:cubicBezTo>
                  <a:cubicBezTo>
                    <a:pt x="67" y="14"/>
                    <a:pt x="56" y="7"/>
                    <a:pt x="48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26"/>
            <p:cNvSpPr>
              <a:spLocks/>
            </p:cNvSpPr>
            <p:nvPr/>
          </p:nvSpPr>
          <p:spPr bwMode="auto">
            <a:xfrm>
              <a:off x="3253" y="2716"/>
              <a:ext cx="111" cy="217"/>
            </a:xfrm>
            <a:custGeom>
              <a:avLst/>
              <a:gdLst>
                <a:gd name="T0" fmla="*/ 62 w 79"/>
                <a:gd name="T1" fmla="*/ 148 h 155"/>
                <a:gd name="T2" fmla="*/ 77 w 79"/>
                <a:gd name="T3" fmla="*/ 84 h 155"/>
                <a:gd name="T4" fmla="*/ 57 w 79"/>
                <a:gd name="T5" fmla="*/ 16 h 155"/>
                <a:gd name="T6" fmla="*/ 24 w 79"/>
                <a:gd name="T7" fmla="*/ 8 h 155"/>
                <a:gd name="T8" fmla="*/ 6 w 79"/>
                <a:gd name="T9" fmla="*/ 48 h 155"/>
                <a:gd name="T10" fmla="*/ 17 w 79"/>
                <a:gd name="T11" fmla="*/ 59 h 155"/>
                <a:gd name="T12" fmla="*/ 24 w 79"/>
                <a:gd name="T13" fmla="*/ 46 h 155"/>
                <a:gd name="T14" fmla="*/ 27 w 79"/>
                <a:gd name="T15" fmla="*/ 33 h 155"/>
                <a:gd name="T16" fmla="*/ 39 w 79"/>
                <a:gd name="T17" fmla="*/ 27 h 155"/>
                <a:gd name="T18" fmla="*/ 51 w 79"/>
                <a:gd name="T19" fmla="*/ 138 h 155"/>
                <a:gd name="T20" fmla="*/ 62 w 79"/>
                <a:gd name="T21" fmla="*/ 14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55">
                  <a:moveTo>
                    <a:pt x="62" y="148"/>
                  </a:moveTo>
                  <a:cubicBezTo>
                    <a:pt x="79" y="131"/>
                    <a:pt x="78" y="106"/>
                    <a:pt x="77" y="84"/>
                  </a:cubicBezTo>
                  <a:cubicBezTo>
                    <a:pt x="76" y="61"/>
                    <a:pt x="71" y="34"/>
                    <a:pt x="57" y="16"/>
                  </a:cubicBezTo>
                  <a:cubicBezTo>
                    <a:pt x="49" y="6"/>
                    <a:pt x="35" y="0"/>
                    <a:pt x="24" y="8"/>
                  </a:cubicBezTo>
                  <a:cubicBezTo>
                    <a:pt x="10" y="17"/>
                    <a:pt x="16" y="37"/>
                    <a:pt x="6" y="48"/>
                  </a:cubicBezTo>
                  <a:cubicBezTo>
                    <a:pt x="0" y="55"/>
                    <a:pt x="10" y="66"/>
                    <a:pt x="17" y="59"/>
                  </a:cubicBezTo>
                  <a:cubicBezTo>
                    <a:pt x="20" y="55"/>
                    <a:pt x="22" y="51"/>
                    <a:pt x="24" y="46"/>
                  </a:cubicBezTo>
                  <a:cubicBezTo>
                    <a:pt x="25" y="42"/>
                    <a:pt x="26" y="37"/>
                    <a:pt x="27" y="33"/>
                  </a:cubicBezTo>
                  <a:cubicBezTo>
                    <a:pt x="30" y="22"/>
                    <a:pt x="27" y="22"/>
                    <a:pt x="39" y="27"/>
                  </a:cubicBezTo>
                  <a:cubicBezTo>
                    <a:pt x="68" y="37"/>
                    <a:pt x="71" y="118"/>
                    <a:pt x="51" y="138"/>
                  </a:cubicBezTo>
                  <a:cubicBezTo>
                    <a:pt x="44" y="144"/>
                    <a:pt x="55" y="155"/>
                    <a:pt x="62" y="1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27"/>
            <p:cNvSpPr>
              <a:spLocks noEditPoints="1"/>
            </p:cNvSpPr>
            <p:nvPr/>
          </p:nvSpPr>
          <p:spPr bwMode="auto">
            <a:xfrm>
              <a:off x="3254" y="2710"/>
              <a:ext cx="114" cy="221"/>
            </a:xfrm>
            <a:custGeom>
              <a:avLst/>
              <a:gdLst>
                <a:gd name="T0" fmla="*/ 56 w 81"/>
                <a:gd name="T1" fmla="*/ 157 h 157"/>
                <a:gd name="T2" fmla="*/ 48 w 81"/>
                <a:gd name="T3" fmla="*/ 154 h 157"/>
                <a:gd name="T4" fmla="*/ 48 w 81"/>
                <a:gd name="T5" fmla="*/ 140 h 157"/>
                <a:gd name="T6" fmla="*/ 58 w 81"/>
                <a:gd name="T7" fmla="*/ 67 h 157"/>
                <a:gd name="T8" fmla="*/ 37 w 81"/>
                <a:gd name="T9" fmla="*/ 33 h 157"/>
                <a:gd name="T10" fmla="*/ 35 w 81"/>
                <a:gd name="T11" fmla="*/ 32 h 157"/>
                <a:gd name="T12" fmla="*/ 30 w 81"/>
                <a:gd name="T13" fmla="*/ 31 h 157"/>
                <a:gd name="T14" fmla="*/ 30 w 81"/>
                <a:gd name="T15" fmla="*/ 33 h 157"/>
                <a:gd name="T16" fmla="*/ 29 w 81"/>
                <a:gd name="T17" fmla="*/ 37 h 157"/>
                <a:gd name="T18" fmla="*/ 27 w 81"/>
                <a:gd name="T19" fmla="*/ 43 h 157"/>
                <a:gd name="T20" fmla="*/ 26 w 81"/>
                <a:gd name="T21" fmla="*/ 51 h 157"/>
                <a:gd name="T22" fmla="*/ 18 w 81"/>
                <a:gd name="T23" fmla="*/ 64 h 157"/>
                <a:gd name="T24" fmla="*/ 9 w 81"/>
                <a:gd name="T25" fmla="*/ 68 h 157"/>
                <a:gd name="T26" fmla="*/ 1 w 81"/>
                <a:gd name="T27" fmla="*/ 60 h 157"/>
                <a:gd name="T28" fmla="*/ 3 w 81"/>
                <a:gd name="T29" fmla="*/ 50 h 157"/>
                <a:gd name="T30" fmla="*/ 9 w 81"/>
                <a:gd name="T31" fmla="*/ 33 h 157"/>
                <a:gd name="T32" fmla="*/ 21 w 81"/>
                <a:gd name="T33" fmla="*/ 10 h 157"/>
                <a:gd name="T34" fmla="*/ 58 w 81"/>
                <a:gd name="T35" fmla="*/ 18 h 157"/>
                <a:gd name="T36" fmla="*/ 78 w 81"/>
                <a:gd name="T37" fmla="*/ 87 h 157"/>
                <a:gd name="T38" fmla="*/ 78 w 81"/>
                <a:gd name="T39" fmla="*/ 88 h 157"/>
                <a:gd name="T40" fmla="*/ 63 w 81"/>
                <a:gd name="T41" fmla="*/ 154 h 157"/>
                <a:gd name="T42" fmla="*/ 63 w 81"/>
                <a:gd name="T43" fmla="*/ 154 h 157"/>
                <a:gd name="T44" fmla="*/ 56 w 81"/>
                <a:gd name="T45" fmla="*/ 157 h 157"/>
                <a:gd name="T46" fmla="*/ 30 w 81"/>
                <a:gd name="T47" fmla="*/ 25 h 157"/>
                <a:gd name="T48" fmla="*/ 37 w 81"/>
                <a:gd name="T49" fmla="*/ 27 h 157"/>
                <a:gd name="T50" fmla="*/ 39 w 81"/>
                <a:gd name="T51" fmla="*/ 28 h 157"/>
                <a:gd name="T52" fmla="*/ 63 w 81"/>
                <a:gd name="T53" fmla="*/ 66 h 157"/>
                <a:gd name="T54" fmla="*/ 52 w 81"/>
                <a:gd name="T55" fmla="*/ 144 h 157"/>
                <a:gd name="T56" fmla="*/ 52 w 81"/>
                <a:gd name="T57" fmla="*/ 150 h 157"/>
                <a:gd name="T58" fmla="*/ 59 w 81"/>
                <a:gd name="T59" fmla="*/ 150 h 157"/>
                <a:gd name="T60" fmla="*/ 59 w 81"/>
                <a:gd name="T61" fmla="*/ 150 h 157"/>
                <a:gd name="T62" fmla="*/ 73 w 81"/>
                <a:gd name="T63" fmla="*/ 89 h 157"/>
                <a:gd name="T64" fmla="*/ 73 w 81"/>
                <a:gd name="T65" fmla="*/ 88 h 157"/>
                <a:gd name="T66" fmla="*/ 54 w 81"/>
                <a:gd name="T67" fmla="*/ 22 h 157"/>
                <a:gd name="T68" fmla="*/ 24 w 81"/>
                <a:gd name="T69" fmla="*/ 14 h 157"/>
                <a:gd name="T70" fmla="*/ 15 w 81"/>
                <a:gd name="T71" fmla="*/ 34 h 157"/>
                <a:gd name="T72" fmla="*/ 7 w 81"/>
                <a:gd name="T73" fmla="*/ 54 h 157"/>
                <a:gd name="T74" fmla="*/ 6 w 81"/>
                <a:gd name="T75" fmla="*/ 59 h 157"/>
                <a:gd name="T76" fmla="*/ 10 w 81"/>
                <a:gd name="T77" fmla="*/ 62 h 157"/>
                <a:gd name="T78" fmla="*/ 14 w 81"/>
                <a:gd name="T79" fmla="*/ 61 h 157"/>
                <a:gd name="T80" fmla="*/ 20 w 81"/>
                <a:gd name="T81" fmla="*/ 49 h 157"/>
                <a:gd name="T82" fmla="*/ 22 w 81"/>
                <a:gd name="T83" fmla="*/ 42 h 157"/>
                <a:gd name="T84" fmla="*/ 23 w 81"/>
                <a:gd name="T85" fmla="*/ 36 h 157"/>
                <a:gd name="T86" fmla="*/ 24 w 81"/>
                <a:gd name="T87" fmla="*/ 31 h 157"/>
                <a:gd name="T88" fmla="*/ 27 w 81"/>
                <a:gd name="T89" fmla="*/ 25 h 157"/>
                <a:gd name="T90" fmla="*/ 30 w 81"/>
                <a:gd name="T91" fmla="*/ 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157">
                  <a:moveTo>
                    <a:pt x="56" y="157"/>
                  </a:moveTo>
                  <a:cubicBezTo>
                    <a:pt x="53" y="157"/>
                    <a:pt x="50" y="156"/>
                    <a:pt x="48" y="154"/>
                  </a:cubicBezTo>
                  <a:cubicBezTo>
                    <a:pt x="45" y="150"/>
                    <a:pt x="43" y="144"/>
                    <a:pt x="48" y="140"/>
                  </a:cubicBezTo>
                  <a:cubicBezTo>
                    <a:pt x="59" y="129"/>
                    <a:pt x="64" y="96"/>
                    <a:pt x="58" y="67"/>
                  </a:cubicBezTo>
                  <a:cubicBezTo>
                    <a:pt x="54" y="49"/>
                    <a:pt x="46" y="37"/>
                    <a:pt x="37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2"/>
                    <a:pt x="31" y="31"/>
                    <a:pt x="30" y="31"/>
                  </a:cubicBezTo>
                  <a:cubicBezTo>
                    <a:pt x="30" y="31"/>
                    <a:pt x="30" y="32"/>
                    <a:pt x="30" y="33"/>
                  </a:cubicBezTo>
                  <a:cubicBezTo>
                    <a:pt x="30" y="34"/>
                    <a:pt x="29" y="35"/>
                    <a:pt x="29" y="37"/>
                  </a:cubicBezTo>
                  <a:cubicBezTo>
                    <a:pt x="28" y="39"/>
                    <a:pt x="28" y="41"/>
                    <a:pt x="27" y="43"/>
                  </a:cubicBezTo>
                  <a:cubicBezTo>
                    <a:pt x="27" y="45"/>
                    <a:pt x="26" y="48"/>
                    <a:pt x="26" y="51"/>
                  </a:cubicBezTo>
                  <a:cubicBezTo>
                    <a:pt x="23" y="57"/>
                    <a:pt x="21" y="61"/>
                    <a:pt x="18" y="64"/>
                  </a:cubicBezTo>
                  <a:cubicBezTo>
                    <a:pt x="16" y="67"/>
                    <a:pt x="12" y="68"/>
                    <a:pt x="9" y="68"/>
                  </a:cubicBezTo>
                  <a:cubicBezTo>
                    <a:pt x="6" y="67"/>
                    <a:pt x="2" y="64"/>
                    <a:pt x="1" y="60"/>
                  </a:cubicBezTo>
                  <a:cubicBezTo>
                    <a:pt x="0" y="57"/>
                    <a:pt x="1" y="53"/>
                    <a:pt x="3" y="50"/>
                  </a:cubicBezTo>
                  <a:cubicBezTo>
                    <a:pt x="7" y="46"/>
                    <a:pt x="8" y="40"/>
                    <a:pt x="9" y="33"/>
                  </a:cubicBezTo>
                  <a:cubicBezTo>
                    <a:pt x="11" y="24"/>
                    <a:pt x="13" y="15"/>
                    <a:pt x="21" y="10"/>
                  </a:cubicBezTo>
                  <a:cubicBezTo>
                    <a:pt x="34" y="0"/>
                    <a:pt x="49" y="7"/>
                    <a:pt x="58" y="18"/>
                  </a:cubicBezTo>
                  <a:cubicBezTo>
                    <a:pt x="70" y="33"/>
                    <a:pt x="77" y="57"/>
                    <a:pt x="78" y="87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9" y="111"/>
                    <a:pt x="81" y="136"/>
                    <a:pt x="63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0" y="156"/>
                    <a:pt x="58" y="157"/>
                    <a:pt x="56" y="157"/>
                  </a:cubicBezTo>
                  <a:close/>
                  <a:moveTo>
                    <a:pt x="30" y="25"/>
                  </a:moveTo>
                  <a:cubicBezTo>
                    <a:pt x="31" y="25"/>
                    <a:pt x="34" y="26"/>
                    <a:pt x="37" y="27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50" y="32"/>
                    <a:pt x="59" y="46"/>
                    <a:pt x="63" y="66"/>
                  </a:cubicBezTo>
                  <a:cubicBezTo>
                    <a:pt x="69" y="93"/>
                    <a:pt x="66" y="130"/>
                    <a:pt x="52" y="144"/>
                  </a:cubicBezTo>
                  <a:cubicBezTo>
                    <a:pt x="50" y="146"/>
                    <a:pt x="51" y="148"/>
                    <a:pt x="52" y="150"/>
                  </a:cubicBezTo>
                  <a:cubicBezTo>
                    <a:pt x="53" y="151"/>
                    <a:pt x="56" y="153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75" y="134"/>
                    <a:pt x="74" y="111"/>
                    <a:pt x="73" y="89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2" y="58"/>
                    <a:pt x="65" y="36"/>
                    <a:pt x="54" y="22"/>
                  </a:cubicBezTo>
                  <a:cubicBezTo>
                    <a:pt x="46" y="12"/>
                    <a:pt x="34" y="7"/>
                    <a:pt x="24" y="14"/>
                  </a:cubicBezTo>
                  <a:cubicBezTo>
                    <a:pt x="18" y="19"/>
                    <a:pt x="16" y="26"/>
                    <a:pt x="15" y="34"/>
                  </a:cubicBezTo>
                  <a:cubicBezTo>
                    <a:pt x="14" y="41"/>
                    <a:pt x="12" y="48"/>
                    <a:pt x="7" y="54"/>
                  </a:cubicBezTo>
                  <a:cubicBezTo>
                    <a:pt x="6" y="56"/>
                    <a:pt x="6" y="58"/>
                    <a:pt x="6" y="59"/>
                  </a:cubicBezTo>
                  <a:cubicBezTo>
                    <a:pt x="7" y="60"/>
                    <a:pt x="9" y="62"/>
                    <a:pt x="10" y="62"/>
                  </a:cubicBezTo>
                  <a:cubicBezTo>
                    <a:pt x="11" y="63"/>
                    <a:pt x="13" y="62"/>
                    <a:pt x="14" y="61"/>
                  </a:cubicBezTo>
                  <a:cubicBezTo>
                    <a:pt x="16" y="58"/>
                    <a:pt x="18" y="54"/>
                    <a:pt x="20" y="49"/>
                  </a:cubicBezTo>
                  <a:cubicBezTo>
                    <a:pt x="21" y="47"/>
                    <a:pt x="22" y="44"/>
                    <a:pt x="22" y="42"/>
                  </a:cubicBezTo>
                  <a:cubicBezTo>
                    <a:pt x="22" y="40"/>
                    <a:pt x="23" y="38"/>
                    <a:pt x="23" y="36"/>
                  </a:cubicBezTo>
                  <a:cubicBezTo>
                    <a:pt x="24" y="34"/>
                    <a:pt x="24" y="33"/>
                    <a:pt x="24" y="31"/>
                  </a:cubicBezTo>
                  <a:cubicBezTo>
                    <a:pt x="25" y="29"/>
                    <a:pt x="25" y="27"/>
                    <a:pt x="27" y="25"/>
                  </a:cubicBezTo>
                  <a:cubicBezTo>
                    <a:pt x="28" y="25"/>
                    <a:pt x="29" y="25"/>
                    <a:pt x="30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4981" y="3360"/>
              <a:ext cx="54" cy="314"/>
            </a:xfrm>
            <a:custGeom>
              <a:avLst/>
              <a:gdLst>
                <a:gd name="T0" fmla="*/ 3 w 39"/>
                <a:gd name="T1" fmla="*/ 13 h 223"/>
                <a:gd name="T2" fmla="*/ 8 w 39"/>
                <a:gd name="T3" fmla="*/ 210 h 223"/>
                <a:gd name="T4" fmla="*/ 22 w 39"/>
                <a:gd name="T5" fmla="*/ 214 h 223"/>
                <a:gd name="T6" fmla="*/ 17 w 39"/>
                <a:gd name="T7" fmla="*/ 9 h 223"/>
                <a:gd name="T8" fmla="*/ 3 w 39"/>
                <a:gd name="T9" fmla="*/ 1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3">
                  <a:moveTo>
                    <a:pt x="3" y="13"/>
                  </a:moveTo>
                  <a:cubicBezTo>
                    <a:pt x="24" y="79"/>
                    <a:pt x="23" y="143"/>
                    <a:pt x="8" y="210"/>
                  </a:cubicBezTo>
                  <a:cubicBezTo>
                    <a:pt x="5" y="219"/>
                    <a:pt x="20" y="223"/>
                    <a:pt x="22" y="214"/>
                  </a:cubicBezTo>
                  <a:cubicBezTo>
                    <a:pt x="38" y="145"/>
                    <a:pt x="39" y="78"/>
                    <a:pt x="17" y="9"/>
                  </a:cubicBezTo>
                  <a:cubicBezTo>
                    <a:pt x="14" y="0"/>
                    <a:pt x="0" y="4"/>
                    <a:pt x="3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29"/>
            <p:cNvSpPr>
              <a:spLocks noEditPoints="1"/>
            </p:cNvSpPr>
            <p:nvPr/>
          </p:nvSpPr>
          <p:spPr bwMode="auto">
            <a:xfrm>
              <a:off x="4978" y="3360"/>
              <a:ext cx="62" cy="312"/>
            </a:xfrm>
            <a:custGeom>
              <a:avLst/>
              <a:gdLst>
                <a:gd name="T0" fmla="*/ 17 w 44"/>
                <a:gd name="T1" fmla="*/ 222 h 222"/>
                <a:gd name="T2" fmla="*/ 10 w 44"/>
                <a:gd name="T3" fmla="*/ 219 h 222"/>
                <a:gd name="T4" fmla="*/ 7 w 44"/>
                <a:gd name="T5" fmla="*/ 209 h 222"/>
                <a:gd name="T6" fmla="*/ 2 w 44"/>
                <a:gd name="T7" fmla="*/ 14 h 222"/>
                <a:gd name="T8" fmla="*/ 2 w 44"/>
                <a:gd name="T9" fmla="*/ 14 h 222"/>
                <a:gd name="T10" fmla="*/ 9 w 44"/>
                <a:gd name="T11" fmla="*/ 2 h 222"/>
                <a:gd name="T12" fmla="*/ 22 w 44"/>
                <a:gd name="T13" fmla="*/ 8 h 222"/>
                <a:gd name="T14" fmla="*/ 27 w 44"/>
                <a:gd name="T15" fmla="*/ 215 h 222"/>
                <a:gd name="T16" fmla="*/ 20 w 44"/>
                <a:gd name="T17" fmla="*/ 222 h 222"/>
                <a:gd name="T18" fmla="*/ 17 w 44"/>
                <a:gd name="T19" fmla="*/ 222 h 222"/>
                <a:gd name="T20" fmla="*/ 7 w 44"/>
                <a:gd name="T21" fmla="*/ 12 h 222"/>
                <a:gd name="T22" fmla="*/ 12 w 44"/>
                <a:gd name="T23" fmla="*/ 211 h 222"/>
                <a:gd name="T24" fmla="*/ 13 w 44"/>
                <a:gd name="T25" fmla="*/ 215 h 222"/>
                <a:gd name="T26" fmla="*/ 19 w 44"/>
                <a:gd name="T27" fmla="*/ 216 h 222"/>
                <a:gd name="T28" fmla="*/ 21 w 44"/>
                <a:gd name="T29" fmla="*/ 213 h 222"/>
                <a:gd name="T30" fmla="*/ 16 w 44"/>
                <a:gd name="T31" fmla="*/ 10 h 222"/>
                <a:gd name="T32" fmla="*/ 10 w 44"/>
                <a:gd name="T33" fmla="*/ 7 h 222"/>
                <a:gd name="T34" fmla="*/ 7 w 44"/>
                <a:gd name="T35" fmla="*/ 1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222">
                  <a:moveTo>
                    <a:pt x="17" y="222"/>
                  </a:moveTo>
                  <a:cubicBezTo>
                    <a:pt x="15" y="222"/>
                    <a:pt x="12" y="221"/>
                    <a:pt x="10" y="219"/>
                  </a:cubicBezTo>
                  <a:cubicBezTo>
                    <a:pt x="7" y="217"/>
                    <a:pt x="6" y="213"/>
                    <a:pt x="7" y="209"/>
                  </a:cubicBezTo>
                  <a:cubicBezTo>
                    <a:pt x="23" y="139"/>
                    <a:pt x="22" y="77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8"/>
                    <a:pt x="4" y="3"/>
                    <a:pt x="9" y="2"/>
                  </a:cubicBezTo>
                  <a:cubicBezTo>
                    <a:pt x="13" y="0"/>
                    <a:pt x="20" y="2"/>
                    <a:pt x="22" y="8"/>
                  </a:cubicBezTo>
                  <a:cubicBezTo>
                    <a:pt x="42" y="74"/>
                    <a:pt x="44" y="141"/>
                    <a:pt x="27" y="215"/>
                  </a:cubicBezTo>
                  <a:cubicBezTo>
                    <a:pt x="26" y="218"/>
                    <a:pt x="23" y="221"/>
                    <a:pt x="20" y="222"/>
                  </a:cubicBezTo>
                  <a:cubicBezTo>
                    <a:pt x="19" y="222"/>
                    <a:pt x="18" y="222"/>
                    <a:pt x="17" y="222"/>
                  </a:cubicBezTo>
                  <a:close/>
                  <a:moveTo>
                    <a:pt x="7" y="12"/>
                  </a:moveTo>
                  <a:cubicBezTo>
                    <a:pt x="27" y="76"/>
                    <a:pt x="29" y="139"/>
                    <a:pt x="12" y="211"/>
                  </a:cubicBezTo>
                  <a:cubicBezTo>
                    <a:pt x="12" y="213"/>
                    <a:pt x="13" y="214"/>
                    <a:pt x="13" y="215"/>
                  </a:cubicBezTo>
                  <a:cubicBezTo>
                    <a:pt x="15" y="216"/>
                    <a:pt x="17" y="217"/>
                    <a:pt x="19" y="216"/>
                  </a:cubicBezTo>
                  <a:cubicBezTo>
                    <a:pt x="20" y="216"/>
                    <a:pt x="21" y="215"/>
                    <a:pt x="21" y="213"/>
                  </a:cubicBezTo>
                  <a:cubicBezTo>
                    <a:pt x="38" y="141"/>
                    <a:pt x="37" y="74"/>
                    <a:pt x="16" y="10"/>
                  </a:cubicBezTo>
                  <a:cubicBezTo>
                    <a:pt x="15" y="7"/>
                    <a:pt x="12" y="7"/>
                    <a:pt x="10" y="7"/>
                  </a:cubicBezTo>
                  <a:cubicBezTo>
                    <a:pt x="10" y="7"/>
                    <a:pt x="6" y="9"/>
                    <a:pt x="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0"/>
            <p:cNvSpPr>
              <a:spLocks/>
            </p:cNvSpPr>
            <p:nvPr/>
          </p:nvSpPr>
          <p:spPr bwMode="auto">
            <a:xfrm>
              <a:off x="4669" y="2311"/>
              <a:ext cx="73" cy="153"/>
            </a:xfrm>
            <a:custGeom>
              <a:avLst/>
              <a:gdLst>
                <a:gd name="T0" fmla="*/ 4 w 52"/>
                <a:gd name="T1" fmla="*/ 16 h 109"/>
                <a:gd name="T2" fmla="*/ 36 w 52"/>
                <a:gd name="T3" fmla="*/ 100 h 109"/>
                <a:gd name="T4" fmla="*/ 50 w 52"/>
                <a:gd name="T5" fmla="*/ 96 h 109"/>
                <a:gd name="T6" fmla="*/ 17 w 52"/>
                <a:gd name="T7" fmla="*/ 9 h 109"/>
                <a:gd name="T8" fmla="*/ 4 w 52"/>
                <a:gd name="T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9">
                  <a:moveTo>
                    <a:pt x="4" y="16"/>
                  </a:moveTo>
                  <a:cubicBezTo>
                    <a:pt x="18" y="43"/>
                    <a:pt x="31" y="69"/>
                    <a:pt x="36" y="100"/>
                  </a:cubicBezTo>
                  <a:cubicBezTo>
                    <a:pt x="37" y="109"/>
                    <a:pt x="52" y="105"/>
                    <a:pt x="50" y="96"/>
                  </a:cubicBezTo>
                  <a:cubicBezTo>
                    <a:pt x="45" y="64"/>
                    <a:pt x="32" y="37"/>
                    <a:pt x="17" y="9"/>
                  </a:cubicBezTo>
                  <a:cubicBezTo>
                    <a:pt x="13" y="0"/>
                    <a:pt x="0" y="8"/>
                    <a:pt x="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31"/>
            <p:cNvSpPr>
              <a:spLocks noEditPoints="1"/>
            </p:cNvSpPr>
            <p:nvPr/>
          </p:nvSpPr>
          <p:spPr bwMode="auto">
            <a:xfrm>
              <a:off x="4667" y="2312"/>
              <a:ext cx="76" cy="151"/>
            </a:xfrm>
            <a:custGeom>
              <a:avLst/>
              <a:gdLst>
                <a:gd name="T0" fmla="*/ 43 w 54"/>
                <a:gd name="T1" fmla="*/ 107 h 107"/>
                <a:gd name="T2" fmla="*/ 39 w 54"/>
                <a:gd name="T3" fmla="*/ 106 h 107"/>
                <a:gd name="T4" fmla="*/ 34 w 54"/>
                <a:gd name="T5" fmla="*/ 99 h 107"/>
                <a:gd name="T6" fmla="*/ 3 w 54"/>
                <a:gd name="T7" fmla="*/ 17 h 107"/>
                <a:gd name="T8" fmla="*/ 3 w 54"/>
                <a:gd name="T9" fmla="*/ 17 h 107"/>
                <a:gd name="T10" fmla="*/ 7 w 54"/>
                <a:gd name="T11" fmla="*/ 3 h 107"/>
                <a:gd name="T12" fmla="*/ 21 w 54"/>
                <a:gd name="T13" fmla="*/ 7 h 107"/>
                <a:gd name="T14" fmla="*/ 54 w 54"/>
                <a:gd name="T15" fmla="*/ 94 h 107"/>
                <a:gd name="T16" fmla="*/ 50 w 54"/>
                <a:gd name="T17" fmla="*/ 104 h 107"/>
                <a:gd name="T18" fmla="*/ 43 w 54"/>
                <a:gd name="T19" fmla="*/ 107 h 107"/>
                <a:gd name="T20" fmla="*/ 8 w 54"/>
                <a:gd name="T21" fmla="*/ 14 h 107"/>
                <a:gd name="T22" fmla="*/ 40 w 54"/>
                <a:gd name="T23" fmla="*/ 98 h 107"/>
                <a:gd name="T24" fmla="*/ 41 w 54"/>
                <a:gd name="T25" fmla="*/ 101 h 107"/>
                <a:gd name="T26" fmla="*/ 46 w 54"/>
                <a:gd name="T27" fmla="*/ 100 h 107"/>
                <a:gd name="T28" fmla="*/ 48 w 54"/>
                <a:gd name="T29" fmla="*/ 95 h 107"/>
                <a:gd name="T30" fmla="*/ 16 w 54"/>
                <a:gd name="T31" fmla="*/ 9 h 107"/>
                <a:gd name="T32" fmla="*/ 10 w 54"/>
                <a:gd name="T33" fmla="*/ 7 h 107"/>
                <a:gd name="T34" fmla="*/ 8 w 54"/>
                <a:gd name="T35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107">
                  <a:moveTo>
                    <a:pt x="43" y="107"/>
                  </a:moveTo>
                  <a:cubicBezTo>
                    <a:pt x="42" y="107"/>
                    <a:pt x="40" y="107"/>
                    <a:pt x="39" y="106"/>
                  </a:cubicBezTo>
                  <a:cubicBezTo>
                    <a:pt x="36" y="105"/>
                    <a:pt x="35" y="103"/>
                    <a:pt x="34" y="99"/>
                  </a:cubicBezTo>
                  <a:cubicBezTo>
                    <a:pt x="29" y="70"/>
                    <a:pt x="17" y="44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1"/>
                    <a:pt x="3" y="5"/>
                    <a:pt x="7" y="3"/>
                  </a:cubicBezTo>
                  <a:cubicBezTo>
                    <a:pt x="12" y="0"/>
                    <a:pt x="18" y="1"/>
                    <a:pt x="21" y="7"/>
                  </a:cubicBezTo>
                  <a:cubicBezTo>
                    <a:pt x="36" y="36"/>
                    <a:pt x="49" y="63"/>
                    <a:pt x="54" y="94"/>
                  </a:cubicBezTo>
                  <a:cubicBezTo>
                    <a:pt x="54" y="98"/>
                    <a:pt x="53" y="102"/>
                    <a:pt x="50" y="104"/>
                  </a:cubicBezTo>
                  <a:cubicBezTo>
                    <a:pt x="48" y="106"/>
                    <a:pt x="45" y="107"/>
                    <a:pt x="43" y="107"/>
                  </a:cubicBezTo>
                  <a:close/>
                  <a:moveTo>
                    <a:pt x="8" y="14"/>
                  </a:moveTo>
                  <a:cubicBezTo>
                    <a:pt x="22" y="42"/>
                    <a:pt x="35" y="68"/>
                    <a:pt x="40" y="98"/>
                  </a:cubicBezTo>
                  <a:cubicBezTo>
                    <a:pt x="40" y="100"/>
                    <a:pt x="40" y="101"/>
                    <a:pt x="41" y="101"/>
                  </a:cubicBezTo>
                  <a:cubicBezTo>
                    <a:pt x="43" y="102"/>
                    <a:pt x="45" y="101"/>
                    <a:pt x="46" y="100"/>
                  </a:cubicBezTo>
                  <a:cubicBezTo>
                    <a:pt x="47" y="99"/>
                    <a:pt x="49" y="98"/>
                    <a:pt x="48" y="95"/>
                  </a:cubicBezTo>
                  <a:cubicBezTo>
                    <a:pt x="44" y="65"/>
                    <a:pt x="31" y="38"/>
                    <a:pt x="16" y="9"/>
                  </a:cubicBezTo>
                  <a:cubicBezTo>
                    <a:pt x="14" y="6"/>
                    <a:pt x="11" y="7"/>
                    <a:pt x="10" y="7"/>
                  </a:cubicBezTo>
                  <a:cubicBezTo>
                    <a:pt x="8" y="8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32"/>
            <p:cNvSpPr>
              <a:spLocks/>
            </p:cNvSpPr>
            <p:nvPr/>
          </p:nvSpPr>
          <p:spPr bwMode="auto">
            <a:xfrm>
              <a:off x="4600" y="2357"/>
              <a:ext cx="79" cy="138"/>
            </a:xfrm>
            <a:custGeom>
              <a:avLst/>
              <a:gdLst>
                <a:gd name="T0" fmla="*/ 4 w 56"/>
                <a:gd name="T1" fmla="*/ 17 h 98"/>
                <a:gd name="T2" fmla="*/ 40 w 56"/>
                <a:gd name="T3" fmla="*/ 89 h 98"/>
                <a:gd name="T4" fmla="*/ 54 w 56"/>
                <a:gd name="T5" fmla="*/ 85 h 98"/>
                <a:gd name="T6" fmla="*/ 17 w 56"/>
                <a:gd name="T7" fmla="*/ 9 h 98"/>
                <a:gd name="T8" fmla="*/ 4 w 56"/>
                <a:gd name="T9" fmla="*/ 1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8">
                  <a:moveTo>
                    <a:pt x="4" y="17"/>
                  </a:moveTo>
                  <a:cubicBezTo>
                    <a:pt x="15" y="41"/>
                    <a:pt x="34" y="63"/>
                    <a:pt x="40" y="89"/>
                  </a:cubicBezTo>
                  <a:cubicBezTo>
                    <a:pt x="42" y="98"/>
                    <a:pt x="56" y="95"/>
                    <a:pt x="54" y="85"/>
                  </a:cubicBezTo>
                  <a:cubicBezTo>
                    <a:pt x="48" y="57"/>
                    <a:pt x="28" y="35"/>
                    <a:pt x="17" y="9"/>
                  </a:cubicBezTo>
                  <a:cubicBezTo>
                    <a:pt x="13" y="0"/>
                    <a:pt x="0" y="8"/>
                    <a:pt x="4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33"/>
            <p:cNvSpPr>
              <a:spLocks noEditPoints="1"/>
            </p:cNvSpPr>
            <p:nvPr/>
          </p:nvSpPr>
          <p:spPr bwMode="auto">
            <a:xfrm>
              <a:off x="4598" y="2359"/>
              <a:ext cx="83" cy="135"/>
            </a:xfrm>
            <a:custGeom>
              <a:avLst/>
              <a:gdLst>
                <a:gd name="T0" fmla="*/ 47 w 59"/>
                <a:gd name="T1" fmla="*/ 96 h 96"/>
                <a:gd name="T2" fmla="*/ 42 w 59"/>
                <a:gd name="T3" fmla="*/ 95 h 96"/>
                <a:gd name="T4" fmla="*/ 38 w 59"/>
                <a:gd name="T5" fmla="*/ 89 h 96"/>
                <a:gd name="T6" fmla="*/ 17 w 59"/>
                <a:gd name="T7" fmla="*/ 45 h 96"/>
                <a:gd name="T8" fmla="*/ 2 w 59"/>
                <a:gd name="T9" fmla="*/ 17 h 96"/>
                <a:gd name="T10" fmla="*/ 2 w 59"/>
                <a:gd name="T11" fmla="*/ 17 h 96"/>
                <a:gd name="T12" fmla="*/ 8 w 59"/>
                <a:gd name="T13" fmla="*/ 2 h 96"/>
                <a:gd name="T14" fmla="*/ 20 w 59"/>
                <a:gd name="T15" fmla="*/ 7 h 96"/>
                <a:gd name="T16" fmla="*/ 36 w 59"/>
                <a:gd name="T17" fmla="*/ 35 h 96"/>
                <a:gd name="T18" fmla="*/ 58 w 59"/>
                <a:gd name="T19" fmla="*/ 84 h 96"/>
                <a:gd name="T20" fmla="*/ 49 w 59"/>
                <a:gd name="T21" fmla="*/ 96 h 96"/>
                <a:gd name="T22" fmla="*/ 47 w 59"/>
                <a:gd name="T23" fmla="*/ 96 h 96"/>
                <a:gd name="T24" fmla="*/ 7 w 59"/>
                <a:gd name="T25" fmla="*/ 14 h 96"/>
                <a:gd name="T26" fmla="*/ 22 w 59"/>
                <a:gd name="T27" fmla="*/ 42 h 96"/>
                <a:gd name="T28" fmla="*/ 43 w 59"/>
                <a:gd name="T29" fmla="*/ 88 h 96"/>
                <a:gd name="T30" fmla="*/ 45 w 59"/>
                <a:gd name="T31" fmla="*/ 90 h 96"/>
                <a:gd name="T32" fmla="*/ 48 w 59"/>
                <a:gd name="T33" fmla="*/ 91 h 96"/>
                <a:gd name="T34" fmla="*/ 52 w 59"/>
                <a:gd name="T35" fmla="*/ 85 h 96"/>
                <a:gd name="T36" fmla="*/ 31 w 59"/>
                <a:gd name="T37" fmla="*/ 38 h 96"/>
                <a:gd name="T38" fmla="*/ 15 w 59"/>
                <a:gd name="T39" fmla="*/ 9 h 96"/>
                <a:gd name="T40" fmla="*/ 10 w 59"/>
                <a:gd name="T41" fmla="*/ 7 h 96"/>
                <a:gd name="T42" fmla="*/ 7 w 59"/>
                <a:gd name="T4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96">
                  <a:moveTo>
                    <a:pt x="47" y="96"/>
                  </a:moveTo>
                  <a:cubicBezTo>
                    <a:pt x="45" y="96"/>
                    <a:pt x="44" y="96"/>
                    <a:pt x="42" y="95"/>
                  </a:cubicBezTo>
                  <a:cubicBezTo>
                    <a:pt x="41" y="94"/>
                    <a:pt x="39" y="92"/>
                    <a:pt x="38" y="89"/>
                  </a:cubicBezTo>
                  <a:cubicBezTo>
                    <a:pt x="34" y="73"/>
                    <a:pt x="26" y="58"/>
                    <a:pt x="17" y="45"/>
                  </a:cubicBezTo>
                  <a:cubicBezTo>
                    <a:pt x="12" y="36"/>
                    <a:pt x="7" y="2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8" y="2"/>
                    <a:pt x="20" y="7"/>
                  </a:cubicBezTo>
                  <a:cubicBezTo>
                    <a:pt x="25" y="17"/>
                    <a:pt x="30" y="26"/>
                    <a:pt x="36" y="35"/>
                  </a:cubicBezTo>
                  <a:cubicBezTo>
                    <a:pt x="44" y="50"/>
                    <a:pt x="54" y="66"/>
                    <a:pt x="58" y="84"/>
                  </a:cubicBezTo>
                  <a:cubicBezTo>
                    <a:pt x="59" y="90"/>
                    <a:pt x="55" y="95"/>
                    <a:pt x="49" y="96"/>
                  </a:cubicBezTo>
                  <a:cubicBezTo>
                    <a:pt x="49" y="96"/>
                    <a:pt x="48" y="96"/>
                    <a:pt x="47" y="96"/>
                  </a:cubicBezTo>
                  <a:close/>
                  <a:moveTo>
                    <a:pt x="7" y="14"/>
                  </a:moveTo>
                  <a:cubicBezTo>
                    <a:pt x="12" y="24"/>
                    <a:pt x="17" y="33"/>
                    <a:pt x="22" y="42"/>
                  </a:cubicBezTo>
                  <a:cubicBezTo>
                    <a:pt x="31" y="56"/>
                    <a:pt x="40" y="71"/>
                    <a:pt x="43" y="88"/>
                  </a:cubicBezTo>
                  <a:cubicBezTo>
                    <a:pt x="44" y="89"/>
                    <a:pt x="44" y="90"/>
                    <a:pt x="45" y="90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50" y="90"/>
                    <a:pt x="53" y="88"/>
                    <a:pt x="52" y="85"/>
                  </a:cubicBezTo>
                  <a:cubicBezTo>
                    <a:pt x="48" y="68"/>
                    <a:pt x="39" y="53"/>
                    <a:pt x="31" y="38"/>
                  </a:cubicBezTo>
                  <a:cubicBezTo>
                    <a:pt x="25" y="29"/>
                    <a:pt x="20" y="19"/>
                    <a:pt x="15" y="9"/>
                  </a:cubicBezTo>
                  <a:cubicBezTo>
                    <a:pt x="14" y="6"/>
                    <a:pt x="12" y="7"/>
                    <a:pt x="10" y="7"/>
                  </a:cubicBezTo>
                  <a:cubicBezTo>
                    <a:pt x="8" y="8"/>
                    <a:pt x="6" y="11"/>
                    <a:pt x="7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34"/>
            <p:cNvSpPr>
              <a:spLocks/>
            </p:cNvSpPr>
            <p:nvPr/>
          </p:nvSpPr>
          <p:spPr bwMode="auto">
            <a:xfrm>
              <a:off x="4566" y="2433"/>
              <a:ext cx="69" cy="83"/>
            </a:xfrm>
            <a:custGeom>
              <a:avLst/>
              <a:gdLst>
                <a:gd name="T0" fmla="*/ 5 w 49"/>
                <a:gd name="T1" fmla="*/ 15 h 59"/>
                <a:gd name="T2" fmla="*/ 32 w 49"/>
                <a:gd name="T3" fmla="*/ 51 h 59"/>
                <a:gd name="T4" fmla="*/ 43 w 49"/>
                <a:gd name="T5" fmla="*/ 41 h 59"/>
                <a:gd name="T6" fmla="*/ 18 w 49"/>
                <a:gd name="T7" fmla="*/ 8 h 59"/>
                <a:gd name="T8" fmla="*/ 5 w 49"/>
                <a:gd name="T9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9">
                  <a:moveTo>
                    <a:pt x="5" y="15"/>
                  </a:moveTo>
                  <a:cubicBezTo>
                    <a:pt x="14" y="28"/>
                    <a:pt x="23" y="40"/>
                    <a:pt x="32" y="51"/>
                  </a:cubicBezTo>
                  <a:cubicBezTo>
                    <a:pt x="38" y="59"/>
                    <a:pt x="49" y="48"/>
                    <a:pt x="43" y="41"/>
                  </a:cubicBezTo>
                  <a:cubicBezTo>
                    <a:pt x="34" y="30"/>
                    <a:pt x="26" y="19"/>
                    <a:pt x="18" y="8"/>
                  </a:cubicBezTo>
                  <a:cubicBezTo>
                    <a:pt x="13" y="0"/>
                    <a:pt x="0" y="7"/>
                    <a:pt x="5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35"/>
            <p:cNvSpPr>
              <a:spLocks noEditPoints="1"/>
            </p:cNvSpPr>
            <p:nvPr/>
          </p:nvSpPr>
          <p:spPr bwMode="auto">
            <a:xfrm>
              <a:off x="4566" y="2433"/>
              <a:ext cx="68" cy="80"/>
            </a:xfrm>
            <a:custGeom>
              <a:avLst/>
              <a:gdLst>
                <a:gd name="T0" fmla="*/ 37 w 48"/>
                <a:gd name="T1" fmla="*/ 57 h 57"/>
                <a:gd name="T2" fmla="*/ 30 w 48"/>
                <a:gd name="T3" fmla="*/ 53 h 57"/>
                <a:gd name="T4" fmla="*/ 3 w 48"/>
                <a:gd name="T5" fmla="*/ 17 h 57"/>
                <a:gd name="T6" fmla="*/ 3 w 48"/>
                <a:gd name="T7" fmla="*/ 17 h 57"/>
                <a:gd name="T8" fmla="*/ 6 w 48"/>
                <a:gd name="T9" fmla="*/ 4 h 57"/>
                <a:gd name="T10" fmla="*/ 21 w 48"/>
                <a:gd name="T11" fmla="*/ 6 h 57"/>
                <a:gd name="T12" fmla="*/ 45 w 48"/>
                <a:gd name="T13" fmla="*/ 39 h 57"/>
                <a:gd name="T14" fmla="*/ 47 w 48"/>
                <a:gd name="T15" fmla="*/ 50 h 57"/>
                <a:gd name="T16" fmla="*/ 38 w 48"/>
                <a:gd name="T17" fmla="*/ 57 h 57"/>
                <a:gd name="T18" fmla="*/ 37 w 48"/>
                <a:gd name="T19" fmla="*/ 57 h 57"/>
                <a:gd name="T20" fmla="*/ 8 w 48"/>
                <a:gd name="T21" fmla="*/ 14 h 57"/>
                <a:gd name="T22" fmla="*/ 35 w 48"/>
                <a:gd name="T23" fmla="*/ 50 h 57"/>
                <a:gd name="T24" fmla="*/ 38 w 48"/>
                <a:gd name="T25" fmla="*/ 51 h 57"/>
                <a:gd name="T26" fmla="*/ 41 w 48"/>
                <a:gd name="T27" fmla="*/ 48 h 57"/>
                <a:gd name="T28" fmla="*/ 41 w 48"/>
                <a:gd name="T29" fmla="*/ 43 h 57"/>
                <a:gd name="T30" fmla="*/ 16 w 48"/>
                <a:gd name="T31" fmla="*/ 9 h 57"/>
                <a:gd name="T32" fmla="*/ 9 w 48"/>
                <a:gd name="T33" fmla="*/ 8 h 57"/>
                <a:gd name="T34" fmla="*/ 8 w 48"/>
                <a:gd name="T35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7">
                  <a:moveTo>
                    <a:pt x="37" y="57"/>
                  </a:moveTo>
                  <a:cubicBezTo>
                    <a:pt x="35" y="57"/>
                    <a:pt x="32" y="56"/>
                    <a:pt x="30" y="53"/>
                  </a:cubicBezTo>
                  <a:cubicBezTo>
                    <a:pt x="20" y="41"/>
                    <a:pt x="11" y="29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12"/>
                    <a:pt x="1" y="7"/>
                    <a:pt x="6" y="4"/>
                  </a:cubicBezTo>
                  <a:cubicBezTo>
                    <a:pt x="10" y="1"/>
                    <a:pt x="17" y="0"/>
                    <a:pt x="21" y="6"/>
                  </a:cubicBezTo>
                  <a:cubicBezTo>
                    <a:pt x="28" y="18"/>
                    <a:pt x="37" y="29"/>
                    <a:pt x="45" y="39"/>
                  </a:cubicBezTo>
                  <a:cubicBezTo>
                    <a:pt x="48" y="42"/>
                    <a:pt x="48" y="46"/>
                    <a:pt x="47" y="50"/>
                  </a:cubicBezTo>
                  <a:cubicBezTo>
                    <a:pt x="45" y="54"/>
                    <a:pt x="42" y="56"/>
                    <a:pt x="38" y="57"/>
                  </a:cubicBezTo>
                  <a:cubicBezTo>
                    <a:pt x="38" y="57"/>
                    <a:pt x="38" y="57"/>
                    <a:pt x="37" y="57"/>
                  </a:cubicBezTo>
                  <a:close/>
                  <a:moveTo>
                    <a:pt x="8" y="14"/>
                  </a:moveTo>
                  <a:cubicBezTo>
                    <a:pt x="16" y="26"/>
                    <a:pt x="25" y="38"/>
                    <a:pt x="35" y="50"/>
                  </a:cubicBezTo>
                  <a:cubicBezTo>
                    <a:pt x="35" y="51"/>
                    <a:pt x="37" y="51"/>
                    <a:pt x="38" y="51"/>
                  </a:cubicBezTo>
                  <a:cubicBezTo>
                    <a:pt x="39" y="51"/>
                    <a:pt x="41" y="50"/>
                    <a:pt x="41" y="48"/>
                  </a:cubicBezTo>
                  <a:cubicBezTo>
                    <a:pt x="42" y="47"/>
                    <a:pt x="42" y="45"/>
                    <a:pt x="41" y="43"/>
                  </a:cubicBezTo>
                  <a:cubicBezTo>
                    <a:pt x="32" y="32"/>
                    <a:pt x="24" y="21"/>
                    <a:pt x="16" y="9"/>
                  </a:cubicBezTo>
                  <a:cubicBezTo>
                    <a:pt x="14" y="6"/>
                    <a:pt x="11" y="7"/>
                    <a:pt x="9" y="8"/>
                  </a:cubicBezTo>
                  <a:cubicBezTo>
                    <a:pt x="8" y="9"/>
                    <a:pt x="6" y="11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6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71"/>
</p:tagLst>
</file>

<file path=ppt/theme/theme1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81033"/>
      </a:accent1>
      <a:accent2>
        <a:srgbClr val="981441"/>
      </a:accent2>
      <a:accent3>
        <a:srgbClr val="BA1A51"/>
      </a:accent3>
      <a:accent4>
        <a:srgbClr val="DC1E60"/>
      </a:accent4>
      <a:accent5>
        <a:srgbClr val="F8236F"/>
      </a:accent5>
      <a:accent6>
        <a:srgbClr val="445469"/>
      </a:accent6>
      <a:hlink>
        <a:srgbClr val="781033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81033"/>
      </a:accent1>
      <a:accent2>
        <a:srgbClr val="981441"/>
      </a:accent2>
      <a:accent3>
        <a:srgbClr val="BA1A51"/>
      </a:accent3>
      <a:accent4>
        <a:srgbClr val="DC1E60"/>
      </a:accent4>
      <a:accent5>
        <a:srgbClr val="F8236F"/>
      </a:accent5>
      <a:accent6>
        <a:srgbClr val="445469"/>
      </a:accent6>
      <a:hlink>
        <a:srgbClr val="781033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81033"/>
    </a:accent1>
    <a:accent2>
      <a:srgbClr val="981441"/>
    </a:accent2>
    <a:accent3>
      <a:srgbClr val="BA1A51"/>
    </a:accent3>
    <a:accent4>
      <a:srgbClr val="DC1E60"/>
    </a:accent4>
    <a:accent5>
      <a:srgbClr val="F8236F"/>
    </a:accent5>
    <a:accent6>
      <a:srgbClr val="445469"/>
    </a:accent6>
    <a:hlink>
      <a:srgbClr val="78103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1293</Words>
  <PresentationFormat>宽屏</PresentationFormat>
  <Paragraphs>236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맑은 고딕</vt:lpstr>
      <vt:lpstr>等线</vt:lpstr>
      <vt:lpstr>等线 Light</vt:lpstr>
      <vt:lpstr>Arial</vt:lpstr>
      <vt:lpstr>Impact</vt:lpstr>
      <vt:lpstr>Tahoma</vt:lpstr>
      <vt:lpstr>Wingdings</vt:lpstr>
      <vt:lpstr>1_Office 主题​​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2017-04-13T07:06:23Z</dcterms:created>
  <dcterms:modified xsi:type="dcterms:W3CDTF">2017-08-05T03:20:11Z</dcterms:modified>
</cp:coreProperties>
</file>