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3716000" cx="24384000"/>
  <p:notesSz cx="6858000" cy="9144000"/>
  <p:embeddedFontLst>
    <p:embeddedFont>
      <p:font typeface="Roboto"/>
      <p:regular r:id="rId41"/>
      <p:bold r:id="rId42"/>
      <p:italic r:id="rId43"/>
      <p:boldItalic r:id="rId44"/>
    </p:embeddedFont>
    <p:embeddedFont>
      <p:font typeface="Playfair Display"/>
      <p:regular r:id="rId45"/>
      <p:bold r:id="rId46"/>
      <p:italic r:id="rId47"/>
      <p:boldItalic r:id="rId48"/>
    </p:embeddedFont>
    <p:embeddedFont>
      <p:font typeface="Montserrat Black"/>
      <p:bold r:id="rId49"/>
      <p:boldItalic r:id="rId50"/>
    </p:embeddedFont>
    <p:embeddedFont>
      <p:font typeface="Montserrat"/>
      <p:regular r:id="rId51"/>
      <p:bold r:id="rId52"/>
      <p:italic r:id="rId53"/>
      <p:boldItalic r:id="rId54"/>
    </p:embeddedFont>
    <p:embeddedFont>
      <p:font typeface="Poppins"/>
      <p:bold r:id="rId55"/>
      <p:boldItalic r:id="rId56"/>
    </p:embeddedFont>
    <p:embeddedFont>
      <p:font typeface="Montserrat Light"/>
      <p:regular r:id="rId57"/>
      <p:bold r:id="rId58"/>
      <p:italic r:id="rId59"/>
      <p:boldItalic r:id="rId60"/>
    </p:embeddedFont>
    <p:embeddedFont>
      <p:font typeface="Helvetica Neue"/>
      <p:regular r:id="rId61"/>
      <p:bold r:id="rId62"/>
      <p:italic r:id="rId63"/>
      <p:boldItalic r:id="rId64"/>
    </p:embeddedFont>
    <p:embeddedFont>
      <p:font typeface="Helvetica Neue Light"/>
      <p:regular r:id="rId65"/>
      <p:bold r:id="rId66"/>
      <p:italic r:id="rId67"/>
      <p:boldItalic r:id="rId68"/>
    </p:embeddedFont>
    <p:embeddedFont>
      <p:font typeface="Gill Sans"/>
      <p:regular r:id="rId69"/>
      <p:bold r:id="rId70"/>
    </p:embeddedFont>
    <p:embeddedFont>
      <p:font typeface="Source Sans Pro"/>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3BAFB4B-30C0-49BF-A085-5C9CA6529DB7}">
  <a:tblStyle styleId="{A3BAFB4B-30C0-49BF-A085-5C9CA6529DB7}"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PlayfairDisplay-bold.fntdata"/><Relationship Id="rId45" Type="http://schemas.openxmlformats.org/officeDocument/2006/relationships/font" Target="fonts/PlayfairDisplay-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layfairDisplay-boldItalic.fntdata"/><Relationship Id="rId47" Type="http://schemas.openxmlformats.org/officeDocument/2006/relationships/font" Target="fonts/PlayfairDisplay-italic.fntdata"/><Relationship Id="rId49" Type="http://schemas.openxmlformats.org/officeDocument/2006/relationships/font" Target="fonts/Montserrat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SourceSansPro-italic.fntdata"/><Relationship Id="rId72" Type="http://schemas.openxmlformats.org/officeDocument/2006/relationships/font" Target="fonts/SourceSansPro-bold.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SourceSansPro-bold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SourceSansPro-regular.fntdata"/><Relationship Id="rId70" Type="http://schemas.openxmlformats.org/officeDocument/2006/relationships/font" Target="fonts/GillSans-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5.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7.xml"/><Relationship Id="rId66" Type="http://schemas.openxmlformats.org/officeDocument/2006/relationships/font" Target="fonts/HelveticaNeueLight-bold.fntdata"/><Relationship Id="rId21" Type="http://schemas.openxmlformats.org/officeDocument/2006/relationships/slide" Target="slides/slide16.xml"/><Relationship Id="rId65" Type="http://schemas.openxmlformats.org/officeDocument/2006/relationships/font" Target="fonts/HelveticaNeueLight-regular.fntdata"/><Relationship Id="rId24" Type="http://schemas.openxmlformats.org/officeDocument/2006/relationships/slide" Target="slides/slide19.xml"/><Relationship Id="rId68" Type="http://schemas.openxmlformats.org/officeDocument/2006/relationships/font" Target="fonts/HelveticaNeueLight-boldItalic.fntdata"/><Relationship Id="rId23" Type="http://schemas.openxmlformats.org/officeDocument/2006/relationships/slide" Target="slides/slide18.xml"/><Relationship Id="rId67" Type="http://schemas.openxmlformats.org/officeDocument/2006/relationships/font" Target="fonts/HelveticaNeueLight-italic.fntdata"/><Relationship Id="rId60" Type="http://schemas.openxmlformats.org/officeDocument/2006/relationships/font" Target="fonts/MontserratLight-bold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GillSans-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regular.fntdata"/><Relationship Id="rId50" Type="http://schemas.openxmlformats.org/officeDocument/2006/relationships/font" Target="fonts/MontserratBlack-boldItalic.fntdata"/><Relationship Id="rId53" Type="http://schemas.openxmlformats.org/officeDocument/2006/relationships/font" Target="fonts/Montserrat-italic.fntdata"/><Relationship Id="rId52" Type="http://schemas.openxmlformats.org/officeDocument/2006/relationships/font" Target="fonts/Montserrat-bold.fntdata"/><Relationship Id="rId11" Type="http://schemas.openxmlformats.org/officeDocument/2006/relationships/slide" Target="slides/slide6.xml"/><Relationship Id="rId55" Type="http://schemas.openxmlformats.org/officeDocument/2006/relationships/font" Target="fonts/Poppins-bold.fntdata"/><Relationship Id="rId10" Type="http://schemas.openxmlformats.org/officeDocument/2006/relationships/slide" Target="slides/slide5.xml"/><Relationship Id="rId54" Type="http://schemas.openxmlformats.org/officeDocument/2006/relationships/font" Target="fonts/Montserrat-boldItalic.fntdata"/><Relationship Id="rId13" Type="http://schemas.openxmlformats.org/officeDocument/2006/relationships/slide" Target="slides/slide8.xml"/><Relationship Id="rId57" Type="http://schemas.openxmlformats.org/officeDocument/2006/relationships/font" Target="fonts/MontserratLight-regular.fntdata"/><Relationship Id="rId12" Type="http://schemas.openxmlformats.org/officeDocument/2006/relationships/slide" Target="slides/slide7.xml"/><Relationship Id="rId56" Type="http://schemas.openxmlformats.org/officeDocument/2006/relationships/font" Target="fonts/Poppins-boldItalic.fntdata"/><Relationship Id="rId15" Type="http://schemas.openxmlformats.org/officeDocument/2006/relationships/slide" Target="slides/slide10.xml"/><Relationship Id="rId59" Type="http://schemas.openxmlformats.org/officeDocument/2006/relationships/font" Target="fonts/MontserratLight-italic.fntdata"/><Relationship Id="rId14" Type="http://schemas.openxmlformats.org/officeDocument/2006/relationships/slide" Target="slides/slide9.xml"/><Relationship Id="rId58" Type="http://schemas.openxmlformats.org/officeDocument/2006/relationships/font" Target="fonts/MontserratLight-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Google Shape;541;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Google Shape;610;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Google Shape;636;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1" name="Shape 661"/>
        <p:cNvGrpSpPr/>
        <p:nvPr/>
      </p:nvGrpSpPr>
      <p:grpSpPr>
        <a:xfrm>
          <a:off x="0" y="0"/>
          <a:ext cx="0" cy="0"/>
          <a:chOff x="0" y="0"/>
          <a:chExt cx="0" cy="0"/>
        </a:xfrm>
      </p:grpSpPr>
      <p:sp>
        <p:nvSpPr>
          <p:cNvPr id="662" name="Google Shape;662;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Google Shape;699;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1" name="Shape 711"/>
        <p:cNvGrpSpPr/>
        <p:nvPr/>
      </p:nvGrpSpPr>
      <p:grpSpPr>
        <a:xfrm>
          <a:off x="0" y="0"/>
          <a:ext cx="0" cy="0"/>
          <a:chOff x="0" y="0"/>
          <a:chExt cx="0" cy="0"/>
        </a:xfrm>
      </p:grpSpPr>
      <p:sp>
        <p:nvSpPr>
          <p:cNvPr id="712" name="Google Shape;712;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0" name="Shape 730"/>
        <p:cNvGrpSpPr/>
        <p:nvPr/>
      </p:nvGrpSpPr>
      <p:grpSpPr>
        <a:xfrm>
          <a:off x="0" y="0"/>
          <a:ext cx="0" cy="0"/>
          <a:chOff x="0" y="0"/>
          <a:chExt cx="0" cy="0"/>
        </a:xfrm>
      </p:grpSpPr>
      <p:sp>
        <p:nvSpPr>
          <p:cNvPr id="731" name="Google Shape;731;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9" name="Shape 9"/>
        <p:cNvGrpSpPr/>
        <p:nvPr/>
      </p:nvGrpSpPr>
      <p:grpSpPr>
        <a:xfrm>
          <a:off x="0" y="0"/>
          <a:ext cx="0" cy="0"/>
          <a:chOff x="0" y="0"/>
          <a:chExt cx="0" cy="0"/>
        </a:xfrm>
      </p:grpSpPr>
      <p:sp>
        <p:nvSpPr>
          <p:cNvPr id="10" name="Google Shape;10;p2"/>
          <p:cNvSpPr/>
          <p:nvPr>
            <p:ph idx="2" type="pic"/>
          </p:nvPr>
        </p:nvSpPr>
        <p:spPr>
          <a:xfrm>
            <a:off x="-1" y="0"/>
            <a:ext cx="24383964" cy="13716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1" name="Google Shape;11;p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9" name="Shape 49"/>
        <p:cNvGrpSpPr/>
        <p:nvPr/>
      </p:nvGrpSpPr>
      <p:grpSpPr>
        <a:xfrm>
          <a:off x="0" y="0"/>
          <a:ext cx="0" cy="0"/>
          <a:chOff x="0" y="0"/>
          <a:chExt cx="0" cy="0"/>
        </a:xfrm>
      </p:grpSpPr>
      <p:sp>
        <p:nvSpPr>
          <p:cNvPr id="50" name="Google Shape;50;p11"/>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 name="Google Shape;51;p11"/>
          <p:cNvSpPr/>
          <p:nvPr>
            <p:ph idx="2" type="pic"/>
          </p:nvPr>
        </p:nvSpPr>
        <p:spPr>
          <a:xfrm>
            <a:off x="2742207"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52" name="Google Shape;52;p11"/>
          <p:cNvSpPr/>
          <p:nvPr>
            <p:ph idx="3" type="pic"/>
          </p:nvPr>
        </p:nvSpPr>
        <p:spPr>
          <a:xfrm>
            <a:off x="13910070"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53" name="Google Shape;53;p1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4" name="Shape 54"/>
        <p:cNvGrpSpPr/>
        <p:nvPr/>
      </p:nvGrpSpPr>
      <p:grpSpPr>
        <a:xfrm>
          <a:off x="0" y="0"/>
          <a:ext cx="0" cy="0"/>
          <a:chOff x="0" y="0"/>
          <a:chExt cx="0" cy="0"/>
        </a:xfrm>
      </p:grpSpPr>
      <p:sp>
        <p:nvSpPr>
          <p:cNvPr id="55" name="Google Shape;55;p12"/>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 name="Google Shape;56;p12"/>
          <p:cNvSpPr/>
          <p:nvPr>
            <p:ph idx="2" type="pic"/>
          </p:nvPr>
        </p:nvSpPr>
        <p:spPr>
          <a:xfrm>
            <a:off x="2234292" y="1794118"/>
            <a:ext cx="5273884"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57" name="Google Shape;57;p12"/>
          <p:cNvSpPr/>
          <p:nvPr>
            <p:ph idx="3" type="pic"/>
          </p:nvPr>
        </p:nvSpPr>
        <p:spPr>
          <a:xfrm>
            <a:off x="13054693" y="1794207"/>
            <a:ext cx="5273883"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58" name="Google Shape;58;p1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59" name="Shape 59"/>
        <p:cNvGrpSpPr/>
        <p:nvPr/>
      </p:nvGrpSpPr>
      <p:grpSpPr>
        <a:xfrm>
          <a:off x="0" y="0"/>
          <a:ext cx="0" cy="0"/>
          <a:chOff x="0" y="0"/>
          <a:chExt cx="0" cy="0"/>
        </a:xfrm>
      </p:grpSpPr>
      <p:sp>
        <p:nvSpPr>
          <p:cNvPr id="60" name="Google Shape;60;p13"/>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 name="Google Shape;61;p13"/>
          <p:cNvSpPr/>
          <p:nvPr>
            <p:ph idx="2" type="pic"/>
          </p:nvPr>
        </p:nvSpPr>
        <p:spPr>
          <a:xfrm>
            <a:off x="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62" name="Google Shape;62;p13"/>
          <p:cNvSpPr/>
          <p:nvPr>
            <p:ph idx="3" type="pic"/>
          </p:nvPr>
        </p:nvSpPr>
        <p:spPr>
          <a:xfrm>
            <a:off x="8128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63" name="Google Shape;63;p13"/>
          <p:cNvSpPr/>
          <p:nvPr>
            <p:ph idx="4" type="pic"/>
          </p:nvPr>
        </p:nvSpPr>
        <p:spPr>
          <a:xfrm>
            <a:off x="16256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64" name="Google Shape;64;p1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65" name="Shape 65"/>
        <p:cNvGrpSpPr/>
        <p:nvPr/>
      </p:nvGrpSpPr>
      <p:grpSpPr>
        <a:xfrm>
          <a:off x="0" y="0"/>
          <a:ext cx="0" cy="0"/>
          <a:chOff x="0" y="0"/>
          <a:chExt cx="0" cy="0"/>
        </a:xfrm>
      </p:grpSpPr>
      <p:sp>
        <p:nvSpPr>
          <p:cNvPr id="66" name="Google Shape;66;p14"/>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 name="Google Shape;67;p14"/>
          <p:cNvSpPr/>
          <p:nvPr>
            <p:ph idx="2" type="pic"/>
          </p:nvPr>
        </p:nvSpPr>
        <p:spPr>
          <a:xfrm>
            <a:off x="12185550" y="1283004"/>
            <a:ext cx="8369301" cy="55753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68" name="Google Shape;68;p14"/>
          <p:cNvSpPr/>
          <p:nvPr>
            <p:ph idx="3" type="pic"/>
          </p:nvPr>
        </p:nvSpPr>
        <p:spPr>
          <a:xfrm>
            <a:off x="3830535" y="6864711"/>
            <a:ext cx="8367914" cy="557485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69" name="Google Shape;69;p1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70" name="Shape 70"/>
        <p:cNvGrpSpPr/>
        <p:nvPr/>
      </p:nvGrpSpPr>
      <p:grpSpPr>
        <a:xfrm>
          <a:off x="0" y="0"/>
          <a:ext cx="0" cy="0"/>
          <a:chOff x="0" y="0"/>
          <a:chExt cx="0" cy="0"/>
        </a:xfrm>
      </p:grpSpPr>
      <p:sp>
        <p:nvSpPr>
          <p:cNvPr id="71" name="Google Shape;71;p15"/>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 name="Google Shape;72;p15"/>
          <p:cNvSpPr/>
          <p:nvPr>
            <p:ph idx="2" type="pic"/>
          </p:nvPr>
        </p:nvSpPr>
        <p:spPr>
          <a:xfrm>
            <a:off x="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73" name="Google Shape;73;p15"/>
          <p:cNvSpPr/>
          <p:nvPr>
            <p:ph idx="3" type="pic"/>
          </p:nvPr>
        </p:nvSpPr>
        <p:spPr>
          <a:xfrm>
            <a:off x="6096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74" name="Google Shape;74;p15"/>
          <p:cNvSpPr/>
          <p:nvPr>
            <p:ph idx="4" type="pic"/>
          </p:nvPr>
        </p:nvSpPr>
        <p:spPr>
          <a:xfrm>
            <a:off x="12192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75" name="Google Shape;75;p15"/>
          <p:cNvSpPr/>
          <p:nvPr>
            <p:ph idx="5" type="pic"/>
          </p:nvPr>
        </p:nvSpPr>
        <p:spPr>
          <a:xfrm>
            <a:off x="18288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76" name="Google Shape;76;p1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77" name="Shape 77"/>
        <p:cNvGrpSpPr/>
        <p:nvPr/>
      </p:nvGrpSpPr>
      <p:grpSpPr>
        <a:xfrm>
          <a:off x="0" y="0"/>
          <a:ext cx="0" cy="0"/>
          <a:chOff x="0" y="0"/>
          <a:chExt cx="0" cy="0"/>
        </a:xfrm>
      </p:grpSpPr>
      <p:sp>
        <p:nvSpPr>
          <p:cNvPr id="78" name="Google Shape;78;p16"/>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 name="Google Shape;79;p16"/>
          <p:cNvSpPr/>
          <p:nvPr>
            <p:ph idx="2" type="pic"/>
          </p:nvPr>
        </p:nvSpPr>
        <p:spPr>
          <a:xfrm>
            <a:off x="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80" name="Google Shape;80;p1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81" name="Shape 81"/>
        <p:cNvGrpSpPr/>
        <p:nvPr/>
      </p:nvGrpSpPr>
      <p:grpSpPr>
        <a:xfrm>
          <a:off x="0" y="0"/>
          <a:ext cx="0" cy="0"/>
          <a:chOff x="0" y="0"/>
          <a:chExt cx="0" cy="0"/>
        </a:xfrm>
      </p:grpSpPr>
      <p:sp>
        <p:nvSpPr>
          <p:cNvPr id="82" name="Google Shape;82;p17"/>
          <p:cNvSpPr/>
          <p:nvPr/>
        </p:nvSpPr>
        <p:spPr>
          <a:xfrm>
            <a:off x="0" y="0"/>
            <a:ext cx="24384001" cy="13716000"/>
          </a:xfrm>
          <a:prstGeom prst="rect">
            <a:avLst/>
          </a:pr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 name="Google Shape;83;p1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84" name="Shape 84"/>
        <p:cNvGrpSpPr/>
        <p:nvPr/>
      </p:nvGrpSpPr>
      <p:grpSpPr>
        <a:xfrm>
          <a:off x="0" y="0"/>
          <a:ext cx="0" cy="0"/>
          <a:chOff x="0" y="0"/>
          <a:chExt cx="0" cy="0"/>
        </a:xfrm>
      </p:grpSpPr>
      <p:sp>
        <p:nvSpPr>
          <p:cNvPr id="85" name="Google Shape;85;p18"/>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 name="Google Shape;86;p18"/>
          <p:cNvSpPr/>
          <p:nvPr/>
        </p:nvSpPr>
        <p:spPr>
          <a:xfrm>
            <a:off x="0" y="4369792"/>
            <a:ext cx="8128000" cy="6399808"/>
          </a:xfrm>
          <a:prstGeom prst="rect">
            <a:avLst/>
          </a:pr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7" name="Google Shape;87;p18"/>
          <p:cNvSpPr/>
          <p:nvPr>
            <p:ph idx="2" type="pic"/>
          </p:nvPr>
        </p:nvSpPr>
        <p:spPr>
          <a:xfrm>
            <a:off x="8130670" y="4369990"/>
            <a:ext cx="8128001" cy="639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88" name="Google Shape;88;p1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89" name="Shape 89"/>
        <p:cNvGrpSpPr/>
        <p:nvPr/>
      </p:nvGrpSpPr>
      <p:grpSpPr>
        <a:xfrm>
          <a:off x="0" y="0"/>
          <a:ext cx="0" cy="0"/>
          <a:chOff x="0" y="0"/>
          <a:chExt cx="0" cy="0"/>
        </a:xfrm>
      </p:grpSpPr>
      <p:sp>
        <p:nvSpPr>
          <p:cNvPr id="90" name="Google Shape;90;p19"/>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 name="Google Shape;91;p19"/>
          <p:cNvSpPr/>
          <p:nvPr>
            <p:ph idx="2" type="pic"/>
          </p:nvPr>
        </p:nvSpPr>
        <p:spPr>
          <a:xfrm>
            <a:off x="-1" y="0"/>
            <a:ext cx="18262107" cy="956231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92" name="Google Shape;92;p1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93" name="Shape 93"/>
        <p:cNvGrpSpPr/>
        <p:nvPr/>
      </p:nvGrpSpPr>
      <p:grpSpPr>
        <a:xfrm>
          <a:off x="0" y="0"/>
          <a:ext cx="0" cy="0"/>
          <a:chOff x="0" y="0"/>
          <a:chExt cx="0" cy="0"/>
        </a:xfrm>
      </p:grpSpPr>
      <p:sp>
        <p:nvSpPr>
          <p:cNvPr id="94" name="Google Shape;94;p20"/>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5" name="Google Shape;95;p20"/>
          <p:cNvSpPr/>
          <p:nvPr>
            <p:ph idx="2" type="pic"/>
          </p:nvPr>
        </p:nvSpPr>
        <p:spPr>
          <a:xfrm>
            <a:off x="812799" y="558800"/>
            <a:ext cx="4885732" cy="406797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96" name="Google Shape;96;p20"/>
          <p:cNvSpPr/>
          <p:nvPr>
            <p:ph idx="3" type="pic"/>
          </p:nvPr>
        </p:nvSpPr>
        <p:spPr>
          <a:xfrm>
            <a:off x="4978400" y="5219203"/>
            <a:ext cx="4885731" cy="80771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97" name="Google Shape;97;p20"/>
          <p:cNvSpPr/>
          <p:nvPr>
            <p:ph idx="4" type="pic"/>
          </p:nvPr>
        </p:nvSpPr>
        <p:spPr>
          <a:xfrm>
            <a:off x="11049000" y="335359"/>
            <a:ext cx="8195768" cy="522595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98" name="Google Shape;98;p20"/>
          <p:cNvSpPr/>
          <p:nvPr>
            <p:ph idx="5" type="pic"/>
          </p:nvPr>
        </p:nvSpPr>
        <p:spPr>
          <a:xfrm>
            <a:off x="18946920" y="9425785"/>
            <a:ext cx="5436981" cy="429012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99" name="Google Shape;99;p2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2" name="Shape 12"/>
        <p:cNvGrpSpPr/>
        <p:nvPr/>
      </p:nvGrpSpPr>
      <p:grpSpPr>
        <a:xfrm>
          <a:off x="0" y="0"/>
          <a:ext cx="0" cy="0"/>
          <a:chOff x="0" y="0"/>
          <a:chExt cx="0" cy="0"/>
        </a:xfrm>
      </p:grpSpPr>
      <p:sp>
        <p:nvSpPr>
          <p:cNvPr id="13" name="Google Shape;13;p3"/>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 name="Google Shape;14;p3"/>
          <p:cNvSpPr/>
          <p:nvPr>
            <p:ph idx="2" type="pic"/>
          </p:nvPr>
        </p:nvSpPr>
        <p:spPr>
          <a:xfrm>
            <a:off x="9697640" y="0"/>
            <a:ext cx="12146303" cy="688291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5" name="Google Shape;15;p3"/>
          <p:cNvSpPr/>
          <p:nvPr>
            <p:ph idx="3" type="pic"/>
          </p:nvPr>
        </p:nvSpPr>
        <p:spPr>
          <a:xfrm>
            <a:off x="0" y="6883796"/>
            <a:ext cx="12146303" cy="6832309"/>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6" name="Google Shape;16;p3"/>
          <p:cNvSpPr/>
          <p:nvPr>
            <p:ph idx="4" type="pic"/>
          </p:nvPr>
        </p:nvSpPr>
        <p:spPr>
          <a:xfrm>
            <a:off x="20317717" y="6832996"/>
            <a:ext cx="4066227" cy="688291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7" name="Google Shape;17;p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100" name="Shape 100"/>
        <p:cNvGrpSpPr/>
        <p:nvPr/>
      </p:nvGrpSpPr>
      <p:grpSpPr>
        <a:xfrm>
          <a:off x="0" y="0"/>
          <a:ext cx="0" cy="0"/>
          <a:chOff x="0" y="0"/>
          <a:chExt cx="0" cy="0"/>
        </a:xfrm>
      </p:grpSpPr>
      <p:sp>
        <p:nvSpPr>
          <p:cNvPr id="101" name="Google Shape;101;p21"/>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2" name="Google Shape;102;p21"/>
          <p:cNvSpPr/>
          <p:nvPr>
            <p:ph idx="2" type="pic"/>
          </p:nvPr>
        </p:nvSpPr>
        <p:spPr>
          <a:xfrm>
            <a:off x="8211973" y="-1"/>
            <a:ext cx="8198348" cy="68580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03" name="Google Shape;103;p21"/>
          <p:cNvSpPr/>
          <p:nvPr/>
        </p:nvSpPr>
        <p:spPr>
          <a:xfrm>
            <a:off x="0" y="-1"/>
            <a:ext cx="8204201" cy="6858001"/>
          </a:xfrm>
          <a:prstGeom prst="rect">
            <a:avLst/>
          </a:pr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4" name="Google Shape;104;p21"/>
          <p:cNvSpPr/>
          <p:nvPr/>
        </p:nvSpPr>
        <p:spPr>
          <a:xfrm>
            <a:off x="0" y="6858000"/>
            <a:ext cx="8204200" cy="6858000"/>
          </a:xfrm>
          <a:prstGeom prst="rect">
            <a:avLst/>
          </a:pr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5" name="Google Shape;105;p21"/>
          <p:cNvSpPr/>
          <p:nvPr>
            <p:ph idx="3" type="pic"/>
          </p:nvPr>
        </p:nvSpPr>
        <p:spPr>
          <a:xfrm>
            <a:off x="8211973" y="6858000"/>
            <a:ext cx="8198348"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06" name="Google Shape;106;p2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5">
  <p:cSld name="Master 25">
    <p:bg>
      <p:bgPr>
        <a:solidFill>
          <a:srgbClr val="FFFFFF"/>
        </a:solidFill>
      </p:bgPr>
    </p:bg>
    <p:spTree>
      <p:nvGrpSpPr>
        <p:cNvPr id="107" name="Shape 107"/>
        <p:cNvGrpSpPr/>
        <p:nvPr/>
      </p:nvGrpSpPr>
      <p:grpSpPr>
        <a:xfrm>
          <a:off x="0" y="0"/>
          <a:ext cx="0" cy="0"/>
          <a:chOff x="0" y="0"/>
          <a:chExt cx="0" cy="0"/>
        </a:xfrm>
      </p:grpSpPr>
      <p:sp>
        <p:nvSpPr>
          <p:cNvPr id="108" name="Google Shape;108;p22"/>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9" name="Google Shape;109;p22"/>
          <p:cNvSpPr/>
          <p:nvPr>
            <p:ph idx="2" type="pic"/>
          </p:nvPr>
        </p:nvSpPr>
        <p:spPr>
          <a:xfrm>
            <a:off x="7311231" y="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10" name="Google Shape;110;p22"/>
          <p:cNvSpPr/>
          <p:nvPr/>
        </p:nvSpPr>
        <p:spPr>
          <a:xfrm>
            <a:off x="15844006" y="0"/>
            <a:ext cx="8539994" cy="4572000"/>
          </a:xfrm>
          <a:prstGeom prst="rect">
            <a:avLst/>
          </a:pr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1" name="Google Shape;111;p22"/>
          <p:cNvSpPr/>
          <p:nvPr/>
        </p:nvSpPr>
        <p:spPr>
          <a:xfrm>
            <a:off x="7311231" y="4572000"/>
            <a:ext cx="8539994" cy="4572000"/>
          </a:xfrm>
          <a:prstGeom prst="rect">
            <a:avLst/>
          </a:prstGeom>
          <a:solidFill>
            <a:srgbClr val="FFE8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2" name="Google Shape;112;p22"/>
          <p:cNvSpPr/>
          <p:nvPr>
            <p:ph idx="3" type="pic"/>
          </p:nvPr>
        </p:nvSpPr>
        <p:spPr>
          <a:xfrm>
            <a:off x="15843645" y="4572000"/>
            <a:ext cx="8540179"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13" name="Google Shape;113;p22"/>
          <p:cNvSpPr/>
          <p:nvPr>
            <p:ph idx="4" type="pic"/>
          </p:nvPr>
        </p:nvSpPr>
        <p:spPr>
          <a:xfrm>
            <a:off x="7311231" y="914400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14" name="Google Shape;114;p22"/>
          <p:cNvSpPr/>
          <p:nvPr/>
        </p:nvSpPr>
        <p:spPr>
          <a:xfrm>
            <a:off x="15844006" y="9144000"/>
            <a:ext cx="8539994" cy="4572000"/>
          </a:xfrm>
          <a:prstGeom prst="rect">
            <a:avLst/>
          </a:pr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5" name="Google Shape;115;p2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116" name="Shape 116"/>
        <p:cNvGrpSpPr/>
        <p:nvPr/>
      </p:nvGrpSpPr>
      <p:grpSpPr>
        <a:xfrm>
          <a:off x="0" y="0"/>
          <a:ext cx="0" cy="0"/>
          <a:chOff x="0" y="0"/>
          <a:chExt cx="0" cy="0"/>
        </a:xfrm>
      </p:grpSpPr>
      <p:sp>
        <p:nvSpPr>
          <p:cNvPr id="117" name="Google Shape;117;p23"/>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8" name="Google Shape;118;p23"/>
          <p:cNvSpPr/>
          <p:nvPr/>
        </p:nvSpPr>
        <p:spPr>
          <a:xfrm>
            <a:off x="0" y="0"/>
            <a:ext cx="6307777" cy="3279131"/>
          </a:xfrm>
          <a:prstGeom prst="rect">
            <a:avLst/>
          </a:pr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9" name="Google Shape;119;p23"/>
          <p:cNvSpPr/>
          <p:nvPr>
            <p:ph idx="2" type="pic"/>
          </p:nvPr>
        </p:nvSpPr>
        <p:spPr>
          <a:xfrm>
            <a:off x="1346200" y="1098026"/>
            <a:ext cx="8434723" cy="930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20" name="Google Shape;120;p2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21" name="Shape 121"/>
        <p:cNvGrpSpPr/>
        <p:nvPr/>
      </p:nvGrpSpPr>
      <p:grpSpPr>
        <a:xfrm>
          <a:off x="0" y="0"/>
          <a:ext cx="0" cy="0"/>
          <a:chOff x="0" y="0"/>
          <a:chExt cx="0" cy="0"/>
        </a:xfrm>
      </p:grpSpPr>
      <p:sp>
        <p:nvSpPr>
          <p:cNvPr id="122" name="Google Shape;122;p24"/>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3" name="Google Shape;123;p2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124" name="Shape 124"/>
        <p:cNvGrpSpPr/>
        <p:nvPr/>
      </p:nvGrpSpPr>
      <p:grpSpPr>
        <a:xfrm>
          <a:off x="0" y="0"/>
          <a:ext cx="0" cy="0"/>
          <a:chOff x="0" y="0"/>
          <a:chExt cx="0" cy="0"/>
        </a:xfrm>
      </p:grpSpPr>
      <p:sp>
        <p:nvSpPr>
          <p:cNvPr id="125" name="Google Shape;125;p25"/>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6" name="Google Shape;126;p25"/>
          <p:cNvSpPr/>
          <p:nvPr>
            <p:ph idx="2" type="pic"/>
          </p:nvPr>
        </p:nvSpPr>
        <p:spPr>
          <a:xfrm>
            <a:off x="-1" y="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27" name="Google Shape;127;p2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128" name="Shape 128"/>
        <p:cNvGrpSpPr/>
        <p:nvPr/>
      </p:nvGrpSpPr>
      <p:grpSpPr>
        <a:xfrm>
          <a:off x="0" y="0"/>
          <a:ext cx="0" cy="0"/>
          <a:chOff x="0" y="0"/>
          <a:chExt cx="0" cy="0"/>
        </a:xfrm>
      </p:grpSpPr>
      <p:sp>
        <p:nvSpPr>
          <p:cNvPr id="129" name="Google Shape;129;p26"/>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0" name="Google Shape;130;p26"/>
          <p:cNvSpPr/>
          <p:nvPr>
            <p:ph idx="2" type="pic"/>
          </p:nvPr>
        </p:nvSpPr>
        <p:spPr>
          <a:xfrm>
            <a:off x="6977459" y="685800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31" name="Google Shape;131;p26"/>
          <p:cNvSpPr/>
          <p:nvPr>
            <p:ph idx="3" type="pic"/>
          </p:nvPr>
        </p:nvSpPr>
        <p:spPr>
          <a:xfrm>
            <a:off x="6977459" y="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32" name="Google Shape;132;p26"/>
          <p:cNvSpPr/>
          <p:nvPr/>
        </p:nvSpPr>
        <p:spPr>
          <a:xfrm>
            <a:off x="0" y="6858000"/>
            <a:ext cx="6972300" cy="6858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3" name="Google Shape;133;p26"/>
          <p:cNvSpPr/>
          <p:nvPr/>
        </p:nvSpPr>
        <p:spPr>
          <a:xfrm>
            <a:off x="17411700" y="0"/>
            <a:ext cx="6972300" cy="6858000"/>
          </a:xfrm>
          <a:prstGeom prst="rect">
            <a:avLst/>
          </a:pr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4" name="Google Shape;134;p26"/>
          <p:cNvSpPr/>
          <p:nvPr/>
        </p:nvSpPr>
        <p:spPr>
          <a:xfrm>
            <a:off x="-1" y="0"/>
            <a:ext cx="6972301" cy="6858000"/>
          </a:xfrm>
          <a:prstGeom prst="rect">
            <a:avLst/>
          </a:pr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5" name="Google Shape;135;p2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136" name="Shape 136"/>
        <p:cNvGrpSpPr/>
        <p:nvPr/>
      </p:nvGrpSpPr>
      <p:grpSpPr>
        <a:xfrm>
          <a:off x="0" y="0"/>
          <a:ext cx="0" cy="0"/>
          <a:chOff x="0" y="0"/>
          <a:chExt cx="0" cy="0"/>
        </a:xfrm>
      </p:grpSpPr>
      <p:sp>
        <p:nvSpPr>
          <p:cNvPr id="137" name="Google Shape;137;p27"/>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8" name="Google Shape;138;p27"/>
          <p:cNvSpPr/>
          <p:nvPr/>
        </p:nvSpPr>
        <p:spPr>
          <a:xfrm>
            <a:off x="608062" y="6299200"/>
            <a:ext cx="23167876" cy="6858000"/>
          </a:xfrm>
          <a:prstGeom prst="rect">
            <a:avLst/>
          </a:pr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9" name="Google Shape;139;p27"/>
          <p:cNvSpPr/>
          <p:nvPr>
            <p:ph idx="2" type="pic"/>
          </p:nvPr>
        </p:nvSpPr>
        <p:spPr>
          <a:xfrm>
            <a:off x="1828799" y="81280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40" name="Google Shape;140;p2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18" name="Shape 18"/>
        <p:cNvGrpSpPr/>
        <p:nvPr/>
      </p:nvGrpSpPr>
      <p:grpSpPr>
        <a:xfrm>
          <a:off x="0" y="0"/>
          <a:ext cx="0" cy="0"/>
          <a:chOff x="0" y="0"/>
          <a:chExt cx="0" cy="0"/>
        </a:xfrm>
      </p:grpSpPr>
      <p:sp>
        <p:nvSpPr>
          <p:cNvPr id="19" name="Google Shape;19;p4"/>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 name="Google Shape;20;p4"/>
          <p:cNvSpPr/>
          <p:nvPr>
            <p:ph idx="2" type="pic"/>
          </p:nvPr>
        </p:nvSpPr>
        <p:spPr>
          <a:xfrm>
            <a:off x="1727200" y="3327995"/>
            <a:ext cx="12146303" cy="812691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21" name="Google Shape;21;p4"/>
          <p:cNvSpPr/>
          <p:nvPr>
            <p:ph idx="3" type="pic"/>
          </p:nvPr>
        </p:nvSpPr>
        <p:spPr>
          <a:xfrm>
            <a:off x="15401031" y="1422400"/>
            <a:ext cx="7106685" cy="479505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22" name="Google Shape;22;p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3" name="Shape 23"/>
        <p:cNvGrpSpPr/>
        <p:nvPr/>
      </p:nvGrpSpPr>
      <p:grpSpPr>
        <a:xfrm>
          <a:off x="0" y="0"/>
          <a:ext cx="0" cy="0"/>
          <a:chOff x="0" y="0"/>
          <a:chExt cx="0" cy="0"/>
        </a:xfrm>
      </p:grpSpPr>
      <p:sp>
        <p:nvSpPr>
          <p:cNvPr id="24" name="Google Shape;24;p5"/>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 name="Google Shape;25;p5"/>
          <p:cNvSpPr/>
          <p:nvPr>
            <p:ph idx="2" type="pic"/>
          </p:nvPr>
        </p:nvSpPr>
        <p:spPr>
          <a:xfrm>
            <a:off x="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26" name="Google Shape;26;p5"/>
          <p:cNvSpPr/>
          <p:nvPr>
            <p:ph idx="3" type="pic"/>
          </p:nvPr>
        </p:nvSpPr>
        <p:spPr>
          <a:xfrm>
            <a:off x="1219954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27" name="Google Shape;27;p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8" name="Shape 28"/>
        <p:cNvGrpSpPr/>
        <p:nvPr/>
      </p:nvGrpSpPr>
      <p:grpSpPr>
        <a:xfrm>
          <a:off x="0" y="0"/>
          <a:ext cx="0" cy="0"/>
          <a:chOff x="0" y="0"/>
          <a:chExt cx="0" cy="0"/>
        </a:xfrm>
      </p:grpSpPr>
      <p:sp>
        <p:nvSpPr>
          <p:cNvPr id="29" name="Google Shape;29;p6"/>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 name="Google Shape;30;p6"/>
          <p:cNvSpPr/>
          <p:nvPr>
            <p:ph idx="2" type="pic"/>
          </p:nvPr>
        </p:nvSpPr>
        <p:spPr>
          <a:xfrm>
            <a:off x="82804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31" name="Google Shape;31;p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4">
  <p:cSld name="Master 24">
    <p:bg>
      <p:bgPr>
        <a:solidFill>
          <a:srgbClr val="FFFFFF"/>
        </a:solidFill>
      </p:bgPr>
    </p:bg>
    <p:spTree>
      <p:nvGrpSpPr>
        <p:cNvPr id="32" name="Shape 32"/>
        <p:cNvGrpSpPr/>
        <p:nvPr/>
      </p:nvGrpSpPr>
      <p:grpSpPr>
        <a:xfrm>
          <a:off x="0" y="0"/>
          <a:ext cx="0" cy="0"/>
          <a:chOff x="0" y="0"/>
          <a:chExt cx="0" cy="0"/>
        </a:xfrm>
      </p:grpSpPr>
      <p:sp>
        <p:nvSpPr>
          <p:cNvPr id="33" name="Google Shape;33;p7"/>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 name="Google Shape;34;p7"/>
          <p:cNvSpPr/>
          <p:nvPr>
            <p:ph idx="2" type="pic"/>
          </p:nvPr>
        </p:nvSpPr>
        <p:spPr>
          <a:xfrm>
            <a:off x="0" y="7756921"/>
            <a:ext cx="24383898" cy="595917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35" name="Google Shape;35;p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6" name="Shape 36"/>
        <p:cNvGrpSpPr/>
        <p:nvPr/>
      </p:nvGrpSpPr>
      <p:grpSpPr>
        <a:xfrm>
          <a:off x="0" y="0"/>
          <a:ext cx="0" cy="0"/>
          <a:chOff x="0" y="0"/>
          <a:chExt cx="0" cy="0"/>
        </a:xfrm>
      </p:grpSpPr>
      <p:sp>
        <p:nvSpPr>
          <p:cNvPr id="37" name="Google Shape;37;p8"/>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 name="Google Shape;38;p8"/>
          <p:cNvSpPr/>
          <p:nvPr>
            <p:ph idx="2" type="pic"/>
          </p:nvPr>
        </p:nvSpPr>
        <p:spPr>
          <a:xfrm>
            <a:off x="8788796" y="6021090"/>
            <a:ext cx="15595246" cy="76947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39" name="Google Shape;39;p8"/>
          <p:cNvSpPr/>
          <p:nvPr/>
        </p:nvSpPr>
        <p:spPr>
          <a:xfrm>
            <a:off x="-1" y="0"/>
            <a:ext cx="8795744" cy="13716000"/>
          </a:xfrm>
          <a:prstGeom prst="rect">
            <a:avLst/>
          </a:pr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 name="Google Shape;40;p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41" name="Shape 41"/>
        <p:cNvGrpSpPr/>
        <p:nvPr/>
      </p:nvGrpSpPr>
      <p:grpSpPr>
        <a:xfrm>
          <a:off x="0" y="0"/>
          <a:ext cx="0" cy="0"/>
          <a:chOff x="0" y="0"/>
          <a:chExt cx="0" cy="0"/>
        </a:xfrm>
      </p:grpSpPr>
      <p:sp>
        <p:nvSpPr>
          <p:cNvPr id="42" name="Google Shape;42;p9"/>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 name="Google Shape;43;p9"/>
          <p:cNvSpPr/>
          <p:nvPr>
            <p:ph idx="2" type="pic"/>
          </p:nvPr>
        </p:nvSpPr>
        <p:spPr>
          <a:xfrm>
            <a:off x="165608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44" name="Google Shape;44;p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5" name="Shape 45"/>
        <p:cNvGrpSpPr/>
        <p:nvPr/>
      </p:nvGrpSpPr>
      <p:grpSpPr>
        <a:xfrm>
          <a:off x="0" y="0"/>
          <a:ext cx="0" cy="0"/>
          <a:chOff x="0" y="0"/>
          <a:chExt cx="0" cy="0"/>
        </a:xfrm>
      </p:grpSpPr>
      <p:sp>
        <p:nvSpPr>
          <p:cNvPr id="46" name="Google Shape;46;p10"/>
          <p:cNvSpPr/>
          <p:nvPr/>
        </p:nvSpPr>
        <p:spPr>
          <a:xfrm>
            <a:off x="0" y="0"/>
            <a:ext cx="24384001" cy="13716000"/>
          </a:xfrm>
          <a:prstGeom prst="rect">
            <a:avLst/>
          </a:prstGeom>
          <a:solidFill>
            <a:srgbClr val="260B4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 name="Google Shape;47;p10"/>
          <p:cNvSpPr/>
          <p:nvPr>
            <p:ph idx="2" type="pic"/>
          </p:nvPr>
        </p:nvSpPr>
        <p:spPr>
          <a:xfrm>
            <a:off x="4266207" y="1986954"/>
            <a:ext cx="15851428" cy="97419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48" name="Google Shape;48;p1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3333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99456" y="4115469"/>
            <a:ext cx="6585088" cy="1280853"/>
          </a:xfrm>
          <a:prstGeom prst="rect">
            <a:avLst/>
          </a:prstGeom>
          <a:noFill/>
          <a:ln>
            <a:noFill/>
          </a:ln>
        </p:spPr>
        <p:txBody>
          <a:bodyPr anchorCtr="0" anchor="ctr" bIns="30125" lIns="30125" spcFirstLastPara="1" rIns="30125" wrap="square" tIns="30125">
            <a:noAutofit/>
          </a:bodyPr>
          <a:lstStyle>
            <a:lvl1pPr lvl="0"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1pPr>
            <a:lvl2pPr lvl="1"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2pPr>
            <a:lvl3pPr lvl="2"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3pPr>
            <a:lvl4pPr lvl="3"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4pPr>
            <a:lvl5pPr lvl="4"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5pPr>
            <a:lvl6pPr lvl="5"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6pPr>
            <a:lvl7pPr lvl="6"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7pPr>
            <a:lvl8pPr lvl="7"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8pPr>
            <a:lvl9pPr lvl="8"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9pPr>
          </a:lstStyle>
          <a:p/>
        </p:txBody>
      </p:sp>
      <p:sp>
        <p:nvSpPr>
          <p:cNvPr id="7" name="Google Shape;7;p1"/>
          <p:cNvSpPr txBox="1"/>
          <p:nvPr>
            <p:ph idx="1" type="body"/>
          </p:nvPr>
        </p:nvSpPr>
        <p:spPr>
          <a:xfrm>
            <a:off x="8899456" y="5501803"/>
            <a:ext cx="6585088" cy="3729542"/>
          </a:xfrm>
          <a:prstGeom prst="rect">
            <a:avLst/>
          </a:prstGeom>
          <a:noFill/>
          <a:ln>
            <a:noFill/>
          </a:ln>
        </p:spPr>
        <p:txBody>
          <a:bodyPr anchorCtr="0" anchor="ctr" bIns="30125" lIns="30125" spcFirstLastPara="1" rIns="30125" wrap="square" tIns="30125">
            <a:noAutofit/>
          </a:bodyPr>
          <a:lstStyle>
            <a:lvl1pPr indent="-412750" lvl="0" marL="4572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indent="-412750" lvl="1" marL="9144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indent="-412750" lvl="2" marL="13716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indent="-412750" lvl="3" marL="18288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indent="-412750" lvl="4" marL="22860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indent="-412750" lvl="5" marL="27432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indent="-412750" lvl="6" marL="32004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indent="-412750" lvl="7" marL="36576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indent="-412750" lvl="8" marL="41148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8" name="Google Shape;8;p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descr="Image" id="145" name="Google Shape;145;p28"/>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146" name="Google Shape;146;p28"/>
          <p:cNvSpPr txBox="1"/>
          <p:nvPr>
            <p:ph idx="4294967295" type="body"/>
          </p:nvPr>
        </p:nvSpPr>
        <p:spPr>
          <a:xfrm>
            <a:off x="6170507" y="11787575"/>
            <a:ext cx="12042985" cy="1019418"/>
          </a:xfrm>
          <a:prstGeom prst="rect">
            <a:avLst/>
          </a:prstGeom>
          <a:noFill/>
          <a:ln>
            <a:noFill/>
          </a:ln>
        </p:spPr>
        <p:txBody>
          <a:bodyPr anchorCtr="0" anchor="t" bIns="30125" lIns="30125" spcFirstLastPara="1" rIns="30125" wrap="square" tIns="30125">
            <a:noAutofit/>
          </a:bodyPr>
          <a:lstStyle/>
          <a:p>
            <a:pPr indent="0" lvl="3" marL="0" rtl="0" algn="ctr">
              <a:lnSpc>
                <a:spcPct val="120000"/>
              </a:lnSpc>
              <a:spcBef>
                <a:spcPts val="0"/>
              </a:spcBef>
              <a:spcAft>
                <a:spcPts val="0"/>
              </a:spcAft>
              <a:buClr>
                <a:srgbClr val="6A6969"/>
              </a:buClr>
              <a:buSzPts val="1660"/>
              <a:buFont typeface="Roboto"/>
              <a:buNone/>
            </a:pPr>
            <a:r>
              <a:rPr lang="en-US" sz="166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47" name="Google Shape;147;p28"/>
          <p:cNvSpPr txBox="1"/>
          <p:nvPr/>
        </p:nvSpPr>
        <p:spPr>
          <a:xfrm>
            <a:off x="10026903" y="3100412"/>
            <a:ext cx="4330194"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33333"/>
              </a:buClr>
              <a:buSzPts val="6600"/>
              <a:buFont typeface="Montserrat Light"/>
              <a:buNone/>
            </a:pPr>
            <a:r>
              <a:rPr b="0" i="0" lang="en-US" sz="6600" u="none" cap="none" strike="noStrike">
                <a:solidFill>
                  <a:srgbClr val="333333"/>
                </a:solidFill>
                <a:latin typeface="Montserrat Light"/>
                <a:ea typeface="Montserrat Light"/>
                <a:cs typeface="Montserrat Light"/>
                <a:sym typeface="Montserrat Light"/>
              </a:rPr>
              <a:t>LOGAN</a:t>
            </a:r>
            <a:endParaRPr/>
          </a:p>
        </p:txBody>
      </p:sp>
      <p:sp>
        <p:nvSpPr>
          <p:cNvPr id="148" name="Google Shape;148;p28"/>
          <p:cNvSpPr txBox="1"/>
          <p:nvPr/>
        </p:nvSpPr>
        <p:spPr>
          <a:xfrm>
            <a:off x="5377776" y="5888062"/>
            <a:ext cx="13628448" cy="21938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33333"/>
              </a:buClr>
              <a:buSzPts val="14000"/>
              <a:buFont typeface="Montserrat Black"/>
              <a:buNone/>
            </a:pPr>
            <a:r>
              <a:rPr b="0" i="0" lang="en-US" sz="14000" u="none" cap="none" strike="noStrike">
                <a:solidFill>
                  <a:srgbClr val="333333"/>
                </a:solidFill>
                <a:latin typeface="Montserrat Black"/>
                <a:ea typeface="Montserrat Black"/>
                <a:cs typeface="Montserrat Black"/>
                <a:sym typeface="Montserrat Black"/>
              </a:rPr>
              <a:t>Digital Agency</a:t>
            </a:r>
            <a:endParaRPr/>
          </a:p>
        </p:txBody>
      </p:sp>
      <p:sp>
        <p:nvSpPr>
          <p:cNvPr id="149" name="Google Shape;149;p28"/>
          <p:cNvSpPr txBox="1"/>
          <p:nvPr/>
        </p:nvSpPr>
        <p:spPr>
          <a:xfrm>
            <a:off x="8769387" y="8409012"/>
            <a:ext cx="6845226" cy="55557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000000"/>
              </a:buClr>
              <a:buSzPts val="3200"/>
              <a:buFont typeface="Montserrat"/>
              <a:buNone/>
            </a:pPr>
            <a:r>
              <a:rPr b="0" i="0" lang="en-US" sz="3200" u="none" cap="none" strike="noStrike">
                <a:solidFill>
                  <a:srgbClr val="000000"/>
                </a:solidFill>
                <a:latin typeface="Montserrat"/>
                <a:ea typeface="Montserrat"/>
                <a:cs typeface="Montserrat"/>
                <a:sym typeface="Montserrat"/>
              </a:rPr>
              <a:t>PRESENTATION TEMPLATE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pic>
        <p:nvPicPr>
          <p:cNvPr descr="Image" id="268" name="Google Shape;268;p37"/>
          <p:cNvPicPr preferRelativeResize="0"/>
          <p:nvPr>
            <p:ph idx="2" type="pic"/>
          </p:nvPr>
        </p:nvPicPr>
        <p:blipFill rotWithShape="1">
          <a:blip r:embed="rId3">
            <a:alphaModFix/>
          </a:blip>
          <a:srcRect b="0" l="0" r="0" t="0"/>
          <a:stretch/>
        </p:blipFill>
        <p:spPr>
          <a:xfrm>
            <a:off x="4266207" y="1986954"/>
            <a:ext cx="15851428" cy="9741900"/>
          </a:xfrm>
          <a:prstGeom prst="rect">
            <a:avLst/>
          </a:prstGeom>
          <a:noFill/>
          <a:ln>
            <a:noFill/>
          </a:ln>
        </p:spPr>
      </p:pic>
      <p:sp>
        <p:nvSpPr>
          <p:cNvPr id="269" name="Google Shape;269;p37"/>
          <p:cNvSpPr txBox="1"/>
          <p:nvPr/>
        </p:nvSpPr>
        <p:spPr>
          <a:xfrm>
            <a:off x="1877262" y="31690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Creativity until the end</a:t>
            </a:r>
            <a:endParaRPr/>
          </a:p>
        </p:txBody>
      </p:sp>
      <p:sp>
        <p:nvSpPr>
          <p:cNvPr id="270" name="Google Shape;270;p37"/>
          <p:cNvSpPr txBox="1"/>
          <p:nvPr/>
        </p:nvSpPr>
        <p:spPr>
          <a:xfrm>
            <a:off x="16685463" y="7658971"/>
            <a:ext cx="6151476" cy="296420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71" name="Google Shape;271;p37"/>
          <p:cNvSpPr/>
          <p:nvPr/>
        </p:nvSpPr>
        <p:spPr>
          <a:xfrm>
            <a:off x="1877262" y="2614571"/>
            <a:ext cx="2447608" cy="243941"/>
          </a:xfrm>
          <a:prstGeom prst="rect">
            <a:avLst/>
          </a:pr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2" name="Google Shape;272;p37"/>
          <p:cNvSpPr/>
          <p:nvPr/>
        </p:nvSpPr>
        <p:spPr>
          <a:xfrm>
            <a:off x="-3225800" y="6161393"/>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3" name="Google Shape;273;p37"/>
          <p:cNvSpPr/>
          <p:nvPr/>
        </p:nvSpPr>
        <p:spPr>
          <a:xfrm rot="-3439330">
            <a:off x="21031200" y="-1726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5E10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4" name="Google Shape;274;p37"/>
          <p:cNvSpPr/>
          <p:nvPr/>
        </p:nvSpPr>
        <p:spPr>
          <a:xfrm>
            <a:off x="18287003" y="23668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5" name="Google Shape;275;p37"/>
          <p:cNvSpPr/>
          <p:nvPr/>
        </p:nvSpPr>
        <p:spPr>
          <a:xfrm>
            <a:off x="1624602" y="11186090"/>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pic>
        <p:nvPicPr>
          <p:cNvPr descr="Image" id="280" name="Google Shape;280;p38"/>
          <p:cNvPicPr preferRelativeResize="0"/>
          <p:nvPr>
            <p:ph idx="2" type="pic"/>
          </p:nvPr>
        </p:nvPicPr>
        <p:blipFill rotWithShape="1">
          <a:blip r:embed="rId3">
            <a:alphaModFix/>
          </a:blip>
          <a:srcRect b="0" l="0" r="0" t="0"/>
          <a:stretch/>
        </p:blipFill>
        <p:spPr>
          <a:xfrm>
            <a:off x="2742207" y="5036542"/>
            <a:ext cx="10473804" cy="6436943"/>
          </a:xfrm>
          <a:prstGeom prst="rect">
            <a:avLst/>
          </a:prstGeom>
          <a:noFill/>
          <a:ln>
            <a:noFill/>
          </a:ln>
        </p:spPr>
      </p:pic>
      <p:pic>
        <p:nvPicPr>
          <p:cNvPr descr="Image" id="281" name="Google Shape;281;p38"/>
          <p:cNvPicPr preferRelativeResize="0"/>
          <p:nvPr>
            <p:ph idx="3" type="pic"/>
          </p:nvPr>
        </p:nvPicPr>
        <p:blipFill rotWithShape="1">
          <a:blip r:embed="rId3">
            <a:alphaModFix/>
          </a:blip>
          <a:srcRect b="0" l="0" r="0" t="0"/>
          <a:stretch/>
        </p:blipFill>
        <p:spPr>
          <a:xfrm>
            <a:off x="13910070" y="5036542"/>
            <a:ext cx="10473804" cy="6436943"/>
          </a:xfrm>
          <a:prstGeom prst="rect">
            <a:avLst/>
          </a:prstGeom>
          <a:noFill/>
          <a:ln>
            <a:noFill/>
          </a:ln>
        </p:spPr>
      </p:pic>
      <p:sp>
        <p:nvSpPr>
          <p:cNvPr id="282" name="Google Shape;282;p38"/>
          <p:cNvSpPr txBox="1"/>
          <p:nvPr/>
        </p:nvSpPr>
        <p:spPr>
          <a:xfrm>
            <a:off x="2742207" y="2969669"/>
            <a:ext cx="7501591"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83" name="Google Shape;283;p38"/>
          <p:cNvSpPr txBox="1"/>
          <p:nvPr/>
        </p:nvSpPr>
        <p:spPr>
          <a:xfrm>
            <a:off x="2742207"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284" name="Google Shape;284;p38"/>
          <p:cNvSpPr txBox="1"/>
          <p:nvPr/>
        </p:nvSpPr>
        <p:spPr>
          <a:xfrm>
            <a:off x="13910070"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285" name="Google Shape;285;p38"/>
          <p:cNvSpPr/>
          <p:nvPr/>
        </p:nvSpPr>
        <p:spPr>
          <a:xfrm>
            <a:off x="17779791" y="-1531019"/>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FFE8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6" name="Google Shape;286;p38"/>
          <p:cNvSpPr/>
          <p:nvPr/>
        </p:nvSpPr>
        <p:spPr>
          <a:xfrm flipH="1">
            <a:off x="-2362200" y="8109593"/>
            <a:ext cx="6193447"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7" name="Google Shape;287;p38"/>
          <p:cNvSpPr/>
          <p:nvPr/>
        </p:nvSpPr>
        <p:spPr>
          <a:xfrm>
            <a:off x="2742207" y="1623971"/>
            <a:ext cx="2447609" cy="243941"/>
          </a:xfrm>
          <a:prstGeom prst="rect">
            <a:avLst/>
          </a:pr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8" name="Google Shape;288;p38"/>
          <p:cNvSpPr/>
          <p:nvPr/>
        </p:nvSpPr>
        <p:spPr>
          <a:xfrm>
            <a:off x="2793003" y="10942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9" name="Google Shape;289;p38"/>
          <p:cNvSpPr/>
          <p:nvPr/>
        </p:nvSpPr>
        <p:spPr>
          <a:xfrm>
            <a:off x="15289802" y="11203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0" name="Google Shape;290;p38"/>
          <p:cNvSpPr txBox="1"/>
          <p:nvPr/>
        </p:nvSpPr>
        <p:spPr>
          <a:xfrm>
            <a:off x="13910070" y="2969669"/>
            <a:ext cx="7501592"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pic>
        <p:nvPicPr>
          <p:cNvPr descr="Image" id="295" name="Google Shape;295;p39"/>
          <p:cNvPicPr preferRelativeResize="0"/>
          <p:nvPr>
            <p:ph idx="2" type="pic"/>
          </p:nvPr>
        </p:nvPicPr>
        <p:blipFill rotWithShape="1">
          <a:blip r:embed="rId3">
            <a:alphaModFix/>
          </a:blip>
          <a:srcRect b="0" l="0" r="0" t="0"/>
          <a:stretch/>
        </p:blipFill>
        <p:spPr>
          <a:xfrm>
            <a:off x="2234292" y="1794118"/>
            <a:ext cx="5273884" cy="10127675"/>
          </a:xfrm>
          <a:prstGeom prst="rect">
            <a:avLst/>
          </a:prstGeom>
          <a:noFill/>
          <a:ln>
            <a:noFill/>
          </a:ln>
        </p:spPr>
      </p:pic>
      <p:pic>
        <p:nvPicPr>
          <p:cNvPr descr="Image" id="296" name="Google Shape;296;p39"/>
          <p:cNvPicPr preferRelativeResize="0"/>
          <p:nvPr>
            <p:ph idx="3" type="pic"/>
          </p:nvPr>
        </p:nvPicPr>
        <p:blipFill rotWithShape="1">
          <a:blip r:embed="rId3">
            <a:alphaModFix/>
          </a:blip>
          <a:srcRect b="0" l="0" r="0" t="0"/>
          <a:stretch/>
        </p:blipFill>
        <p:spPr>
          <a:xfrm>
            <a:off x="13054693" y="1794207"/>
            <a:ext cx="5273883" cy="10127675"/>
          </a:xfrm>
          <a:prstGeom prst="rect">
            <a:avLst/>
          </a:prstGeom>
          <a:noFill/>
          <a:ln>
            <a:noFill/>
          </a:ln>
        </p:spPr>
      </p:pic>
      <p:sp>
        <p:nvSpPr>
          <p:cNvPr id="297" name="Google Shape;297;p39"/>
          <p:cNvSpPr txBox="1"/>
          <p:nvPr/>
        </p:nvSpPr>
        <p:spPr>
          <a:xfrm>
            <a:off x="6865497" y="7051133"/>
            <a:ext cx="4300199" cy="178208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p:txBody>
      </p:sp>
      <p:sp>
        <p:nvSpPr>
          <p:cNvPr id="298" name="Google Shape;298;p39"/>
          <p:cNvSpPr txBox="1"/>
          <p:nvPr/>
        </p:nvSpPr>
        <p:spPr>
          <a:xfrm>
            <a:off x="6840097" y="5642533"/>
            <a:ext cx="4489210"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299" name="Google Shape;299;p39"/>
          <p:cNvSpPr txBox="1"/>
          <p:nvPr/>
        </p:nvSpPr>
        <p:spPr>
          <a:xfrm>
            <a:off x="17685897" y="7051223"/>
            <a:ext cx="4300199" cy="17819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p:txBody>
      </p:sp>
      <p:sp>
        <p:nvSpPr>
          <p:cNvPr id="300" name="Google Shape;300;p39"/>
          <p:cNvSpPr txBox="1"/>
          <p:nvPr/>
        </p:nvSpPr>
        <p:spPr>
          <a:xfrm>
            <a:off x="17660497" y="5642623"/>
            <a:ext cx="4489210" cy="146141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301" name="Google Shape;301;p39"/>
          <p:cNvSpPr/>
          <p:nvPr/>
        </p:nvSpPr>
        <p:spPr>
          <a:xfrm>
            <a:off x="-6070600" y="62229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5E10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2" name="Google Shape;302;p39"/>
          <p:cNvSpPr/>
          <p:nvPr/>
        </p:nvSpPr>
        <p:spPr>
          <a:xfrm>
            <a:off x="17119598" y="-2049606"/>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3" name="Google Shape;303;p39"/>
          <p:cNvSpPr/>
          <p:nvPr/>
        </p:nvSpPr>
        <p:spPr>
          <a:xfrm>
            <a:off x="18922003" y="2179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4" name="Google Shape;304;p39"/>
          <p:cNvSpPr/>
          <p:nvPr/>
        </p:nvSpPr>
        <p:spPr>
          <a:xfrm>
            <a:off x="5536202" y="12263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5" name="Google Shape;305;p39"/>
          <p:cNvSpPr/>
          <p:nvPr/>
        </p:nvSpPr>
        <p:spPr>
          <a:xfrm>
            <a:off x="6840097" y="5070403"/>
            <a:ext cx="2447608" cy="243941"/>
          </a:xfrm>
          <a:prstGeom prst="rect">
            <a:avLst/>
          </a:pr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pic>
        <p:nvPicPr>
          <p:cNvPr descr="Image" id="310" name="Google Shape;310;p40"/>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311" name="Google Shape;311;p40"/>
          <p:cNvSpPr/>
          <p:nvPr/>
        </p:nvSpPr>
        <p:spPr>
          <a:xfrm>
            <a:off x="0" y="0"/>
            <a:ext cx="5740835" cy="13716000"/>
          </a:xfrm>
          <a:prstGeom prst="rect">
            <a:avLst/>
          </a:prstGeom>
          <a:solidFill>
            <a:srgbClr val="260B42"/>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2" name="Google Shape;312;p40"/>
          <p:cNvSpPr txBox="1"/>
          <p:nvPr/>
        </p:nvSpPr>
        <p:spPr>
          <a:xfrm>
            <a:off x="2390780" y="9057047"/>
            <a:ext cx="5057477"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Slide</a:t>
            </a:r>
            <a:endParaRPr/>
          </a:p>
        </p:txBody>
      </p:sp>
      <p:sp>
        <p:nvSpPr>
          <p:cNvPr id="313" name="Google Shape;313;p40"/>
          <p:cNvSpPr txBox="1"/>
          <p:nvPr/>
        </p:nvSpPr>
        <p:spPr>
          <a:xfrm>
            <a:off x="2390780" y="6707107"/>
            <a:ext cx="5740836" cy="254946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01.</a:t>
            </a:r>
            <a:endParaRPr/>
          </a:p>
        </p:txBody>
      </p:sp>
      <p:sp>
        <p:nvSpPr>
          <p:cNvPr id="314" name="Google Shape;314;p40"/>
          <p:cNvSpPr txBox="1"/>
          <p:nvPr/>
        </p:nvSpPr>
        <p:spPr>
          <a:xfrm>
            <a:off x="2390780" y="10478682"/>
            <a:ext cx="5868289" cy="17922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315" name="Google Shape;315;p40"/>
          <p:cNvSpPr/>
          <p:nvPr/>
        </p:nvSpPr>
        <p:spPr>
          <a:xfrm>
            <a:off x="1371599" y="-495982"/>
            <a:ext cx="6193447" cy="721565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6" name="Google Shape;316;p40"/>
          <p:cNvSpPr/>
          <p:nvPr/>
        </p:nvSpPr>
        <p:spPr>
          <a:xfrm>
            <a:off x="14935200" y="10286999"/>
            <a:ext cx="13377988"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7" name="Google Shape;317;p40"/>
          <p:cNvSpPr/>
          <p:nvPr/>
        </p:nvSpPr>
        <p:spPr>
          <a:xfrm>
            <a:off x="12953003" y="11526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8" name="Google Shape;318;p40"/>
          <p:cNvSpPr/>
          <p:nvPr/>
        </p:nvSpPr>
        <p:spPr>
          <a:xfrm>
            <a:off x="3859802" y="53548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pic>
        <p:nvPicPr>
          <p:cNvPr descr="Image" id="323" name="Google Shape;323;p41"/>
          <p:cNvPicPr preferRelativeResize="0"/>
          <p:nvPr>
            <p:ph idx="2" type="pic"/>
          </p:nvPr>
        </p:nvPicPr>
        <p:blipFill rotWithShape="1">
          <a:blip r:embed="rId3">
            <a:alphaModFix/>
          </a:blip>
          <a:srcRect b="0" l="0" r="0" t="0"/>
          <a:stretch/>
        </p:blipFill>
        <p:spPr>
          <a:xfrm>
            <a:off x="0" y="7279084"/>
            <a:ext cx="8128000" cy="6436943"/>
          </a:xfrm>
          <a:prstGeom prst="rect">
            <a:avLst/>
          </a:prstGeom>
          <a:noFill/>
          <a:ln>
            <a:noFill/>
          </a:ln>
        </p:spPr>
      </p:pic>
      <p:pic>
        <p:nvPicPr>
          <p:cNvPr descr="Image" id="324" name="Google Shape;324;p41"/>
          <p:cNvPicPr preferRelativeResize="0"/>
          <p:nvPr>
            <p:ph idx="3" type="pic"/>
          </p:nvPr>
        </p:nvPicPr>
        <p:blipFill rotWithShape="1">
          <a:blip r:embed="rId3">
            <a:alphaModFix/>
          </a:blip>
          <a:srcRect b="0" l="0" r="0" t="0"/>
          <a:stretch/>
        </p:blipFill>
        <p:spPr>
          <a:xfrm>
            <a:off x="8128000" y="7279084"/>
            <a:ext cx="8128000" cy="6436943"/>
          </a:xfrm>
          <a:prstGeom prst="rect">
            <a:avLst/>
          </a:prstGeom>
          <a:noFill/>
          <a:ln>
            <a:noFill/>
          </a:ln>
        </p:spPr>
      </p:pic>
      <p:pic>
        <p:nvPicPr>
          <p:cNvPr descr="Image" id="325" name="Google Shape;325;p41"/>
          <p:cNvPicPr preferRelativeResize="0"/>
          <p:nvPr>
            <p:ph idx="4" type="pic"/>
          </p:nvPr>
        </p:nvPicPr>
        <p:blipFill rotWithShape="1">
          <a:blip r:embed="rId3">
            <a:alphaModFix/>
          </a:blip>
          <a:srcRect b="0" l="0" r="0" t="0"/>
          <a:stretch/>
        </p:blipFill>
        <p:spPr>
          <a:xfrm>
            <a:off x="16256000" y="7279084"/>
            <a:ext cx="8128000" cy="6436943"/>
          </a:xfrm>
          <a:prstGeom prst="rect">
            <a:avLst/>
          </a:prstGeom>
          <a:noFill/>
          <a:ln>
            <a:noFill/>
          </a:ln>
        </p:spPr>
      </p:pic>
      <p:sp>
        <p:nvSpPr>
          <p:cNvPr id="326" name="Google Shape;326;p41"/>
          <p:cNvSpPr txBox="1"/>
          <p:nvPr/>
        </p:nvSpPr>
        <p:spPr>
          <a:xfrm>
            <a:off x="795804" y="5283010"/>
            <a:ext cx="4300199" cy="175628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p:txBody>
      </p:sp>
      <p:sp>
        <p:nvSpPr>
          <p:cNvPr id="327" name="Google Shape;327;p41"/>
          <p:cNvSpPr txBox="1"/>
          <p:nvPr/>
        </p:nvSpPr>
        <p:spPr>
          <a:xfrm>
            <a:off x="7704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328" name="Google Shape;328;p41"/>
          <p:cNvSpPr txBox="1"/>
          <p:nvPr/>
        </p:nvSpPr>
        <p:spPr>
          <a:xfrm>
            <a:off x="8951211"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p:txBody>
      </p:sp>
      <p:sp>
        <p:nvSpPr>
          <p:cNvPr id="329" name="Google Shape;329;p41"/>
          <p:cNvSpPr txBox="1"/>
          <p:nvPr/>
        </p:nvSpPr>
        <p:spPr>
          <a:xfrm>
            <a:off x="89492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330" name="Google Shape;330;p41"/>
          <p:cNvSpPr txBox="1"/>
          <p:nvPr/>
        </p:nvSpPr>
        <p:spPr>
          <a:xfrm>
            <a:off x="17130013"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p:txBody>
      </p:sp>
      <p:sp>
        <p:nvSpPr>
          <p:cNvPr id="331" name="Google Shape;331;p41"/>
          <p:cNvSpPr txBox="1"/>
          <p:nvPr/>
        </p:nvSpPr>
        <p:spPr>
          <a:xfrm>
            <a:off x="17128005"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332" name="Google Shape;332;p41"/>
          <p:cNvSpPr/>
          <p:nvPr/>
        </p:nvSpPr>
        <p:spPr>
          <a:xfrm flipH="1">
            <a:off x="21082000" y="2946399"/>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FE8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3" name="Google Shape;333;p41"/>
          <p:cNvSpPr/>
          <p:nvPr/>
        </p:nvSpPr>
        <p:spPr>
          <a:xfrm rot="-3439330">
            <a:off x="-32837" y="-23570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4" name="Google Shape;334;p41"/>
          <p:cNvSpPr/>
          <p:nvPr/>
        </p:nvSpPr>
        <p:spPr>
          <a:xfrm>
            <a:off x="4266203" y="8724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5" name="Google Shape;335;p41"/>
          <p:cNvSpPr/>
          <p:nvPr/>
        </p:nvSpPr>
        <p:spPr>
          <a:xfrm>
            <a:off x="21360402" y="50500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pic>
        <p:nvPicPr>
          <p:cNvPr descr="Image" id="340" name="Google Shape;340;p42"/>
          <p:cNvPicPr preferRelativeResize="0"/>
          <p:nvPr>
            <p:ph idx="2" type="pic"/>
          </p:nvPr>
        </p:nvPicPr>
        <p:blipFill rotWithShape="1">
          <a:blip r:embed="rId3">
            <a:alphaModFix/>
          </a:blip>
          <a:srcRect b="0" l="0" r="0" t="0"/>
          <a:stretch/>
        </p:blipFill>
        <p:spPr>
          <a:xfrm>
            <a:off x="12185550" y="1283004"/>
            <a:ext cx="8369301" cy="5575301"/>
          </a:xfrm>
          <a:prstGeom prst="rect">
            <a:avLst/>
          </a:prstGeom>
          <a:noFill/>
          <a:ln>
            <a:noFill/>
          </a:ln>
        </p:spPr>
      </p:pic>
      <p:pic>
        <p:nvPicPr>
          <p:cNvPr descr="Image" id="341" name="Google Shape;341;p42"/>
          <p:cNvPicPr preferRelativeResize="0"/>
          <p:nvPr>
            <p:ph idx="3" type="pic"/>
          </p:nvPr>
        </p:nvPicPr>
        <p:blipFill rotWithShape="1">
          <a:blip r:embed="rId3">
            <a:alphaModFix/>
          </a:blip>
          <a:srcRect b="0" l="0" r="0" t="0"/>
          <a:stretch/>
        </p:blipFill>
        <p:spPr>
          <a:xfrm>
            <a:off x="3830535" y="6864711"/>
            <a:ext cx="8367914" cy="5574853"/>
          </a:xfrm>
          <a:prstGeom prst="rect">
            <a:avLst/>
          </a:prstGeom>
          <a:noFill/>
          <a:ln>
            <a:noFill/>
          </a:ln>
        </p:spPr>
      </p:pic>
      <p:sp>
        <p:nvSpPr>
          <p:cNvPr id="342" name="Google Shape;342;p42"/>
          <p:cNvSpPr txBox="1"/>
          <p:nvPr/>
        </p:nvSpPr>
        <p:spPr>
          <a:xfrm>
            <a:off x="5769985" y="3339949"/>
            <a:ext cx="4489211" cy="146141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343" name="Google Shape;343;p42"/>
          <p:cNvSpPr txBox="1"/>
          <p:nvPr/>
        </p:nvSpPr>
        <p:spPr>
          <a:xfrm>
            <a:off x="14220102" y="7918487"/>
            <a:ext cx="4300199" cy="36912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a:p>
            <a:pPr indent="0" lvl="3" marL="0" marR="0" rtl="0" algn="l">
              <a:lnSpc>
                <a:spcPct val="120000"/>
              </a:lnSpc>
              <a:spcBef>
                <a:spcPts val="0"/>
              </a:spcBef>
              <a:spcAft>
                <a:spcPts val="0"/>
              </a:spcAft>
              <a:buClr>
                <a:srgbClr val="FFFFFF"/>
              </a:buClr>
              <a:buSzPts val="2000"/>
              <a:buFont typeface="Roboto"/>
              <a:buNone/>
            </a:pPr>
            <a:r>
              <a:t/>
            </a:r>
            <a:endParaRPr b="0" i="0" sz="2000" u="none" cap="none" strike="noStrike">
              <a:solidFill>
                <a:srgbClr val="FFFFFF"/>
              </a:solidFill>
              <a:latin typeface="Roboto"/>
              <a:ea typeface="Roboto"/>
              <a:cs typeface="Roboto"/>
              <a:sym typeface="Roboto"/>
            </a:endParaRPr>
          </a:p>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p:txBody>
      </p:sp>
      <p:sp>
        <p:nvSpPr>
          <p:cNvPr id="344" name="Google Shape;344;p42"/>
          <p:cNvSpPr/>
          <p:nvPr/>
        </p:nvSpPr>
        <p:spPr>
          <a:xfrm>
            <a:off x="11557692" y="6226283"/>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5" name="Google Shape;345;p42"/>
          <p:cNvSpPr txBox="1"/>
          <p:nvPr/>
        </p:nvSpPr>
        <p:spPr>
          <a:xfrm>
            <a:off x="12051971" y="6566596"/>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1.</a:t>
            </a:r>
            <a:endParaRPr/>
          </a:p>
        </p:txBody>
      </p:sp>
      <p:sp>
        <p:nvSpPr>
          <p:cNvPr id="346" name="Google Shape;346;p42"/>
          <p:cNvSpPr/>
          <p:nvPr/>
        </p:nvSpPr>
        <p:spPr>
          <a:xfrm>
            <a:off x="-5181600" y="-65278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7" name="Google Shape;347;p42"/>
          <p:cNvSpPr/>
          <p:nvPr/>
        </p:nvSpPr>
        <p:spPr>
          <a:xfrm flipH="1" rot="10800000">
            <a:off x="17239256" y="9069078"/>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8" name="Google Shape;348;p42"/>
          <p:cNvSpPr/>
          <p:nvPr/>
        </p:nvSpPr>
        <p:spPr>
          <a:xfrm>
            <a:off x="16305803" y="11730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9" name="Google Shape;349;p42"/>
          <p:cNvSpPr/>
          <p:nvPr/>
        </p:nvSpPr>
        <p:spPr>
          <a:xfrm>
            <a:off x="1565217" y="2111662"/>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0" name="Google Shape;350;p42"/>
          <p:cNvSpPr/>
          <p:nvPr/>
        </p:nvSpPr>
        <p:spPr>
          <a:xfrm>
            <a:off x="5769985" y="2765539"/>
            <a:ext cx="2447608" cy="243941"/>
          </a:xfrm>
          <a:prstGeom prst="rect">
            <a:avLst/>
          </a:pr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3"/>
          <p:cNvSpPr/>
          <p:nvPr/>
        </p:nvSpPr>
        <p:spPr>
          <a:xfrm>
            <a:off x="7651828" y="10153047"/>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FE8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356" name="Google Shape;356;p43"/>
          <p:cNvPicPr preferRelativeResize="0"/>
          <p:nvPr>
            <p:ph idx="2" type="pic"/>
          </p:nvPr>
        </p:nvPicPr>
        <p:blipFill rotWithShape="1">
          <a:blip r:embed="rId3">
            <a:alphaModFix/>
          </a:blip>
          <a:srcRect b="0" l="0" r="0" t="0"/>
          <a:stretch/>
        </p:blipFill>
        <p:spPr>
          <a:xfrm>
            <a:off x="0" y="1905000"/>
            <a:ext cx="6096000" cy="8001218"/>
          </a:xfrm>
          <a:prstGeom prst="rect">
            <a:avLst/>
          </a:prstGeom>
          <a:noFill/>
          <a:ln>
            <a:noFill/>
          </a:ln>
        </p:spPr>
      </p:pic>
      <p:pic>
        <p:nvPicPr>
          <p:cNvPr descr="Image" id="357" name="Google Shape;357;p43"/>
          <p:cNvPicPr preferRelativeResize="0"/>
          <p:nvPr>
            <p:ph idx="3" type="pic"/>
          </p:nvPr>
        </p:nvPicPr>
        <p:blipFill rotWithShape="1">
          <a:blip r:embed="rId3">
            <a:alphaModFix/>
          </a:blip>
          <a:srcRect b="0" l="0" r="0" t="0"/>
          <a:stretch/>
        </p:blipFill>
        <p:spPr>
          <a:xfrm>
            <a:off x="6096000" y="1905000"/>
            <a:ext cx="6096000" cy="8001218"/>
          </a:xfrm>
          <a:prstGeom prst="rect">
            <a:avLst/>
          </a:prstGeom>
          <a:noFill/>
          <a:ln>
            <a:noFill/>
          </a:ln>
        </p:spPr>
      </p:pic>
      <p:pic>
        <p:nvPicPr>
          <p:cNvPr descr="Image" id="358" name="Google Shape;358;p43"/>
          <p:cNvPicPr preferRelativeResize="0"/>
          <p:nvPr>
            <p:ph idx="4" type="pic"/>
          </p:nvPr>
        </p:nvPicPr>
        <p:blipFill rotWithShape="1">
          <a:blip r:embed="rId3">
            <a:alphaModFix/>
          </a:blip>
          <a:srcRect b="0" l="0" r="0" t="0"/>
          <a:stretch/>
        </p:blipFill>
        <p:spPr>
          <a:xfrm>
            <a:off x="12192000" y="1905000"/>
            <a:ext cx="6096000" cy="8001218"/>
          </a:xfrm>
          <a:prstGeom prst="rect">
            <a:avLst/>
          </a:prstGeom>
          <a:noFill/>
          <a:ln>
            <a:noFill/>
          </a:ln>
        </p:spPr>
      </p:pic>
      <p:pic>
        <p:nvPicPr>
          <p:cNvPr descr="Image" id="359" name="Google Shape;359;p43"/>
          <p:cNvPicPr preferRelativeResize="0"/>
          <p:nvPr>
            <p:ph idx="5" type="pic"/>
          </p:nvPr>
        </p:nvPicPr>
        <p:blipFill rotWithShape="1">
          <a:blip r:embed="rId3">
            <a:alphaModFix/>
          </a:blip>
          <a:srcRect b="0" l="0" r="0" t="0"/>
          <a:stretch/>
        </p:blipFill>
        <p:spPr>
          <a:xfrm>
            <a:off x="18288000" y="1905000"/>
            <a:ext cx="6096000" cy="8001218"/>
          </a:xfrm>
          <a:prstGeom prst="rect">
            <a:avLst/>
          </a:prstGeom>
          <a:noFill/>
          <a:ln>
            <a:noFill/>
          </a:ln>
        </p:spPr>
      </p:pic>
      <p:sp>
        <p:nvSpPr>
          <p:cNvPr id="360" name="Google Shape;360;p43"/>
          <p:cNvSpPr txBox="1"/>
          <p:nvPr/>
        </p:nvSpPr>
        <p:spPr>
          <a:xfrm>
            <a:off x="1298804" y="11378775"/>
            <a:ext cx="4260392"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Services</a:t>
            </a:r>
            <a:endParaRPr/>
          </a:p>
        </p:txBody>
      </p:sp>
      <p:sp>
        <p:nvSpPr>
          <p:cNvPr id="361" name="Google Shape;361;p43"/>
          <p:cNvSpPr txBox="1"/>
          <p:nvPr/>
        </p:nvSpPr>
        <p:spPr>
          <a:xfrm>
            <a:off x="11550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2" name="Google Shape;362;p43"/>
          <p:cNvSpPr/>
          <p:nvPr/>
        </p:nvSpPr>
        <p:spPr>
          <a:xfrm rot="-2700000">
            <a:off x="2413000" y="1261098"/>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3" name="Google Shape;363;p43"/>
          <p:cNvSpPr txBox="1"/>
          <p:nvPr/>
        </p:nvSpPr>
        <p:spPr>
          <a:xfrm>
            <a:off x="72637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4" name="Google Shape;364;p43"/>
          <p:cNvSpPr txBox="1"/>
          <p:nvPr/>
        </p:nvSpPr>
        <p:spPr>
          <a:xfrm>
            <a:off x="133724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5" name="Google Shape;365;p43"/>
          <p:cNvSpPr txBox="1"/>
          <p:nvPr/>
        </p:nvSpPr>
        <p:spPr>
          <a:xfrm>
            <a:off x="194811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6" name="Google Shape;366;p43"/>
          <p:cNvSpPr txBox="1"/>
          <p:nvPr/>
        </p:nvSpPr>
        <p:spPr>
          <a:xfrm>
            <a:off x="14608519" y="11237885"/>
            <a:ext cx="8886982"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60"/>
              <a:buFont typeface="Roboto"/>
              <a:buNone/>
            </a:pPr>
            <a:r>
              <a:rPr b="0" i="0" lang="en-US" sz="166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67" name="Google Shape;367;p43"/>
          <p:cNvSpPr/>
          <p:nvPr/>
        </p:nvSpPr>
        <p:spPr>
          <a:xfrm>
            <a:off x="2771181" y="1677657"/>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5E105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8" name="Google Shape;368;p43"/>
          <p:cNvSpPr/>
          <p:nvPr/>
        </p:nvSpPr>
        <p:spPr>
          <a:xfrm rot="-2700000">
            <a:off x="8515350" y="1261098"/>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9" name="Google Shape;369;p43"/>
          <p:cNvSpPr/>
          <p:nvPr/>
        </p:nvSpPr>
        <p:spPr>
          <a:xfrm rot="-2700000">
            <a:off x="14611349" y="1261098"/>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0" name="Google Shape;370;p43"/>
          <p:cNvSpPr/>
          <p:nvPr/>
        </p:nvSpPr>
        <p:spPr>
          <a:xfrm rot="-2700000">
            <a:off x="20720049" y="1261098"/>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1" name="Google Shape;371;p43"/>
          <p:cNvSpPr/>
          <p:nvPr/>
        </p:nvSpPr>
        <p:spPr>
          <a:xfrm>
            <a:off x="14966950" y="1675883"/>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5E105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2" name="Google Shape;372;p43"/>
          <p:cNvSpPr/>
          <p:nvPr/>
        </p:nvSpPr>
        <p:spPr>
          <a:xfrm>
            <a:off x="21109363" y="1624702"/>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5E105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3" name="Google Shape;373;p43"/>
          <p:cNvSpPr/>
          <p:nvPr/>
        </p:nvSpPr>
        <p:spPr>
          <a:xfrm>
            <a:off x="8904662" y="1654420"/>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5E105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4" name="Google Shape;374;p43"/>
          <p:cNvSpPr/>
          <p:nvPr/>
        </p:nvSpPr>
        <p:spPr>
          <a:xfrm>
            <a:off x="10847747" y="757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5" name="Google Shape;375;p43"/>
          <p:cNvSpPr/>
          <p:nvPr/>
        </p:nvSpPr>
        <p:spPr>
          <a:xfrm>
            <a:off x="5847430" y="111100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pic>
        <p:nvPicPr>
          <p:cNvPr descr="Image" id="380" name="Google Shape;380;p44"/>
          <p:cNvPicPr preferRelativeResize="0"/>
          <p:nvPr>
            <p:ph idx="2" type="pic"/>
          </p:nvPr>
        </p:nvPicPr>
        <p:blipFill rotWithShape="1">
          <a:blip r:embed="rId3">
            <a:alphaModFix/>
          </a:blip>
          <a:srcRect b="0" l="0" r="0" t="0"/>
          <a:stretch/>
        </p:blipFill>
        <p:spPr>
          <a:xfrm>
            <a:off x="0" y="0"/>
            <a:ext cx="7823043" cy="13715808"/>
          </a:xfrm>
          <a:prstGeom prst="rect">
            <a:avLst/>
          </a:prstGeom>
          <a:noFill/>
          <a:ln>
            <a:noFill/>
          </a:ln>
        </p:spPr>
      </p:pic>
      <p:sp>
        <p:nvSpPr>
          <p:cNvPr id="381" name="Google Shape;381;p44"/>
          <p:cNvSpPr txBox="1"/>
          <p:nvPr/>
        </p:nvSpPr>
        <p:spPr>
          <a:xfrm>
            <a:off x="3172662" y="8177696"/>
            <a:ext cx="426039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Services</a:t>
            </a:r>
            <a:endParaRPr/>
          </a:p>
        </p:txBody>
      </p:sp>
      <p:sp>
        <p:nvSpPr>
          <p:cNvPr id="382" name="Google Shape;382;p44"/>
          <p:cNvSpPr/>
          <p:nvPr/>
        </p:nvSpPr>
        <p:spPr>
          <a:xfrm>
            <a:off x="11533311" y="4800359"/>
            <a:ext cx="7252641" cy="4115283"/>
          </a:xfrm>
          <a:prstGeom prst="rect">
            <a:avLst/>
          </a:pr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3" name="Google Shape;383;p44"/>
          <p:cNvSpPr txBox="1"/>
          <p:nvPr/>
        </p:nvSpPr>
        <p:spPr>
          <a:xfrm>
            <a:off x="13141505" y="54186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sit amet</a:t>
            </a:r>
            <a:endParaRPr/>
          </a:p>
        </p:txBody>
      </p:sp>
      <p:sp>
        <p:nvSpPr>
          <p:cNvPr id="384" name="Google Shape;384;p44"/>
          <p:cNvSpPr txBox="1"/>
          <p:nvPr/>
        </p:nvSpPr>
        <p:spPr>
          <a:xfrm>
            <a:off x="13141505" y="6952029"/>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60"/>
              <a:buFont typeface="Roboto"/>
              <a:buNone/>
            </a:pPr>
            <a:r>
              <a:rPr b="0" i="0" lang="en-US" sz="166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385" name="Google Shape;385;p44"/>
          <p:cNvSpPr/>
          <p:nvPr/>
        </p:nvSpPr>
        <p:spPr>
          <a:xfrm>
            <a:off x="10972800" y="6223000"/>
            <a:ext cx="1270000"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6" name="Google Shape;386;p44"/>
          <p:cNvSpPr/>
          <p:nvPr/>
        </p:nvSpPr>
        <p:spPr>
          <a:xfrm>
            <a:off x="11362112" y="66163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5E105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7" name="Google Shape;387;p44"/>
          <p:cNvSpPr/>
          <p:nvPr/>
        </p:nvSpPr>
        <p:spPr>
          <a:xfrm>
            <a:off x="6961311" y="347533"/>
            <a:ext cx="7252641" cy="4115282"/>
          </a:xfrm>
          <a:prstGeom prst="rect">
            <a:avLst/>
          </a:pr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8" name="Google Shape;388;p44"/>
          <p:cNvSpPr txBox="1"/>
          <p:nvPr/>
        </p:nvSpPr>
        <p:spPr>
          <a:xfrm>
            <a:off x="8569505" y="965788"/>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sit amet</a:t>
            </a:r>
            <a:endParaRPr/>
          </a:p>
        </p:txBody>
      </p:sp>
      <p:sp>
        <p:nvSpPr>
          <p:cNvPr id="389" name="Google Shape;389;p44"/>
          <p:cNvSpPr txBox="1"/>
          <p:nvPr/>
        </p:nvSpPr>
        <p:spPr>
          <a:xfrm>
            <a:off x="8569505" y="2499202"/>
            <a:ext cx="4662943"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60"/>
              <a:buFont typeface="Roboto"/>
              <a:buNone/>
            </a:pPr>
            <a:r>
              <a:rPr b="0" i="0" lang="en-US" sz="166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390" name="Google Shape;390;p44"/>
          <p:cNvSpPr/>
          <p:nvPr/>
        </p:nvSpPr>
        <p:spPr>
          <a:xfrm>
            <a:off x="6400800" y="1770173"/>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1" name="Google Shape;391;p44"/>
          <p:cNvSpPr/>
          <p:nvPr/>
        </p:nvSpPr>
        <p:spPr>
          <a:xfrm>
            <a:off x="6758981" y="2186732"/>
            <a:ext cx="553637"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5E105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2" name="Google Shape;392;p44"/>
          <p:cNvSpPr/>
          <p:nvPr/>
        </p:nvSpPr>
        <p:spPr>
          <a:xfrm>
            <a:off x="16638711" y="9253185"/>
            <a:ext cx="7252641" cy="4115282"/>
          </a:xfrm>
          <a:prstGeom prst="rect">
            <a:avLst/>
          </a:pr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3" name="Google Shape;393;p44"/>
          <p:cNvSpPr/>
          <p:nvPr/>
        </p:nvSpPr>
        <p:spPr>
          <a:xfrm>
            <a:off x="16078200" y="10675825"/>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4" name="Google Shape;394;p44"/>
          <p:cNvSpPr/>
          <p:nvPr/>
        </p:nvSpPr>
        <p:spPr>
          <a:xfrm>
            <a:off x="16433800" y="11090611"/>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5E105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5" name="Google Shape;395;p44"/>
          <p:cNvSpPr txBox="1"/>
          <p:nvPr/>
        </p:nvSpPr>
        <p:spPr>
          <a:xfrm>
            <a:off x="18246905" y="9871440"/>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sit amet</a:t>
            </a:r>
            <a:endParaRPr/>
          </a:p>
        </p:txBody>
      </p:sp>
      <p:sp>
        <p:nvSpPr>
          <p:cNvPr id="396" name="Google Shape;396;p44"/>
          <p:cNvSpPr txBox="1"/>
          <p:nvPr/>
        </p:nvSpPr>
        <p:spPr>
          <a:xfrm>
            <a:off x="18246905" y="11404855"/>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60"/>
              <a:buFont typeface="Roboto"/>
              <a:buNone/>
            </a:pPr>
            <a:r>
              <a:rPr b="0" i="0" lang="en-US" sz="166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397" name="Google Shape;397;p44"/>
          <p:cNvSpPr txBox="1"/>
          <p:nvPr/>
        </p:nvSpPr>
        <p:spPr>
          <a:xfrm>
            <a:off x="3172662" y="9416966"/>
            <a:ext cx="6151476" cy="291826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98" name="Google Shape;398;p44"/>
          <p:cNvSpPr/>
          <p:nvPr/>
        </p:nvSpPr>
        <p:spPr>
          <a:xfrm>
            <a:off x="20802600" y="126999"/>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9" name="Google Shape;399;p44"/>
          <p:cNvSpPr/>
          <p:nvPr/>
        </p:nvSpPr>
        <p:spPr>
          <a:xfrm>
            <a:off x="3172662" y="7856152"/>
            <a:ext cx="2447608" cy="243941"/>
          </a:xfrm>
          <a:prstGeom prst="rect">
            <a:avLst/>
          </a:pr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0" name="Google Shape;400;p44"/>
          <p:cNvSpPr/>
          <p:nvPr/>
        </p:nvSpPr>
        <p:spPr>
          <a:xfrm rot="-3439330">
            <a:off x="-3416521" y="-2738040"/>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1" name="Google Shape;401;p44"/>
          <p:cNvSpPr/>
          <p:nvPr/>
        </p:nvSpPr>
        <p:spPr>
          <a:xfrm>
            <a:off x="1624603" y="220998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2" name="Google Shape;402;p44"/>
          <p:cNvSpPr/>
          <p:nvPr/>
        </p:nvSpPr>
        <p:spPr>
          <a:xfrm>
            <a:off x="18452048" y="290863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pic>
        <p:nvPicPr>
          <p:cNvPr descr="Image" id="407" name="Google Shape;407;p45"/>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408" name="Google Shape;408;p45"/>
          <p:cNvSpPr txBox="1"/>
          <p:nvPr/>
        </p:nvSpPr>
        <p:spPr>
          <a:xfrm>
            <a:off x="17588480" y="3158014"/>
            <a:ext cx="4662943"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09" name="Google Shape;409;p45"/>
          <p:cNvSpPr txBox="1"/>
          <p:nvPr/>
        </p:nvSpPr>
        <p:spPr>
          <a:xfrm>
            <a:off x="17588480" y="46914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10" name="Google Shape;410;p45"/>
          <p:cNvSpPr/>
          <p:nvPr/>
        </p:nvSpPr>
        <p:spPr>
          <a:xfrm>
            <a:off x="15419775" y="39624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1" name="Google Shape;411;p45"/>
          <p:cNvSpPr txBox="1"/>
          <p:nvPr/>
        </p:nvSpPr>
        <p:spPr>
          <a:xfrm>
            <a:off x="17588480" y="76792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12" name="Google Shape;412;p45"/>
          <p:cNvSpPr txBox="1"/>
          <p:nvPr/>
        </p:nvSpPr>
        <p:spPr>
          <a:xfrm>
            <a:off x="17588480" y="92126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13" name="Google Shape;413;p45"/>
          <p:cNvSpPr/>
          <p:nvPr/>
        </p:nvSpPr>
        <p:spPr>
          <a:xfrm>
            <a:off x="15419775" y="84836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4" name="Google Shape;414;p45"/>
          <p:cNvSpPr txBox="1"/>
          <p:nvPr/>
        </p:nvSpPr>
        <p:spPr>
          <a:xfrm>
            <a:off x="2132579" y="3158014"/>
            <a:ext cx="4662942" cy="1345358"/>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FFFFFF"/>
              </a:buClr>
              <a:buSzPts val="3168"/>
              <a:buFont typeface="Poppins"/>
              <a:buNone/>
            </a:pPr>
            <a:r>
              <a:rPr b="1" i="0" lang="en-US" sz="3168" u="none" cap="none" strike="noStrike">
                <a:solidFill>
                  <a:srgbClr val="FFFFFF"/>
                </a:solidFill>
                <a:latin typeface="Poppins"/>
                <a:ea typeface="Poppins"/>
                <a:cs typeface="Poppins"/>
                <a:sym typeface="Poppins"/>
              </a:rPr>
              <a:t>Lorem ipsum dolor</a:t>
            </a:r>
            <a:endParaRPr/>
          </a:p>
          <a:p>
            <a:pPr indent="0" lvl="3" marL="0" marR="0" rtl="0" algn="r">
              <a:lnSpc>
                <a:spcPct val="120000"/>
              </a:lnSpc>
              <a:spcBef>
                <a:spcPts val="0"/>
              </a:spcBef>
              <a:spcAft>
                <a:spcPts val="0"/>
              </a:spcAft>
              <a:buClr>
                <a:srgbClr val="FFFFFF"/>
              </a:buClr>
              <a:buSzPts val="3168"/>
              <a:buFont typeface="Poppins"/>
              <a:buNone/>
            </a:pPr>
            <a:r>
              <a:rPr b="1" i="0" lang="en-US" sz="3168" u="none" cap="none" strike="noStrike">
                <a:solidFill>
                  <a:srgbClr val="FFFFFF"/>
                </a:solidFill>
                <a:latin typeface="Poppins"/>
                <a:ea typeface="Poppins"/>
                <a:cs typeface="Poppins"/>
                <a:sym typeface="Poppins"/>
              </a:rPr>
              <a:t>sit amet</a:t>
            </a:r>
            <a:endParaRPr/>
          </a:p>
        </p:txBody>
      </p:sp>
      <p:sp>
        <p:nvSpPr>
          <p:cNvPr id="415" name="Google Shape;415;p45"/>
          <p:cNvSpPr txBox="1"/>
          <p:nvPr/>
        </p:nvSpPr>
        <p:spPr>
          <a:xfrm>
            <a:off x="2132579" y="46914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16" name="Google Shape;416;p45"/>
          <p:cNvSpPr/>
          <p:nvPr/>
        </p:nvSpPr>
        <p:spPr>
          <a:xfrm>
            <a:off x="7647374" y="39624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7" name="Google Shape;417;p45"/>
          <p:cNvSpPr/>
          <p:nvPr/>
        </p:nvSpPr>
        <p:spPr>
          <a:xfrm>
            <a:off x="8005555" y="4378959"/>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5E105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8" name="Google Shape;418;p45"/>
          <p:cNvSpPr txBox="1"/>
          <p:nvPr/>
        </p:nvSpPr>
        <p:spPr>
          <a:xfrm>
            <a:off x="2132579" y="7679214"/>
            <a:ext cx="4662942" cy="1345357"/>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FFFFFF"/>
              </a:buClr>
              <a:buSzPts val="3168"/>
              <a:buFont typeface="Poppins"/>
              <a:buNone/>
            </a:pPr>
            <a:r>
              <a:rPr b="1" i="0" lang="en-US" sz="3168" u="none" cap="none" strike="noStrike">
                <a:solidFill>
                  <a:srgbClr val="FFFFFF"/>
                </a:solidFill>
                <a:latin typeface="Poppins"/>
                <a:ea typeface="Poppins"/>
                <a:cs typeface="Poppins"/>
                <a:sym typeface="Poppins"/>
              </a:rPr>
              <a:t>Lorem ipsum dolor</a:t>
            </a:r>
            <a:endParaRPr/>
          </a:p>
          <a:p>
            <a:pPr indent="0" lvl="3" marL="0" marR="0" rtl="0" algn="r">
              <a:lnSpc>
                <a:spcPct val="120000"/>
              </a:lnSpc>
              <a:spcBef>
                <a:spcPts val="0"/>
              </a:spcBef>
              <a:spcAft>
                <a:spcPts val="0"/>
              </a:spcAft>
              <a:buClr>
                <a:srgbClr val="FFFFFF"/>
              </a:buClr>
              <a:buSzPts val="3168"/>
              <a:buFont typeface="Poppins"/>
              <a:buNone/>
            </a:pPr>
            <a:r>
              <a:rPr b="1" i="0" lang="en-US" sz="3168" u="none" cap="none" strike="noStrike">
                <a:solidFill>
                  <a:srgbClr val="FFFFFF"/>
                </a:solidFill>
                <a:latin typeface="Poppins"/>
                <a:ea typeface="Poppins"/>
                <a:cs typeface="Poppins"/>
                <a:sym typeface="Poppins"/>
              </a:rPr>
              <a:t>sit amet</a:t>
            </a:r>
            <a:endParaRPr/>
          </a:p>
        </p:txBody>
      </p:sp>
      <p:sp>
        <p:nvSpPr>
          <p:cNvPr id="419" name="Google Shape;419;p45"/>
          <p:cNvSpPr txBox="1"/>
          <p:nvPr/>
        </p:nvSpPr>
        <p:spPr>
          <a:xfrm>
            <a:off x="2132579" y="92126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20" name="Google Shape;420;p45"/>
          <p:cNvSpPr/>
          <p:nvPr/>
        </p:nvSpPr>
        <p:spPr>
          <a:xfrm>
            <a:off x="7647374" y="84836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1" name="Google Shape;421;p45"/>
          <p:cNvSpPr/>
          <p:nvPr/>
        </p:nvSpPr>
        <p:spPr>
          <a:xfrm>
            <a:off x="15775373" y="4377185"/>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5E105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2" name="Google Shape;422;p45"/>
          <p:cNvSpPr/>
          <p:nvPr/>
        </p:nvSpPr>
        <p:spPr>
          <a:xfrm>
            <a:off x="15809088" y="8847204"/>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5E105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3" name="Google Shape;423;p45"/>
          <p:cNvSpPr/>
          <p:nvPr/>
        </p:nvSpPr>
        <p:spPr>
          <a:xfrm>
            <a:off x="8036686" y="88769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5E105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4" name="Google Shape;424;p45"/>
          <p:cNvSpPr/>
          <p:nvPr/>
        </p:nvSpPr>
        <p:spPr>
          <a:xfrm>
            <a:off x="-5181600" y="-65278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5" name="Google Shape;425;p45"/>
          <p:cNvSpPr/>
          <p:nvPr/>
        </p:nvSpPr>
        <p:spPr>
          <a:xfrm flipH="1" rot="10800000">
            <a:off x="18966456" y="10008878"/>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6" name="Google Shape;426;p45"/>
          <p:cNvSpPr/>
          <p:nvPr/>
        </p:nvSpPr>
        <p:spPr>
          <a:xfrm>
            <a:off x="18033003" y="12669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7" name="Google Shape;427;p45"/>
          <p:cNvSpPr/>
          <p:nvPr/>
        </p:nvSpPr>
        <p:spPr>
          <a:xfrm>
            <a:off x="1565217" y="2111662"/>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46"/>
          <p:cNvSpPr txBox="1"/>
          <p:nvPr/>
        </p:nvSpPr>
        <p:spPr>
          <a:xfrm>
            <a:off x="9490174" y="6764964"/>
            <a:ext cx="5403652"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Slide</a:t>
            </a:r>
            <a:endParaRPr/>
          </a:p>
        </p:txBody>
      </p:sp>
      <p:sp>
        <p:nvSpPr>
          <p:cNvPr id="433" name="Google Shape;433;p46"/>
          <p:cNvSpPr txBox="1"/>
          <p:nvPr/>
        </p:nvSpPr>
        <p:spPr>
          <a:xfrm>
            <a:off x="9321582" y="4415025"/>
            <a:ext cx="5740836" cy="2549465"/>
          </a:xfrm>
          <a:prstGeom prst="rect">
            <a:avLst/>
          </a:prstGeom>
          <a:noFill/>
          <a:ln>
            <a:noFill/>
          </a:ln>
        </p:spPr>
        <p:txBody>
          <a:bodyPr anchorCtr="0" anchor="t"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02.</a:t>
            </a:r>
            <a:endParaRPr/>
          </a:p>
        </p:txBody>
      </p:sp>
      <p:sp>
        <p:nvSpPr>
          <p:cNvPr id="434" name="Google Shape;434;p46"/>
          <p:cNvSpPr txBox="1"/>
          <p:nvPr/>
        </p:nvSpPr>
        <p:spPr>
          <a:xfrm>
            <a:off x="9257855" y="8186599"/>
            <a:ext cx="5868290" cy="11143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700"/>
              <a:buFont typeface="Roboto"/>
              <a:buNone/>
            </a:pPr>
            <a:r>
              <a:rPr b="0" i="0" lang="en-US" sz="17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435" name="Google Shape;435;p46"/>
          <p:cNvSpPr/>
          <p:nvPr/>
        </p:nvSpPr>
        <p:spPr>
          <a:xfrm>
            <a:off x="14814630" y="9659034"/>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6" name="Google Shape;436;p46"/>
          <p:cNvSpPr/>
          <p:nvPr/>
        </p:nvSpPr>
        <p:spPr>
          <a:xfrm>
            <a:off x="-1796972" y="-2851753"/>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FE8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7" name="Google Shape;437;p46"/>
          <p:cNvSpPr/>
          <p:nvPr/>
        </p:nvSpPr>
        <p:spPr>
          <a:xfrm>
            <a:off x="14146803" y="10383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8" name="Google Shape;438;p46"/>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AB87"/>
        </a:solidFill>
      </p:bgPr>
    </p:bg>
    <p:spTree>
      <p:nvGrpSpPr>
        <p:cNvPr id="153" name="Shape 153"/>
        <p:cNvGrpSpPr/>
        <p:nvPr/>
      </p:nvGrpSpPr>
      <p:grpSpPr>
        <a:xfrm>
          <a:off x="0" y="0"/>
          <a:ext cx="0" cy="0"/>
          <a:chOff x="0" y="0"/>
          <a:chExt cx="0" cy="0"/>
        </a:xfrm>
      </p:grpSpPr>
      <p:sp>
        <p:nvSpPr>
          <p:cNvPr id="154" name="Google Shape;154;p29"/>
          <p:cNvSpPr/>
          <p:nvPr/>
        </p:nvSpPr>
        <p:spPr>
          <a:xfrm>
            <a:off x="7569876" y="-1032974"/>
            <a:ext cx="17585137" cy="8948952"/>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155" name="Google Shape;155;p29"/>
          <p:cNvPicPr preferRelativeResize="0"/>
          <p:nvPr>
            <p:ph idx="2" type="pic"/>
          </p:nvPr>
        </p:nvPicPr>
        <p:blipFill rotWithShape="1">
          <a:blip r:embed="rId3">
            <a:alphaModFix/>
          </a:blip>
          <a:srcRect b="0" l="0" r="0" t="0"/>
          <a:stretch/>
        </p:blipFill>
        <p:spPr>
          <a:xfrm>
            <a:off x="9697640" y="0"/>
            <a:ext cx="12146303" cy="6882910"/>
          </a:xfrm>
          <a:prstGeom prst="rect">
            <a:avLst/>
          </a:prstGeom>
          <a:noFill/>
          <a:ln>
            <a:noFill/>
          </a:ln>
        </p:spPr>
      </p:pic>
      <p:pic>
        <p:nvPicPr>
          <p:cNvPr descr="Image" id="156" name="Google Shape;156;p29"/>
          <p:cNvPicPr preferRelativeResize="0"/>
          <p:nvPr>
            <p:ph idx="3" type="pic"/>
          </p:nvPr>
        </p:nvPicPr>
        <p:blipFill rotWithShape="1">
          <a:blip r:embed="rId3">
            <a:alphaModFix/>
          </a:blip>
          <a:srcRect b="0" l="0" r="0" t="0"/>
          <a:stretch/>
        </p:blipFill>
        <p:spPr>
          <a:xfrm>
            <a:off x="0" y="6883796"/>
            <a:ext cx="12146303" cy="6832309"/>
          </a:xfrm>
          <a:prstGeom prst="rect">
            <a:avLst/>
          </a:prstGeom>
          <a:noFill/>
          <a:ln>
            <a:noFill/>
          </a:ln>
        </p:spPr>
      </p:pic>
      <p:pic>
        <p:nvPicPr>
          <p:cNvPr descr="Image" id="157" name="Google Shape;157;p29"/>
          <p:cNvPicPr preferRelativeResize="0"/>
          <p:nvPr>
            <p:ph idx="4" type="pic"/>
          </p:nvPr>
        </p:nvPicPr>
        <p:blipFill rotWithShape="1">
          <a:blip r:embed="rId3">
            <a:alphaModFix/>
          </a:blip>
          <a:srcRect b="0" l="0" r="0" t="0"/>
          <a:stretch/>
        </p:blipFill>
        <p:spPr>
          <a:xfrm>
            <a:off x="20317717" y="6832996"/>
            <a:ext cx="4066227" cy="6882911"/>
          </a:xfrm>
          <a:prstGeom prst="rect">
            <a:avLst/>
          </a:prstGeom>
          <a:noFill/>
          <a:ln>
            <a:noFill/>
          </a:ln>
        </p:spPr>
      </p:pic>
      <p:sp>
        <p:nvSpPr>
          <p:cNvPr id="158" name="Google Shape;158;p29"/>
          <p:cNvSpPr txBox="1"/>
          <p:nvPr>
            <p:ph idx="4294967295" type="body"/>
          </p:nvPr>
        </p:nvSpPr>
        <p:spPr>
          <a:xfrm>
            <a:off x="1496907" y="2624699"/>
            <a:ext cx="6151476" cy="2938677"/>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FFFFFF"/>
              </a:buClr>
              <a:buSzPts val="2000"/>
              <a:buFont typeface="Roboto"/>
              <a:buNone/>
            </a:pPr>
            <a:r>
              <a:rPr lang="en-US">
                <a:solidFill>
                  <a:srgbClr val="FFFFFF"/>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59" name="Google Shape;159;p29"/>
          <p:cNvSpPr txBox="1"/>
          <p:nvPr/>
        </p:nvSpPr>
        <p:spPr>
          <a:xfrm>
            <a:off x="15138641" y="9227470"/>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will be here </a:t>
            </a:r>
            <a:endParaRPr/>
          </a:p>
        </p:txBody>
      </p:sp>
      <p:sp>
        <p:nvSpPr>
          <p:cNvPr id="160" name="Google Shape;160;p29"/>
          <p:cNvSpPr txBox="1"/>
          <p:nvPr/>
        </p:nvSpPr>
        <p:spPr>
          <a:xfrm>
            <a:off x="1496907" y="1405498"/>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61" name="Google Shape;161;p29"/>
          <p:cNvSpPr/>
          <p:nvPr/>
        </p:nvSpPr>
        <p:spPr>
          <a:xfrm>
            <a:off x="-7137400" y="4317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2" name="Google Shape;162;p29"/>
          <p:cNvSpPr/>
          <p:nvPr/>
        </p:nvSpPr>
        <p:spPr>
          <a:xfrm>
            <a:off x="15138641" y="8707546"/>
            <a:ext cx="2447609" cy="243941"/>
          </a:xfrm>
          <a:prstGeom prst="rect">
            <a:avLst/>
          </a:prstGeom>
          <a:solidFill>
            <a:srgbClr val="260B42"/>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3" name="Google Shape;163;p29"/>
          <p:cNvSpPr/>
          <p:nvPr/>
        </p:nvSpPr>
        <p:spPr>
          <a:xfrm>
            <a:off x="20090402" y="3298986"/>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4" name="Google Shape;164;p29"/>
          <p:cNvSpPr/>
          <p:nvPr/>
        </p:nvSpPr>
        <p:spPr>
          <a:xfrm>
            <a:off x="2759662" y="7818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pic>
        <p:nvPicPr>
          <p:cNvPr descr="Image" id="443" name="Google Shape;443;p47"/>
          <p:cNvPicPr preferRelativeResize="0"/>
          <p:nvPr>
            <p:ph idx="2" type="pic"/>
          </p:nvPr>
        </p:nvPicPr>
        <p:blipFill rotWithShape="1">
          <a:blip r:embed="rId3">
            <a:alphaModFix/>
          </a:blip>
          <a:srcRect b="0" l="0" r="0" t="0"/>
          <a:stretch/>
        </p:blipFill>
        <p:spPr>
          <a:xfrm>
            <a:off x="8130670" y="4369990"/>
            <a:ext cx="8128001" cy="6399716"/>
          </a:xfrm>
          <a:prstGeom prst="rect">
            <a:avLst/>
          </a:prstGeom>
          <a:noFill/>
          <a:ln>
            <a:noFill/>
          </a:ln>
        </p:spPr>
      </p:pic>
      <p:sp>
        <p:nvSpPr>
          <p:cNvPr id="444" name="Google Shape;444;p47"/>
          <p:cNvSpPr txBox="1"/>
          <p:nvPr/>
        </p:nvSpPr>
        <p:spPr>
          <a:xfrm>
            <a:off x="18449994" y="5725938"/>
            <a:ext cx="4662942" cy="36875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979"/>
              <a:buFont typeface="Roboto"/>
              <a:buNone/>
            </a:pPr>
            <a:r>
              <a:rPr b="0" i="0" lang="en-US" sz="1979"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a:p>
            <a:pPr indent="0" lvl="3" marL="0" marR="0" rtl="0" algn="l">
              <a:lnSpc>
                <a:spcPct val="120000"/>
              </a:lnSpc>
              <a:spcBef>
                <a:spcPts val="0"/>
              </a:spcBef>
              <a:spcAft>
                <a:spcPts val="0"/>
              </a:spcAft>
              <a:buClr>
                <a:srgbClr val="FFFFFF"/>
              </a:buClr>
              <a:buSzPts val="1979"/>
              <a:buFont typeface="Roboto"/>
              <a:buNone/>
            </a:pPr>
            <a:r>
              <a:t/>
            </a:r>
            <a:endParaRPr b="0" i="0" sz="1979" u="none" cap="none" strike="noStrike">
              <a:solidFill>
                <a:srgbClr val="FFFFFF"/>
              </a:solidFill>
              <a:latin typeface="Roboto"/>
              <a:ea typeface="Roboto"/>
              <a:cs typeface="Roboto"/>
              <a:sym typeface="Roboto"/>
            </a:endParaRPr>
          </a:p>
          <a:p>
            <a:pPr indent="0" lvl="3" marL="0" marR="0" rtl="0" algn="l">
              <a:lnSpc>
                <a:spcPct val="120000"/>
              </a:lnSpc>
              <a:spcBef>
                <a:spcPts val="0"/>
              </a:spcBef>
              <a:spcAft>
                <a:spcPts val="0"/>
              </a:spcAft>
              <a:buClr>
                <a:srgbClr val="FFFFFF"/>
              </a:buClr>
              <a:buSzPts val="1979"/>
              <a:buFont typeface="Roboto"/>
              <a:buNone/>
            </a:pPr>
            <a:r>
              <a:rPr b="0" i="0" lang="en-US" sz="1979"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45" name="Google Shape;445;p47"/>
          <p:cNvSpPr txBox="1"/>
          <p:nvPr/>
        </p:nvSpPr>
        <p:spPr>
          <a:xfrm>
            <a:off x="5061903" y="6847557"/>
            <a:ext cx="4151172" cy="14442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sit amet</a:t>
            </a:r>
            <a:endParaRPr/>
          </a:p>
        </p:txBody>
      </p:sp>
      <p:sp>
        <p:nvSpPr>
          <p:cNvPr id="446" name="Google Shape;446;p47"/>
          <p:cNvSpPr txBox="1"/>
          <p:nvPr/>
        </p:nvSpPr>
        <p:spPr>
          <a:xfrm>
            <a:off x="1446076" y="16622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Designer</a:t>
            </a:r>
            <a:endParaRPr/>
          </a:p>
        </p:txBody>
      </p:sp>
      <p:sp>
        <p:nvSpPr>
          <p:cNvPr id="447" name="Google Shape;447;p47"/>
          <p:cNvSpPr/>
          <p:nvPr/>
        </p:nvSpPr>
        <p:spPr>
          <a:xfrm>
            <a:off x="15622975" y="8718512"/>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8" name="Google Shape;448;p47"/>
          <p:cNvSpPr/>
          <p:nvPr/>
        </p:nvSpPr>
        <p:spPr>
          <a:xfrm>
            <a:off x="15622975" y="6929773"/>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9" name="Google Shape;449;p47"/>
          <p:cNvSpPr/>
          <p:nvPr/>
        </p:nvSpPr>
        <p:spPr>
          <a:xfrm>
            <a:off x="15622975" y="5151277"/>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0" name="Google Shape;450;p47"/>
          <p:cNvSpPr/>
          <p:nvPr/>
        </p:nvSpPr>
        <p:spPr>
          <a:xfrm>
            <a:off x="16124814" y="55332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5E10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1" name="Google Shape;451;p47"/>
          <p:cNvSpPr/>
          <p:nvPr/>
        </p:nvSpPr>
        <p:spPr>
          <a:xfrm>
            <a:off x="16060981" y="9165276"/>
            <a:ext cx="393987"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5E10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2" name="Google Shape;452;p47"/>
          <p:cNvSpPr/>
          <p:nvPr/>
        </p:nvSpPr>
        <p:spPr>
          <a:xfrm>
            <a:off x="16026241" y="7376538"/>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5E10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3" name="Google Shape;453;p47"/>
          <p:cNvSpPr txBox="1"/>
          <p:nvPr/>
        </p:nvSpPr>
        <p:spPr>
          <a:xfrm>
            <a:off x="14076341" y="1100742"/>
            <a:ext cx="8886983" cy="218664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54" name="Google Shape;454;p47"/>
          <p:cNvSpPr/>
          <p:nvPr/>
        </p:nvSpPr>
        <p:spPr>
          <a:xfrm rot="5728590">
            <a:off x="7501062" y="-3569411"/>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5" name="Google Shape;455;p47"/>
          <p:cNvSpPr/>
          <p:nvPr/>
        </p:nvSpPr>
        <p:spPr>
          <a:xfrm flipH="1" rot="9567502">
            <a:off x="18593513" y="10747915"/>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6" name="Google Shape;456;p47"/>
          <p:cNvSpPr/>
          <p:nvPr/>
        </p:nvSpPr>
        <p:spPr>
          <a:xfrm>
            <a:off x="8711203" y="241951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7" name="Google Shape;457;p47"/>
          <p:cNvSpPr/>
          <p:nvPr/>
        </p:nvSpPr>
        <p:spPr>
          <a:xfrm>
            <a:off x="17317063" y="106237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8" name="Google Shape;458;p47"/>
          <p:cNvSpPr/>
          <p:nvPr/>
        </p:nvSpPr>
        <p:spPr>
          <a:xfrm>
            <a:off x="1446076" y="1233849"/>
            <a:ext cx="2447609" cy="243941"/>
          </a:xfrm>
          <a:prstGeom prst="rect">
            <a:avLst/>
          </a:pr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pic>
        <p:nvPicPr>
          <p:cNvPr descr="Image" id="463" name="Google Shape;463;p48"/>
          <p:cNvPicPr preferRelativeResize="0"/>
          <p:nvPr>
            <p:ph idx="2" type="pic"/>
          </p:nvPr>
        </p:nvPicPr>
        <p:blipFill rotWithShape="1">
          <a:blip r:embed="rId3">
            <a:alphaModFix/>
          </a:blip>
          <a:srcRect b="0" l="0" r="0" t="0"/>
          <a:stretch/>
        </p:blipFill>
        <p:spPr>
          <a:xfrm>
            <a:off x="-1" y="0"/>
            <a:ext cx="18262107" cy="9562313"/>
          </a:xfrm>
          <a:prstGeom prst="rect">
            <a:avLst/>
          </a:prstGeom>
          <a:noFill/>
          <a:ln>
            <a:noFill/>
          </a:ln>
        </p:spPr>
      </p:pic>
      <p:sp>
        <p:nvSpPr>
          <p:cNvPr id="464" name="Google Shape;464;p48"/>
          <p:cNvSpPr txBox="1"/>
          <p:nvPr/>
        </p:nvSpPr>
        <p:spPr>
          <a:xfrm>
            <a:off x="16722794" y="2784648"/>
            <a:ext cx="5871010" cy="449882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a:p>
            <a:pPr indent="0" lvl="3" marL="0" marR="0" rtl="0" algn="l">
              <a:lnSpc>
                <a:spcPct val="120000"/>
              </a:lnSpc>
              <a:spcBef>
                <a:spcPts val="0"/>
              </a:spcBef>
              <a:spcAft>
                <a:spcPts val="0"/>
              </a:spcAft>
              <a:buClr>
                <a:srgbClr val="FFFFFF"/>
              </a:buClr>
              <a:buSzPts val="2000"/>
              <a:buFont typeface="Roboto"/>
              <a:buNone/>
            </a:pPr>
            <a:r>
              <a:t/>
            </a:r>
            <a:endParaRPr b="0" i="0" sz="2000" u="none" cap="none" strike="noStrike">
              <a:solidFill>
                <a:srgbClr val="FFFFFF"/>
              </a:solidFill>
              <a:latin typeface="Roboto"/>
              <a:ea typeface="Roboto"/>
              <a:cs typeface="Roboto"/>
              <a:sym typeface="Roboto"/>
            </a:endParaRPr>
          </a:p>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Lorem ipsum dolor sit amet, consectetur adipiscing elit, sed do eiusmod tempor incididunt ut labore et dolore magna aliqua.</a:t>
            </a:r>
            <a:endParaRPr/>
          </a:p>
        </p:txBody>
      </p:sp>
      <p:sp>
        <p:nvSpPr>
          <p:cNvPr id="465" name="Google Shape;465;p48"/>
          <p:cNvSpPr txBox="1"/>
          <p:nvPr/>
        </p:nvSpPr>
        <p:spPr>
          <a:xfrm>
            <a:off x="16724017" y="1830187"/>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66" name="Google Shape;466;p48"/>
          <p:cNvSpPr txBox="1"/>
          <p:nvPr/>
        </p:nvSpPr>
        <p:spPr>
          <a:xfrm>
            <a:off x="17422677" y="112380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Designer</a:t>
            </a:r>
            <a:endParaRPr/>
          </a:p>
        </p:txBody>
      </p:sp>
      <p:sp>
        <p:nvSpPr>
          <p:cNvPr id="467" name="Google Shape;467;p48"/>
          <p:cNvSpPr/>
          <p:nvPr/>
        </p:nvSpPr>
        <p:spPr>
          <a:xfrm>
            <a:off x="14530775" y="8859677"/>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8" name="Google Shape;468;p48"/>
          <p:cNvSpPr/>
          <p:nvPr/>
        </p:nvSpPr>
        <p:spPr>
          <a:xfrm>
            <a:off x="12727375" y="8859677"/>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9" name="Google Shape;469;p48"/>
          <p:cNvSpPr/>
          <p:nvPr/>
        </p:nvSpPr>
        <p:spPr>
          <a:xfrm>
            <a:off x="10923975" y="8859677"/>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0" name="Google Shape;470;p48"/>
          <p:cNvSpPr/>
          <p:nvPr/>
        </p:nvSpPr>
        <p:spPr>
          <a:xfrm>
            <a:off x="11425814" y="92416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5E10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1" name="Google Shape;471;p48"/>
          <p:cNvSpPr/>
          <p:nvPr/>
        </p:nvSpPr>
        <p:spPr>
          <a:xfrm>
            <a:off x="14968781" y="9306442"/>
            <a:ext cx="393987" cy="376470"/>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5E10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2" name="Google Shape;472;p48"/>
          <p:cNvSpPr/>
          <p:nvPr/>
        </p:nvSpPr>
        <p:spPr>
          <a:xfrm>
            <a:off x="13130641" y="9306442"/>
            <a:ext cx="463470" cy="376470"/>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5E10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3" name="Google Shape;473;p48"/>
          <p:cNvSpPr txBox="1"/>
          <p:nvPr/>
        </p:nvSpPr>
        <p:spPr>
          <a:xfrm>
            <a:off x="1528740" y="10701848"/>
            <a:ext cx="8886983" cy="21360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74" name="Google Shape;474;p48"/>
          <p:cNvSpPr/>
          <p:nvPr/>
        </p:nvSpPr>
        <p:spPr>
          <a:xfrm flipH="1">
            <a:off x="20408901" y="3902248"/>
            <a:ext cx="8757481" cy="8196205"/>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5" name="Google Shape;475;p48"/>
          <p:cNvSpPr/>
          <p:nvPr/>
        </p:nvSpPr>
        <p:spPr>
          <a:xfrm>
            <a:off x="17422677" y="10784248"/>
            <a:ext cx="2447608" cy="243941"/>
          </a:xfrm>
          <a:prstGeom prst="rect">
            <a:avLst/>
          </a:pr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6" name="Google Shape;476;p48"/>
          <p:cNvSpPr/>
          <p:nvPr/>
        </p:nvSpPr>
        <p:spPr>
          <a:xfrm>
            <a:off x="18888017" y="819739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7" name="Google Shape;477;p48"/>
          <p:cNvSpPr/>
          <p:nvPr/>
        </p:nvSpPr>
        <p:spPr>
          <a:xfrm rot="10800000">
            <a:off x="-7496264" y="-1685840"/>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8" name="Google Shape;478;p48"/>
          <p:cNvSpPr/>
          <p:nvPr/>
        </p:nvSpPr>
        <p:spPr>
          <a:xfrm>
            <a:off x="380003" y="4059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pic>
        <p:nvPicPr>
          <p:cNvPr descr="Image" id="483" name="Google Shape;483;p49"/>
          <p:cNvPicPr preferRelativeResize="0"/>
          <p:nvPr>
            <p:ph idx="2" type="pic"/>
          </p:nvPr>
        </p:nvPicPr>
        <p:blipFill rotWithShape="1">
          <a:blip r:embed="rId3">
            <a:alphaModFix/>
          </a:blip>
          <a:srcRect b="0" l="0" r="0" t="0"/>
          <a:stretch/>
        </p:blipFill>
        <p:spPr>
          <a:xfrm>
            <a:off x="812799" y="558800"/>
            <a:ext cx="4885732" cy="4067976"/>
          </a:xfrm>
          <a:prstGeom prst="rect">
            <a:avLst/>
          </a:prstGeom>
          <a:noFill/>
          <a:ln>
            <a:noFill/>
          </a:ln>
        </p:spPr>
      </p:pic>
      <p:pic>
        <p:nvPicPr>
          <p:cNvPr descr="Image" id="484" name="Google Shape;484;p49"/>
          <p:cNvPicPr preferRelativeResize="0"/>
          <p:nvPr>
            <p:ph idx="3" type="pic"/>
          </p:nvPr>
        </p:nvPicPr>
        <p:blipFill rotWithShape="1">
          <a:blip r:embed="rId3">
            <a:alphaModFix/>
          </a:blip>
          <a:srcRect b="0" l="0" r="0" t="0"/>
          <a:stretch/>
        </p:blipFill>
        <p:spPr>
          <a:xfrm>
            <a:off x="4978400" y="5219203"/>
            <a:ext cx="4885731" cy="8077108"/>
          </a:xfrm>
          <a:prstGeom prst="rect">
            <a:avLst/>
          </a:prstGeom>
          <a:noFill/>
          <a:ln>
            <a:noFill/>
          </a:ln>
        </p:spPr>
      </p:pic>
      <p:pic>
        <p:nvPicPr>
          <p:cNvPr descr="Image" id="485" name="Google Shape;485;p49"/>
          <p:cNvPicPr preferRelativeResize="0"/>
          <p:nvPr>
            <p:ph idx="4" type="pic"/>
          </p:nvPr>
        </p:nvPicPr>
        <p:blipFill rotWithShape="1">
          <a:blip r:embed="rId3">
            <a:alphaModFix/>
          </a:blip>
          <a:srcRect b="0" l="0" r="0" t="0"/>
          <a:stretch/>
        </p:blipFill>
        <p:spPr>
          <a:xfrm>
            <a:off x="11049000" y="335359"/>
            <a:ext cx="8195768" cy="5225958"/>
          </a:xfrm>
          <a:prstGeom prst="rect">
            <a:avLst/>
          </a:prstGeom>
          <a:noFill/>
          <a:ln>
            <a:noFill/>
          </a:ln>
        </p:spPr>
      </p:pic>
      <p:pic>
        <p:nvPicPr>
          <p:cNvPr descr="Image" id="486" name="Google Shape;486;p49"/>
          <p:cNvPicPr preferRelativeResize="0"/>
          <p:nvPr>
            <p:ph idx="5" type="pic"/>
          </p:nvPr>
        </p:nvPicPr>
        <p:blipFill rotWithShape="1">
          <a:blip r:embed="rId3">
            <a:alphaModFix/>
          </a:blip>
          <a:srcRect b="0" l="0" r="0" t="0"/>
          <a:stretch/>
        </p:blipFill>
        <p:spPr>
          <a:xfrm>
            <a:off x="18946920" y="9425785"/>
            <a:ext cx="5436981" cy="4290123"/>
          </a:xfrm>
          <a:prstGeom prst="rect">
            <a:avLst/>
          </a:prstGeom>
          <a:noFill/>
          <a:ln>
            <a:noFill/>
          </a:ln>
        </p:spPr>
      </p:pic>
      <p:sp>
        <p:nvSpPr>
          <p:cNvPr id="487" name="Google Shape;487;p49"/>
          <p:cNvSpPr txBox="1"/>
          <p:nvPr/>
        </p:nvSpPr>
        <p:spPr>
          <a:xfrm>
            <a:off x="953099" y="9289715"/>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88" name="Google Shape;488;p49"/>
          <p:cNvSpPr txBox="1"/>
          <p:nvPr/>
        </p:nvSpPr>
        <p:spPr>
          <a:xfrm>
            <a:off x="954324" y="8335254"/>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89" name="Google Shape;489;p49"/>
          <p:cNvSpPr txBox="1"/>
          <p:nvPr/>
        </p:nvSpPr>
        <p:spPr>
          <a:xfrm>
            <a:off x="17691698" y="2624696"/>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90" name="Google Shape;490;p49"/>
          <p:cNvSpPr txBox="1"/>
          <p:nvPr/>
        </p:nvSpPr>
        <p:spPr>
          <a:xfrm>
            <a:off x="17692923" y="1670235"/>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91" name="Google Shape;491;p49"/>
          <p:cNvSpPr txBox="1"/>
          <p:nvPr/>
        </p:nvSpPr>
        <p:spPr>
          <a:xfrm>
            <a:off x="19114098" y="7551006"/>
            <a:ext cx="3918187" cy="1703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92" name="Google Shape;492;p49"/>
          <p:cNvSpPr txBox="1"/>
          <p:nvPr/>
        </p:nvSpPr>
        <p:spPr>
          <a:xfrm>
            <a:off x="19114098" y="6121486"/>
            <a:ext cx="4469962" cy="148823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93" name="Google Shape;493;p49"/>
          <p:cNvSpPr txBox="1"/>
          <p:nvPr/>
        </p:nvSpPr>
        <p:spPr>
          <a:xfrm>
            <a:off x="6138883" y="2774534"/>
            <a:ext cx="3918187" cy="1703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94" name="Google Shape;494;p49"/>
          <p:cNvSpPr txBox="1"/>
          <p:nvPr/>
        </p:nvSpPr>
        <p:spPr>
          <a:xfrm>
            <a:off x="6138883" y="1089724"/>
            <a:ext cx="4469962" cy="14882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95" name="Google Shape;495;p49"/>
          <p:cNvSpPr txBox="1"/>
          <p:nvPr/>
        </p:nvSpPr>
        <p:spPr>
          <a:xfrm>
            <a:off x="11841991" y="7917645"/>
            <a:ext cx="4641889"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Team Member</a:t>
            </a:r>
            <a:endParaRPr/>
          </a:p>
        </p:txBody>
      </p:sp>
      <p:sp>
        <p:nvSpPr>
          <p:cNvPr id="496" name="Google Shape;496;p49"/>
          <p:cNvSpPr txBox="1"/>
          <p:nvPr/>
        </p:nvSpPr>
        <p:spPr>
          <a:xfrm>
            <a:off x="11841991" y="10241858"/>
            <a:ext cx="4778731"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60"/>
              <a:buFont typeface="Roboto"/>
              <a:buNone/>
            </a:pPr>
            <a:r>
              <a:rPr b="0" i="0" lang="en-US" sz="166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97" name="Google Shape;497;p49"/>
          <p:cNvSpPr/>
          <p:nvPr/>
        </p:nvSpPr>
        <p:spPr>
          <a:xfrm>
            <a:off x="1692217" y="121700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8" name="Google Shape;498;p49"/>
          <p:cNvSpPr/>
          <p:nvPr/>
        </p:nvSpPr>
        <p:spPr>
          <a:xfrm>
            <a:off x="18617203" y="468672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9" name="Google Shape;499;p49"/>
          <p:cNvSpPr/>
          <p:nvPr/>
        </p:nvSpPr>
        <p:spPr>
          <a:xfrm>
            <a:off x="11816591" y="7406048"/>
            <a:ext cx="2447609" cy="243941"/>
          </a:xfrm>
          <a:prstGeom prst="rect">
            <a:avLst/>
          </a:pr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pic>
        <p:nvPicPr>
          <p:cNvPr descr="Image" id="504" name="Google Shape;504;p50"/>
          <p:cNvPicPr preferRelativeResize="0"/>
          <p:nvPr>
            <p:ph idx="2" type="pic"/>
          </p:nvPr>
        </p:nvPicPr>
        <p:blipFill rotWithShape="1">
          <a:blip r:embed="rId3">
            <a:alphaModFix/>
          </a:blip>
          <a:srcRect b="0" l="0" r="0" t="0"/>
          <a:stretch/>
        </p:blipFill>
        <p:spPr>
          <a:xfrm>
            <a:off x="8211973" y="-1"/>
            <a:ext cx="8198348" cy="6858001"/>
          </a:xfrm>
          <a:prstGeom prst="rect">
            <a:avLst/>
          </a:prstGeom>
          <a:noFill/>
          <a:ln>
            <a:noFill/>
          </a:ln>
        </p:spPr>
      </p:pic>
      <p:pic>
        <p:nvPicPr>
          <p:cNvPr descr="Image" id="505" name="Google Shape;505;p50"/>
          <p:cNvPicPr preferRelativeResize="0"/>
          <p:nvPr>
            <p:ph idx="3" type="pic"/>
          </p:nvPr>
        </p:nvPicPr>
        <p:blipFill rotWithShape="1">
          <a:blip r:embed="rId3">
            <a:alphaModFix/>
          </a:blip>
          <a:srcRect b="0" l="0" r="0" t="0"/>
          <a:stretch/>
        </p:blipFill>
        <p:spPr>
          <a:xfrm>
            <a:off x="8211973" y="6858000"/>
            <a:ext cx="8198348" cy="6858000"/>
          </a:xfrm>
          <a:prstGeom prst="rect">
            <a:avLst/>
          </a:prstGeom>
          <a:noFill/>
          <a:ln>
            <a:noFill/>
          </a:ln>
        </p:spPr>
      </p:pic>
      <p:sp>
        <p:nvSpPr>
          <p:cNvPr id="506" name="Google Shape;506;p50"/>
          <p:cNvSpPr txBox="1"/>
          <p:nvPr/>
        </p:nvSpPr>
        <p:spPr>
          <a:xfrm>
            <a:off x="17829077" y="8569652"/>
            <a:ext cx="5871010"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Team Member</a:t>
            </a:r>
            <a:endParaRPr/>
          </a:p>
        </p:txBody>
      </p:sp>
      <p:sp>
        <p:nvSpPr>
          <p:cNvPr id="507" name="Google Shape;507;p50"/>
          <p:cNvSpPr txBox="1"/>
          <p:nvPr/>
        </p:nvSpPr>
        <p:spPr>
          <a:xfrm>
            <a:off x="2077016" y="3594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2000"/>
              <a:buFont typeface="Roboto"/>
              <a:buNone/>
            </a:pPr>
            <a:r>
              <a:rPr b="0" i="0" lang="en-US" sz="2000" u="none" cap="none" strike="noStrike">
                <a:solidFill>
                  <a:srgbClr val="6A6969"/>
                </a:solidFill>
                <a:latin typeface="Roboto"/>
                <a:ea typeface="Roboto"/>
                <a:cs typeface="Roboto"/>
                <a:sym typeface="Roboto"/>
              </a:rPr>
              <a:t>Lorem ipsum dolor sit amet, consectetur adipiscing elit, sed do eiusmod tempor incididunt ut labore et dolore magna aliqua.</a:t>
            </a:r>
            <a:endParaRPr/>
          </a:p>
        </p:txBody>
      </p:sp>
      <p:sp>
        <p:nvSpPr>
          <p:cNvPr id="508" name="Google Shape;508;p50"/>
          <p:cNvSpPr txBox="1"/>
          <p:nvPr/>
        </p:nvSpPr>
        <p:spPr>
          <a:xfrm>
            <a:off x="2077016" y="2030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168"/>
              <a:buFont typeface="Montserrat Black"/>
              <a:buNone/>
            </a:pPr>
            <a:r>
              <a:rPr b="0" i="0" lang="en-US" sz="3168" u="none" cap="none" strike="noStrike">
                <a:solidFill>
                  <a:srgbClr val="000000"/>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00000"/>
              </a:buClr>
              <a:buSzPts val="3168"/>
              <a:buFont typeface="Montserrat Black"/>
              <a:buNone/>
            </a:pPr>
            <a:r>
              <a:rPr b="0" i="0" lang="en-US" sz="3168" u="none" cap="none" strike="noStrike">
                <a:solidFill>
                  <a:srgbClr val="000000"/>
                </a:solidFill>
                <a:latin typeface="Montserrat Black"/>
                <a:ea typeface="Montserrat Black"/>
                <a:cs typeface="Montserrat Black"/>
                <a:sym typeface="Montserrat Black"/>
              </a:rPr>
              <a:t>sit amet</a:t>
            </a:r>
            <a:endParaRPr/>
          </a:p>
        </p:txBody>
      </p:sp>
      <p:sp>
        <p:nvSpPr>
          <p:cNvPr id="509" name="Google Shape;509;p50"/>
          <p:cNvSpPr txBox="1"/>
          <p:nvPr/>
        </p:nvSpPr>
        <p:spPr>
          <a:xfrm>
            <a:off x="2077016" y="10198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510" name="Google Shape;510;p50"/>
          <p:cNvSpPr txBox="1"/>
          <p:nvPr/>
        </p:nvSpPr>
        <p:spPr>
          <a:xfrm>
            <a:off x="2077016" y="8888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sit amet</a:t>
            </a:r>
            <a:endParaRPr/>
          </a:p>
        </p:txBody>
      </p:sp>
      <p:sp>
        <p:nvSpPr>
          <p:cNvPr id="511" name="Google Shape;511;p50"/>
          <p:cNvSpPr/>
          <p:nvPr/>
        </p:nvSpPr>
        <p:spPr>
          <a:xfrm rot="-47981">
            <a:off x="19468879" y="-1696640"/>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50"/>
          <p:cNvSpPr/>
          <p:nvPr/>
        </p:nvSpPr>
        <p:spPr>
          <a:xfrm>
            <a:off x="17829077" y="8015648"/>
            <a:ext cx="2447608" cy="243941"/>
          </a:xfrm>
          <a:prstGeom prst="rect">
            <a:avLst/>
          </a:pr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3" name="Google Shape;513;p50"/>
          <p:cNvSpPr/>
          <p:nvPr/>
        </p:nvSpPr>
        <p:spPr>
          <a:xfrm>
            <a:off x="7254817" y="122442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4" name="Google Shape;514;p50"/>
          <p:cNvSpPr/>
          <p:nvPr/>
        </p:nvSpPr>
        <p:spPr>
          <a:xfrm>
            <a:off x="19420327" y="4015840"/>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pic>
        <p:nvPicPr>
          <p:cNvPr descr="Image" id="519" name="Google Shape;519;p51"/>
          <p:cNvPicPr preferRelativeResize="0"/>
          <p:nvPr>
            <p:ph idx="2" type="pic"/>
          </p:nvPr>
        </p:nvPicPr>
        <p:blipFill rotWithShape="1">
          <a:blip r:embed="rId3">
            <a:alphaModFix/>
          </a:blip>
          <a:srcRect b="0" l="0" r="0" t="0"/>
          <a:stretch/>
        </p:blipFill>
        <p:spPr>
          <a:xfrm>
            <a:off x="7311231" y="0"/>
            <a:ext cx="8540178" cy="4572000"/>
          </a:xfrm>
          <a:prstGeom prst="rect">
            <a:avLst/>
          </a:prstGeom>
          <a:noFill/>
          <a:ln>
            <a:noFill/>
          </a:ln>
        </p:spPr>
      </p:pic>
      <p:pic>
        <p:nvPicPr>
          <p:cNvPr descr="Image" id="520" name="Google Shape;520;p51"/>
          <p:cNvPicPr preferRelativeResize="0"/>
          <p:nvPr>
            <p:ph idx="3" type="pic"/>
          </p:nvPr>
        </p:nvPicPr>
        <p:blipFill rotWithShape="1">
          <a:blip r:embed="rId3">
            <a:alphaModFix/>
          </a:blip>
          <a:srcRect b="0" l="0" r="0" t="0"/>
          <a:stretch/>
        </p:blipFill>
        <p:spPr>
          <a:xfrm>
            <a:off x="15843645" y="4572000"/>
            <a:ext cx="8540179" cy="4572000"/>
          </a:xfrm>
          <a:prstGeom prst="rect">
            <a:avLst/>
          </a:prstGeom>
          <a:noFill/>
          <a:ln>
            <a:noFill/>
          </a:ln>
        </p:spPr>
      </p:pic>
      <p:pic>
        <p:nvPicPr>
          <p:cNvPr descr="Image" id="521" name="Google Shape;521;p51"/>
          <p:cNvPicPr preferRelativeResize="0"/>
          <p:nvPr>
            <p:ph idx="4" type="pic"/>
          </p:nvPr>
        </p:nvPicPr>
        <p:blipFill rotWithShape="1">
          <a:blip r:embed="rId3">
            <a:alphaModFix/>
          </a:blip>
          <a:srcRect b="0" l="0" r="0" t="0"/>
          <a:stretch/>
        </p:blipFill>
        <p:spPr>
          <a:xfrm>
            <a:off x="7311231" y="9144000"/>
            <a:ext cx="8540178" cy="4572000"/>
          </a:xfrm>
          <a:prstGeom prst="rect">
            <a:avLst/>
          </a:prstGeom>
          <a:noFill/>
          <a:ln>
            <a:noFill/>
          </a:ln>
        </p:spPr>
      </p:pic>
      <p:sp>
        <p:nvSpPr>
          <p:cNvPr id="522" name="Google Shape;522;p51"/>
          <p:cNvSpPr txBox="1"/>
          <p:nvPr/>
        </p:nvSpPr>
        <p:spPr>
          <a:xfrm>
            <a:off x="784603" y="2742053"/>
            <a:ext cx="4843897"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Activities</a:t>
            </a:r>
            <a:endParaRPr/>
          </a:p>
        </p:txBody>
      </p:sp>
      <p:sp>
        <p:nvSpPr>
          <p:cNvPr id="523" name="Google Shape;523;p51"/>
          <p:cNvSpPr/>
          <p:nvPr/>
        </p:nvSpPr>
        <p:spPr>
          <a:xfrm>
            <a:off x="15206266" y="16510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4" name="Google Shape;524;p51"/>
          <p:cNvSpPr txBox="1"/>
          <p:nvPr/>
        </p:nvSpPr>
        <p:spPr>
          <a:xfrm>
            <a:off x="15662444" y="1978612"/>
            <a:ext cx="459243"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1.</a:t>
            </a:r>
            <a:endParaRPr/>
          </a:p>
        </p:txBody>
      </p:sp>
      <p:sp>
        <p:nvSpPr>
          <p:cNvPr id="525" name="Google Shape;525;p51"/>
          <p:cNvSpPr txBox="1"/>
          <p:nvPr/>
        </p:nvSpPr>
        <p:spPr>
          <a:xfrm>
            <a:off x="17024658" y="1606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26" name="Google Shape;526;p51"/>
          <p:cNvSpPr txBox="1"/>
          <p:nvPr/>
        </p:nvSpPr>
        <p:spPr>
          <a:xfrm>
            <a:off x="17024658" y="815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527" name="Google Shape;527;p51"/>
          <p:cNvSpPr/>
          <p:nvPr/>
        </p:nvSpPr>
        <p:spPr>
          <a:xfrm>
            <a:off x="15206266" y="62230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8" name="Google Shape;528;p51"/>
          <p:cNvSpPr txBox="1"/>
          <p:nvPr/>
        </p:nvSpPr>
        <p:spPr>
          <a:xfrm>
            <a:off x="15662444" y="6550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2.</a:t>
            </a:r>
            <a:endParaRPr/>
          </a:p>
        </p:txBody>
      </p:sp>
      <p:sp>
        <p:nvSpPr>
          <p:cNvPr id="529" name="Google Shape;529;p51"/>
          <p:cNvSpPr txBox="1"/>
          <p:nvPr/>
        </p:nvSpPr>
        <p:spPr>
          <a:xfrm>
            <a:off x="7982258" y="6178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2000"/>
              <a:buFont typeface="Roboto"/>
              <a:buNone/>
            </a:pPr>
            <a:r>
              <a:rPr b="0" i="0" lang="en-US" sz="200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30" name="Google Shape;530;p51"/>
          <p:cNvSpPr txBox="1"/>
          <p:nvPr/>
        </p:nvSpPr>
        <p:spPr>
          <a:xfrm>
            <a:off x="7982258" y="5387589"/>
            <a:ext cx="5273932"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00000"/>
              </a:lnSpc>
              <a:spcBef>
                <a:spcPts val="0"/>
              </a:spcBef>
              <a:spcAft>
                <a:spcPts val="0"/>
              </a:spcAft>
              <a:buClr>
                <a:srgbClr val="333333"/>
              </a:buClr>
              <a:buSzPts val="2772"/>
              <a:buFont typeface="Montserrat Black"/>
              <a:buNone/>
            </a:pPr>
            <a:r>
              <a:rPr b="0" i="0" lang="en-US" sz="2772" u="none" cap="none" strike="noStrike">
                <a:solidFill>
                  <a:srgbClr val="333333"/>
                </a:solidFill>
                <a:latin typeface="Montserrat Black"/>
                <a:ea typeface="Montserrat Black"/>
                <a:cs typeface="Montserrat Black"/>
                <a:sym typeface="Montserrat Black"/>
              </a:rPr>
              <a:t>Lorem ipsum dolor sit amet.</a:t>
            </a:r>
            <a:endParaRPr/>
          </a:p>
        </p:txBody>
      </p:sp>
      <p:sp>
        <p:nvSpPr>
          <p:cNvPr id="531" name="Google Shape;531;p51"/>
          <p:cNvSpPr/>
          <p:nvPr/>
        </p:nvSpPr>
        <p:spPr>
          <a:xfrm>
            <a:off x="15206266" y="107950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2" name="Google Shape;532;p51"/>
          <p:cNvSpPr txBox="1"/>
          <p:nvPr/>
        </p:nvSpPr>
        <p:spPr>
          <a:xfrm>
            <a:off x="15662444" y="11122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3.</a:t>
            </a:r>
            <a:endParaRPr/>
          </a:p>
        </p:txBody>
      </p:sp>
      <p:sp>
        <p:nvSpPr>
          <p:cNvPr id="533" name="Google Shape;533;p51"/>
          <p:cNvSpPr txBox="1"/>
          <p:nvPr/>
        </p:nvSpPr>
        <p:spPr>
          <a:xfrm>
            <a:off x="17024658" y="10750787"/>
            <a:ext cx="6686692" cy="21684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34" name="Google Shape;534;p51"/>
          <p:cNvSpPr txBox="1"/>
          <p:nvPr/>
        </p:nvSpPr>
        <p:spPr>
          <a:xfrm>
            <a:off x="17024658" y="9959588"/>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Source Sans Pro"/>
              <a:buNone/>
            </a:pPr>
            <a:r>
              <a:rPr b="1" i="0" lang="en-US" sz="3168" u="none" cap="none" strike="noStrike">
                <a:solidFill>
                  <a:srgbClr val="FFFFFF"/>
                </a:solidFill>
                <a:latin typeface="Source Sans Pro"/>
                <a:ea typeface="Source Sans Pro"/>
                <a:cs typeface="Source Sans Pro"/>
                <a:sym typeface="Source Sans Pro"/>
              </a:rPr>
              <a:t>Lorem ipsum </a:t>
            </a:r>
            <a:r>
              <a:rPr b="0" i="0" lang="en-US" sz="3168" u="none" cap="none" strike="noStrike">
                <a:solidFill>
                  <a:srgbClr val="FFFFFF"/>
                </a:solidFill>
                <a:latin typeface="Montserrat Black"/>
                <a:ea typeface="Montserrat Black"/>
                <a:cs typeface="Montserrat Black"/>
                <a:sym typeface="Montserrat Black"/>
              </a:rPr>
              <a:t>dolor</a:t>
            </a:r>
            <a:r>
              <a:rPr b="1" i="0" lang="en-US" sz="3168" u="none" cap="none" strike="noStrike">
                <a:solidFill>
                  <a:srgbClr val="FFFFFF"/>
                </a:solidFill>
                <a:latin typeface="Source Sans Pro"/>
                <a:ea typeface="Source Sans Pro"/>
                <a:cs typeface="Source Sans Pro"/>
                <a:sym typeface="Source Sans Pro"/>
              </a:rPr>
              <a:t> sit amet.</a:t>
            </a:r>
            <a:endParaRPr/>
          </a:p>
        </p:txBody>
      </p:sp>
      <p:sp>
        <p:nvSpPr>
          <p:cNvPr id="535" name="Google Shape;535;p51"/>
          <p:cNvSpPr txBox="1"/>
          <p:nvPr/>
        </p:nvSpPr>
        <p:spPr>
          <a:xfrm>
            <a:off x="723555" y="6693486"/>
            <a:ext cx="5856419" cy="45720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FFFFFF"/>
              </a:buClr>
              <a:buSzPts val="2000"/>
              <a:buFont typeface="Roboto"/>
              <a:buNone/>
            </a:pPr>
            <a:r>
              <a:t/>
            </a:r>
            <a:endParaRPr b="0" i="0" sz="2000" u="none" cap="none" strike="noStrike">
              <a:solidFill>
                <a:srgbClr val="FFFFFF"/>
              </a:solidFill>
              <a:latin typeface="Roboto"/>
              <a:ea typeface="Roboto"/>
              <a:cs typeface="Roboto"/>
              <a:sym typeface="Roboto"/>
            </a:endParaRPr>
          </a:p>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Duis aute irure dolor in reprehenderit in voluptate velit esse cillum dolore eu fugiat nulla pariatur. Excepteur sint occaecat cupidatat non proident, sunt in culpa qui officia deserunt mollit anim id est laborum.</a:t>
            </a:r>
            <a:endParaRPr/>
          </a:p>
        </p:txBody>
      </p:sp>
      <p:sp>
        <p:nvSpPr>
          <p:cNvPr id="536" name="Google Shape;536;p51"/>
          <p:cNvSpPr txBox="1"/>
          <p:nvPr/>
        </p:nvSpPr>
        <p:spPr>
          <a:xfrm>
            <a:off x="723555" y="5369280"/>
            <a:ext cx="5856419"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37" name="Google Shape;537;p51"/>
          <p:cNvSpPr/>
          <p:nvPr/>
        </p:nvSpPr>
        <p:spPr>
          <a:xfrm>
            <a:off x="784603" y="2376849"/>
            <a:ext cx="2447608" cy="243941"/>
          </a:xfrm>
          <a:prstGeom prst="rect">
            <a:avLst/>
          </a:pr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8" name="Google Shape;538;p51"/>
          <p:cNvSpPr/>
          <p:nvPr/>
        </p:nvSpPr>
        <p:spPr>
          <a:xfrm>
            <a:off x="5502217" y="115076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9" name="Google Shape;539;p51"/>
          <p:cNvSpPr/>
          <p:nvPr/>
        </p:nvSpPr>
        <p:spPr>
          <a:xfrm>
            <a:off x="6780803" y="385008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pic>
        <p:nvPicPr>
          <p:cNvPr descr="Image" id="544" name="Google Shape;544;p5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545" name="Google Shape;545;p52"/>
          <p:cNvSpPr/>
          <p:nvPr/>
        </p:nvSpPr>
        <p:spPr>
          <a:xfrm>
            <a:off x="0" y="0"/>
            <a:ext cx="24384001" cy="13716000"/>
          </a:xfrm>
          <a:prstGeom prst="rect">
            <a:avLst/>
          </a:prstGeom>
          <a:solidFill>
            <a:srgbClr val="C94344">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6" name="Google Shape;546;p52"/>
          <p:cNvSpPr txBox="1"/>
          <p:nvPr/>
        </p:nvSpPr>
        <p:spPr>
          <a:xfrm>
            <a:off x="1504799" y="3117947"/>
            <a:ext cx="8444546"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Session</a:t>
            </a:r>
            <a:endParaRPr/>
          </a:p>
        </p:txBody>
      </p:sp>
      <p:sp>
        <p:nvSpPr>
          <p:cNvPr id="547" name="Google Shape;547;p52"/>
          <p:cNvSpPr txBox="1"/>
          <p:nvPr/>
        </p:nvSpPr>
        <p:spPr>
          <a:xfrm>
            <a:off x="1504799" y="4438554"/>
            <a:ext cx="9461111" cy="219844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48" name="Google Shape;548;p52"/>
          <p:cNvGrpSpPr/>
          <p:nvPr/>
        </p:nvGrpSpPr>
        <p:grpSpPr>
          <a:xfrm>
            <a:off x="12936883" y="7238086"/>
            <a:ext cx="9903158" cy="3693797"/>
            <a:chOff x="0" y="0"/>
            <a:chExt cx="9903155" cy="3693796"/>
          </a:xfrm>
        </p:grpSpPr>
        <p:sp>
          <p:nvSpPr>
            <p:cNvPr id="549" name="Google Shape;549;p52"/>
            <p:cNvSpPr txBox="1"/>
            <p:nvPr/>
          </p:nvSpPr>
          <p:spPr>
            <a:xfrm>
              <a:off x="1168400" y="1085899"/>
              <a:ext cx="8734755" cy="260789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50" name="Google Shape;550;p52"/>
            <p:cNvSpPr txBox="1"/>
            <p:nvPr/>
          </p:nvSpPr>
          <p:spPr>
            <a:xfrm>
              <a:off x="0" y="0"/>
              <a:ext cx="1357689"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grpSp>
      <p:sp>
        <p:nvSpPr>
          <p:cNvPr id="551" name="Google Shape;551;p52"/>
          <p:cNvSpPr/>
          <p:nvPr/>
        </p:nvSpPr>
        <p:spPr>
          <a:xfrm rot="274365">
            <a:off x="-2684339" y="6957685"/>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2" name="Google Shape;552;p52"/>
          <p:cNvSpPr/>
          <p:nvPr/>
        </p:nvSpPr>
        <p:spPr>
          <a:xfrm rot="-1232498">
            <a:off x="12675733" y="-3339849"/>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3" name="Google Shape;553;p52"/>
          <p:cNvSpPr/>
          <p:nvPr/>
        </p:nvSpPr>
        <p:spPr>
          <a:xfrm>
            <a:off x="3428003" y="1148750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4" name="Google Shape;554;p52"/>
          <p:cNvSpPr/>
          <p:nvPr/>
        </p:nvSpPr>
        <p:spPr>
          <a:xfrm>
            <a:off x="14917330" y="38935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5" name="Google Shape;555;p52"/>
          <p:cNvSpPr/>
          <p:nvPr/>
        </p:nvSpPr>
        <p:spPr>
          <a:xfrm>
            <a:off x="21665203" y="639769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6" name="Google Shape;556;p52"/>
          <p:cNvSpPr/>
          <p:nvPr/>
        </p:nvSpPr>
        <p:spPr>
          <a:xfrm>
            <a:off x="1504799" y="2616975"/>
            <a:ext cx="2447608" cy="243942"/>
          </a:xfrm>
          <a:prstGeom prst="rect">
            <a:avLst/>
          </a:pr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pic>
        <p:nvPicPr>
          <p:cNvPr descr="Image" id="561" name="Google Shape;561;p53"/>
          <p:cNvPicPr preferRelativeResize="0"/>
          <p:nvPr>
            <p:ph idx="2" type="pic"/>
          </p:nvPr>
        </p:nvPicPr>
        <p:blipFill rotWithShape="1">
          <a:blip r:embed="rId3">
            <a:alphaModFix/>
          </a:blip>
          <a:srcRect b="0" l="0" r="0" t="0"/>
          <a:stretch/>
        </p:blipFill>
        <p:spPr>
          <a:xfrm>
            <a:off x="1346200" y="1098026"/>
            <a:ext cx="8434723" cy="9309716"/>
          </a:xfrm>
          <a:prstGeom prst="rect">
            <a:avLst/>
          </a:prstGeom>
          <a:noFill/>
          <a:ln>
            <a:noFill/>
          </a:ln>
        </p:spPr>
      </p:pic>
      <p:sp>
        <p:nvSpPr>
          <p:cNvPr id="562" name="Google Shape;562;p53"/>
          <p:cNvSpPr/>
          <p:nvPr/>
        </p:nvSpPr>
        <p:spPr>
          <a:xfrm>
            <a:off x="12806784" y="1288475"/>
            <a:ext cx="3137000" cy="3137000"/>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3" name="Google Shape;563;p53"/>
          <p:cNvSpPr/>
          <p:nvPr/>
        </p:nvSpPr>
        <p:spPr>
          <a:xfrm>
            <a:off x="13046575" y="1528266"/>
            <a:ext cx="2657418" cy="2657418"/>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64" name="Google Shape;564;p53"/>
          <p:cNvPicPr preferRelativeResize="0"/>
          <p:nvPr/>
        </p:nvPicPr>
        <p:blipFill rotWithShape="1">
          <a:blip r:embed="rId4">
            <a:alphaModFix/>
          </a:blip>
          <a:srcRect b="0" l="0" r="0" t="0"/>
          <a:stretch/>
        </p:blipFill>
        <p:spPr>
          <a:xfrm>
            <a:off x="12945222" y="1426913"/>
            <a:ext cx="2861363" cy="2861364"/>
          </a:xfrm>
          <a:prstGeom prst="rect">
            <a:avLst/>
          </a:prstGeom>
          <a:noFill/>
          <a:ln>
            <a:noFill/>
          </a:ln>
        </p:spPr>
      </p:pic>
      <p:sp>
        <p:nvSpPr>
          <p:cNvPr id="565" name="Google Shape;565;p53"/>
          <p:cNvSpPr txBox="1"/>
          <p:nvPr/>
        </p:nvSpPr>
        <p:spPr>
          <a:xfrm>
            <a:off x="13680961" y="2513460"/>
            <a:ext cx="1388648" cy="687030"/>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63%</a:t>
            </a:r>
            <a:endParaRPr/>
          </a:p>
        </p:txBody>
      </p:sp>
      <p:sp>
        <p:nvSpPr>
          <p:cNvPr id="566" name="Google Shape;566;p53"/>
          <p:cNvSpPr txBox="1"/>
          <p:nvPr/>
        </p:nvSpPr>
        <p:spPr>
          <a:xfrm>
            <a:off x="1744944" y="9501527"/>
            <a:ext cx="6203571"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Company</a:t>
            </a:r>
            <a:endParaRPr/>
          </a:p>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in Number</a:t>
            </a:r>
            <a:endParaRPr/>
          </a:p>
        </p:txBody>
      </p:sp>
      <p:sp>
        <p:nvSpPr>
          <p:cNvPr id="567" name="Google Shape;567;p53"/>
          <p:cNvSpPr/>
          <p:nvPr/>
        </p:nvSpPr>
        <p:spPr>
          <a:xfrm>
            <a:off x="17734384" y="1288475"/>
            <a:ext cx="3136901" cy="3136901"/>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8" name="Google Shape;568;p53"/>
          <p:cNvSpPr/>
          <p:nvPr/>
        </p:nvSpPr>
        <p:spPr>
          <a:xfrm>
            <a:off x="17974167" y="1528259"/>
            <a:ext cx="2657334" cy="2657333"/>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69" name="Google Shape;569;p53"/>
          <p:cNvPicPr preferRelativeResize="0"/>
          <p:nvPr/>
        </p:nvPicPr>
        <p:blipFill rotWithShape="1">
          <a:blip r:embed="rId5">
            <a:alphaModFix/>
          </a:blip>
          <a:srcRect b="0" l="0" r="0" t="0"/>
          <a:stretch/>
        </p:blipFill>
        <p:spPr>
          <a:xfrm>
            <a:off x="17872763" y="1426854"/>
            <a:ext cx="2860142" cy="2860143"/>
          </a:xfrm>
          <a:prstGeom prst="rect">
            <a:avLst/>
          </a:prstGeom>
          <a:noFill/>
          <a:ln>
            <a:noFill/>
          </a:ln>
        </p:spPr>
      </p:pic>
      <p:sp>
        <p:nvSpPr>
          <p:cNvPr id="570" name="Google Shape;570;p53"/>
          <p:cNvSpPr txBox="1"/>
          <p:nvPr/>
        </p:nvSpPr>
        <p:spPr>
          <a:xfrm>
            <a:off x="18608531" y="2513421"/>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79%</a:t>
            </a:r>
            <a:endParaRPr/>
          </a:p>
        </p:txBody>
      </p:sp>
      <p:sp>
        <p:nvSpPr>
          <p:cNvPr id="571" name="Google Shape;571;p53"/>
          <p:cNvSpPr/>
          <p:nvPr/>
        </p:nvSpPr>
        <p:spPr>
          <a:xfrm>
            <a:off x="12806833" y="7065077"/>
            <a:ext cx="3136901" cy="3136901"/>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2" name="Google Shape;572;p53"/>
          <p:cNvSpPr/>
          <p:nvPr/>
        </p:nvSpPr>
        <p:spPr>
          <a:xfrm>
            <a:off x="13046617" y="7304861"/>
            <a:ext cx="2657333" cy="2657333"/>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73" name="Google Shape;573;p53"/>
          <p:cNvPicPr preferRelativeResize="0"/>
          <p:nvPr/>
        </p:nvPicPr>
        <p:blipFill rotWithShape="1">
          <a:blip r:embed="rId6">
            <a:alphaModFix/>
          </a:blip>
          <a:srcRect b="0" l="0" r="0" t="0"/>
          <a:stretch/>
        </p:blipFill>
        <p:spPr>
          <a:xfrm>
            <a:off x="12945212" y="7203456"/>
            <a:ext cx="2860143" cy="2860142"/>
          </a:xfrm>
          <a:prstGeom prst="rect">
            <a:avLst/>
          </a:prstGeom>
          <a:noFill/>
          <a:ln>
            <a:noFill/>
          </a:ln>
        </p:spPr>
      </p:pic>
      <p:sp>
        <p:nvSpPr>
          <p:cNvPr id="574" name="Google Shape;574;p53"/>
          <p:cNvSpPr txBox="1"/>
          <p:nvPr/>
        </p:nvSpPr>
        <p:spPr>
          <a:xfrm>
            <a:off x="13680983" y="8290023"/>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36%</a:t>
            </a:r>
            <a:endParaRPr/>
          </a:p>
        </p:txBody>
      </p:sp>
      <p:sp>
        <p:nvSpPr>
          <p:cNvPr id="575" name="Google Shape;575;p53"/>
          <p:cNvSpPr/>
          <p:nvPr/>
        </p:nvSpPr>
        <p:spPr>
          <a:xfrm>
            <a:off x="17734384" y="6901876"/>
            <a:ext cx="3136901" cy="3136901"/>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6" name="Google Shape;576;p53"/>
          <p:cNvSpPr/>
          <p:nvPr/>
        </p:nvSpPr>
        <p:spPr>
          <a:xfrm>
            <a:off x="17974167" y="7141660"/>
            <a:ext cx="2657334" cy="2657333"/>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77" name="Google Shape;577;p53"/>
          <p:cNvPicPr preferRelativeResize="0"/>
          <p:nvPr/>
        </p:nvPicPr>
        <p:blipFill rotWithShape="1">
          <a:blip r:embed="rId7">
            <a:alphaModFix/>
          </a:blip>
          <a:srcRect b="0" l="0" r="0" t="0"/>
          <a:stretch/>
        </p:blipFill>
        <p:spPr>
          <a:xfrm>
            <a:off x="17872763" y="7040255"/>
            <a:ext cx="2860142" cy="2860143"/>
          </a:xfrm>
          <a:prstGeom prst="rect">
            <a:avLst/>
          </a:prstGeom>
          <a:noFill/>
          <a:ln>
            <a:noFill/>
          </a:ln>
        </p:spPr>
      </p:pic>
      <p:sp>
        <p:nvSpPr>
          <p:cNvPr id="578" name="Google Shape;578;p53"/>
          <p:cNvSpPr txBox="1"/>
          <p:nvPr/>
        </p:nvSpPr>
        <p:spPr>
          <a:xfrm>
            <a:off x="18608533" y="8126822"/>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87%</a:t>
            </a:r>
            <a:endParaRPr/>
          </a:p>
        </p:txBody>
      </p:sp>
      <p:sp>
        <p:nvSpPr>
          <p:cNvPr id="579" name="Google Shape;579;p53"/>
          <p:cNvSpPr txBox="1"/>
          <p:nvPr/>
        </p:nvSpPr>
        <p:spPr>
          <a:xfrm>
            <a:off x="17846423" y="4796766"/>
            <a:ext cx="2912824"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a:t>
            </a:r>
            <a:endParaRPr/>
          </a:p>
        </p:txBody>
      </p:sp>
      <p:sp>
        <p:nvSpPr>
          <p:cNvPr id="580" name="Google Shape;580;p53"/>
          <p:cNvSpPr txBox="1"/>
          <p:nvPr/>
        </p:nvSpPr>
        <p:spPr>
          <a:xfrm>
            <a:off x="12918873" y="10641021"/>
            <a:ext cx="2912822"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a:t>
            </a:r>
            <a:endParaRPr/>
          </a:p>
        </p:txBody>
      </p:sp>
      <p:sp>
        <p:nvSpPr>
          <p:cNvPr id="581" name="Google Shape;581;p53"/>
          <p:cNvSpPr txBox="1"/>
          <p:nvPr/>
        </p:nvSpPr>
        <p:spPr>
          <a:xfrm>
            <a:off x="1256230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582" name="Google Shape;582;p53"/>
          <p:cNvSpPr txBox="1"/>
          <p:nvPr/>
        </p:nvSpPr>
        <p:spPr>
          <a:xfrm>
            <a:off x="12851978" y="4796766"/>
            <a:ext cx="3046612"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a:t>
            </a:r>
            <a:endParaRPr/>
          </a:p>
        </p:txBody>
      </p:sp>
      <p:sp>
        <p:nvSpPr>
          <p:cNvPr id="583" name="Google Shape;583;p53"/>
          <p:cNvSpPr txBox="1"/>
          <p:nvPr/>
        </p:nvSpPr>
        <p:spPr>
          <a:xfrm>
            <a:off x="17846423" y="10641021"/>
            <a:ext cx="2912824"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a:t>
            </a:r>
            <a:endParaRPr/>
          </a:p>
        </p:txBody>
      </p:sp>
      <p:sp>
        <p:nvSpPr>
          <p:cNvPr id="584" name="Google Shape;584;p53"/>
          <p:cNvSpPr/>
          <p:nvPr/>
        </p:nvSpPr>
        <p:spPr>
          <a:xfrm>
            <a:off x="1744944" y="8844820"/>
            <a:ext cx="2447608" cy="243941"/>
          </a:xfrm>
          <a:prstGeom prst="rect">
            <a:avLst/>
          </a:pr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5" name="Google Shape;585;p53"/>
          <p:cNvSpPr/>
          <p:nvPr/>
        </p:nvSpPr>
        <p:spPr>
          <a:xfrm>
            <a:off x="21327091" y="1007513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6" name="Google Shape;586;p53"/>
          <p:cNvSpPr/>
          <p:nvPr/>
        </p:nvSpPr>
        <p:spPr>
          <a:xfrm>
            <a:off x="8381003" y="490896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7" name="Google Shape;587;p53"/>
          <p:cNvSpPr txBox="1"/>
          <p:nvPr/>
        </p:nvSpPr>
        <p:spPr>
          <a:xfrm>
            <a:off x="1748985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588" name="Google Shape;588;p53"/>
          <p:cNvSpPr txBox="1"/>
          <p:nvPr/>
        </p:nvSpPr>
        <p:spPr>
          <a:xfrm>
            <a:off x="1748985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589" name="Google Shape;589;p53"/>
          <p:cNvSpPr txBox="1"/>
          <p:nvPr/>
        </p:nvSpPr>
        <p:spPr>
          <a:xfrm>
            <a:off x="1256230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pic>
        <p:nvPicPr>
          <p:cNvPr descr="Image" id="594" name="Google Shape;594;p5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pic>
        <p:nvPicPr>
          <p:cNvPr id="595" name="Google Shape;595;p54"/>
          <p:cNvPicPr preferRelativeResize="0"/>
          <p:nvPr/>
        </p:nvPicPr>
        <p:blipFill rotWithShape="1">
          <a:blip r:embed="rId4">
            <a:alphaModFix/>
          </a:blip>
          <a:srcRect b="0" l="0" r="0" t="0"/>
          <a:stretch/>
        </p:blipFill>
        <p:spPr>
          <a:xfrm>
            <a:off x="9629196" y="4595404"/>
            <a:ext cx="5146900" cy="5146900"/>
          </a:xfrm>
          <a:prstGeom prst="rect">
            <a:avLst/>
          </a:prstGeom>
          <a:noFill/>
          <a:ln>
            <a:noFill/>
          </a:ln>
        </p:spPr>
      </p:pic>
      <p:sp>
        <p:nvSpPr>
          <p:cNvPr id="596" name="Google Shape;596;p54"/>
          <p:cNvSpPr txBox="1"/>
          <p:nvPr/>
        </p:nvSpPr>
        <p:spPr>
          <a:xfrm>
            <a:off x="1981200" y="4398436"/>
            <a:ext cx="6560946"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Company in Number</a:t>
            </a:r>
            <a:endParaRPr/>
          </a:p>
        </p:txBody>
      </p:sp>
      <p:sp>
        <p:nvSpPr>
          <p:cNvPr id="597" name="Google Shape;597;p54"/>
          <p:cNvSpPr txBox="1"/>
          <p:nvPr/>
        </p:nvSpPr>
        <p:spPr>
          <a:xfrm>
            <a:off x="1981200" y="8055798"/>
            <a:ext cx="5856418" cy="20668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98" name="Google Shape;598;p54"/>
          <p:cNvSpPr txBox="1"/>
          <p:nvPr/>
        </p:nvSpPr>
        <p:spPr>
          <a:xfrm>
            <a:off x="1981200" y="6853227"/>
            <a:ext cx="5856418"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99" name="Google Shape;599;p54"/>
          <p:cNvSpPr txBox="1"/>
          <p:nvPr/>
        </p:nvSpPr>
        <p:spPr>
          <a:xfrm>
            <a:off x="15500873" y="4631587"/>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00" name="Google Shape;600;p54"/>
          <p:cNvSpPr txBox="1"/>
          <p:nvPr/>
        </p:nvSpPr>
        <p:spPr>
          <a:xfrm>
            <a:off x="15043673" y="3791359"/>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01" name="Google Shape;601;p54"/>
          <p:cNvSpPr txBox="1"/>
          <p:nvPr/>
        </p:nvSpPr>
        <p:spPr>
          <a:xfrm>
            <a:off x="15704073" y="7110800"/>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02" name="Google Shape;602;p54"/>
          <p:cNvSpPr txBox="1"/>
          <p:nvPr/>
        </p:nvSpPr>
        <p:spPr>
          <a:xfrm>
            <a:off x="15704073" y="6270573"/>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03" name="Google Shape;603;p54"/>
          <p:cNvSpPr txBox="1"/>
          <p:nvPr/>
        </p:nvSpPr>
        <p:spPr>
          <a:xfrm>
            <a:off x="14764273" y="9590014"/>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04" name="Google Shape;604;p54"/>
          <p:cNvSpPr txBox="1"/>
          <p:nvPr/>
        </p:nvSpPr>
        <p:spPr>
          <a:xfrm>
            <a:off x="15272273" y="8749786"/>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05" name="Google Shape;605;p54"/>
          <p:cNvSpPr/>
          <p:nvPr/>
        </p:nvSpPr>
        <p:spPr>
          <a:xfrm>
            <a:off x="1981200" y="3841020"/>
            <a:ext cx="2447608" cy="243941"/>
          </a:xfrm>
          <a:prstGeom prst="rect">
            <a:avLst/>
          </a:pr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6" name="Google Shape;606;p54"/>
          <p:cNvSpPr/>
          <p:nvPr/>
        </p:nvSpPr>
        <p:spPr>
          <a:xfrm>
            <a:off x="21301017" y="147518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7" name="Google Shape;607;p54"/>
          <p:cNvSpPr/>
          <p:nvPr/>
        </p:nvSpPr>
        <p:spPr>
          <a:xfrm>
            <a:off x="13069999" y="11485028"/>
            <a:ext cx="11877763"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E8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8" name="Google Shape;608;p54"/>
          <p:cNvSpPr/>
          <p:nvPr/>
        </p:nvSpPr>
        <p:spPr>
          <a:xfrm>
            <a:off x="11330347" y="12091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2" name="Shape 612"/>
        <p:cNvGrpSpPr/>
        <p:nvPr/>
      </p:nvGrpSpPr>
      <p:grpSpPr>
        <a:xfrm>
          <a:off x="0" y="0"/>
          <a:ext cx="0" cy="0"/>
          <a:chOff x="0" y="0"/>
          <a:chExt cx="0" cy="0"/>
        </a:xfrm>
      </p:grpSpPr>
      <p:pic>
        <p:nvPicPr>
          <p:cNvPr id="613" name="Google Shape;613;p55"/>
          <p:cNvPicPr preferRelativeResize="0"/>
          <p:nvPr/>
        </p:nvPicPr>
        <p:blipFill rotWithShape="1">
          <a:blip r:embed="rId3">
            <a:alphaModFix/>
          </a:blip>
          <a:srcRect b="0" l="0" r="0" t="0"/>
          <a:stretch/>
        </p:blipFill>
        <p:spPr>
          <a:xfrm>
            <a:off x="10126238" y="499184"/>
            <a:ext cx="13126246" cy="8803957"/>
          </a:xfrm>
          <a:prstGeom prst="rect">
            <a:avLst/>
          </a:prstGeom>
          <a:noFill/>
          <a:ln>
            <a:noFill/>
          </a:ln>
        </p:spPr>
      </p:pic>
      <p:sp>
        <p:nvSpPr>
          <p:cNvPr id="614" name="Google Shape;614;p55"/>
          <p:cNvSpPr txBox="1"/>
          <p:nvPr/>
        </p:nvSpPr>
        <p:spPr>
          <a:xfrm>
            <a:off x="1686066" y="9256966"/>
            <a:ext cx="6020014"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15" name="Google Shape;615;p55"/>
          <p:cNvSpPr txBox="1"/>
          <p:nvPr/>
        </p:nvSpPr>
        <p:spPr>
          <a:xfrm>
            <a:off x="1686066" y="6726108"/>
            <a:ext cx="6548178"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Company in Number</a:t>
            </a:r>
            <a:endParaRPr/>
          </a:p>
        </p:txBody>
      </p:sp>
      <p:sp>
        <p:nvSpPr>
          <p:cNvPr id="616" name="Google Shape;616;p55"/>
          <p:cNvSpPr txBox="1"/>
          <p:nvPr/>
        </p:nvSpPr>
        <p:spPr>
          <a:xfrm>
            <a:off x="16860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17" name="Google Shape;617;p55"/>
          <p:cNvSpPr txBox="1"/>
          <p:nvPr/>
        </p:nvSpPr>
        <p:spPr>
          <a:xfrm>
            <a:off x="102966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18" name="Google Shape;618;p55"/>
          <p:cNvSpPr/>
          <p:nvPr/>
        </p:nvSpPr>
        <p:spPr>
          <a:xfrm>
            <a:off x="1686066" y="6279322"/>
            <a:ext cx="2447608" cy="243942"/>
          </a:xfrm>
          <a:prstGeom prst="rect">
            <a:avLst/>
          </a:pr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9" name="Google Shape;619;p55"/>
          <p:cNvSpPr/>
          <p:nvPr/>
        </p:nvSpPr>
        <p:spPr>
          <a:xfrm flipH="1">
            <a:off x="20005617" y="5184259"/>
            <a:ext cx="12131854" cy="1135431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0" name="Google Shape;620;p55"/>
          <p:cNvSpPr/>
          <p:nvPr/>
        </p:nvSpPr>
        <p:spPr>
          <a:xfrm>
            <a:off x="19319719" y="105981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1" name="Google Shape;621;p55"/>
          <p:cNvSpPr/>
          <p:nvPr/>
        </p:nvSpPr>
        <p:spPr>
          <a:xfrm rot="10800000">
            <a:off x="-6531064" y="-2095141"/>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2" name="Google Shape;622;p55"/>
          <p:cNvSpPr/>
          <p:nvPr/>
        </p:nvSpPr>
        <p:spPr>
          <a:xfrm>
            <a:off x="4088403" y="2332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pic>
        <p:nvPicPr>
          <p:cNvPr descr="Image" id="627" name="Google Shape;627;p5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628" name="Google Shape;628;p56"/>
          <p:cNvSpPr/>
          <p:nvPr/>
        </p:nvSpPr>
        <p:spPr>
          <a:xfrm>
            <a:off x="5407674" y="3041817"/>
            <a:ext cx="13568652" cy="7632367"/>
          </a:xfrm>
          <a:prstGeom prst="rect">
            <a:avLst/>
          </a:prstGeom>
          <a:solidFill>
            <a:srgbClr val="C94344">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9" name="Google Shape;629;p56"/>
          <p:cNvSpPr txBox="1"/>
          <p:nvPr/>
        </p:nvSpPr>
        <p:spPr>
          <a:xfrm>
            <a:off x="7824622" y="6275840"/>
            <a:ext cx="8734755" cy="2607897"/>
          </a:xfrm>
          <a:prstGeom prst="rect">
            <a:avLst/>
          </a:prstGeom>
          <a:noFill/>
          <a:ln>
            <a:noFill/>
          </a:ln>
        </p:spPr>
        <p:txBody>
          <a:bodyPr anchorCtr="0" anchor="t"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30" name="Google Shape;630;p56"/>
          <p:cNvSpPr txBox="1"/>
          <p:nvPr/>
        </p:nvSpPr>
        <p:spPr>
          <a:xfrm>
            <a:off x="11294351" y="3500462"/>
            <a:ext cx="1795298" cy="43020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25000"/>
              <a:buFont typeface="Playfair Display"/>
              <a:buNone/>
            </a:pPr>
            <a:r>
              <a:rPr b="1" i="1" lang="en-US" sz="25000" u="none" cap="none" strike="noStrike">
                <a:solidFill>
                  <a:srgbClr val="FFFFFF"/>
                </a:solidFill>
                <a:latin typeface="Playfair Display"/>
                <a:ea typeface="Playfair Display"/>
                <a:cs typeface="Playfair Display"/>
                <a:sym typeface="Playfair Display"/>
              </a:rPr>
              <a:t>“</a:t>
            </a:r>
            <a:endParaRPr/>
          </a:p>
        </p:txBody>
      </p:sp>
      <p:sp>
        <p:nvSpPr>
          <p:cNvPr id="631" name="Google Shape;631;p56"/>
          <p:cNvSpPr/>
          <p:nvPr/>
        </p:nvSpPr>
        <p:spPr>
          <a:xfrm rot="-10149869">
            <a:off x="-1952680" y="6184574"/>
            <a:ext cx="5119528"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2" name="Google Shape;632;p56"/>
          <p:cNvSpPr/>
          <p:nvPr/>
        </p:nvSpPr>
        <p:spPr>
          <a:xfrm flipH="1">
            <a:off x="18440398" y="-2461794"/>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FE8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3" name="Google Shape;633;p56"/>
          <p:cNvSpPr/>
          <p:nvPr/>
        </p:nvSpPr>
        <p:spPr>
          <a:xfrm>
            <a:off x="18053059" y="8253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4" name="Google Shape;634;p56"/>
          <p:cNvSpPr/>
          <p:nvPr/>
        </p:nvSpPr>
        <p:spPr>
          <a:xfrm>
            <a:off x="1222317" y="12280926"/>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168" name="Shape 168"/>
        <p:cNvGrpSpPr/>
        <p:nvPr/>
      </p:nvGrpSpPr>
      <p:grpSpPr>
        <a:xfrm>
          <a:off x="0" y="0"/>
          <a:ext cx="0" cy="0"/>
          <a:chOff x="0" y="0"/>
          <a:chExt cx="0" cy="0"/>
        </a:xfrm>
      </p:grpSpPr>
      <p:pic>
        <p:nvPicPr>
          <p:cNvPr descr="Image" id="169" name="Google Shape;169;p30"/>
          <p:cNvPicPr preferRelativeResize="0"/>
          <p:nvPr>
            <p:ph idx="2" type="pic"/>
          </p:nvPr>
        </p:nvPicPr>
        <p:blipFill rotWithShape="1">
          <a:blip r:embed="rId3">
            <a:alphaModFix/>
          </a:blip>
          <a:srcRect b="0" l="0" r="0" t="0"/>
          <a:stretch/>
        </p:blipFill>
        <p:spPr>
          <a:xfrm>
            <a:off x="1727200" y="3327995"/>
            <a:ext cx="12146303" cy="8126915"/>
          </a:xfrm>
          <a:prstGeom prst="rect">
            <a:avLst/>
          </a:prstGeom>
          <a:noFill/>
          <a:ln>
            <a:noFill/>
          </a:ln>
        </p:spPr>
      </p:pic>
      <p:pic>
        <p:nvPicPr>
          <p:cNvPr descr="Image" id="170" name="Google Shape;170;p30"/>
          <p:cNvPicPr preferRelativeResize="0"/>
          <p:nvPr>
            <p:ph idx="3" type="pic"/>
          </p:nvPr>
        </p:nvPicPr>
        <p:blipFill rotWithShape="1">
          <a:blip r:embed="rId3">
            <a:alphaModFix/>
          </a:blip>
          <a:srcRect b="0" l="0" r="0" t="0"/>
          <a:stretch/>
        </p:blipFill>
        <p:spPr>
          <a:xfrm>
            <a:off x="15401031" y="1422400"/>
            <a:ext cx="7106685" cy="4795050"/>
          </a:xfrm>
          <a:prstGeom prst="rect">
            <a:avLst/>
          </a:prstGeom>
          <a:noFill/>
          <a:ln>
            <a:noFill/>
          </a:ln>
        </p:spPr>
      </p:pic>
      <p:sp>
        <p:nvSpPr>
          <p:cNvPr id="171" name="Google Shape;171;p30"/>
          <p:cNvSpPr txBox="1"/>
          <p:nvPr>
            <p:ph idx="4294967295" type="body"/>
          </p:nvPr>
        </p:nvSpPr>
        <p:spPr>
          <a:xfrm>
            <a:off x="15401031" y="8146652"/>
            <a:ext cx="6151475" cy="2094055"/>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FFFFFF"/>
              </a:buClr>
              <a:buSzPts val="2000"/>
              <a:buFont typeface="Roboto"/>
              <a:buNone/>
            </a:pPr>
            <a:r>
              <a:rPr lang="en-US">
                <a:solidFill>
                  <a:srgbClr val="FFFFFF"/>
                </a:solidFill>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172" name="Google Shape;172;p30"/>
          <p:cNvSpPr/>
          <p:nvPr/>
        </p:nvSpPr>
        <p:spPr>
          <a:xfrm>
            <a:off x="0" y="9764514"/>
            <a:ext cx="8128695" cy="3951486"/>
          </a:xfrm>
          <a:prstGeom prst="rect">
            <a:avLst/>
          </a:pr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3" name="Google Shape;173;p30"/>
          <p:cNvSpPr txBox="1"/>
          <p:nvPr/>
        </p:nvSpPr>
        <p:spPr>
          <a:xfrm>
            <a:off x="636680" y="11193291"/>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333333"/>
              </a:buClr>
              <a:buSzPts val="5478"/>
              <a:buFont typeface="Montserrat Black"/>
              <a:buNone/>
            </a:pPr>
            <a:r>
              <a:rPr b="0" i="0" lang="en-US" sz="5478" u="none" cap="none" strike="noStrike">
                <a:solidFill>
                  <a:srgbClr val="333333"/>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333333"/>
              </a:buClr>
              <a:buSzPts val="5478"/>
              <a:buFont typeface="Montserrat Black"/>
              <a:buNone/>
            </a:pPr>
            <a:r>
              <a:rPr b="0" i="0" lang="en-US" sz="5478" u="none" cap="none" strike="noStrike">
                <a:solidFill>
                  <a:srgbClr val="333333"/>
                </a:solidFill>
                <a:latin typeface="Montserrat Black"/>
                <a:ea typeface="Montserrat Black"/>
                <a:cs typeface="Montserrat Black"/>
                <a:sym typeface="Montserrat Black"/>
              </a:rPr>
              <a:t>will be here </a:t>
            </a:r>
            <a:endParaRPr/>
          </a:p>
        </p:txBody>
      </p:sp>
      <p:sp>
        <p:nvSpPr>
          <p:cNvPr id="174" name="Google Shape;174;p30"/>
          <p:cNvSpPr txBox="1"/>
          <p:nvPr/>
        </p:nvSpPr>
        <p:spPr>
          <a:xfrm>
            <a:off x="15401031" y="6843541"/>
            <a:ext cx="6151475"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75" name="Google Shape;175;p30"/>
          <p:cNvSpPr txBox="1"/>
          <p:nvPr/>
        </p:nvSpPr>
        <p:spPr>
          <a:xfrm>
            <a:off x="15401031" y="10634491"/>
            <a:ext cx="6151475" cy="209405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176" name="Google Shape;176;p30"/>
          <p:cNvSpPr/>
          <p:nvPr/>
        </p:nvSpPr>
        <p:spPr>
          <a:xfrm flipH="1">
            <a:off x="19786600" y="8539261"/>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7" name="Google Shape;177;p30"/>
          <p:cNvSpPr/>
          <p:nvPr/>
        </p:nvSpPr>
        <p:spPr>
          <a:xfrm rot="-3439330">
            <a:off x="-1879600" y="-30428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8" name="Google Shape;178;p30"/>
          <p:cNvSpPr/>
          <p:nvPr/>
        </p:nvSpPr>
        <p:spPr>
          <a:xfrm>
            <a:off x="21157203" y="10063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9" name="Google Shape;179;p30"/>
          <p:cNvSpPr/>
          <p:nvPr/>
        </p:nvSpPr>
        <p:spPr>
          <a:xfrm>
            <a:off x="655796" y="10612052"/>
            <a:ext cx="2447608" cy="243941"/>
          </a:xfrm>
          <a:prstGeom prst="rect">
            <a:avLst/>
          </a:pr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0" name="Google Shape;180;p30"/>
          <p:cNvSpPr/>
          <p:nvPr/>
        </p:nvSpPr>
        <p:spPr>
          <a:xfrm>
            <a:off x="3699165" y="1974471"/>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8" name="Shape 638"/>
        <p:cNvGrpSpPr/>
        <p:nvPr/>
      </p:nvGrpSpPr>
      <p:grpSpPr>
        <a:xfrm>
          <a:off x="0" y="0"/>
          <a:ext cx="0" cy="0"/>
          <a:chOff x="0" y="0"/>
          <a:chExt cx="0" cy="0"/>
        </a:xfrm>
      </p:grpSpPr>
      <p:pic>
        <p:nvPicPr>
          <p:cNvPr descr="Image" id="639" name="Google Shape;639;p57"/>
          <p:cNvPicPr preferRelativeResize="0"/>
          <p:nvPr>
            <p:ph idx="2" type="pic"/>
          </p:nvPr>
        </p:nvPicPr>
        <p:blipFill rotWithShape="1">
          <a:blip r:embed="rId3">
            <a:alphaModFix/>
          </a:blip>
          <a:srcRect b="0" l="0" r="0" t="0"/>
          <a:stretch/>
        </p:blipFill>
        <p:spPr>
          <a:xfrm>
            <a:off x="-1" y="0"/>
            <a:ext cx="10483450" cy="9020471"/>
          </a:xfrm>
          <a:prstGeom prst="rect">
            <a:avLst/>
          </a:prstGeom>
          <a:noFill/>
          <a:ln>
            <a:noFill/>
          </a:ln>
        </p:spPr>
      </p:pic>
      <p:sp>
        <p:nvSpPr>
          <p:cNvPr id="640" name="Google Shape;640;p57"/>
          <p:cNvSpPr txBox="1"/>
          <p:nvPr/>
        </p:nvSpPr>
        <p:spPr>
          <a:xfrm>
            <a:off x="189759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1" name="Google Shape;641;p57"/>
          <p:cNvSpPr txBox="1"/>
          <p:nvPr/>
        </p:nvSpPr>
        <p:spPr>
          <a:xfrm>
            <a:off x="189759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642" name="Google Shape;642;p57"/>
          <p:cNvSpPr txBox="1"/>
          <p:nvPr/>
        </p:nvSpPr>
        <p:spPr>
          <a:xfrm>
            <a:off x="141245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3" name="Google Shape;643;p57"/>
          <p:cNvSpPr txBox="1"/>
          <p:nvPr/>
        </p:nvSpPr>
        <p:spPr>
          <a:xfrm>
            <a:off x="141245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644" name="Google Shape;644;p57"/>
          <p:cNvSpPr txBox="1"/>
          <p:nvPr/>
        </p:nvSpPr>
        <p:spPr>
          <a:xfrm>
            <a:off x="14124503" y="67490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5" name="Google Shape;645;p57"/>
          <p:cNvSpPr txBox="1"/>
          <p:nvPr/>
        </p:nvSpPr>
        <p:spPr>
          <a:xfrm>
            <a:off x="141245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646" name="Google Shape;646;p57"/>
          <p:cNvSpPr txBox="1"/>
          <p:nvPr/>
        </p:nvSpPr>
        <p:spPr>
          <a:xfrm>
            <a:off x="18975903" y="67490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7" name="Google Shape;647;p57"/>
          <p:cNvSpPr txBox="1"/>
          <p:nvPr/>
        </p:nvSpPr>
        <p:spPr>
          <a:xfrm>
            <a:off x="189759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Website</a:t>
            </a:r>
            <a:endParaRPr/>
          </a:p>
        </p:txBody>
      </p:sp>
      <p:sp>
        <p:nvSpPr>
          <p:cNvPr id="648" name="Google Shape;648;p57"/>
          <p:cNvSpPr/>
          <p:nvPr/>
        </p:nvSpPr>
        <p:spPr>
          <a:xfrm>
            <a:off x="5737874" y="7184675"/>
            <a:ext cx="6966489" cy="3918650"/>
          </a:xfrm>
          <a:prstGeom prst="rect">
            <a:avLst/>
          </a:pr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9" name="Google Shape;649;p57"/>
          <p:cNvSpPr txBox="1"/>
          <p:nvPr/>
        </p:nvSpPr>
        <p:spPr>
          <a:xfrm>
            <a:off x="6743373" y="8891612"/>
            <a:ext cx="4955491"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Contact  Us</a:t>
            </a:r>
            <a:endParaRPr/>
          </a:p>
        </p:txBody>
      </p:sp>
      <p:sp>
        <p:nvSpPr>
          <p:cNvPr id="650" name="Google Shape;650;p57"/>
          <p:cNvSpPr/>
          <p:nvPr/>
        </p:nvSpPr>
        <p:spPr>
          <a:xfrm>
            <a:off x="19799300" y="9642994"/>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1" name="Google Shape;651;p57"/>
          <p:cNvSpPr/>
          <p:nvPr/>
        </p:nvSpPr>
        <p:spPr>
          <a:xfrm>
            <a:off x="17970500" y="9642994"/>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2" name="Google Shape;652;p57"/>
          <p:cNvSpPr/>
          <p:nvPr/>
        </p:nvSpPr>
        <p:spPr>
          <a:xfrm>
            <a:off x="16141700" y="9642994"/>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3" name="Google Shape;653;p57"/>
          <p:cNvSpPr/>
          <p:nvPr/>
        </p:nvSpPr>
        <p:spPr>
          <a:xfrm>
            <a:off x="16643539" y="10024957"/>
            <a:ext cx="266321" cy="506075"/>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5E10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4" name="Google Shape;654;p57"/>
          <p:cNvSpPr/>
          <p:nvPr/>
        </p:nvSpPr>
        <p:spPr>
          <a:xfrm>
            <a:off x="20237306" y="10089759"/>
            <a:ext cx="393986"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5E10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5" name="Google Shape;655;p57"/>
          <p:cNvSpPr/>
          <p:nvPr/>
        </p:nvSpPr>
        <p:spPr>
          <a:xfrm>
            <a:off x="18373766" y="10089759"/>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5E10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6" name="Google Shape;656;p57"/>
          <p:cNvSpPr/>
          <p:nvPr/>
        </p:nvSpPr>
        <p:spPr>
          <a:xfrm>
            <a:off x="-11049000" y="-3759201"/>
            <a:ext cx="13377988"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7" name="Google Shape;657;p57"/>
          <p:cNvSpPr/>
          <p:nvPr/>
        </p:nvSpPr>
        <p:spPr>
          <a:xfrm rot="-47981">
            <a:off x="20713479" y="-4597390"/>
            <a:ext cx="5119529"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8" name="Google Shape;658;p57"/>
          <p:cNvSpPr/>
          <p:nvPr/>
        </p:nvSpPr>
        <p:spPr>
          <a:xfrm>
            <a:off x="6743373" y="8453752"/>
            <a:ext cx="2447608" cy="243941"/>
          </a:xfrm>
          <a:prstGeom prst="rect">
            <a:avLst/>
          </a:pr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9" name="Google Shape;659;p57"/>
          <p:cNvSpPr/>
          <p:nvPr/>
        </p:nvSpPr>
        <p:spPr>
          <a:xfrm>
            <a:off x="19218217" y="8263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0" name="Google Shape;660;p57"/>
          <p:cNvSpPr/>
          <p:nvPr/>
        </p:nvSpPr>
        <p:spPr>
          <a:xfrm>
            <a:off x="700910" y="10368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sp>
        <p:nvSpPr>
          <p:cNvPr id="665" name="Google Shape;665;p58"/>
          <p:cNvSpPr txBox="1"/>
          <p:nvPr/>
        </p:nvSpPr>
        <p:spPr>
          <a:xfrm>
            <a:off x="2389109"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666" name="Google Shape;666;p58"/>
          <p:cNvSpPr txBox="1"/>
          <p:nvPr/>
        </p:nvSpPr>
        <p:spPr>
          <a:xfrm>
            <a:off x="2806671"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67" name="Google Shape;667;p58"/>
          <p:cNvSpPr txBox="1"/>
          <p:nvPr/>
        </p:nvSpPr>
        <p:spPr>
          <a:xfrm>
            <a:off x="7081918" y="1785102"/>
            <a:ext cx="1022016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Place Your Tittle Here</a:t>
            </a:r>
            <a:endParaRPr/>
          </a:p>
        </p:txBody>
      </p:sp>
      <p:grpSp>
        <p:nvGrpSpPr>
          <p:cNvPr id="668" name="Google Shape;668;p58"/>
          <p:cNvGrpSpPr/>
          <p:nvPr/>
        </p:nvGrpSpPr>
        <p:grpSpPr>
          <a:xfrm>
            <a:off x="6524908" y="6077818"/>
            <a:ext cx="11305855" cy="4521885"/>
            <a:chOff x="-9274" y="-1"/>
            <a:chExt cx="11305854" cy="4521884"/>
          </a:xfrm>
        </p:grpSpPr>
        <p:sp>
          <p:nvSpPr>
            <p:cNvPr id="669" name="Google Shape;669;p58"/>
            <p:cNvSpPr/>
            <p:nvPr/>
          </p:nvSpPr>
          <p:spPr>
            <a:xfrm>
              <a:off x="9039703" y="-1"/>
              <a:ext cx="2256877" cy="3611001"/>
            </a:xfrm>
            <a:custGeom>
              <a:rect b="b" l="l" r="r" t="t"/>
              <a:pathLst>
                <a:path extrusionOk="0" h="21600" w="2160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rgbClr val="FDAC24"/>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0" name="Google Shape;670;p58"/>
            <p:cNvSpPr/>
            <p:nvPr/>
          </p:nvSpPr>
          <p:spPr>
            <a:xfrm>
              <a:off x="-9274" y="34220"/>
              <a:ext cx="2256878" cy="3611001"/>
            </a:xfrm>
            <a:custGeom>
              <a:rect b="b" l="l" r="r" t="t"/>
              <a:pathLst>
                <a:path extrusionOk="0" h="21600" w="2160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rgbClr val="FFE889"/>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1" name="Google Shape;671;p58"/>
            <p:cNvSpPr/>
            <p:nvPr/>
          </p:nvSpPr>
          <p:spPr>
            <a:xfrm>
              <a:off x="2247603" y="34220"/>
              <a:ext cx="2260943" cy="2260942"/>
            </a:xfrm>
            <a:custGeom>
              <a:rect b="b" l="l" r="r" t="t"/>
              <a:pathLst>
                <a:path extrusionOk="0" h="21600" w="2160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rgbClr val="FFE889"/>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2" name="Google Shape;672;p58"/>
            <p:cNvSpPr/>
            <p:nvPr/>
          </p:nvSpPr>
          <p:spPr>
            <a:xfrm>
              <a:off x="3391413" y="2260941"/>
              <a:ext cx="2228411" cy="2260942"/>
            </a:xfrm>
            <a:custGeom>
              <a:rect b="b" l="l" r="r" t="t"/>
              <a:pathLst>
                <a:path extrusionOk="0" h="21600" w="2160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rgbClr val="C94344"/>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3" name="Google Shape;673;p58"/>
            <p:cNvSpPr/>
            <p:nvPr/>
          </p:nvSpPr>
          <p:spPr>
            <a:xfrm>
              <a:off x="5619823" y="2260941"/>
              <a:ext cx="2277209" cy="2260942"/>
            </a:xfrm>
            <a:custGeom>
              <a:rect b="b" l="l" r="r" t="t"/>
              <a:pathLst>
                <a:path extrusionOk="0" h="21600" w="2160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rgbClr val="C94344"/>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4" name="Google Shape;674;p58"/>
            <p:cNvSpPr/>
            <p:nvPr/>
          </p:nvSpPr>
          <p:spPr>
            <a:xfrm>
              <a:off x="6778760" y="0"/>
              <a:ext cx="2260943" cy="2260942"/>
            </a:xfrm>
            <a:custGeom>
              <a:rect b="b" l="l" r="r" t="t"/>
              <a:pathLst>
                <a:path extrusionOk="0" h="21600" w="2160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rgbClr val="FDAC24"/>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75" name="Google Shape;675;p58"/>
          <p:cNvSpPr/>
          <p:nvPr/>
        </p:nvSpPr>
        <p:spPr>
          <a:xfrm>
            <a:off x="633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6" name="Google Shape;676;p58"/>
          <p:cNvSpPr/>
          <p:nvPr/>
        </p:nvSpPr>
        <p:spPr>
          <a:xfrm>
            <a:off x="6826250" y="9109569"/>
            <a:ext cx="571501" cy="58455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5E105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7" name="Google Shape;677;p58"/>
          <p:cNvSpPr/>
          <p:nvPr/>
        </p:nvSpPr>
        <p:spPr>
          <a:xfrm>
            <a:off x="79868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8" name="Google Shape;678;p58"/>
          <p:cNvSpPr/>
          <p:nvPr/>
        </p:nvSpPr>
        <p:spPr>
          <a:xfrm>
            <a:off x="1649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9" name="Google Shape;679;p58"/>
          <p:cNvSpPr/>
          <p:nvPr/>
        </p:nvSpPr>
        <p:spPr>
          <a:xfrm>
            <a:off x="11415836" y="9260684"/>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0" name="Google Shape;680;p58"/>
          <p:cNvSpPr/>
          <p:nvPr/>
        </p:nvSpPr>
        <p:spPr>
          <a:xfrm>
            <a:off x="148702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1" name="Google Shape;681;p58"/>
          <p:cNvSpPr/>
          <p:nvPr/>
        </p:nvSpPr>
        <p:spPr>
          <a:xfrm>
            <a:off x="15360648" y="6456686"/>
            <a:ext cx="571501" cy="438993"/>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5E105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2" name="Google Shape;682;p58"/>
          <p:cNvSpPr/>
          <p:nvPr/>
        </p:nvSpPr>
        <p:spPr>
          <a:xfrm>
            <a:off x="8477250" y="6394770"/>
            <a:ext cx="571500" cy="562826"/>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5E105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3" name="Google Shape;683;p58"/>
          <p:cNvSpPr/>
          <p:nvPr/>
        </p:nvSpPr>
        <p:spPr>
          <a:xfrm>
            <a:off x="11906250" y="9809515"/>
            <a:ext cx="571500" cy="454666"/>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5E105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4" name="Google Shape;684;p58"/>
          <p:cNvSpPr/>
          <p:nvPr/>
        </p:nvSpPr>
        <p:spPr>
          <a:xfrm>
            <a:off x="16986250" y="9147845"/>
            <a:ext cx="571501" cy="508005"/>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5E105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5" name="Google Shape;685;p58"/>
          <p:cNvSpPr txBox="1"/>
          <p:nvPr/>
        </p:nvSpPr>
        <p:spPr>
          <a:xfrm>
            <a:off x="70499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686" name="Google Shape;686;p58"/>
          <p:cNvSpPr txBox="1"/>
          <p:nvPr/>
        </p:nvSpPr>
        <p:spPr>
          <a:xfrm>
            <a:off x="7467521"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87" name="Google Shape;687;p58"/>
          <p:cNvSpPr txBox="1"/>
          <p:nvPr/>
        </p:nvSpPr>
        <p:spPr>
          <a:xfrm>
            <a:off x="139333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688" name="Google Shape;688;p58"/>
          <p:cNvSpPr txBox="1"/>
          <p:nvPr/>
        </p:nvSpPr>
        <p:spPr>
          <a:xfrm>
            <a:off x="14350922"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89" name="Google Shape;689;p58"/>
          <p:cNvSpPr txBox="1"/>
          <p:nvPr/>
        </p:nvSpPr>
        <p:spPr>
          <a:xfrm>
            <a:off x="18540481"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690" name="Google Shape;690;p58"/>
          <p:cNvSpPr txBox="1"/>
          <p:nvPr/>
        </p:nvSpPr>
        <p:spPr>
          <a:xfrm>
            <a:off x="18958044"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91" name="Google Shape;691;p58"/>
          <p:cNvSpPr txBox="1"/>
          <p:nvPr/>
        </p:nvSpPr>
        <p:spPr>
          <a:xfrm>
            <a:off x="10478959" y="11878285"/>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692" name="Google Shape;692;p58"/>
          <p:cNvSpPr txBox="1"/>
          <p:nvPr/>
        </p:nvSpPr>
        <p:spPr>
          <a:xfrm>
            <a:off x="10896521" y="1103805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93" name="Google Shape;693;p58"/>
          <p:cNvSpPr/>
          <p:nvPr/>
        </p:nvSpPr>
        <p:spPr>
          <a:xfrm>
            <a:off x="10968196" y="1341751"/>
            <a:ext cx="2447608" cy="243941"/>
          </a:xfrm>
          <a:prstGeom prst="rect">
            <a:avLst/>
          </a:pr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4" name="Google Shape;694;p58"/>
          <p:cNvSpPr/>
          <p:nvPr/>
        </p:nvSpPr>
        <p:spPr>
          <a:xfrm rot="274365">
            <a:off x="-2557339" y="7944215"/>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5" name="Google Shape;695;p58"/>
          <p:cNvSpPr/>
          <p:nvPr/>
        </p:nvSpPr>
        <p:spPr>
          <a:xfrm rot="-1232498">
            <a:off x="19813132" y="-2196849"/>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FE8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6" name="Google Shape;696;p58"/>
          <p:cNvSpPr/>
          <p:nvPr/>
        </p:nvSpPr>
        <p:spPr>
          <a:xfrm>
            <a:off x="3453403" y="1245251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7" name="Google Shape;697;p58"/>
          <p:cNvSpPr/>
          <p:nvPr/>
        </p:nvSpPr>
        <p:spPr>
          <a:xfrm>
            <a:off x="18092330" y="28013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1" name="Shape 701"/>
        <p:cNvGrpSpPr/>
        <p:nvPr/>
      </p:nvGrpSpPr>
      <p:grpSpPr>
        <a:xfrm>
          <a:off x="0" y="0"/>
          <a:ext cx="0" cy="0"/>
          <a:chOff x="0" y="0"/>
          <a:chExt cx="0" cy="0"/>
        </a:xfrm>
      </p:grpSpPr>
      <p:sp>
        <p:nvSpPr>
          <p:cNvPr id="702" name="Google Shape;702;p59"/>
          <p:cNvSpPr/>
          <p:nvPr/>
        </p:nvSpPr>
        <p:spPr>
          <a:xfrm>
            <a:off x="14865430" y="10750628"/>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3" name="Google Shape;703;p59"/>
          <p:cNvSpPr/>
          <p:nvPr/>
        </p:nvSpPr>
        <p:spPr>
          <a:xfrm>
            <a:off x="2043081" y="3739888"/>
            <a:ext cx="20320001" cy="7070307"/>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4" name="Google Shape;704;p59"/>
          <p:cNvSpPr txBox="1"/>
          <p:nvPr/>
        </p:nvSpPr>
        <p:spPr>
          <a:xfrm>
            <a:off x="7924548" y="1670726"/>
            <a:ext cx="853490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Yearly Agenda</a:t>
            </a:r>
            <a:endParaRPr/>
          </a:p>
        </p:txBody>
      </p:sp>
      <p:graphicFrame>
        <p:nvGraphicFramePr>
          <p:cNvPr id="705" name="Google Shape;705;p59"/>
          <p:cNvGraphicFramePr/>
          <p:nvPr/>
        </p:nvGraphicFramePr>
        <p:xfrm>
          <a:off x="2032000" y="3732361"/>
          <a:ext cx="3000000" cy="3000000"/>
        </p:xfrm>
        <a:graphic>
          <a:graphicData uri="http://schemas.openxmlformats.org/drawingml/2006/table">
            <a:tbl>
              <a:tblPr bandRow="1" firstRow="1">
                <a:noFill/>
                <a:tableStyleId>{A3BAFB4B-30C0-49BF-A085-5C9CA6529DB7}</a:tableStyleId>
              </a:tblPr>
              <a:tblGrid>
                <a:gridCol w="1082325"/>
                <a:gridCol w="3241725"/>
                <a:gridCol w="1337400"/>
                <a:gridCol w="1336625"/>
                <a:gridCol w="1336825"/>
                <a:gridCol w="1341350"/>
                <a:gridCol w="1338275"/>
                <a:gridCol w="1348500"/>
                <a:gridCol w="1335750"/>
                <a:gridCol w="1333725"/>
                <a:gridCol w="1335775"/>
                <a:gridCol w="1343725"/>
                <a:gridCol w="1336700"/>
                <a:gridCol w="1271300"/>
              </a:tblGrid>
              <a:tr h="1751275">
                <a:tc>
                  <a:txBody>
                    <a:bodyPr/>
                    <a:lstStyle/>
                    <a:p>
                      <a:pPr indent="0" lvl="0" marL="0" marR="0" rtl="0" algn="ctr">
                        <a:lnSpc>
                          <a:spcPct val="120000"/>
                        </a:lnSpc>
                        <a:spcBef>
                          <a:spcPts val="0"/>
                        </a:spcBef>
                        <a:spcAft>
                          <a:spcPts val="0"/>
                        </a:spcAft>
                        <a:buClr>
                          <a:srgbClr val="FFFFFF"/>
                        </a:buClr>
                        <a:buSzPts val="3200"/>
                        <a:buFont typeface="Source Sans Pro"/>
                        <a:buNone/>
                      </a:pPr>
                      <a:r>
                        <a:rPr b="1" lang="en-US" sz="3200" u="none" cap="none" strike="noStrike">
                          <a:solidFill>
                            <a:srgbClr val="FFFFFF"/>
                          </a:solidFill>
                          <a:latin typeface="Source Sans Pro"/>
                          <a:ea typeface="Source Sans Pro"/>
                          <a:cs typeface="Source Sans Pro"/>
                          <a:sym typeface="Source Sans Pro"/>
                        </a:rPr>
                        <a:t>No.</a:t>
                      </a:r>
                      <a:endParaRPr/>
                    </a:p>
                  </a:txBody>
                  <a:tcPr marT="50800" marB="50800" marR="50800" marL="50800" anchor="ctr">
                    <a:solidFill>
                      <a:srgbClr val="5E105B"/>
                    </a:solidFill>
                  </a:tcPr>
                </a:tc>
                <a:tc>
                  <a:txBody>
                    <a:bodyPr/>
                    <a:lstStyle/>
                    <a:p>
                      <a:pPr indent="0" lvl="0" marL="0" marR="0" rtl="0" algn="ctr">
                        <a:lnSpc>
                          <a:spcPct val="120000"/>
                        </a:lnSpc>
                        <a:spcBef>
                          <a:spcPts val="0"/>
                        </a:spcBef>
                        <a:spcAft>
                          <a:spcPts val="0"/>
                        </a:spcAft>
                        <a:buClr>
                          <a:srgbClr val="000000"/>
                        </a:buClr>
                        <a:buSzPts val="3200"/>
                        <a:buFont typeface="Montserrat Black"/>
                        <a:buNone/>
                      </a:pPr>
                      <a:r>
                        <a:rPr lang="en-US" sz="3200" u="none" cap="none" strike="noStrike">
                          <a:latin typeface="Montserrat Black"/>
                          <a:ea typeface="Montserrat Black"/>
                          <a:cs typeface="Montserrat Black"/>
                          <a:sym typeface="Montserrat Black"/>
                        </a:rPr>
                        <a:t>Activity</a:t>
                      </a:r>
                      <a:endParaRPr/>
                    </a:p>
                  </a:txBody>
                  <a:tcPr marT="50800" marB="50800" marR="50800" marL="50800" anchor="ctr">
                    <a:solidFill>
                      <a:srgbClr val="FFFFFF"/>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Jan</a:t>
                      </a:r>
                      <a:endParaRPr/>
                    </a:p>
                  </a:txBody>
                  <a:tcPr marT="50800" marB="50800" marR="50800" marL="50800" anchor="ctr">
                    <a:solidFill>
                      <a:srgbClr val="5E105B"/>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Feb</a:t>
                      </a:r>
                      <a:endParaRPr/>
                    </a:p>
                  </a:txBody>
                  <a:tcPr marT="50800" marB="50800" marR="50800" marL="50800" anchor="ctr">
                    <a:solidFill>
                      <a:srgbClr val="C94344"/>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Mar</a:t>
                      </a:r>
                      <a:endParaRPr/>
                    </a:p>
                  </a:txBody>
                  <a:tcPr marT="50800" marB="50800" marR="50800" marL="50800" anchor="ctr">
                    <a:solidFill>
                      <a:srgbClr val="FDAC24"/>
                    </a:solidFill>
                  </a:tcPr>
                </a:tc>
                <a:tc>
                  <a:txBody>
                    <a:bodyPr/>
                    <a:lstStyle/>
                    <a:p>
                      <a:pPr indent="0" lvl="0" marL="0" marR="0" rtl="0" algn="ctr">
                        <a:lnSpc>
                          <a:spcPct val="100000"/>
                        </a:lnSpc>
                        <a:spcBef>
                          <a:spcPts val="0"/>
                        </a:spcBef>
                        <a:spcAft>
                          <a:spcPts val="0"/>
                        </a:spcAft>
                        <a:buClr>
                          <a:srgbClr val="5E5E5E"/>
                        </a:buClr>
                        <a:buSzPts val="2200"/>
                        <a:buFont typeface="Source Sans Pro"/>
                        <a:buNone/>
                      </a:pPr>
                      <a:r>
                        <a:rPr b="1" lang="en-US" sz="2200" u="none" cap="none" strike="noStrike">
                          <a:solidFill>
                            <a:srgbClr val="5E5E5E"/>
                          </a:solidFill>
                        </a:rPr>
                        <a:t>Apr</a:t>
                      </a:r>
                      <a:endParaRPr/>
                    </a:p>
                  </a:txBody>
                  <a:tcPr marT="50800" marB="50800" marR="50800" marL="50800" anchor="ctr">
                    <a:solidFill>
                      <a:srgbClr val="FFE889"/>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May</a:t>
                      </a:r>
                      <a:endParaRPr/>
                    </a:p>
                  </a:txBody>
                  <a:tcPr marT="50800" marB="50800" marR="50800" marL="50800" anchor="ctr">
                    <a:solidFill>
                      <a:srgbClr val="5E105B"/>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Jun</a:t>
                      </a:r>
                      <a:endParaRPr/>
                    </a:p>
                  </a:txBody>
                  <a:tcPr marT="50800" marB="50800" marR="50800" marL="50800" anchor="ctr">
                    <a:solidFill>
                      <a:srgbClr val="C94344"/>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Jul</a:t>
                      </a:r>
                      <a:endParaRPr/>
                    </a:p>
                  </a:txBody>
                  <a:tcPr marT="50800" marB="50800" marR="50800" marL="50800" anchor="ctr">
                    <a:solidFill>
                      <a:srgbClr val="FDAC24"/>
                    </a:solidFill>
                  </a:tcPr>
                </a:tc>
                <a:tc>
                  <a:txBody>
                    <a:bodyPr/>
                    <a:lstStyle/>
                    <a:p>
                      <a:pPr indent="0" lvl="0" marL="0" marR="0" rtl="0" algn="ctr">
                        <a:lnSpc>
                          <a:spcPct val="100000"/>
                        </a:lnSpc>
                        <a:spcBef>
                          <a:spcPts val="0"/>
                        </a:spcBef>
                        <a:spcAft>
                          <a:spcPts val="0"/>
                        </a:spcAft>
                        <a:buClr>
                          <a:srgbClr val="5E5E5E"/>
                        </a:buClr>
                        <a:buSzPts val="2200"/>
                        <a:buFont typeface="Source Sans Pro"/>
                        <a:buNone/>
                      </a:pPr>
                      <a:r>
                        <a:rPr b="1" lang="en-US" sz="2200" u="none" cap="none" strike="noStrike">
                          <a:solidFill>
                            <a:srgbClr val="5E5E5E"/>
                          </a:solidFill>
                        </a:rPr>
                        <a:t>Aug</a:t>
                      </a:r>
                      <a:endParaRPr/>
                    </a:p>
                  </a:txBody>
                  <a:tcPr marT="50800" marB="50800" marR="50800" marL="50800" anchor="ctr">
                    <a:solidFill>
                      <a:srgbClr val="FFE889"/>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Sep</a:t>
                      </a:r>
                      <a:endParaRPr/>
                    </a:p>
                  </a:txBody>
                  <a:tcPr marT="50800" marB="50800" marR="50800" marL="50800" anchor="ctr">
                    <a:solidFill>
                      <a:srgbClr val="5E105B"/>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Oct</a:t>
                      </a:r>
                      <a:endParaRPr/>
                    </a:p>
                  </a:txBody>
                  <a:tcPr marT="50800" marB="50800" marR="50800" marL="50800" anchor="ctr">
                    <a:solidFill>
                      <a:srgbClr val="C94344"/>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Nov</a:t>
                      </a:r>
                      <a:endParaRPr/>
                    </a:p>
                  </a:txBody>
                  <a:tcPr marT="50800" marB="50800" marR="50800" marL="50800" anchor="ctr">
                    <a:solidFill>
                      <a:srgbClr val="FDAC24"/>
                    </a:solidFill>
                  </a:tcPr>
                </a:tc>
                <a:tc>
                  <a:txBody>
                    <a:bodyPr/>
                    <a:lstStyle/>
                    <a:p>
                      <a:pPr indent="0" lvl="0" marL="0" marR="0" rtl="0" algn="ctr">
                        <a:lnSpc>
                          <a:spcPct val="100000"/>
                        </a:lnSpc>
                        <a:spcBef>
                          <a:spcPts val="0"/>
                        </a:spcBef>
                        <a:spcAft>
                          <a:spcPts val="0"/>
                        </a:spcAft>
                        <a:buClr>
                          <a:srgbClr val="5E5E5E"/>
                        </a:buClr>
                        <a:buSzPts val="2200"/>
                        <a:buFont typeface="Source Sans Pro"/>
                        <a:buNone/>
                      </a:pPr>
                      <a:r>
                        <a:rPr b="1" lang="en-US" sz="2200" u="none" cap="none" strike="noStrike">
                          <a:solidFill>
                            <a:srgbClr val="5E5E5E"/>
                          </a:solidFill>
                        </a:rPr>
                        <a:t>Dec</a:t>
                      </a:r>
                      <a:endParaRPr/>
                    </a:p>
                  </a:txBody>
                  <a:tcPr marT="50800" marB="50800" marR="50800" marL="50800" anchor="ctr">
                    <a:solidFill>
                      <a:srgbClr val="FFE889"/>
                    </a:solidFill>
                  </a:tcPr>
                </a:tc>
              </a:tr>
              <a:tr h="770575">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1.</a:t>
                      </a:r>
                      <a:endParaRPr/>
                    </a:p>
                  </a:txBody>
                  <a:tcPr marT="50800" marB="50800" marR="50800" marL="50800" anchor="ct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alpha val="29803"/>
                      </a:srgbClr>
                    </a:solidFill>
                  </a:tcPr>
                </a:tc>
              </a:tr>
              <a:tr h="760350">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2.</a:t>
                      </a:r>
                      <a:endParaRPr/>
                    </a:p>
                  </a:txBody>
                  <a:tcPr marT="50800" marB="50800" marR="50800" marL="50800" anchor="ctr">
                    <a:solidFill>
                      <a:srgbClr val="5E105B">
                        <a:alpha val="20000"/>
                      </a:srgbClr>
                    </a:solidFill>
                  </a:tcP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2</a:t>
                      </a:r>
                      <a:endParaRPr/>
                    </a:p>
                  </a:txBody>
                  <a:tcPr marT="50800" marB="50800" marR="50800" marL="50800" anchor="ctr">
                    <a:solidFill>
                      <a:srgbClr val="5E105B">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solidFill>
                  </a:tcPr>
                </a:tc>
              </a:tr>
              <a:tr h="759000">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3.</a:t>
                      </a:r>
                      <a:endParaRPr/>
                    </a:p>
                  </a:txBody>
                  <a:tcPr marT="50800" marB="50800" marR="50800" marL="50800" anchor="ct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3</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solidFill>
                  </a:tcPr>
                </a:tc>
              </a:tr>
              <a:tr h="761025">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4.</a:t>
                      </a:r>
                      <a:endParaRPr/>
                    </a:p>
                  </a:txBody>
                  <a:tcPr marT="50800" marB="50800" marR="50800" marL="50800" anchor="ctr">
                    <a:solidFill>
                      <a:srgbClr val="5E105B">
                        <a:alpha val="20000"/>
                      </a:srgbClr>
                    </a:solidFill>
                  </a:tcP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4</a:t>
                      </a:r>
                      <a:endParaRPr/>
                    </a:p>
                  </a:txBody>
                  <a:tcPr marT="50800" marB="50800" marR="50800" marL="50800" anchor="ctr">
                    <a:solidFill>
                      <a:srgbClr val="5E105B">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alpha val="29803"/>
                      </a:srgbClr>
                    </a:solidFill>
                  </a:tcPr>
                </a:tc>
              </a:tr>
              <a:tr h="761025">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5.</a:t>
                      </a:r>
                      <a:endParaRPr/>
                    </a:p>
                  </a:txBody>
                  <a:tcPr marT="50800" marB="50800" marR="50800" marL="50800" anchor="ct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5</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solidFill>
                  </a:tcPr>
                </a:tc>
              </a:tr>
              <a:tr h="761025">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6.</a:t>
                      </a:r>
                      <a:endParaRPr/>
                    </a:p>
                  </a:txBody>
                  <a:tcPr marT="50800" marB="50800" marR="50800" marL="50800" anchor="ctr">
                    <a:solidFill>
                      <a:srgbClr val="5E105B">
                        <a:alpha val="20000"/>
                      </a:srgbClr>
                    </a:solidFill>
                  </a:tcP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6</a:t>
                      </a:r>
                      <a:endParaRPr/>
                    </a:p>
                  </a:txBody>
                  <a:tcPr marT="50800" marB="50800" marR="50800" marL="50800" anchor="ctr">
                    <a:solidFill>
                      <a:srgbClr val="5E105B">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alpha val="29803"/>
                      </a:srgbClr>
                    </a:solidFill>
                  </a:tcPr>
                </a:tc>
              </a:tr>
              <a:tr h="761025">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7.</a:t>
                      </a:r>
                      <a:endParaRPr/>
                    </a:p>
                  </a:txBody>
                  <a:tcPr marT="50800" marB="50800" marR="50800" marL="50800" anchor="ct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5E10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94344">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AC24"/>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E889"/>
                    </a:solidFill>
                  </a:tcPr>
                </a:tc>
              </a:tr>
            </a:tbl>
          </a:graphicData>
        </a:graphic>
      </p:graphicFrame>
      <p:sp>
        <p:nvSpPr>
          <p:cNvPr id="706" name="Google Shape;706;p59"/>
          <p:cNvSpPr txBox="1"/>
          <p:nvPr/>
        </p:nvSpPr>
        <p:spPr>
          <a:xfrm>
            <a:off x="2032000" y="11343875"/>
            <a:ext cx="20320001" cy="135458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a:t>
            </a:r>
            <a:endParaRPr/>
          </a:p>
        </p:txBody>
      </p:sp>
      <p:sp>
        <p:nvSpPr>
          <p:cNvPr id="707" name="Google Shape;707;p59"/>
          <p:cNvSpPr/>
          <p:nvPr/>
        </p:nvSpPr>
        <p:spPr>
          <a:xfrm>
            <a:off x="10968196" y="1163951"/>
            <a:ext cx="2447608" cy="243941"/>
          </a:xfrm>
          <a:prstGeom prst="rect">
            <a:avLst/>
          </a:pr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8" name="Google Shape;708;p59"/>
          <p:cNvSpPr/>
          <p:nvPr/>
        </p:nvSpPr>
        <p:spPr>
          <a:xfrm>
            <a:off x="-1796972" y="-2851753"/>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9" name="Google Shape;709;p59"/>
          <p:cNvSpPr/>
          <p:nvPr/>
        </p:nvSpPr>
        <p:spPr>
          <a:xfrm>
            <a:off x="22046203" y="2357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0" name="Google Shape;710;p59"/>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4" name="Shape 714"/>
        <p:cNvGrpSpPr/>
        <p:nvPr/>
      </p:nvGrpSpPr>
      <p:grpSpPr>
        <a:xfrm>
          <a:off x="0" y="0"/>
          <a:ext cx="0" cy="0"/>
          <a:chOff x="0" y="0"/>
          <a:chExt cx="0" cy="0"/>
        </a:xfrm>
      </p:grpSpPr>
      <p:pic>
        <p:nvPicPr>
          <p:cNvPr descr="Image" id="715" name="Google Shape;715;p60"/>
          <p:cNvPicPr preferRelativeResize="0"/>
          <p:nvPr>
            <p:ph idx="2" type="pic"/>
          </p:nvPr>
        </p:nvPicPr>
        <p:blipFill rotWithShape="1">
          <a:blip r:embed="rId3">
            <a:alphaModFix/>
          </a:blip>
          <a:srcRect b="0" l="0" r="0" t="0"/>
          <a:stretch/>
        </p:blipFill>
        <p:spPr>
          <a:xfrm>
            <a:off x="6977459" y="6858000"/>
            <a:ext cx="10441745" cy="6858000"/>
          </a:xfrm>
          <a:prstGeom prst="rect">
            <a:avLst/>
          </a:prstGeom>
          <a:noFill/>
          <a:ln>
            <a:noFill/>
          </a:ln>
        </p:spPr>
      </p:pic>
      <p:pic>
        <p:nvPicPr>
          <p:cNvPr descr="Image" id="716" name="Google Shape;716;p60"/>
          <p:cNvPicPr preferRelativeResize="0"/>
          <p:nvPr>
            <p:ph idx="3" type="pic"/>
          </p:nvPr>
        </p:nvPicPr>
        <p:blipFill rotWithShape="1">
          <a:blip r:embed="rId3">
            <a:alphaModFix/>
          </a:blip>
          <a:srcRect b="0" l="0" r="0" t="0"/>
          <a:stretch/>
        </p:blipFill>
        <p:spPr>
          <a:xfrm>
            <a:off x="6977459" y="0"/>
            <a:ext cx="10441745" cy="6858000"/>
          </a:xfrm>
          <a:prstGeom prst="rect">
            <a:avLst/>
          </a:prstGeom>
          <a:noFill/>
          <a:ln>
            <a:noFill/>
          </a:ln>
        </p:spPr>
      </p:pic>
      <p:sp>
        <p:nvSpPr>
          <p:cNvPr id="717" name="Google Shape;717;p60"/>
          <p:cNvSpPr/>
          <p:nvPr/>
        </p:nvSpPr>
        <p:spPr>
          <a:xfrm>
            <a:off x="8127652" y="5344385"/>
            <a:ext cx="8128696" cy="302723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8" name="Google Shape;718;p60"/>
          <p:cNvSpPr txBox="1"/>
          <p:nvPr/>
        </p:nvSpPr>
        <p:spPr>
          <a:xfrm>
            <a:off x="9074369" y="6434832"/>
            <a:ext cx="6235262" cy="1233751"/>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33333"/>
              </a:buClr>
              <a:buSzPts val="6600"/>
              <a:buFont typeface="Poppins"/>
              <a:buNone/>
            </a:pPr>
            <a:r>
              <a:rPr b="1" i="0" lang="en-US" sz="6600" u="none" cap="none" strike="noStrike">
                <a:solidFill>
                  <a:srgbClr val="333333"/>
                </a:solidFill>
                <a:latin typeface="Poppins"/>
                <a:ea typeface="Poppins"/>
                <a:cs typeface="Poppins"/>
                <a:sym typeface="Poppins"/>
              </a:rPr>
              <a:t>Keep in Touch</a:t>
            </a:r>
            <a:endParaRPr/>
          </a:p>
        </p:txBody>
      </p:sp>
      <p:sp>
        <p:nvSpPr>
          <p:cNvPr id="719" name="Google Shape;719;p60"/>
          <p:cNvSpPr txBox="1"/>
          <p:nvPr/>
        </p:nvSpPr>
        <p:spPr>
          <a:xfrm>
            <a:off x="18975903"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2000"/>
              <a:buFont typeface="Roboto"/>
              <a:buNone/>
            </a:pPr>
            <a:r>
              <a:rPr b="0" i="0" lang="en-US" sz="200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0" name="Google Shape;720;p60"/>
          <p:cNvSpPr txBox="1"/>
          <p:nvPr/>
        </p:nvSpPr>
        <p:spPr>
          <a:xfrm>
            <a:off x="19735720"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Address</a:t>
            </a:r>
            <a:endParaRPr/>
          </a:p>
        </p:txBody>
      </p:sp>
      <p:sp>
        <p:nvSpPr>
          <p:cNvPr id="721" name="Google Shape;721;p60"/>
          <p:cNvSpPr txBox="1"/>
          <p:nvPr/>
        </p:nvSpPr>
        <p:spPr>
          <a:xfrm>
            <a:off x="1297505"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2" name="Google Shape;722;p60"/>
          <p:cNvSpPr txBox="1"/>
          <p:nvPr/>
        </p:nvSpPr>
        <p:spPr>
          <a:xfrm>
            <a:off x="2057322"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723" name="Google Shape;723;p60"/>
          <p:cNvSpPr txBox="1"/>
          <p:nvPr/>
        </p:nvSpPr>
        <p:spPr>
          <a:xfrm>
            <a:off x="1310205"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2000"/>
              <a:buFont typeface="Roboto"/>
              <a:buNone/>
            </a:pPr>
            <a:r>
              <a:rPr b="0" i="0" lang="en-US" sz="200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4" name="Google Shape;724;p60"/>
          <p:cNvSpPr txBox="1"/>
          <p:nvPr/>
        </p:nvSpPr>
        <p:spPr>
          <a:xfrm>
            <a:off x="2057322"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Email</a:t>
            </a:r>
            <a:endParaRPr/>
          </a:p>
        </p:txBody>
      </p:sp>
      <p:sp>
        <p:nvSpPr>
          <p:cNvPr id="725" name="Google Shape;725;p60"/>
          <p:cNvSpPr txBox="1"/>
          <p:nvPr/>
        </p:nvSpPr>
        <p:spPr>
          <a:xfrm>
            <a:off x="18975903"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6" name="Google Shape;726;p60"/>
          <p:cNvSpPr txBox="1"/>
          <p:nvPr/>
        </p:nvSpPr>
        <p:spPr>
          <a:xfrm>
            <a:off x="19735720"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Website</a:t>
            </a:r>
            <a:endParaRPr/>
          </a:p>
        </p:txBody>
      </p:sp>
      <p:sp>
        <p:nvSpPr>
          <p:cNvPr id="727" name="Google Shape;727;p60"/>
          <p:cNvSpPr/>
          <p:nvPr/>
        </p:nvSpPr>
        <p:spPr>
          <a:xfrm>
            <a:off x="10968196" y="6142351"/>
            <a:ext cx="2447608" cy="243941"/>
          </a:xfrm>
          <a:prstGeom prst="rect">
            <a:avLst/>
          </a:pr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8" name="Google Shape;728;p60"/>
          <p:cNvSpPr/>
          <p:nvPr/>
        </p:nvSpPr>
        <p:spPr>
          <a:xfrm>
            <a:off x="5503073" y="12020716"/>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9" name="Google Shape;729;p60"/>
          <p:cNvSpPr/>
          <p:nvPr/>
        </p:nvSpPr>
        <p:spPr>
          <a:xfrm>
            <a:off x="15247530" y="17091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3" name="Shape 733"/>
        <p:cNvGrpSpPr/>
        <p:nvPr/>
      </p:nvGrpSpPr>
      <p:grpSpPr>
        <a:xfrm>
          <a:off x="0" y="0"/>
          <a:ext cx="0" cy="0"/>
          <a:chOff x="0" y="0"/>
          <a:chExt cx="0" cy="0"/>
        </a:xfrm>
      </p:grpSpPr>
      <p:pic>
        <p:nvPicPr>
          <p:cNvPr descr="Image" id="734" name="Google Shape;734;p61"/>
          <p:cNvPicPr preferRelativeResize="0"/>
          <p:nvPr>
            <p:ph idx="2" type="pic"/>
          </p:nvPr>
        </p:nvPicPr>
        <p:blipFill rotWithShape="1">
          <a:blip r:embed="rId3">
            <a:alphaModFix/>
          </a:blip>
          <a:srcRect b="0" l="0" r="0" t="0"/>
          <a:stretch/>
        </p:blipFill>
        <p:spPr>
          <a:xfrm>
            <a:off x="1828799" y="812800"/>
            <a:ext cx="10483450" cy="9020471"/>
          </a:xfrm>
          <a:prstGeom prst="rect">
            <a:avLst/>
          </a:prstGeom>
          <a:noFill/>
          <a:ln>
            <a:noFill/>
          </a:ln>
        </p:spPr>
      </p:pic>
      <p:sp>
        <p:nvSpPr>
          <p:cNvPr id="735" name="Google Shape;735;p61"/>
          <p:cNvSpPr txBox="1"/>
          <p:nvPr/>
        </p:nvSpPr>
        <p:spPr>
          <a:xfrm>
            <a:off x="13405119" y="2029795"/>
            <a:ext cx="587917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Get in Touch</a:t>
            </a:r>
            <a:endParaRPr/>
          </a:p>
        </p:txBody>
      </p:sp>
      <p:sp>
        <p:nvSpPr>
          <p:cNvPr id="736" name="Google Shape;736;p61"/>
          <p:cNvSpPr txBox="1"/>
          <p:nvPr/>
        </p:nvSpPr>
        <p:spPr>
          <a:xfrm>
            <a:off x="13405119" y="3360118"/>
            <a:ext cx="9381291" cy="221464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737" name="Google Shape;737;p61"/>
          <p:cNvSpPr txBox="1"/>
          <p:nvPr/>
        </p:nvSpPr>
        <p:spPr>
          <a:xfrm>
            <a:off x="134051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38" name="Google Shape;738;p61"/>
          <p:cNvSpPr txBox="1"/>
          <p:nvPr/>
        </p:nvSpPr>
        <p:spPr>
          <a:xfrm>
            <a:off x="134051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739" name="Google Shape;739;p61"/>
          <p:cNvSpPr txBox="1"/>
          <p:nvPr/>
        </p:nvSpPr>
        <p:spPr>
          <a:xfrm>
            <a:off x="187137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40" name="Google Shape;740;p61"/>
          <p:cNvSpPr txBox="1"/>
          <p:nvPr/>
        </p:nvSpPr>
        <p:spPr>
          <a:xfrm>
            <a:off x="187137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741" name="Google Shape;741;p61"/>
          <p:cNvSpPr txBox="1"/>
          <p:nvPr/>
        </p:nvSpPr>
        <p:spPr>
          <a:xfrm>
            <a:off x="134051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42" name="Google Shape;742;p61"/>
          <p:cNvSpPr txBox="1"/>
          <p:nvPr/>
        </p:nvSpPr>
        <p:spPr>
          <a:xfrm>
            <a:off x="134051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743" name="Google Shape;743;p61"/>
          <p:cNvSpPr txBox="1"/>
          <p:nvPr/>
        </p:nvSpPr>
        <p:spPr>
          <a:xfrm>
            <a:off x="187137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44" name="Google Shape;744;p61"/>
          <p:cNvSpPr txBox="1"/>
          <p:nvPr/>
        </p:nvSpPr>
        <p:spPr>
          <a:xfrm>
            <a:off x="187137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Website</a:t>
            </a:r>
            <a:endParaRPr/>
          </a:p>
        </p:txBody>
      </p:sp>
      <p:sp>
        <p:nvSpPr>
          <p:cNvPr id="745" name="Google Shape;745;p61"/>
          <p:cNvSpPr/>
          <p:nvPr/>
        </p:nvSpPr>
        <p:spPr>
          <a:xfrm flipH="1">
            <a:off x="19329399" y="-54356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6" name="Google Shape;746;p61"/>
          <p:cNvSpPr/>
          <p:nvPr/>
        </p:nvSpPr>
        <p:spPr>
          <a:xfrm rot="10800000">
            <a:off x="-6756401" y="8962738"/>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7" name="Google Shape;747;p61"/>
          <p:cNvSpPr/>
          <p:nvPr/>
        </p:nvSpPr>
        <p:spPr>
          <a:xfrm>
            <a:off x="3707402" y="119849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8" name="Google Shape;748;p61"/>
          <p:cNvSpPr/>
          <p:nvPr/>
        </p:nvSpPr>
        <p:spPr>
          <a:xfrm>
            <a:off x="17753602" y="1030505"/>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9" name="Google Shape;749;p61"/>
          <p:cNvSpPr/>
          <p:nvPr/>
        </p:nvSpPr>
        <p:spPr>
          <a:xfrm>
            <a:off x="13405119" y="1519107"/>
            <a:ext cx="2447608" cy="243941"/>
          </a:xfrm>
          <a:prstGeom prst="rect">
            <a:avLst/>
          </a:pr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3" name="Shape 753"/>
        <p:cNvGrpSpPr/>
        <p:nvPr/>
      </p:nvGrpSpPr>
      <p:grpSpPr>
        <a:xfrm>
          <a:off x="0" y="0"/>
          <a:ext cx="0" cy="0"/>
          <a:chOff x="0" y="0"/>
          <a:chExt cx="0" cy="0"/>
        </a:xfrm>
      </p:grpSpPr>
      <p:pic>
        <p:nvPicPr>
          <p:cNvPr descr="Image" id="754" name="Google Shape;754;p6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55" name="Google Shape;755;p62"/>
          <p:cNvSpPr/>
          <p:nvPr/>
        </p:nvSpPr>
        <p:spPr>
          <a:xfrm>
            <a:off x="4488354" y="2128838"/>
            <a:ext cx="15407292" cy="9458324"/>
          </a:xfrm>
          <a:prstGeom prst="rect">
            <a:avLst/>
          </a:pr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6" name="Google Shape;756;p62"/>
          <p:cNvSpPr txBox="1"/>
          <p:nvPr/>
        </p:nvSpPr>
        <p:spPr>
          <a:xfrm>
            <a:off x="6960396" y="5583267"/>
            <a:ext cx="10463208" cy="254946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Thank You!</a:t>
            </a:r>
            <a:endParaRPr/>
          </a:p>
        </p:txBody>
      </p:sp>
      <p:sp>
        <p:nvSpPr>
          <p:cNvPr id="757" name="Google Shape;757;p62"/>
          <p:cNvSpPr/>
          <p:nvPr/>
        </p:nvSpPr>
        <p:spPr>
          <a:xfrm rot="10800000">
            <a:off x="-5235664" y="-1879600"/>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8" name="Google Shape;758;p62"/>
          <p:cNvSpPr/>
          <p:nvPr/>
        </p:nvSpPr>
        <p:spPr>
          <a:xfrm flipH="1">
            <a:off x="17008417" y="6098659"/>
            <a:ext cx="12131854" cy="1135431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5E10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9" name="Google Shape;759;p62"/>
          <p:cNvSpPr/>
          <p:nvPr/>
        </p:nvSpPr>
        <p:spPr>
          <a:xfrm>
            <a:off x="20234119" y="780079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0" name="Google Shape;760;p62"/>
          <p:cNvSpPr/>
          <p:nvPr/>
        </p:nvSpPr>
        <p:spPr>
          <a:xfrm>
            <a:off x="5383803" y="2992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descr="Image" id="185" name="Google Shape;185;p31"/>
          <p:cNvPicPr preferRelativeResize="0"/>
          <p:nvPr>
            <p:ph idx="2" type="pic"/>
          </p:nvPr>
        </p:nvPicPr>
        <p:blipFill rotWithShape="1">
          <a:blip r:embed="rId3">
            <a:alphaModFix/>
          </a:blip>
          <a:srcRect b="0" l="0" r="0" t="0"/>
          <a:stretch/>
        </p:blipFill>
        <p:spPr>
          <a:xfrm>
            <a:off x="0" y="0"/>
            <a:ext cx="12197102" cy="13715808"/>
          </a:xfrm>
          <a:prstGeom prst="rect">
            <a:avLst/>
          </a:prstGeom>
          <a:noFill/>
          <a:ln>
            <a:noFill/>
          </a:ln>
        </p:spPr>
      </p:pic>
      <p:pic>
        <p:nvPicPr>
          <p:cNvPr descr="Image" id="186" name="Google Shape;186;p31"/>
          <p:cNvPicPr preferRelativeResize="0"/>
          <p:nvPr>
            <p:ph idx="3" type="pic"/>
          </p:nvPr>
        </p:nvPicPr>
        <p:blipFill rotWithShape="1">
          <a:blip r:embed="rId3">
            <a:alphaModFix/>
          </a:blip>
          <a:srcRect b="0" l="0" r="0" t="0"/>
          <a:stretch/>
        </p:blipFill>
        <p:spPr>
          <a:xfrm>
            <a:off x="12199540" y="0"/>
            <a:ext cx="12184402" cy="13715808"/>
          </a:xfrm>
          <a:prstGeom prst="rect">
            <a:avLst/>
          </a:prstGeom>
          <a:noFill/>
          <a:ln>
            <a:noFill/>
          </a:ln>
        </p:spPr>
      </p:pic>
      <p:sp>
        <p:nvSpPr>
          <p:cNvPr id="187" name="Google Shape;187;p31"/>
          <p:cNvSpPr/>
          <p:nvPr/>
        </p:nvSpPr>
        <p:spPr>
          <a:xfrm>
            <a:off x="4062114" y="3242369"/>
            <a:ext cx="8128696" cy="3611762"/>
          </a:xfrm>
          <a:prstGeom prst="rect">
            <a:avLst/>
          </a:pr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8" name="Google Shape;188;p31"/>
          <p:cNvSpPr txBox="1"/>
          <p:nvPr/>
        </p:nvSpPr>
        <p:spPr>
          <a:xfrm>
            <a:off x="4698795" y="4356822"/>
            <a:ext cx="6855334"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333333"/>
              </a:buClr>
              <a:buSzPts val="5478"/>
              <a:buFont typeface="Montserrat Black"/>
              <a:buNone/>
            </a:pPr>
            <a:r>
              <a:rPr b="0" i="0" lang="en-US" sz="5478" u="none" cap="none" strike="noStrike">
                <a:solidFill>
                  <a:srgbClr val="333333"/>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333333"/>
              </a:buClr>
              <a:buSzPts val="5478"/>
              <a:buFont typeface="Montserrat Black"/>
              <a:buNone/>
            </a:pPr>
            <a:r>
              <a:rPr b="0" i="0" lang="en-US" sz="5478" u="none" cap="none" strike="noStrike">
                <a:solidFill>
                  <a:srgbClr val="333333"/>
                </a:solidFill>
                <a:latin typeface="Montserrat Black"/>
                <a:ea typeface="Montserrat Black"/>
                <a:cs typeface="Montserrat Black"/>
                <a:sym typeface="Montserrat Black"/>
              </a:rPr>
              <a:t>will be here </a:t>
            </a:r>
            <a:endParaRPr/>
          </a:p>
        </p:txBody>
      </p:sp>
      <p:sp>
        <p:nvSpPr>
          <p:cNvPr id="189" name="Google Shape;189;p31"/>
          <p:cNvSpPr/>
          <p:nvPr/>
        </p:nvSpPr>
        <p:spPr>
          <a:xfrm>
            <a:off x="12193190" y="6861869"/>
            <a:ext cx="8128696" cy="3611762"/>
          </a:xfrm>
          <a:prstGeom prst="rect">
            <a:avLst/>
          </a:prstGeom>
          <a:solidFill>
            <a:srgbClr val="260B42"/>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0" name="Google Shape;190;p31"/>
          <p:cNvSpPr txBox="1"/>
          <p:nvPr/>
        </p:nvSpPr>
        <p:spPr>
          <a:xfrm>
            <a:off x="12829871" y="7418713"/>
            <a:ext cx="6855334" cy="249807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91" name="Google Shape;191;p31"/>
          <p:cNvSpPr/>
          <p:nvPr/>
        </p:nvSpPr>
        <p:spPr>
          <a:xfrm>
            <a:off x="-2235201" y="7352618"/>
            <a:ext cx="6193447" cy="721565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2" name="Google Shape;192;p31"/>
          <p:cNvSpPr/>
          <p:nvPr/>
        </p:nvSpPr>
        <p:spPr>
          <a:xfrm>
            <a:off x="18846800" y="-1193801"/>
            <a:ext cx="13377988"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3" name="Google Shape;193;p31"/>
          <p:cNvSpPr/>
          <p:nvPr/>
        </p:nvSpPr>
        <p:spPr>
          <a:xfrm>
            <a:off x="4698795" y="3906946"/>
            <a:ext cx="2447608" cy="243941"/>
          </a:xfrm>
          <a:prstGeom prst="rect">
            <a:avLst/>
          </a:pr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4" name="Google Shape;194;p31"/>
          <p:cNvSpPr/>
          <p:nvPr/>
        </p:nvSpPr>
        <p:spPr>
          <a:xfrm>
            <a:off x="430802" y="93934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5" name="Google Shape;195;p31"/>
          <p:cNvSpPr/>
          <p:nvPr/>
        </p:nvSpPr>
        <p:spPr>
          <a:xfrm>
            <a:off x="21351109" y="45166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199" name="Shape 199"/>
        <p:cNvGrpSpPr/>
        <p:nvPr/>
      </p:nvGrpSpPr>
      <p:grpSpPr>
        <a:xfrm>
          <a:off x="0" y="0"/>
          <a:ext cx="0" cy="0"/>
          <a:chOff x="0" y="0"/>
          <a:chExt cx="0" cy="0"/>
        </a:xfrm>
      </p:grpSpPr>
      <p:pic>
        <p:nvPicPr>
          <p:cNvPr descr="Image" id="200" name="Google Shape;200;p32"/>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201" name="Google Shape;201;p32"/>
          <p:cNvSpPr txBox="1"/>
          <p:nvPr>
            <p:ph idx="4294967295" type="body"/>
          </p:nvPr>
        </p:nvSpPr>
        <p:spPr>
          <a:xfrm>
            <a:off x="14960841" y="6040390"/>
            <a:ext cx="6151476" cy="4584843"/>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FFFFFF"/>
              </a:buClr>
              <a:buSzPts val="2000"/>
              <a:buFont typeface="Roboto"/>
              <a:buNone/>
            </a:pPr>
            <a:r>
              <a:rPr lang="en-US">
                <a:solidFill>
                  <a:srgbClr val="FFFFFF"/>
                </a:solidFill>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rtl="0" algn="l">
              <a:lnSpc>
                <a:spcPct val="120000"/>
              </a:lnSpc>
              <a:spcBef>
                <a:spcPts val="0"/>
              </a:spcBef>
              <a:spcAft>
                <a:spcPts val="0"/>
              </a:spcAft>
              <a:buClr>
                <a:srgbClr val="FFFFFF"/>
              </a:buClr>
              <a:buSzPts val="2000"/>
              <a:buFont typeface="Roboto"/>
              <a:buNone/>
            </a:pPr>
            <a:r>
              <a:t/>
            </a:r>
            <a:endParaRPr>
              <a:solidFill>
                <a:srgbClr val="FFFFFF"/>
              </a:solidFill>
            </a:endParaRPr>
          </a:p>
          <a:p>
            <a:pPr indent="0" lvl="3" marL="0" rtl="0" algn="l">
              <a:lnSpc>
                <a:spcPct val="120000"/>
              </a:lnSpc>
              <a:spcBef>
                <a:spcPts val="0"/>
              </a:spcBef>
              <a:spcAft>
                <a:spcPts val="0"/>
              </a:spcAft>
              <a:buClr>
                <a:srgbClr val="FFFFFF"/>
              </a:buClr>
              <a:buSzPts val="2000"/>
              <a:buFont typeface="Roboto"/>
              <a:buNone/>
            </a:pPr>
            <a:r>
              <a:rPr lang="en-US">
                <a:solidFill>
                  <a:srgbClr val="FFFFFF"/>
                </a:solidFill>
              </a:rPr>
              <a:t>Ut enim ad minim veniam, quis nostrud exercitation ullamco laboris nisi ut aliquip ex ea commodo consequat. Duis aute irure dolor in reprehenderit in voluptate velit esse cillum dolore eu fugiat nulla pariatur.</a:t>
            </a:r>
            <a:endParaRPr/>
          </a:p>
        </p:txBody>
      </p:sp>
      <p:sp>
        <p:nvSpPr>
          <p:cNvPr id="202" name="Google Shape;202;p32"/>
          <p:cNvSpPr txBox="1"/>
          <p:nvPr/>
        </p:nvSpPr>
        <p:spPr>
          <a:xfrm>
            <a:off x="14960841" y="3641408"/>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will be here </a:t>
            </a:r>
            <a:endParaRPr/>
          </a:p>
        </p:txBody>
      </p:sp>
      <p:sp>
        <p:nvSpPr>
          <p:cNvPr id="203" name="Google Shape;203;p32"/>
          <p:cNvSpPr txBox="1"/>
          <p:nvPr/>
        </p:nvSpPr>
        <p:spPr>
          <a:xfrm>
            <a:off x="2228891" y="4748261"/>
            <a:ext cx="4849036" cy="530537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204" name="Google Shape;204;p32"/>
          <p:cNvSpPr txBox="1"/>
          <p:nvPr/>
        </p:nvSpPr>
        <p:spPr>
          <a:xfrm>
            <a:off x="1060491" y="3662362"/>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sp>
        <p:nvSpPr>
          <p:cNvPr id="205" name="Google Shape;205;p32"/>
          <p:cNvSpPr/>
          <p:nvPr/>
        </p:nvSpPr>
        <p:spPr>
          <a:xfrm>
            <a:off x="19262636" y="73659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6" name="Google Shape;206;p32"/>
          <p:cNvSpPr/>
          <p:nvPr/>
        </p:nvSpPr>
        <p:spPr>
          <a:xfrm>
            <a:off x="-6756401" y="-18975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7" name="Google Shape;207;p32"/>
          <p:cNvSpPr/>
          <p:nvPr/>
        </p:nvSpPr>
        <p:spPr>
          <a:xfrm>
            <a:off x="14960841" y="3089409"/>
            <a:ext cx="2447609" cy="243941"/>
          </a:xfrm>
          <a:prstGeom prst="rect">
            <a:avLst/>
          </a:pr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8" name="Google Shape;208;p32"/>
          <p:cNvSpPr/>
          <p:nvPr/>
        </p:nvSpPr>
        <p:spPr>
          <a:xfrm>
            <a:off x="5460002" y="103616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9" name="Google Shape;209;p32"/>
          <p:cNvSpPr/>
          <p:nvPr/>
        </p:nvSpPr>
        <p:spPr>
          <a:xfrm>
            <a:off x="18845802" y="107359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3"/>
          <p:cNvSpPr/>
          <p:nvPr/>
        </p:nvSpPr>
        <p:spPr>
          <a:xfrm>
            <a:off x="17322800" y="30225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5" name="Google Shape;215;p33"/>
          <p:cNvSpPr/>
          <p:nvPr/>
        </p:nvSpPr>
        <p:spPr>
          <a:xfrm>
            <a:off x="-6756401" y="-18975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5E10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216" name="Google Shape;216;p33"/>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217" name="Google Shape;217;p33"/>
          <p:cNvSpPr/>
          <p:nvPr/>
        </p:nvSpPr>
        <p:spPr>
          <a:xfrm>
            <a:off x="13245194" y="2128838"/>
            <a:ext cx="6939904" cy="9458324"/>
          </a:xfrm>
          <a:prstGeom prst="rect">
            <a:avLst/>
          </a:pr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8" name="Google Shape;218;p33"/>
          <p:cNvSpPr txBox="1"/>
          <p:nvPr/>
        </p:nvSpPr>
        <p:spPr>
          <a:xfrm>
            <a:off x="4198903" y="2838082"/>
            <a:ext cx="7591066"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Place Your Tittle Text Here</a:t>
            </a:r>
            <a:endParaRPr/>
          </a:p>
        </p:txBody>
      </p:sp>
      <p:sp>
        <p:nvSpPr>
          <p:cNvPr id="219" name="Google Shape;219;p33"/>
          <p:cNvSpPr txBox="1"/>
          <p:nvPr/>
        </p:nvSpPr>
        <p:spPr>
          <a:xfrm>
            <a:off x="14642755" y="3498482"/>
            <a:ext cx="4144780" cy="135567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6A6969"/>
              </a:buClr>
              <a:buSzPts val="2200"/>
              <a:buFont typeface="Playfair Display"/>
              <a:buNone/>
            </a:pPr>
            <a:r>
              <a:rPr b="1" i="1" lang="en-US" sz="2200" u="none" cap="none" strike="noStrike">
                <a:solidFill>
                  <a:srgbClr val="6A6969"/>
                </a:solidFill>
                <a:latin typeface="Playfair Display"/>
                <a:ea typeface="Playfair Display"/>
                <a:cs typeface="Playfair Display"/>
                <a:sym typeface="Playfair Display"/>
              </a:rPr>
              <a:t>Lorem ipsum dolor sit amet, consectetur adipiscing elit, sed do eiusmod tempor.</a:t>
            </a:r>
            <a:endParaRPr/>
          </a:p>
        </p:txBody>
      </p:sp>
      <p:sp>
        <p:nvSpPr>
          <p:cNvPr id="220" name="Google Shape;220;p33"/>
          <p:cNvSpPr txBox="1"/>
          <p:nvPr/>
        </p:nvSpPr>
        <p:spPr>
          <a:xfrm>
            <a:off x="14642755" y="5140153"/>
            <a:ext cx="4144780" cy="492439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2000"/>
              <a:buFont typeface="Roboto"/>
              <a:buNone/>
            </a:pPr>
            <a:r>
              <a:rPr b="0" i="0" lang="en-US" sz="200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 quis nostrud exercitation ullamco.</a:t>
            </a:r>
            <a:endParaRPr/>
          </a:p>
          <a:p>
            <a:pPr indent="0" lvl="3" marL="0" marR="0" rtl="0" algn="l">
              <a:lnSpc>
                <a:spcPct val="120000"/>
              </a:lnSpc>
              <a:spcBef>
                <a:spcPts val="0"/>
              </a:spcBef>
              <a:spcAft>
                <a:spcPts val="0"/>
              </a:spcAft>
              <a:buClr>
                <a:srgbClr val="6A6969"/>
              </a:buClr>
              <a:buSzPts val="2000"/>
              <a:buFont typeface="Roboto"/>
              <a:buNone/>
            </a:pPr>
            <a:r>
              <a:t/>
            </a:r>
            <a:endParaRPr b="0" i="0" sz="2000" u="none" cap="none" strike="noStrike">
              <a:solidFill>
                <a:srgbClr val="6A6969"/>
              </a:solidFill>
              <a:latin typeface="Roboto"/>
              <a:ea typeface="Roboto"/>
              <a:cs typeface="Roboto"/>
              <a:sym typeface="Roboto"/>
            </a:endParaRPr>
          </a:p>
          <a:p>
            <a:pPr indent="0" lvl="3" marL="0" marR="0" rtl="0" algn="l">
              <a:lnSpc>
                <a:spcPct val="120000"/>
              </a:lnSpc>
              <a:spcBef>
                <a:spcPts val="0"/>
              </a:spcBef>
              <a:spcAft>
                <a:spcPts val="0"/>
              </a:spcAft>
              <a:buClr>
                <a:srgbClr val="6A6969"/>
              </a:buClr>
              <a:buSzPts val="2000"/>
              <a:buFont typeface="Roboto"/>
              <a:buNone/>
            </a:pPr>
            <a:r>
              <a:rPr b="0" i="0" lang="en-US" sz="2000" u="none" cap="none" strike="noStrike">
                <a:solidFill>
                  <a:srgbClr val="6A6969"/>
                </a:solidFill>
                <a:latin typeface="Roboto"/>
                <a:ea typeface="Roboto"/>
                <a:cs typeface="Roboto"/>
                <a:sym typeface="Roboto"/>
              </a:rPr>
              <a:t>Laboris nisi ut aliquip ex ea commodo consequat. Duis aute irure dolor in reprehenderit in voluptate velit esse cillum dolore eu fugiat nulla pariatur.</a:t>
            </a:r>
            <a:endParaRPr/>
          </a:p>
        </p:txBody>
      </p:sp>
      <p:sp>
        <p:nvSpPr>
          <p:cNvPr id="221" name="Google Shape;221;p33"/>
          <p:cNvSpPr txBox="1"/>
          <p:nvPr/>
        </p:nvSpPr>
        <p:spPr>
          <a:xfrm>
            <a:off x="4198903" y="5268553"/>
            <a:ext cx="8173281" cy="18225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22" name="Google Shape;222;p33"/>
          <p:cNvSpPr/>
          <p:nvPr/>
        </p:nvSpPr>
        <p:spPr>
          <a:xfrm>
            <a:off x="4198903" y="2357546"/>
            <a:ext cx="2447608" cy="243941"/>
          </a:xfrm>
          <a:prstGeom prst="rect">
            <a:avLst/>
          </a:pr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3" name="Google Shape;223;p33"/>
          <p:cNvSpPr/>
          <p:nvPr/>
        </p:nvSpPr>
        <p:spPr>
          <a:xfrm>
            <a:off x="10379017" y="73390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4" name="Google Shape;224;p33"/>
          <p:cNvSpPr/>
          <p:nvPr/>
        </p:nvSpPr>
        <p:spPr>
          <a:xfrm>
            <a:off x="19938002" y="23031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descr="Image" id="229" name="Google Shape;229;p3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sp>
        <p:nvSpPr>
          <p:cNvPr id="230" name="Google Shape;230;p34"/>
          <p:cNvSpPr/>
          <p:nvPr/>
        </p:nvSpPr>
        <p:spPr>
          <a:xfrm>
            <a:off x="8127652" y="4474381"/>
            <a:ext cx="8128696" cy="4455109"/>
          </a:xfrm>
          <a:prstGeom prst="rect">
            <a:avLst/>
          </a:prstGeom>
          <a:solidFill>
            <a:srgbClr val="260B42"/>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1" name="Google Shape;231;p34"/>
          <p:cNvSpPr txBox="1"/>
          <p:nvPr/>
        </p:nvSpPr>
        <p:spPr>
          <a:xfrm>
            <a:off x="9079241" y="5780912"/>
            <a:ext cx="6225518"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Session</a:t>
            </a:r>
            <a:endParaRPr/>
          </a:p>
        </p:txBody>
      </p:sp>
      <p:sp>
        <p:nvSpPr>
          <p:cNvPr id="232" name="Google Shape;232;p34"/>
          <p:cNvSpPr txBox="1"/>
          <p:nvPr/>
        </p:nvSpPr>
        <p:spPr>
          <a:xfrm>
            <a:off x="9325436" y="7155508"/>
            <a:ext cx="5755421" cy="130182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aliquar.</a:t>
            </a:r>
            <a:endParaRPr/>
          </a:p>
        </p:txBody>
      </p:sp>
      <p:sp>
        <p:nvSpPr>
          <p:cNvPr id="233" name="Google Shape;233;p34"/>
          <p:cNvSpPr/>
          <p:nvPr/>
        </p:nvSpPr>
        <p:spPr>
          <a:xfrm>
            <a:off x="20413431" y="4444999"/>
            <a:ext cx="10390289" cy="980507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4" name="Google Shape;234;p34"/>
          <p:cNvSpPr/>
          <p:nvPr/>
        </p:nvSpPr>
        <p:spPr>
          <a:xfrm rot="-3439330">
            <a:off x="-2794000" y="-29412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5" name="Google Shape;235;p34"/>
          <p:cNvSpPr/>
          <p:nvPr/>
        </p:nvSpPr>
        <p:spPr>
          <a:xfrm>
            <a:off x="2132603" y="2697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6" name="Google Shape;236;p34"/>
          <p:cNvSpPr/>
          <p:nvPr/>
        </p:nvSpPr>
        <p:spPr>
          <a:xfrm>
            <a:off x="20520316" y="506399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8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7" name="Google Shape;237;p34"/>
          <p:cNvSpPr/>
          <p:nvPr/>
        </p:nvSpPr>
        <p:spPr>
          <a:xfrm>
            <a:off x="10979343" y="5225950"/>
            <a:ext cx="2447608" cy="243941"/>
          </a:xfrm>
          <a:prstGeom prst="rect">
            <a:avLst/>
          </a:pr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pic>
        <p:nvPicPr>
          <p:cNvPr descr="Image" id="242" name="Google Shape;242;p35"/>
          <p:cNvPicPr preferRelativeResize="0"/>
          <p:nvPr>
            <p:ph idx="2" type="pic"/>
          </p:nvPr>
        </p:nvPicPr>
        <p:blipFill rotWithShape="1">
          <a:blip r:embed="rId3">
            <a:alphaModFix/>
          </a:blip>
          <a:srcRect b="0" l="0" r="0" t="0"/>
          <a:stretch/>
        </p:blipFill>
        <p:spPr>
          <a:xfrm>
            <a:off x="8788796" y="6021090"/>
            <a:ext cx="15595246" cy="7694718"/>
          </a:xfrm>
          <a:prstGeom prst="rect">
            <a:avLst/>
          </a:prstGeom>
          <a:noFill/>
          <a:ln>
            <a:noFill/>
          </a:ln>
        </p:spPr>
      </p:pic>
      <p:sp>
        <p:nvSpPr>
          <p:cNvPr id="243" name="Google Shape;243;p35"/>
          <p:cNvSpPr txBox="1"/>
          <p:nvPr/>
        </p:nvSpPr>
        <p:spPr>
          <a:xfrm>
            <a:off x="1199201" y="9786072"/>
            <a:ext cx="6397340"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333333"/>
              </a:buClr>
              <a:buSzPts val="6600"/>
              <a:buFont typeface="Montserrat Black"/>
              <a:buNone/>
            </a:pPr>
            <a:r>
              <a:rPr b="0" i="0" lang="en-US" sz="6600" u="none" cap="none" strike="noStrike">
                <a:solidFill>
                  <a:srgbClr val="333333"/>
                </a:solidFill>
                <a:latin typeface="Montserrat Black"/>
                <a:ea typeface="Montserrat Black"/>
                <a:cs typeface="Montserrat Black"/>
                <a:sym typeface="Montserrat Black"/>
              </a:rPr>
              <a:t>Creativity until the end</a:t>
            </a:r>
            <a:endParaRPr/>
          </a:p>
        </p:txBody>
      </p:sp>
      <p:sp>
        <p:nvSpPr>
          <p:cNvPr id="244" name="Google Shape;244;p35"/>
          <p:cNvSpPr txBox="1"/>
          <p:nvPr/>
        </p:nvSpPr>
        <p:spPr>
          <a:xfrm>
            <a:off x="100586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779"/>
              <a:buFont typeface="Roboto"/>
              <a:buNone/>
            </a:pPr>
            <a:r>
              <a:rPr b="0" i="0" lang="en-US" sz="1779"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45" name="Google Shape;245;p35"/>
          <p:cNvSpPr txBox="1"/>
          <p:nvPr/>
        </p:nvSpPr>
        <p:spPr>
          <a:xfrm>
            <a:off x="169674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779"/>
              <a:buFont typeface="Roboto"/>
              <a:buNone/>
            </a:pPr>
            <a:r>
              <a:rPr b="0" i="0" lang="en-US" sz="1779"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46" name="Google Shape;246;p35"/>
          <p:cNvSpPr/>
          <p:nvPr/>
        </p:nvSpPr>
        <p:spPr>
          <a:xfrm flipH="1">
            <a:off x="16376998" y="-6360135"/>
            <a:ext cx="6193447" cy="9246066"/>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7" name="Google Shape;247;p35"/>
          <p:cNvSpPr/>
          <p:nvPr/>
        </p:nvSpPr>
        <p:spPr>
          <a:xfrm>
            <a:off x="7619003" y="25207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8" name="Google Shape;248;p35"/>
          <p:cNvSpPr/>
          <p:nvPr/>
        </p:nvSpPr>
        <p:spPr>
          <a:xfrm>
            <a:off x="21409316" y="121127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9" name="Google Shape;249;p35"/>
          <p:cNvSpPr/>
          <p:nvPr/>
        </p:nvSpPr>
        <p:spPr>
          <a:xfrm>
            <a:off x="1199201" y="9342546"/>
            <a:ext cx="2447608" cy="243941"/>
          </a:xfrm>
          <a:prstGeom prst="rect">
            <a:avLst/>
          </a:pr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pic>
        <p:nvPicPr>
          <p:cNvPr descr="Image" id="254" name="Google Shape;254;p36"/>
          <p:cNvPicPr preferRelativeResize="0"/>
          <p:nvPr>
            <p:ph idx="2" type="pic"/>
          </p:nvPr>
        </p:nvPicPr>
        <p:blipFill rotWithShape="1">
          <a:blip r:embed="rId3">
            <a:alphaModFix/>
          </a:blip>
          <a:srcRect b="0" l="0" r="0" t="0"/>
          <a:stretch/>
        </p:blipFill>
        <p:spPr>
          <a:xfrm>
            <a:off x="16560800" y="0"/>
            <a:ext cx="7823043" cy="13715808"/>
          </a:xfrm>
          <a:prstGeom prst="rect">
            <a:avLst/>
          </a:prstGeom>
          <a:noFill/>
          <a:ln>
            <a:noFill/>
          </a:ln>
        </p:spPr>
      </p:pic>
      <p:sp>
        <p:nvSpPr>
          <p:cNvPr id="255" name="Google Shape;255;p36"/>
          <p:cNvSpPr txBox="1"/>
          <p:nvPr/>
        </p:nvSpPr>
        <p:spPr>
          <a:xfrm>
            <a:off x="5484062" y="33214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Creativity until the end</a:t>
            </a:r>
            <a:endParaRPr/>
          </a:p>
        </p:txBody>
      </p:sp>
      <p:sp>
        <p:nvSpPr>
          <p:cNvPr id="256" name="Google Shape;256;p36"/>
          <p:cNvSpPr txBox="1"/>
          <p:nvPr/>
        </p:nvSpPr>
        <p:spPr>
          <a:xfrm>
            <a:off x="5484062" y="5692256"/>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257" name="Google Shape;257;p36"/>
          <p:cNvSpPr txBox="1"/>
          <p:nvPr/>
        </p:nvSpPr>
        <p:spPr>
          <a:xfrm>
            <a:off x="127484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58" name="Google Shape;258;p36"/>
          <p:cNvSpPr txBox="1"/>
          <p:nvPr/>
        </p:nvSpPr>
        <p:spPr>
          <a:xfrm>
            <a:off x="54840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59" name="Google Shape;259;p36"/>
          <p:cNvSpPr/>
          <p:nvPr/>
        </p:nvSpPr>
        <p:spPr>
          <a:xfrm>
            <a:off x="5484062" y="2766971"/>
            <a:ext cx="2447608" cy="243941"/>
          </a:xfrm>
          <a:prstGeom prst="rect">
            <a:avLst/>
          </a:pr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0" name="Google Shape;260;p36"/>
          <p:cNvSpPr/>
          <p:nvPr/>
        </p:nvSpPr>
        <p:spPr>
          <a:xfrm>
            <a:off x="-5232400" y="45719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5E10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1" name="Google Shape;261;p36"/>
          <p:cNvSpPr/>
          <p:nvPr/>
        </p:nvSpPr>
        <p:spPr>
          <a:xfrm>
            <a:off x="15925798" y="871058"/>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E8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2" name="Google Shape;262;p36"/>
          <p:cNvSpPr/>
          <p:nvPr/>
        </p:nvSpPr>
        <p:spPr>
          <a:xfrm>
            <a:off x="1370603" y="79795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AC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3" name="Google Shape;263;p36"/>
          <p:cNvSpPr/>
          <p:nvPr/>
        </p:nvSpPr>
        <p:spPr>
          <a:xfrm>
            <a:off x="14500516" y="34259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943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