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38" r:id="rId2"/>
    <p:sldMasterId id="2147483803" r:id="rId3"/>
    <p:sldMasterId id="2147483816" r:id="rId4"/>
    <p:sldMasterId id="2147483829" r:id="rId5"/>
    <p:sldMasterId id="2147483842" r:id="rId6"/>
    <p:sldMasterId id="2147483855" r:id="rId7"/>
    <p:sldMasterId id="2147483868" r:id="rId8"/>
    <p:sldMasterId id="2147483881" r:id="rId9"/>
    <p:sldMasterId id="2147483893" r:id="rId10"/>
    <p:sldMasterId id="2147483931" r:id="rId11"/>
    <p:sldMasterId id="2147483944" r:id="rId12"/>
    <p:sldMasterId id="2147483956" r:id="rId13"/>
  </p:sldMasterIdLst>
  <p:notesMasterIdLst>
    <p:notesMasterId r:id="rId42"/>
  </p:notesMasterIdLst>
  <p:sldIdLst>
    <p:sldId id="256" r:id="rId14"/>
    <p:sldId id="336" r:id="rId15"/>
    <p:sldId id="337" r:id="rId16"/>
    <p:sldId id="259" r:id="rId17"/>
    <p:sldId id="260" r:id="rId18"/>
    <p:sldId id="338" r:id="rId19"/>
    <p:sldId id="310" r:id="rId20"/>
    <p:sldId id="309" r:id="rId21"/>
    <p:sldId id="311" r:id="rId22"/>
    <p:sldId id="312" r:id="rId23"/>
    <p:sldId id="314" r:id="rId24"/>
    <p:sldId id="316" r:id="rId25"/>
    <p:sldId id="321" r:id="rId26"/>
    <p:sldId id="315" r:id="rId27"/>
    <p:sldId id="266" r:id="rId28"/>
    <p:sldId id="317" r:id="rId29"/>
    <p:sldId id="324" r:id="rId30"/>
    <p:sldId id="322" r:id="rId31"/>
    <p:sldId id="326" r:id="rId32"/>
    <p:sldId id="329" r:id="rId33"/>
    <p:sldId id="330" r:id="rId34"/>
    <p:sldId id="332" r:id="rId35"/>
    <p:sldId id="318" r:id="rId36"/>
    <p:sldId id="319" r:id="rId37"/>
    <p:sldId id="301" r:id="rId38"/>
    <p:sldId id="308" r:id="rId39"/>
    <p:sldId id="335" r:id="rId40"/>
    <p:sldId id="28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41437EC2-585D-42F6-BE96-763AA0316F55}">
          <p14:sldIdLst>
            <p14:sldId id="256"/>
            <p14:sldId id="336"/>
            <p14:sldId id="337"/>
            <p14:sldId id="259"/>
            <p14:sldId id="260"/>
            <p14:sldId id="338"/>
            <p14:sldId id="310"/>
            <p14:sldId id="309"/>
            <p14:sldId id="311"/>
            <p14:sldId id="312"/>
            <p14:sldId id="314"/>
            <p14:sldId id="316"/>
            <p14:sldId id="321"/>
            <p14:sldId id="315"/>
            <p14:sldId id="266"/>
            <p14:sldId id="317"/>
            <p14:sldId id="324"/>
            <p14:sldId id="322"/>
            <p14:sldId id="326"/>
            <p14:sldId id="329"/>
            <p14:sldId id="330"/>
            <p14:sldId id="332"/>
          </p14:sldIdLst>
        </p14:section>
        <p14:section name="Untitled Section" id="{8EB690D8-45AB-49E6-8CDB-82FB2C852363}">
          <p14:sldIdLst>
            <p14:sldId id="318"/>
            <p14:sldId id="319"/>
            <p14:sldId id="301"/>
            <p14:sldId id="308"/>
            <p14:sldId id="335"/>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00"/>
    <a:srgbClr val="CC3300"/>
    <a:srgbClr val="037599"/>
    <a:srgbClr val="530759"/>
    <a:srgbClr val="FBEAA1"/>
    <a:srgbClr val="F3DA25"/>
    <a:srgbClr val="808080"/>
    <a:srgbClr val="F8EE68"/>
    <a:srgbClr val="FFFFCC"/>
    <a:srgbClr val="5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8" autoAdjust="0"/>
    <p:restoredTop sz="94662" autoAdjust="0"/>
  </p:normalViewPr>
  <p:slideViewPr>
    <p:cSldViewPr>
      <p:cViewPr>
        <p:scale>
          <a:sx n="66" d="100"/>
          <a:sy n="66" d="100"/>
        </p:scale>
        <p:origin x="-1464"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10F7283-7105-465F-A85D-71C9E4B5829C}" type="slidenum">
              <a:rPr lang="en-US"/>
              <a:pPr>
                <a:defRPr/>
              </a:pPr>
              <a:t>‹#›</a:t>
            </a:fld>
            <a:endParaRPr lang="en-US"/>
          </a:p>
        </p:txBody>
      </p:sp>
    </p:spTree>
    <p:extLst>
      <p:ext uri="{BB962C8B-B14F-4D97-AF65-F5344CB8AC3E}">
        <p14:creationId xmlns:p14="http://schemas.microsoft.com/office/powerpoint/2010/main" val="2935965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43000" y="685800"/>
            <a:ext cx="4572000" cy="3429000"/>
          </a:xfrm>
          <a:ln/>
        </p:spPr>
      </p:sp>
      <p:sp>
        <p:nvSpPr>
          <p:cNvPr id="419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0F7283-7105-465F-A85D-71C9E4B5829C}" type="slidenum">
              <a:rPr lang="en-US" smtClean="0"/>
              <a:pPr>
                <a:defRPr/>
              </a:pPr>
              <a:t>11</a:t>
            </a:fld>
            <a:endParaRPr lang="en-US"/>
          </a:p>
        </p:txBody>
      </p:sp>
    </p:spTree>
    <p:extLst>
      <p:ext uri="{BB962C8B-B14F-4D97-AF65-F5344CB8AC3E}">
        <p14:creationId xmlns:p14="http://schemas.microsoft.com/office/powerpoint/2010/main" val="119367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0F7283-7105-465F-A85D-71C9E4B5829C}" type="slidenum">
              <a:rPr lang="en-US" smtClean="0"/>
              <a:pPr>
                <a:defRPr/>
              </a:pPr>
              <a:t>18</a:t>
            </a:fld>
            <a:endParaRPr lang="en-US"/>
          </a:p>
        </p:txBody>
      </p:sp>
    </p:spTree>
    <p:extLst>
      <p:ext uri="{BB962C8B-B14F-4D97-AF65-F5344CB8AC3E}">
        <p14:creationId xmlns:p14="http://schemas.microsoft.com/office/powerpoint/2010/main" val="3231323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AA5FD8-67DA-478D-A9BF-A6FE9933454C}"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AA5FD8-67DA-478D-A9BF-A6FE9933454C}" type="slidenum">
              <a:rPr lang="en-US" smtClean="0">
                <a:solidFill>
                  <a:prstClr val="black"/>
                </a:solidFill>
              </a:rPr>
              <a:pPr/>
              <a:t>23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2F11B48-68F6-4D8F-B65F-45746CE2233D}" type="datetimeFigureOut">
              <a:rPr lang="en-US">
                <a:solidFill>
                  <a:srgbClr val="000000"/>
                </a:solidFill>
              </a:rPr>
              <a:pPr/>
              <a:t>11/6/2019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61A441-F01A-430A-88E9-A52EF5012E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44305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5A6E3A-A394-4712-9DAE-BF042951A0F6}" type="datetimeFigureOut">
              <a:rPr lang="en-US">
                <a:solidFill>
                  <a:srgbClr val="000000"/>
                </a:solidFill>
              </a:rPr>
              <a:pPr/>
              <a:t>11/6/2019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E18A259-3D33-45E6-B82D-3846AF24A6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0817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455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22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1754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2435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0275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5206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043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4202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2581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7191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C693EA9-5970-4162-A93C-4F5B07E4EE43}" type="datetimeFigureOut">
              <a:rPr lang="en-US">
                <a:solidFill>
                  <a:srgbClr val="000000"/>
                </a:solidFill>
              </a:rPr>
              <a:pPr/>
              <a:t>11/6/2019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3F5AF0-A008-4C1D-93DD-C04E499F07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231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27018"/>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5774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187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2361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3800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895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7185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2322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1710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87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62"/>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740E0F53-D3E6-4D07-B278-BEC5E6507277}" type="datetimeFigureOut">
              <a:rPr lang="en-US">
                <a:solidFill>
                  <a:srgbClr val="000000"/>
                </a:solidFill>
              </a:rPr>
              <a:pPr/>
              <a:t>11/6/2019</a:t>
            </a:fld>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D97B5DA-C915-43B1-9988-AE728429BE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3141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78BFFF-B97E-4081-9320-D9463727AE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16212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35344-83DF-405D-AD88-3C0A946906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41619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F686E-5850-42C3-88E3-B5EE84E069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66520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42E1E7-1B5E-4CE7-8A20-E64E1FA69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6243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062F90-BDB7-4AAA-B1B6-6757B75665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36646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9CBC51-6CDA-4D8E-9309-B63C2E4738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7341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507E26-045B-423F-9218-3D14358E5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6632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430B0-97C6-4EF1-8F8E-B11D066F9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52769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1C9ACA-409E-4086-ADC6-70DF6D8C5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2642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4BE38-DC2D-4BF2-8CEF-7C308695B8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6380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8149" name="Picture 21" descr="2"/>
          <p:cNvPicPr>
            <a:picLocks noChangeAspect="1" noChangeArrowheads="1"/>
          </p:cNvPicPr>
          <p:nvPr userDrawn="1"/>
        </p:nvPicPr>
        <p:blipFill>
          <a:blip r:embed="rId2"/>
          <a:srcRect b="24445"/>
          <a:stretch>
            <a:fillRect/>
          </a:stretch>
        </p:blipFill>
        <p:spPr bwMode="auto">
          <a:xfrm>
            <a:off x="0" y="0"/>
            <a:ext cx="9144000" cy="6858000"/>
          </a:xfrm>
          <a:prstGeom prst="rect">
            <a:avLst/>
          </a:prstGeom>
          <a:noFill/>
        </p:spPr>
      </p:pic>
      <p:sp>
        <p:nvSpPr>
          <p:cNvPr id="48150" name="Freeform 22"/>
          <p:cNvSpPr>
            <a:spLocks/>
          </p:cNvSpPr>
          <p:nvPr userDrawn="1"/>
        </p:nvSpPr>
        <p:spPr bwMode="gray">
          <a:xfrm flipH="1">
            <a:off x="11113" y="4021138"/>
            <a:ext cx="9136062" cy="2836862"/>
          </a:xfrm>
          <a:custGeom>
            <a:avLst/>
            <a:gdLst/>
            <a:ahLst/>
            <a:cxnLst>
              <a:cxn ang="0">
                <a:pos x="5755" y="587"/>
              </a:cxn>
              <a:cxn ang="0">
                <a:pos x="4" y="848"/>
              </a:cxn>
              <a:cxn ang="0">
                <a:pos x="3" y="1740"/>
              </a:cxn>
              <a:cxn ang="0">
                <a:pos x="5755" y="1715"/>
              </a:cxn>
              <a:cxn ang="0">
                <a:pos x="5755" y="587"/>
              </a:cxn>
            </a:cxnLst>
            <a:rect l="0" t="0" r="r" b="b"/>
            <a:pathLst>
              <a:path w="5755" h="1740">
                <a:moveTo>
                  <a:pt x="5755" y="587"/>
                </a:moveTo>
                <a:cubicBezTo>
                  <a:pt x="2995" y="0"/>
                  <a:pt x="4" y="848"/>
                  <a:pt x="4" y="848"/>
                </a:cubicBezTo>
                <a:cubicBezTo>
                  <a:pt x="0" y="1324"/>
                  <a:pt x="3" y="1740"/>
                  <a:pt x="3" y="1740"/>
                </a:cubicBezTo>
                <a:cubicBezTo>
                  <a:pt x="2879" y="1727"/>
                  <a:pt x="5755" y="1715"/>
                  <a:pt x="5755" y="1715"/>
                </a:cubicBezTo>
                <a:cubicBezTo>
                  <a:pt x="5755" y="1151"/>
                  <a:pt x="5755" y="587"/>
                  <a:pt x="5755" y="587"/>
                </a:cubicBezTo>
                <a:close/>
              </a:path>
            </a:pathLst>
          </a:custGeom>
          <a:gradFill rotWithShape="1">
            <a:gsLst>
              <a:gs pos="0">
                <a:schemeClr val="accent1">
                  <a:alpha val="62000"/>
                </a:schemeClr>
              </a:gs>
              <a:gs pos="100000">
                <a:schemeClr val="accent1">
                  <a:gamma/>
                  <a:tint val="0"/>
                  <a:invGamma/>
                </a:schemeClr>
              </a:gs>
            </a:gsLst>
            <a:lin ang="2700000" scaled="1"/>
          </a:gradFill>
          <a:ln w="9525" cap="flat" cmpd="sng">
            <a:noFill/>
            <a:prstDash val="solid"/>
            <a:round/>
            <a:headEnd type="none" w="med" len="med"/>
            <a:tailEnd type="none" w="med" len="med"/>
          </a:ln>
          <a:effectLst/>
        </p:spPr>
        <p:txBody>
          <a:bodyPr/>
          <a:lstStyle/>
          <a:p>
            <a:endParaRPr lang="en-US">
              <a:solidFill>
                <a:srgbClr val="000000"/>
              </a:solidFill>
            </a:endParaRPr>
          </a:p>
        </p:txBody>
      </p:sp>
      <p:sp>
        <p:nvSpPr>
          <p:cNvPr id="48151" name="Freeform 23"/>
          <p:cNvSpPr>
            <a:spLocks/>
          </p:cNvSpPr>
          <p:nvPr userDrawn="1"/>
        </p:nvSpPr>
        <p:spPr bwMode="gray">
          <a:xfrm flipH="1">
            <a:off x="39688" y="3881438"/>
            <a:ext cx="8799512" cy="2976562"/>
          </a:xfrm>
          <a:custGeom>
            <a:avLst/>
            <a:gdLst/>
            <a:ahLst/>
            <a:cxnLst>
              <a:cxn ang="0">
                <a:pos x="5366" y="681"/>
              </a:cxn>
              <a:cxn ang="0">
                <a:pos x="5366" y="1788"/>
              </a:cxn>
              <a:cxn ang="0">
                <a:pos x="0" y="1788"/>
              </a:cxn>
              <a:cxn ang="0">
                <a:pos x="5366" y="681"/>
              </a:cxn>
            </a:cxnLst>
            <a:rect l="0" t="0" r="r" b="b"/>
            <a:pathLst>
              <a:path w="5366" h="1788">
                <a:moveTo>
                  <a:pt x="5366" y="681"/>
                </a:moveTo>
                <a:cubicBezTo>
                  <a:pt x="5366" y="1247"/>
                  <a:pt x="5366" y="1788"/>
                  <a:pt x="5366" y="1788"/>
                </a:cubicBezTo>
                <a:cubicBezTo>
                  <a:pt x="2683" y="1788"/>
                  <a:pt x="0" y="1788"/>
                  <a:pt x="0" y="1788"/>
                </a:cubicBezTo>
                <a:cubicBezTo>
                  <a:pt x="0" y="1788"/>
                  <a:pt x="1447" y="0"/>
                  <a:pt x="5366" y="681"/>
                </a:cubicBezTo>
                <a:close/>
              </a:path>
            </a:pathLst>
          </a:custGeom>
          <a:gradFill rotWithShape="1">
            <a:gsLst>
              <a:gs pos="0">
                <a:srgbClr val="FFFFFF">
                  <a:gamma/>
                  <a:tint val="0"/>
                  <a:invGamma/>
                  <a:alpha val="38000"/>
                </a:srgbClr>
              </a:gs>
              <a:gs pos="100000">
                <a:srgbClr val="FFFFFF"/>
              </a:gs>
            </a:gsLst>
            <a:lin ang="2700000" scaled="1"/>
          </a:gradFill>
          <a:ln w="9525" cap="flat" cmpd="sng">
            <a:noFill/>
            <a:prstDash val="solid"/>
            <a:round/>
            <a:headEnd type="none" w="med" len="med"/>
            <a:tailEnd type="none" w="med" len="med"/>
          </a:ln>
          <a:effectLst/>
        </p:spPr>
        <p:txBody>
          <a:bodyPr/>
          <a:lstStyle/>
          <a:p>
            <a:endParaRPr lang="en-US">
              <a:solidFill>
                <a:srgbClr val="000000"/>
              </a:solidFill>
            </a:endParaRPr>
          </a:p>
        </p:txBody>
      </p:sp>
      <p:grpSp>
        <p:nvGrpSpPr>
          <p:cNvPr id="48152" name="Group 24"/>
          <p:cNvGrpSpPr>
            <a:grpSpLocks/>
          </p:cNvGrpSpPr>
          <p:nvPr userDrawn="1"/>
        </p:nvGrpSpPr>
        <p:grpSpPr bwMode="auto">
          <a:xfrm>
            <a:off x="3175" y="1449388"/>
            <a:ext cx="9144000" cy="3848100"/>
            <a:chOff x="2" y="913"/>
            <a:chExt cx="5760" cy="2424"/>
          </a:xfrm>
        </p:grpSpPr>
        <p:sp>
          <p:nvSpPr>
            <p:cNvPr id="48153" name="Freeform 25"/>
            <p:cNvSpPr>
              <a:spLocks/>
            </p:cNvSpPr>
            <p:nvPr/>
          </p:nvSpPr>
          <p:spPr bwMode="gray">
            <a:xfrm flipH="1">
              <a:off x="2" y="913"/>
              <a:ext cx="5760" cy="2416"/>
            </a:xfrm>
            <a:custGeom>
              <a:avLst/>
              <a:gdLst/>
              <a:ahLst/>
              <a:cxnLst>
                <a:cxn ang="0">
                  <a:pos x="0" y="1728"/>
                </a:cxn>
                <a:cxn ang="0">
                  <a:pos x="5760" y="0"/>
                </a:cxn>
                <a:cxn ang="0">
                  <a:pos x="5757" y="833"/>
                </a:cxn>
                <a:cxn ang="0">
                  <a:pos x="0" y="1824"/>
                </a:cxn>
                <a:cxn ang="0">
                  <a:pos x="0" y="1728"/>
                </a:cxn>
              </a:cxnLst>
              <a:rect l="0" t="0" r="r" b="b"/>
              <a:pathLst>
                <a:path w="5760" h="2416">
                  <a:moveTo>
                    <a:pt x="0" y="1728"/>
                  </a:moveTo>
                  <a:cubicBezTo>
                    <a:pt x="4032" y="2412"/>
                    <a:pt x="5760" y="0"/>
                    <a:pt x="5760" y="0"/>
                  </a:cubicBezTo>
                  <a:cubicBezTo>
                    <a:pt x="5760" y="0"/>
                    <a:pt x="5757" y="521"/>
                    <a:pt x="5757" y="833"/>
                  </a:cubicBezTo>
                  <a:cubicBezTo>
                    <a:pt x="5757" y="833"/>
                    <a:pt x="3864" y="2416"/>
                    <a:pt x="0" y="1824"/>
                  </a:cubicBezTo>
                  <a:cubicBezTo>
                    <a:pt x="0" y="1776"/>
                    <a:pt x="0" y="1776"/>
                    <a:pt x="0" y="1728"/>
                  </a:cubicBezTo>
                  <a:close/>
                </a:path>
              </a:pathLst>
            </a:custGeom>
            <a:solidFill>
              <a:schemeClr val="bg1">
                <a:alpha val="25999"/>
              </a:schemeClr>
            </a:solidFill>
            <a:ln w="9525" cap="flat" cmpd="sng">
              <a:noFill/>
              <a:prstDash val="solid"/>
              <a:round/>
              <a:headEnd type="none" w="med" len="med"/>
              <a:tailEnd type="none" w="med" len="med"/>
            </a:ln>
            <a:effectLst/>
          </p:spPr>
          <p:txBody>
            <a:bodyPr/>
            <a:lstStyle/>
            <a:p>
              <a:endParaRPr lang="en-US">
                <a:solidFill>
                  <a:srgbClr val="000000"/>
                </a:solidFill>
              </a:endParaRPr>
            </a:p>
          </p:txBody>
        </p:sp>
        <p:sp>
          <p:nvSpPr>
            <p:cNvPr id="48154" name="Freeform 26"/>
            <p:cNvSpPr>
              <a:spLocks/>
            </p:cNvSpPr>
            <p:nvPr/>
          </p:nvSpPr>
          <p:spPr bwMode="gray">
            <a:xfrm flipH="1">
              <a:off x="2" y="1593"/>
              <a:ext cx="5760" cy="1744"/>
            </a:xfrm>
            <a:custGeom>
              <a:avLst/>
              <a:gdLst/>
              <a:ahLst/>
              <a:cxnLst>
                <a:cxn ang="0">
                  <a:pos x="0" y="1144"/>
                </a:cxn>
                <a:cxn ang="0">
                  <a:pos x="5760" y="880"/>
                </a:cxn>
                <a:cxn ang="0">
                  <a:pos x="5760" y="0"/>
                </a:cxn>
                <a:cxn ang="0">
                  <a:pos x="0" y="1096"/>
                </a:cxn>
                <a:cxn ang="0">
                  <a:pos x="0" y="1144"/>
                </a:cxn>
              </a:cxnLst>
              <a:rect l="0" t="0" r="r" b="b"/>
              <a:pathLst>
                <a:path w="5760" h="1744">
                  <a:moveTo>
                    <a:pt x="0" y="1144"/>
                  </a:moveTo>
                  <a:cubicBezTo>
                    <a:pt x="2912" y="1664"/>
                    <a:pt x="5760" y="880"/>
                    <a:pt x="5760" y="880"/>
                  </a:cubicBezTo>
                  <a:cubicBezTo>
                    <a:pt x="5760" y="880"/>
                    <a:pt x="5760" y="588"/>
                    <a:pt x="5760" y="0"/>
                  </a:cubicBezTo>
                  <a:cubicBezTo>
                    <a:pt x="5760" y="0"/>
                    <a:pt x="4032" y="1744"/>
                    <a:pt x="0" y="1096"/>
                  </a:cubicBezTo>
                  <a:cubicBezTo>
                    <a:pt x="0" y="1096"/>
                    <a:pt x="0" y="1120"/>
                    <a:pt x="0" y="1144"/>
                  </a:cubicBezTo>
                  <a:close/>
                </a:path>
              </a:pathLst>
            </a:custGeom>
            <a:gradFill rotWithShape="1">
              <a:gsLst>
                <a:gs pos="0">
                  <a:schemeClr val="accent2">
                    <a:alpha val="25999"/>
                  </a:schemeClr>
                </a:gs>
                <a:gs pos="100000">
                  <a:schemeClr val="accent2">
                    <a:gamma/>
                    <a:tint val="19216"/>
                    <a:invGamma/>
                    <a:alpha val="50000"/>
                  </a:schemeClr>
                </a:gs>
              </a:gsLst>
              <a:lin ang="0" scaled="1"/>
            </a:gradFill>
            <a:ln w="9525" cap="flat" cmpd="sng">
              <a:noFill/>
              <a:prstDash val="solid"/>
              <a:round/>
              <a:headEnd type="none" w="med" len="med"/>
              <a:tailEnd type="none" w="med" len="med"/>
            </a:ln>
            <a:effectLst/>
          </p:spPr>
          <p:txBody>
            <a:bodyPr/>
            <a:lstStyle/>
            <a:p>
              <a:endParaRPr lang="en-US">
                <a:solidFill>
                  <a:srgbClr val="000000"/>
                </a:solidFill>
              </a:endParaRPr>
            </a:p>
          </p:txBody>
        </p:sp>
      </p:grpSp>
      <p:sp>
        <p:nvSpPr>
          <p:cNvPr id="48155" name="Freeform 27"/>
          <p:cNvSpPr>
            <a:spLocks/>
          </p:cNvSpPr>
          <p:nvPr userDrawn="1"/>
        </p:nvSpPr>
        <p:spPr bwMode="gray">
          <a:xfrm flipH="1">
            <a:off x="4763" y="4230688"/>
            <a:ext cx="7458075" cy="2616200"/>
          </a:xfrm>
          <a:custGeom>
            <a:avLst/>
            <a:gdLst/>
            <a:ahLst/>
            <a:cxnLst>
              <a:cxn ang="0">
                <a:pos x="4698" y="569"/>
              </a:cxn>
              <a:cxn ang="0">
                <a:pos x="4690" y="1644"/>
              </a:cxn>
              <a:cxn ang="0">
                <a:pos x="0" y="1648"/>
              </a:cxn>
              <a:cxn ang="0">
                <a:pos x="4698" y="569"/>
              </a:cxn>
            </a:cxnLst>
            <a:rect l="0" t="0" r="r" b="b"/>
            <a:pathLst>
              <a:path w="4698" h="1648">
                <a:moveTo>
                  <a:pt x="4698" y="569"/>
                </a:moveTo>
                <a:cubicBezTo>
                  <a:pt x="4698" y="569"/>
                  <a:pt x="4692" y="850"/>
                  <a:pt x="4690" y="1644"/>
                </a:cubicBezTo>
                <a:cubicBezTo>
                  <a:pt x="2133" y="1646"/>
                  <a:pt x="0" y="1648"/>
                  <a:pt x="0" y="1648"/>
                </a:cubicBezTo>
                <a:cubicBezTo>
                  <a:pt x="106" y="1548"/>
                  <a:pt x="1464" y="0"/>
                  <a:pt x="4698" y="569"/>
                </a:cubicBezTo>
                <a:close/>
              </a:path>
            </a:pathLst>
          </a:custGeom>
          <a:gradFill rotWithShape="1">
            <a:gsLst>
              <a:gs pos="0">
                <a:srgbClr val="FFFFFF">
                  <a:gamma/>
                  <a:tint val="0"/>
                  <a:invGamma/>
                  <a:alpha val="38000"/>
                </a:srgbClr>
              </a:gs>
              <a:gs pos="100000">
                <a:srgbClr val="FFFFFF"/>
              </a:gs>
            </a:gsLst>
            <a:lin ang="2700000" scaled="1"/>
          </a:gradFill>
          <a:ln w="9525" cap="flat" cmpd="sng">
            <a:noFill/>
            <a:prstDash val="solid"/>
            <a:round/>
            <a:headEnd type="none" w="med" len="med"/>
            <a:tailEnd type="none" w="med" len="med"/>
          </a:ln>
          <a:effectLst/>
        </p:spPr>
        <p:txBody>
          <a:bodyPr/>
          <a:lstStyle/>
          <a:p>
            <a:endParaRPr lang="en-US">
              <a:solidFill>
                <a:srgbClr val="000000"/>
              </a:solidFill>
            </a:endParaRPr>
          </a:p>
        </p:txBody>
      </p:sp>
      <p:pic>
        <p:nvPicPr>
          <p:cNvPr id="48156" name="Picture 28" descr="8"/>
          <p:cNvPicPr>
            <a:picLocks noChangeAspect="1" noChangeArrowheads="1"/>
          </p:cNvPicPr>
          <p:nvPr userDrawn="1"/>
        </p:nvPicPr>
        <p:blipFill>
          <a:blip r:embed="rId3"/>
          <a:srcRect/>
          <a:stretch>
            <a:fillRect/>
          </a:stretch>
        </p:blipFill>
        <p:spPr bwMode="auto">
          <a:xfrm>
            <a:off x="1420825" y="0"/>
            <a:ext cx="7723187" cy="5316538"/>
          </a:xfrm>
          <a:prstGeom prst="rect">
            <a:avLst/>
          </a:prstGeom>
          <a:noFill/>
        </p:spPr>
      </p:pic>
      <p:grpSp>
        <p:nvGrpSpPr>
          <p:cNvPr id="48157" name="Group 29"/>
          <p:cNvGrpSpPr>
            <a:grpSpLocks/>
          </p:cNvGrpSpPr>
          <p:nvPr userDrawn="1"/>
        </p:nvGrpSpPr>
        <p:grpSpPr bwMode="auto">
          <a:xfrm>
            <a:off x="5715000" y="339725"/>
            <a:ext cx="717550" cy="857250"/>
            <a:chOff x="3600" y="214"/>
            <a:chExt cx="452" cy="540"/>
          </a:xfrm>
        </p:grpSpPr>
        <p:pic>
          <p:nvPicPr>
            <p:cNvPr id="48158" name="Picture 30" descr="artplus_nature_naturalcity38_a"/>
            <p:cNvPicPr>
              <a:picLocks noChangeAspect="1" noChangeArrowheads="1"/>
            </p:cNvPicPr>
            <p:nvPr/>
          </p:nvPicPr>
          <p:blipFill>
            <a:blip r:embed="rId4" cstate="print"/>
            <a:srcRect b="25069"/>
            <a:stretch>
              <a:fillRect/>
            </a:stretch>
          </p:blipFill>
          <p:spPr bwMode="gray">
            <a:xfrm rot="-1779374">
              <a:off x="3876" y="214"/>
              <a:ext cx="176" cy="180"/>
            </a:xfrm>
            <a:prstGeom prst="rect">
              <a:avLst/>
            </a:prstGeom>
            <a:noFill/>
          </p:spPr>
        </p:pic>
        <p:pic>
          <p:nvPicPr>
            <p:cNvPr id="48159" name="Picture 31" descr="artplus_nature_naturalcity38_a"/>
            <p:cNvPicPr>
              <a:picLocks noChangeAspect="1" noChangeArrowheads="1"/>
            </p:cNvPicPr>
            <p:nvPr/>
          </p:nvPicPr>
          <p:blipFill>
            <a:blip r:embed="rId5" cstate="print"/>
            <a:srcRect b="25069"/>
            <a:stretch>
              <a:fillRect/>
            </a:stretch>
          </p:blipFill>
          <p:spPr bwMode="gray">
            <a:xfrm>
              <a:off x="3600" y="432"/>
              <a:ext cx="312" cy="322"/>
            </a:xfrm>
            <a:prstGeom prst="rect">
              <a:avLst/>
            </a:prstGeom>
            <a:noFill/>
          </p:spPr>
        </p:pic>
      </p:grpSp>
      <p:pic>
        <p:nvPicPr>
          <p:cNvPr id="48160" name="Picture 32" descr="artplus_nature_naturalcity38_a"/>
          <p:cNvPicPr>
            <a:picLocks noChangeAspect="1" noChangeArrowheads="1"/>
          </p:cNvPicPr>
          <p:nvPr userDrawn="1"/>
        </p:nvPicPr>
        <p:blipFill>
          <a:blip r:embed="rId6"/>
          <a:srcRect b="25069"/>
          <a:stretch>
            <a:fillRect/>
          </a:stretch>
        </p:blipFill>
        <p:spPr bwMode="gray">
          <a:xfrm>
            <a:off x="3276601" y="762000"/>
            <a:ext cx="1328738" cy="1371600"/>
          </a:xfrm>
          <a:prstGeom prst="rect">
            <a:avLst/>
          </a:prstGeom>
          <a:noFill/>
        </p:spPr>
      </p:pic>
      <p:pic>
        <p:nvPicPr>
          <p:cNvPr id="48163" name="Picture 35" descr="Picture1"/>
          <p:cNvPicPr>
            <a:picLocks noChangeAspect="1" noChangeArrowheads="1"/>
          </p:cNvPicPr>
          <p:nvPr userDrawn="1"/>
        </p:nvPicPr>
        <p:blipFill>
          <a:blip r:embed="rId7"/>
          <a:srcRect/>
          <a:stretch>
            <a:fillRect/>
          </a:stretch>
        </p:blipFill>
        <p:spPr bwMode="auto">
          <a:xfrm>
            <a:off x="0" y="914424"/>
            <a:ext cx="2819400" cy="2576513"/>
          </a:xfrm>
          <a:prstGeom prst="rect">
            <a:avLst/>
          </a:prstGeom>
          <a:noFill/>
        </p:spPr>
      </p:pic>
      <p:sp>
        <p:nvSpPr>
          <p:cNvPr id="48164" name="Rectangle 36"/>
          <p:cNvSpPr>
            <a:spLocks noGrp="1" noChangeArrowheads="1"/>
          </p:cNvSpPr>
          <p:nvPr>
            <p:ph type="ctrTitle"/>
          </p:nvPr>
        </p:nvSpPr>
        <p:spPr>
          <a:xfrm>
            <a:off x="381000" y="1752624"/>
            <a:ext cx="5029200" cy="1470025"/>
          </a:xfrm>
          <a:ln algn="ctr"/>
        </p:spPr>
        <p:txBody>
          <a:bodyPr/>
          <a:lstStyle>
            <a:lvl1pPr algn="l" eaLnBrk="1" hangingPunct="1">
              <a:defRPr sz="4800" smtClean="0"/>
            </a:lvl1pPr>
          </a:lstStyle>
          <a:p>
            <a:r>
              <a:rPr lang="en-US" smtClean="0"/>
              <a:t>Click to edit Master title style</a:t>
            </a:r>
          </a:p>
        </p:txBody>
      </p:sp>
      <p:sp>
        <p:nvSpPr>
          <p:cNvPr id="48165" name="Rectangle 37"/>
          <p:cNvSpPr>
            <a:spLocks noGrp="1" noChangeArrowheads="1"/>
          </p:cNvSpPr>
          <p:nvPr>
            <p:ph type="subTitle" idx="1"/>
          </p:nvPr>
        </p:nvSpPr>
        <p:spPr>
          <a:xfrm>
            <a:off x="381000" y="3048000"/>
            <a:ext cx="5029200" cy="501650"/>
          </a:xfrm>
          <a:ln algn="ctr"/>
        </p:spPr>
        <p:txBody>
          <a:bodyPr/>
          <a:lstStyle>
            <a:lvl1pPr marL="0" indent="0" eaLnBrk="1" hangingPunct="1">
              <a:buFontTx/>
              <a:buNone/>
              <a:defRPr sz="2200" smtClean="0"/>
            </a:lvl1pPr>
          </a:lstStyle>
          <a:p>
            <a:r>
              <a:rPr lang="en-US" smtClean="0"/>
              <a:t>Click to edit Master subtitle style</a:t>
            </a:r>
          </a:p>
        </p:txBody>
      </p:sp>
      <p:pic>
        <p:nvPicPr>
          <p:cNvPr id="48166" name="Picture 38" descr="8"/>
          <p:cNvPicPr>
            <a:picLocks noChangeAspect="1" noChangeArrowheads="1"/>
          </p:cNvPicPr>
          <p:nvPr userDrawn="1"/>
        </p:nvPicPr>
        <p:blipFill>
          <a:blip r:embed="rId8"/>
          <a:srcRect l="17752" b="22917"/>
          <a:stretch>
            <a:fillRect/>
          </a:stretch>
        </p:blipFill>
        <p:spPr bwMode="gray">
          <a:xfrm>
            <a:off x="7010400" y="1752600"/>
            <a:ext cx="1828800" cy="992188"/>
          </a:xfrm>
          <a:prstGeom prst="rect">
            <a:avLst/>
          </a:prstGeom>
          <a:noFill/>
        </p:spPr>
      </p:pic>
      <p:pic>
        <p:nvPicPr>
          <p:cNvPr id="48177" name="Picture 49" descr="artplus_nature_naturalcity38_a"/>
          <p:cNvPicPr>
            <a:picLocks noChangeAspect="1" noChangeArrowheads="1"/>
          </p:cNvPicPr>
          <p:nvPr userDrawn="1"/>
        </p:nvPicPr>
        <p:blipFill>
          <a:blip r:embed="rId9" cstate="print"/>
          <a:srcRect b="25069"/>
          <a:stretch>
            <a:fillRect/>
          </a:stretch>
        </p:blipFill>
        <p:spPr bwMode="gray">
          <a:xfrm>
            <a:off x="8229612" y="5638800"/>
            <a:ext cx="663575" cy="685800"/>
          </a:xfrm>
          <a:prstGeom prst="rect">
            <a:avLst/>
          </a:prstGeom>
          <a:noFill/>
        </p:spPr>
      </p:pic>
    </p:spTree>
    <p:extLst>
      <p:ext uri="{BB962C8B-B14F-4D97-AF65-F5344CB8AC3E}">
        <p14:creationId xmlns:p14="http://schemas.microsoft.com/office/powerpoint/2010/main" val="3822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150"/>
                                        </p:tgtEl>
                                        <p:attrNameLst>
                                          <p:attrName>style.visibility</p:attrName>
                                        </p:attrNameLst>
                                      </p:cBhvr>
                                      <p:to>
                                        <p:strVal val="visible"/>
                                      </p:to>
                                    </p:set>
                                    <p:animEffect transition="in" filter="wipe(left)">
                                      <p:cBhvr>
                                        <p:cTn id="7" dur="1000"/>
                                        <p:tgtEl>
                                          <p:spTgt spid="4815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8151"/>
                                        </p:tgtEl>
                                        <p:attrNameLst>
                                          <p:attrName>style.visibility</p:attrName>
                                        </p:attrNameLst>
                                      </p:cBhvr>
                                      <p:to>
                                        <p:strVal val="visible"/>
                                      </p:to>
                                    </p:set>
                                    <p:animEffect transition="in" filter="wipe(right)">
                                      <p:cBhvr>
                                        <p:cTn id="11" dur="1000"/>
                                        <p:tgtEl>
                                          <p:spTgt spid="48151"/>
                                        </p:tgtEl>
                                      </p:cBhvr>
                                    </p:animEffect>
                                  </p:childTnLst>
                                </p:cTn>
                              </p:par>
                              <p:par>
                                <p:cTn id="12" presetID="22" presetClass="entr" presetSubtype="8" fill="hold" nodeType="withEffect">
                                  <p:stCondLst>
                                    <p:cond delay="0"/>
                                  </p:stCondLst>
                                  <p:childTnLst>
                                    <p:set>
                                      <p:cBhvr>
                                        <p:cTn id="13" dur="1" fill="hold">
                                          <p:stCondLst>
                                            <p:cond delay="0"/>
                                          </p:stCondLst>
                                        </p:cTn>
                                        <p:tgtEl>
                                          <p:spTgt spid="48152"/>
                                        </p:tgtEl>
                                        <p:attrNameLst>
                                          <p:attrName>style.visibility</p:attrName>
                                        </p:attrNameLst>
                                      </p:cBhvr>
                                      <p:to>
                                        <p:strVal val="visible"/>
                                      </p:to>
                                    </p:set>
                                    <p:animEffect transition="in" filter="wipe(left)">
                                      <p:cBhvr>
                                        <p:cTn id="14" dur="1000"/>
                                        <p:tgtEl>
                                          <p:spTgt spid="48152"/>
                                        </p:tgtEl>
                                      </p:cBhvr>
                                    </p:animEffect>
                                  </p:childTnLst>
                                </p:cTn>
                              </p:par>
                              <p:par>
                                <p:cTn id="15" presetID="10" presetClass="entr" presetSubtype="0" fill="hold" nodeType="withEffect">
                                  <p:stCondLst>
                                    <p:cond delay="0"/>
                                  </p:stCondLst>
                                  <p:childTnLst>
                                    <p:set>
                                      <p:cBhvr>
                                        <p:cTn id="16" dur="1" fill="hold">
                                          <p:stCondLst>
                                            <p:cond delay="0"/>
                                          </p:stCondLst>
                                        </p:cTn>
                                        <p:tgtEl>
                                          <p:spTgt spid="48166"/>
                                        </p:tgtEl>
                                        <p:attrNameLst>
                                          <p:attrName>style.visibility</p:attrName>
                                        </p:attrNameLst>
                                      </p:cBhvr>
                                      <p:to>
                                        <p:strVal val="visible"/>
                                      </p:to>
                                    </p:set>
                                    <p:animEffect transition="in" filter="fade">
                                      <p:cBhvr>
                                        <p:cTn id="17" dur="1000"/>
                                        <p:tgtEl>
                                          <p:spTgt spid="48166"/>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8160"/>
                                        </p:tgtEl>
                                        <p:attrNameLst>
                                          <p:attrName>style.visibility</p:attrName>
                                        </p:attrNameLst>
                                      </p:cBhvr>
                                      <p:to>
                                        <p:strVal val="visible"/>
                                      </p:to>
                                    </p:set>
                                    <p:animEffect transition="in" filter="fade">
                                      <p:cBhvr>
                                        <p:cTn id="21" dur="1000"/>
                                        <p:tgtEl>
                                          <p:spTgt spid="48160"/>
                                        </p:tgtEl>
                                      </p:cBhvr>
                                    </p:animEffect>
                                    <p:anim calcmode="lin" valueType="num">
                                      <p:cBhvr>
                                        <p:cTn id="22" dur="1000" fill="hold"/>
                                        <p:tgtEl>
                                          <p:spTgt spid="48160"/>
                                        </p:tgtEl>
                                        <p:attrNameLst>
                                          <p:attrName>ppt_x</p:attrName>
                                        </p:attrNameLst>
                                      </p:cBhvr>
                                      <p:tavLst>
                                        <p:tav tm="0">
                                          <p:val>
                                            <p:strVal val="#ppt_x"/>
                                          </p:val>
                                        </p:tav>
                                        <p:tav tm="100000">
                                          <p:val>
                                            <p:strVal val="#ppt_x"/>
                                          </p:val>
                                        </p:tav>
                                      </p:tavLst>
                                    </p:anim>
                                    <p:anim calcmode="lin" valueType="num">
                                      <p:cBhvr>
                                        <p:cTn id="23" dur="1000" fill="hold"/>
                                        <p:tgtEl>
                                          <p:spTgt spid="48160"/>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700"/>
                                  </p:stCondLst>
                                  <p:childTnLst>
                                    <p:set>
                                      <p:cBhvr>
                                        <p:cTn id="25" dur="1" fill="hold">
                                          <p:stCondLst>
                                            <p:cond delay="0"/>
                                          </p:stCondLst>
                                        </p:cTn>
                                        <p:tgtEl>
                                          <p:spTgt spid="48157"/>
                                        </p:tgtEl>
                                        <p:attrNameLst>
                                          <p:attrName>style.visibility</p:attrName>
                                        </p:attrNameLst>
                                      </p:cBhvr>
                                      <p:to>
                                        <p:strVal val="visible"/>
                                      </p:to>
                                    </p:set>
                                    <p:animEffect transition="in" filter="fade">
                                      <p:cBhvr>
                                        <p:cTn id="26" dur="1000"/>
                                        <p:tgtEl>
                                          <p:spTgt spid="48157"/>
                                        </p:tgtEl>
                                      </p:cBhvr>
                                    </p:animEffect>
                                  </p:childTnLst>
                                </p:cTn>
                              </p:par>
                              <p:par>
                                <p:cTn id="27" presetID="42" presetClass="entr" presetSubtype="0" fill="hold" nodeType="withEffect">
                                  <p:stCondLst>
                                    <p:cond delay="400"/>
                                  </p:stCondLst>
                                  <p:childTnLst>
                                    <p:set>
                                      <p:cBhvr>
                                        <p:cTn id="28" dur="1" fill="hold">
                                          <p:stCondLst>
                                            <p:cond delay="0"/>
                                          </p:stCondLst>
                                        </p:cTn>
                                        <p:tgtEl>
                                          <p:spTgt spid="48177"/>
                                        </p:tgtEl>
                                        <p:attrNameLst>
                                          <p:attrName>style.visibility</p:attrName>
                                        </p:attrNameLst>
                                      </p:cBhvr>
                                      <p:to>
                                        <p:strVal val="visible"/>
                                      </p:to>
                                    </p:set>
                                    <p:animEffect transition="in" filter="fade">
                                      <p:cBhvr>
                                        <p:cTn id="29" dur="1000"/>
                                        <p:tgtEl>
                                          <p:spTgt spid="48177"/>
                                        </p:tgtEl>
                                      </p:cBhvr>
                                    </p:animEffect>
                                    <p:anim calcmode="lin" valueType="num">
                                      <p:cBhvr>
                                        <p:cTn id="30" dur="1000" fill="hold"/>
                                        <p:tgtEl>
                                          <p:spTgt spid="48177"/>
                                        </p:tgtEl>
                                        <p:attrNameLst>
                                          <p:attrName>ppt_x</p:attrName>
                                        </p:attrNameLst>
                                      </p:cBhvr>
                                      <p:tavLst>
                                        <p:tav tm="0">
                                          <p:val>
                                            <p:strVal val="#ppt_x"/>
                                          </p:val>
                                        </p:tav>
                                        <p:tav tm="100000">
                                          <p:val>
                                            <p:strVal val="#ppt_x"/>
                                          </p:val>
                                        </p:tav>
                                      </p:tavLst>
                                    </p:anim>
                                    <p:anim calcmode="lin" valueType="num">
                                      <p:cBhvr>
                                        <p:cTn id="31" dur="1000" fill="hold"/>
                                        <p:tgtEl>
                                          <p:spTgt spid="4817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400"/>
                                  </p:stCondLst>
                                  <p:childTnLst>
                                    <p:set>
                                      <p:cBhvr>
                                        <p:cTn id="33" dur="1" fill="hold">
                                          <p:stCondLst>
                                            <p:cond delay="0"/>
                                          </p:stCondLst>
                                        </p:cTn>
                                        <p:tgtEl>
                                          <p:spTgt spid="48156"/>
                                        </p:tgtEl>
                                        <p:attrNameLst>
                                          <p:attrName>style.visibility</p:attrName>
                                        </p:attrNameLst>
                                      </p:cBhvr>
                                      <p:to>
                                        <p:strVal val="visible"/>
                                      </p:to>
                                    </p:set>
                                    <p:animEffect transition="in" filter="fade">
                                      <p:cBhvr>
                                        <p:cTn id="34" dur="1000"/>
                                        <p:tgtEl>
                                          <p:spTgt spid="48156"/>
                                        </p:tgtEl>
                                      </p:cBhvr>
                                    </p:animEffect>
                                  </p:childTnLst>
                                </p:cTn>
                              </p:par>
                            </p:childTnLst>
                          </p:cTn>
                        </p:par>
                        <p:par>
                          <p:cTn id="35" fill="hold">
                            <p:stCondLst>
                              <p:cond delay="3700"/>
                            </p:stCondLst>
                            <p:childTnLst>
                              <p:par>
                                <p:cTn id="36" presetID="22" presetClass="entr" presetSubtype="8" fill="hold" grpId="0" nodeType="afterEffect">
                                  <p:stCondLst>
                                    <p:cond delay="0"/>
                                  </p:stCondLst>
                                  <p:childTnLst>
                                    <p:set>
                                      <p:cBhvr>
                                        <p:cTn id="37" dur="1" fill="hold">
                                          <p:stCondLst>
                                            <p:cond delay="0"/>
                                          </p:stCondLst>
                                        </p:cTn>
                                        <p:tgtEl>
                                          <p:spTgt spid="48165">
                                            <p:txEl>
                                              <p:pRg st="0" end="0"/>
                                            </p:txEl>
                                          </p:spTgt>
                                        </p:tgtEl>
                                        <p:attrNameLst>
                                          <p:attrName>style.visibility</p:attrName>
                                        </p:attrNameLst>
                                      </p:cBhvr>
                                      <p:to>
                                        <p:strVal val="visible"/>
                                      </p:to>
                                    </p:set>
                                    <p:animEffect transition="in" filter="wipe(left)">
                                      <p:cBhvr>
                                        <p:cTn id="38" dur="1000"/>
                                        <p:tgtEl>
                                          <p:spTgt spid="481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0" grpId="0" animBg="1"/>
      <p:bldP spid="48151" grpId="0" animBg="1"/>
      <p:bldP spid="48165" grpId="0" build="p">
        <p:tmplLst>
          <p:tmpl lvl="1">
            <p:tnLst>
              <p:par>
                <p:cTn presetID="22" presetClass="entr" presetSubtype="8" fill="hold" nodeType="afterEffect">
                  <p:stCondLst>
                    <p:cond delay="0"/>
                  </p:stCondLst>
                  <p:childTnLst>
                    <p:set>
                      <p:cBhvr>
                        <p:cTn dur="1" fill="hold">
                          <p:stCondLst>
                            <p:cond delay="0"/>
                          </p:stCondLst>
                        </p:cTn>
                        <p:tgtEl>
                          <p:spTgt spid="48165"/>
                        </p:tgtEl>
                        <p:attrNameLst>
                          <p:attrName>style.visibility</p:attrName>
                        </p:attrNameLst>
                      </p:cBhvr>
                      <p:to>
                        <p:strVal val="visible"/>
                      </p:to>
                    </p:set>
                    <p:animEffect transition="in" filter="wipe(left)">
                      <p:cBhvr>
                        <p:cTn dur="1000"/>
                        <p:tgtEl>
                          <p:spTgt spid="48165"/>
                        </p:tgtEl>
                      </p:cBhvr>
                    </p:animEffect>
                  </p:childTnLst>
                </p:cTn>
              </p:par>
            </p:tnLst>
          </p:tmpl>
        </p:tmplLst>
      </p:bldP>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3A8D6-1C01-481E-80BC-333B92032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33730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70169C-9BAE-44AA-8055-EFAC73025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30913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6733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8818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4286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8959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012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560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2787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45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a:ln/>
        </p:spPr>
        <p:txBody>
          <a:bodyPr/>
          <a:lstStyle>
            <a:lvl1pPr>
              <a:defRPr/>
            </a:lvl1pPr>
          </a:lstStyle>
          <a:p>
            <a:fld id="{8140EEEC-020E-4A6D-AF46-5D070DBEEC95}" type="datetimeFigureOut">
              <a:rPr lang="en-US">
                <a:solidFill>
                  <a:srgbClr val="FFFFFF"/>
                </a:solidFill>
              </a:rPr>
              <a:pPr/>
              <a:t>11/6/2019</a:t>
            </a:fld>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39"/>
          <p:cNvSpPr>
            <a:spLocks noGrp="1" noChangeArrowheads="1"/>
          </p:cNvSpPr>
          <p:nvPr>
            <p:ph type="sldNum" sz="quarter" idx="12"/>
          </p:nvPr>
        </p:nvSpPr>
        <p:spPr>
          <a:ln/>
        </p:spPr>
        <p:txBody>
          <a:bodyPr/>
          <a:lstStyle>
            <a:lvl1pPr>
              <a:defRPr/>
            </a:lvl1pPr>
          </a:lstStyle>
          <a:p>
            <a:fld id="{8164D4D9-7A32-493C-810F-1C5FCF0286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2177681"/>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363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9864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597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1833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463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5419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0570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7553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773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997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a:ln/>
        </p:spPr>
        <p:txBody>
          <a:bodyPr/>
          <a:lstStyle>
            <a:lvl1pPr>
              <a:defRPr/>
            </a:lvl1pPr>
          </a:lstStyle>
          <a:p>
            <a:fld id="{9E08C052-128E-4877-85D8-D7A851111576}" type="datetimeFigureOut">
              <a:rPr lang="en-US">
                <a:solidFill>
                  <a:srgbClr val="FFFFFF"/>
                </a:solidFill>
              </a:rPr>
              <a:pPr/>
              <a:t>11/6/2019</a:t>
            </a:fld>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39"/>
          <p:cNvSpPr>
            <a:spLocks noGrp="1" noChangeArrowheads="1"/>
          </p:cNvSpPr>
          <p:nvPr>
            <p:ph type="sldNum" sz="quarter" idx="12"/>
          </p:nvPr>
        </p:nvSpPr>
        <p:spPr>
          <a:ln/>
        </p:spPr>
        <p:txBody>
          <a:bodyPr/>
          <a:lstStyle>
            <a:lvl1pPr>
              <a:defRPr/>
            </a:lvl1pPr>
          </a:lstStyle>
          <a:p>
            <a:fld id="{45CDBEC7-BE03-4647-AC2C-3AFC576AD6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2660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5495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0047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727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B86AAB-239B-4755-8598-265962844318}"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9E143A-78E6-4605-BBE7-47A93E60ED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15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a:ln/>
        </p:spPr>
        <p:txBody>
          <a:bodyPr/>
          <a:lstStyle>
            <a:lvl1pPr>
              <a:defRPr/>
            </a:lvl1pPr>
          </a:lstStyle>
          <a:p>
            <a:fld id="{9C85C54F-C085-4477-92C0-B0ECF8D407BB}" type="datetimeFigureOut">
              <a:rPr lang="en-US">
                <a:solidFill>
                  <a:srgbClr val="FFFFFF"/>
                </a:solidFill>
              </a:rPr>
              <a:pPr/>
              <a:t>11/6/2019</a:t>
            </a:fld>
            <a:endParaRPr lang="en-US">
              <a:solidFill>
                <a:srgbClr val="FFFFFF"/>
              </a:solidFill>
            </a:endParaRPr>
          </a:p>
        </p:txBody>
      </p:sp>
      <p:sp>
        <p:nvSpPr>
          <p:cNvPr id="6"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39"/>
          <p:cNvSpPr>
            <a:spLocks noGrp="1" noChangeArrowheads="1"/>
          </p:cNvSpPr>
          <p:nvPr>
            <p:ph type="sldNum" sz="quarter" idx="12"/>
          </p:nvPr>
        </p:nvSpPr>
        <p:spPr>
          <a:ln/>
        </p:spPr>
        <p:txBody>
          <a:bodyPr/>
          <a:lstStyle>
            <a:lvl1pPr>
              <a:defRPr/>
            </a:lvl1pPr>
          </a:lstStyle>
          <a:p>
            <a:fld id="{B3759530-CC44-40C2-88CF-F60A7E93F4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9245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a:ln/>
        </p:spPr>
        <p:txBody>
          <a:bodyPr/>
          <a:lstStyle>
            <a:lvl1pPr>
              <a:defRPr/>
            </a:lvl1pPr>
          </a:lstStyle>
          <a:p>
            <a:fld id="{CD2D7AB8-79EC-4E01-86D3-38EF44D32602}" type="datetimeFigureOut">
              <a:rPr lang="en-US">
                <a:solidFill>
                  <a:srgbClr val="FFFFFF"/>
                </a:solidFill>
              </a:rPr>
              <a:pPr/>
              <a:t>11/6/2019</a:t>
            </a:fld>
            <a:endParaRPr lang="en-US">
              <a:solidFill>
                <a:srgbClr val="FFFFFF"/>
              </a:solidFill>
            </a:endParaRPr>
          </a:p>
        </p:txBody>
      </p:sp>
      <p:sp>
        <p:nvSpPr>
          <p:cNvPr id="8"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39"/>
          <p:cNvSpPr>
            <a:spLocks noGrp="1" noChangeArrowheads="1"/>
          </p:cNvSpPr>
          <p:nvPr>
            <p:ph type="sldNum" sz="quarter" idx="12"/>
          </p:nvPr>
        </p:nvSpPr>
        <p:spPr>
          <a:ln/>
        </p:spPr>
        <p:txBody>
          <a:bodyPr/>
          <a:lstStyle>
            <a:lvl1pPr>
              <a:defRPr/>
            </a:lvl1pPr>
          </a:lstStyle>
          <a:p>
            <a:fld id="{E76789D0-58BA-4DC3-B2E9-64C3D8369B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910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a:ln/>
        </p:spPr>
        <p:txBody>
          <a:bodyPr/>
          <a:lstStyle>
            <a:lvl1pPr>
              <a:defRPr/>
            </a:lvl1pPr>
          </a:lstStyle>
          <a:p>
            <a:fld id="{783EA189-2B23-4C02-9955-ED88A1CA549C}" type="datetimeFigureOut">
              <a:rPr lang="en-US">
                <a:solidFill>
                  <a:srgbClr val="FFFFFF"/>
                </a:solidFill>
              </a:rPr>
              <a:pPr/>
              <a:t>11/6/2019</a:t>
            </a:fld>
            <a:endParaRPr lang="en-US">
              <a:solidFill>
                <a:srgbClr val="FFFFFF"/>
              </a:solidFill>
            </a:endParaRPr>
          </a:p>
        </p:txBody>
      </p:sp>
      <p:sp>
        <p:nvSpPr>
          <p:cNvPr id="4"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39"/>
          <p:cNvSpPr>
            <a:spLocks noGrp="1" noChangeArrowheads="1"/>
          </p:cNvSpPr>
          <p:nvPr>
            <p:ph type="sldNum" sz="quarter" idx="12"/>
          </p:nvPr>
        </p:nvSpPr>
        <p:spPr>
          <a:ln/>
        </p:spPr>
        <p:txBody>
          <a:bodyPr/>
          <a:lstStyle>
            <a:lvl1pPr>
              <a:defRPr/>
            </a:lvl1pPr>
          </a:lstStyle>
          <a:p>
            <a:fld id="{4F3A8127-469E-477D-B84C-7E8AF92429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0327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3823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8BC587-2412-40EB-9CCB-22AA58EC912E}" type="datetimeFigureOut">
              <a:rPr lang="en-US">
                <a:solidFill>
                  <a:srgbClr val="000000"/>
                </a:solidFill>
              </a:rPr>
              <a:pPr/>
              <a:t>11/6/2019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B014EB-2898-4C4D-8FF8-FA55BE2E5E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1981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a:ln/>
        </p:spPr>
        <p:txBody>
          <a:bodyPr/>
          <a:lstStyle>
            <a:lvl1pPr>
              <a:defRPr/>
            </a:lvl1pPr>
          </a:lstStyle>
          <a:p>
            <a:fld id="{6435B9E2-0546-440E-8646-CB4D945BA645}" type="datetimeFigureOut">
              <a:rPr lang="en-US">
                <a:solidFill>
                  <a:srgbClr val="FFFFFF"/>
                </a:solidFill>
              </a:rPr>
              <a:pPr/>
              <a:t>11/6/2019</a:t>
            </a:fld>
            <a:endParaRPr lang="en-US">
              <a:solidFill>
                <a:srgbClr val="FFFFFF"/>
              </a:solidFill>
            </a:endParaRPr>
          </a:p>
        </p:txBody>
      </p:sp>
      <p:sp>
        <p:nvSpPr>
          <p:cNvPr id="6"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39"/>
          <p:cNvSpPr>
            <a:spLocks noGrp="1" noChangeArrowheads="1"/>
          </p:cNvSpPr>
          <p:nvPr>
            <p:ph type="sldNum" sz="quarter" idx="12"/>
          </p:nvPr>
        </p:nvSpPr>
        <p:spPr>
          <a:ln/>
        </p:spPr>
        <p:txBody>
          <a:bodyPr/>
          <a:lstStyle>
            <a:lvl1pPr>
              <a:defRPr/>
            </a:lvl1pPr>
          </a:lstStyle>
          <a:p>
            <a:fld id="{838A99E2-45D2-429F-9B71-1552BF658D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073253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a:ln/>
        </p:spPr>
        <p:txBody>
          <a:bodyPr/>
          <a:lstStyle>
            <a:lvl1pPr>
              <a:defRPr/>
            </a:lvl1pPr>
          </a:lstStyle>
          <a:p>
            <a:fld id="{A4C752F8-C9C3-48CC-AE6A-661F69C44B13}" type="datetimeFigureOut">
              <a:rPr lang="en-US">
                <a:solidFill>
                  <a:srgbClr val="FFFFFF"/>
                </a:solidFill>
              </a:rPr>
              <a:pPr/>
              <a:t>11/6/2019</a:t>
            </a:fld>
            <a:endParaRPr lang="en-US">
              <a:solidFill>
                <a:srgbClr val="FFFFFF"/>
              </a:solidFill>
            </a:endParaRPr>
          </a:p>
        </p:txBody>
      </p:sp>
      <p:sp>
        <p:nvSpPr>
          <p:cNvPr id="6"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39"/>
          <p:cNvSpPr>
            <a:spLocks noGrp="1" noChangeArrowheads="1"/>
          </p:cNvSpPr>
          <p:nvPr>
            <p:ph type="sldNum" sz="quarter" idx="12"/>
          </p:nvPr>
        </p:nvSpPr>
        <p:spPr>
          <a:ln/>
        </p:spPr>
        <p:txBody>
          <a:bodyPr/>
          <a:lstStyle>
            <a:lvl1pPr>
              <a:defRPr/>
            </a:lvl1pPr>
          </a:lstStyle>
          <a:p>
            <a:fld id="{5CA0C67F-1852-40B5-AD67-492DC84AA3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95078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a:ln/>
        </p:spPr>
        <p:txBody>
          <a:bodyPr/>
          <a:lstStyle>
            <a:lvl1pPr>
              <a:defRPr/>
            </a:lvl1pPr>
          </a:lstStyle>
          <a:p>
            <a:fld id="{57F388E5-E851-4E95-A28C-8AF7A55066E1}" type="datetimeFigureOut">
              <a:rPr lang="en-US">
                <a:solidFill>
                  <a:srgbClr val="FFFFFF"/>
                </a:solidFill>
              </a:rPr>
              <a:pPr/>
              <a:t>11/6/2019</a:t>
            </a:fld>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39"/>
          <p:cNvSpPr>
            <a:spLocks noGrp="1" noChangeArrowheads="1"/>
          </p:cNvSpPr>
          <p:nvPr>
            <p:ph type="sldNum" sz="quarter" idx="12"/>
          </p:nvPr>
        </p:nvSpPr>
        <p:spPr>
          <a:ln/>
        </p:spPr>
        <p:txBody>
          <a:bodyPr/>
          <a:lstStyle>
            <a:lvl1pPr>
              <a:defRPr/>
            </a:lvl1pPr>
          </a:lstStyle>
          <a:p>
            <a:fld id="{E72288E0-5747-4585-8AE8-53C1C6D2FD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4311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24"/>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24"/>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a:ln/>
        </p:spPr>
        <p:txBody>
          <a:bodyPr/>
          <a:lstStyle>
            <a:lvl1pPr>
              <a:defRPr/>
            </a:lvl1pPr>
          </a:lstStyle>
          <a:p>
            <a:fld id="{818ECC23-9BD5-464E-BFB5-48266AFA2979}" type="datetimeFigureOut">
              <a:rPr lang="en-US">
                <a:solidFill>
                  <a:srgbClr val="FFFFFF"/>
                </a:solidFill>
              </a:rPr>
              <a:pPr/>
              <a:t>11/6/2019</a:t>
            </a:fld>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39"/>
          <p:cNvSpPr>
            <a:spLocks noGrp="1" noChangeArrowheads="1"/>
          </p:cNvSpPr>
          <p:nvPr>
            <p:ph type="sldNum" sz="quarter" idx="12"/>
          </p:nvPr>
        </p:nvSpPr>
        <p:spPr>
          <a:ln/>
        </p:spPr>
        <p:txBody>
          <a:bodyPr/>
          <a:lstStyle>
            <a:lvl1pPr>
              <a:defRPr/>
            </a:lvl1pPr>
          </a:lstStyle>
          <a:p>
            <a:fld id="{DA7BD272-1F2C-44B6-8517-524FB2717C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15141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6737350" cy="9017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6"/>
            <a:ext cx="8229600" cy="4525963"/>
          </a:xfrm>
        </p:spPr>
        <p:txBody>
          <a:bodyPr/>
          <a:lstStyle/>
          <a:p>
            <a:pPr lvl="0"/>
            <a:r>
              <a:rPr lang="en-US" noProof="0" smtClean="0"/>
              <a:t>Click icon to add chart</a:t>
            </a:r>
          </a:p>
        </p:txBody>
      </p:sp>
      <p:sp>
        <p:nvSpPr>
          <p:cNvPr id="4" name="Rectangle 37"/>
          <p:cNvSpPr>
            <a:spLocks noGrp="1" noChangeArrowheads="1"/>
          </p:cNvSpPr>
          <p:nvPr>
            <p:ph type="dt" sz="half" idx="10"/>
          </p:nvPr>
        </p:nvSpPr>
        <p:spPr>
          <a:ln/>
        </p:spPr>
        <p:txBody>
          <a:bodyPr/>
          <a:lstStyle>
            <a:lvl1pPr>
              <a:defRPr/>
            </a:lvl1pPr>
          </a:lstStyle>
          <a:p>
            <a:fld id="{6DD31DC7-BECB-42CC-8953-68CCA29B9D5D}" type="datetimeFigureOut">
              <a:rPr lang="en-US">
                <a:solidFill>
                  <a:srgbClr val="FFFFFF"/>
                </a:solidFill>
              </a:rPr>
              <a:pPr/>
              <a:t>11/6/2019</a:t>
            </a:fld>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39"/>
          <p:cNvSpPr>
            <a:spLocks noGrp="1" noChangeArrowheads="1"/>
          </p:cNvSpPr>
          <p:nvPr>
            <p:ph type="sldNum" sz="quarter" idx="12"/>
          </p:nvPr>
        </p:nvSpPr>
        <p:spPr>
          <a:ln/>
        </p:spPr>
        <p:txBody>
          <a:bodyPr/>
          <a:lstStyle>
            <a:lvl1pPr>
              <a:defRPr/>
            </a:lvl1pPr>
          </a:lstStyle>
          <a:p>
            <a:fld id="{92328094-AB63-4B96-91D4-ADC949DEBB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0803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6737350" cy="901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r>
              <a:rPr lang="en-US" noProof="0" smtClean="0"/>
              <a:t>Click icon to add table</a:t>
            </a:r>
          </a:p>
        </p:txBody>
      </p:sp>
      <p:sp>
        <p:nvSpPr>
          <p:cNvPr id="4" name="Rectangle 37"/>
          <p:cNvSpPr>
            <a:spLocks noGrp="1" noChangeArrowheads="1"/>
          </p:cNvSpPr>
          <p:nvPr>
            <p:ph type="dt" sz="half" idx="10"/>
          </p:nvPr>
        </p:nvSpPr>
        <p:spPr>
          <a:ln/>
        </p:spPr>
        <p:txBody>
          <a:bodyPr/>
          <a:lstStyle>
            <a:lvl1pPr>
              <a:defRPr/>
            </a:lvl1pPr>
          </a:lstStyle>
          <a:p>
            <a:fld id="{DFA4761E-F615-4B3F-A074-53A41F940D9D}" type="datetimeFigureOut">
              <a:rPr lang="en-US">
                <a:solidFill>
                  <a:srgbClr val="FFFFFF"/>
                </a:solidFill>
              </a:rPr>
              <a:pPr/>
              <a:t>11/6/2019</a:t>
            </a:fld>
            <a:endParaRPr lang="en-US">
              <a:solidFill>
                <a:srgbClr val="FFFFFF"/>
              </a:solidFill>
            </a:endParaRPr>
          </a:p>
        </p:txBody>
      </p:sp>
      <p:sp>
        <p:nvSpPr>
          <p:cNvPr id="5" name="Rectangle 38"/>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39"/>
          <p:cNvSpPr>
            <a:spLocks noGrp="1" noChangeArrowheads="1"/>
          </p:cNvSpPr>
          <p:nvPr>
            <p:ph type="sldNum" sz="quarter" idx="12"/>
          </p:nvPr>
        </p:nvSpPr>
        <p:spPr>
          <a:ln/>
        </p:spPr>
        <p:txBody>
          <a:bodyPr/>
          <a:lstStyle>
            <a:lvl1pPr>
              <a:defRPr/>
            </a:lvl1pPr>
          </a:lstStyle>
          <a:p>
            <a:fld id="{083B9CA2-A220-4808-B34C-2E61430BAF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7814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78BFFF-B97E-4081-9320-D9463727AE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921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35344-83DF-405D-AD88-3C0A946906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5277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F686E-5850-42C3-88E3-B5EE84E069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4094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42E1E7-1B5E-4CE7-8A20-E64E1FA69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95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A9F3B6E-3081-423D-A827-04C4F61F49BC}" type="datetimeFigureOut">
              <a:rPr lang="en-US">
                <a:solidFill>
                  <a:srgbClr val="000000"/>
                </a:solidFill>
              </a:rPr>
              <a:pPr/>
              <a:t>11/6/2019</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23AEC0-CE5C-4E89-B583-E1F82BB4D1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86260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062F90-BDB7-4AAA-B1B6-6757B75665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9233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9CBC51-6CDA-4D8E-9309-B63C2E4738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948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507E26-045B-423F-9218-3D14358E5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357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430B0-97C6-4EF1-8F8E-B11D066F9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2225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1C9ACA-409E-4086-ADC6-70DF6D8C5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4140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4BE38-DC2D-4BF2-8CEF-7C308695B8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263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3A8D6-1C01-481E-80BC-333B92032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9456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70169C-9BAE-44AA-8055-EFAC73025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5348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78BFFF-B97E-4081-9320-D9463727AE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775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35344-83DF-405D-AD88-3C0A946906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7214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BDA1E75-E5E6-4313-8FEC-F04DF1ECF4F6}" type="datetimeFigureOut">
              <a:rPr lang="en-US">
                <a:solidFill>
                  <a:srgbClr val="000000"/>
                </a:solidFill>
              </a:rPr>
              <a:pPr/>
              <a:t>11/6/2019</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4CCEAB-009C-4504-9AA8-6770A1072F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877627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F686E-5850-42C3-88E3-B5EE84E069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9619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42E1E7-1B5E-4CE7-8A20-E64E1FA69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3850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062F90-BDB7-4AAA-B1B6-6757B75665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1120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9CBC51-6CDA-4D8E-9309-B63C2E4738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2028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507E26-045B-423F-9218-3D14358E5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388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430B0-97C6-4EF1-8F8E-B11D066F9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09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1C9ACA-409E-4086-ADC6-70DF6D8C5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1796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4BE38-DC2D-4BF2-8CEF-7C308695B8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55603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3A8D6-1C01-481E-80BC-333B92032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929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70169C-9BAE-44AA-8055-EFAC73025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24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E23F358-2844-4DA8-B111-6497794E7B42}" type="datetimeFigureOut">
              <a:rPr lang="en-US">
                <a:solidFill>
                  <a:srgbClr val="000000"/>
                </a:solidFill>
              </a:rPr>
              <a:pPr/>
              <a:t>11/6/2019</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5666E95-A836-46A1-919A-D5D8F6FBFE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0902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78BFFF-B97E-4081-9320-D9463727AE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5296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35344-83DF-405D-AD88-3C0A946906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326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F686E-5850-42C3-88E3-B5EE84E069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03700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42E1E7-1B5E-4CE7-8A20-E64E1FA69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99322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062F90-BDB7-4AAA-B1B6-6757B75665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68972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9CBC51-6CDA-4D8E-9309-B63C2E4738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4492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507E26-045B-423F-9218-3D14358E5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0008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430B0-97C6-4EF1-8F8E-B11D066F9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5756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1C9ACA-409E-4086-ADC6-70DF6D8C5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1752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4BE38-DC2D-4BF2-8CEF-7C308695B8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67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427FF5A-6D37-4C23-BDD9-809134D1C5FE}" type="datetimeFigureOut">
              <a:rPr lang="en-US">
                <a:solidFill>
                  <a:srgbClr val="000000"/>
                </a:solidFill>
              </a:rPr>
              <a:pPr/>
              <a:t>11/6/2019</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62344CF-A8E5-4061-BEB4-C0F23CBF1B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11455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3A8D6-1C01-481E-80BC-333B92032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6621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70169C-9BAE-44AA-8055-EFAC73025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58745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78BFFF-B97E-4081-9320-D9463727AE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4419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35344-83DF-405D-AD88-3C0A946906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66130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F686E-5850-42C3-88E3-B5EE84E069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970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42E1E7-1B5E-4CE7-8A20-E64E1FA69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4791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062F90-BDB7-4AAA-B1B6-6757B75665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2373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9CBC51-6CDA-4D8E-9309-B63C2E4738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6487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507E26-045B-423F-9218-3D14358E5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79578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430B0-97C6-4EF1-8F8E-B11D066F9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998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1CC6268-0366-4236-A8C6-6DBFFE2841C3}" type="datetimeFigureOut">
              <a:rPr lang="en-US">
                <a:solidFill>
                  <a:srgbClr val="000000"/>
                </a:solidFill>
              </a:rPr>
              <a:pPr/>
              <a:t>11/6/2019</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CD1A8FF-9820-4579-B40F-5B9F4BB535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72143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1C9ACA-409E-4086-ADC6-70DF6D8C5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061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4BE38-DC2D-4BF2-8CEF-7C308695B8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9912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3A8D6-1C01-481E-80BC-333B92032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7101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70169C-9BAE-44AA-8055-EFAC73025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0626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78BFFF-B97E-4081-9320-D9463727AE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32788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35344-83DF-405D-AD88-3C0A946906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28916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F686E-5850-42C3-88E3-B5EE84E069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7731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42E1E7-1B5E-4CE7-8A20-E64E1FA69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7998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062F90-BDB7-4AAA-B1B6-6757B75665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6154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9CBC51-6CDA-4D8E-9309-B63C2E4738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91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AE35571-75FE-410C-959C-CD63E7D9DF99}" type="datetimeFigureOut">
              <a:rPr lang="en-US">
                <a:solidFill>
                  <a:srgbClr val="000000"/>
                </a:solidFill>
              </a:rPr>
              <a:pPr/>
              <a:t>11/6/2019</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35FD55-C174-4AAB-8132-67017CA5CC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80984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507E26-045B-423F-9218-3D14358E5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45831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430B0-97C6-4EF1-8F8E-B11D066F9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02968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1C9ACA-409E-4086-ADC6-70DF6D8C5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9495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4BE38-DC2D-4BF2-8CEF-7C308695B8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74979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3A8D6-1C01-481E-80BC-333B92032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4413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70169C-9BAE-44AA-8055-EFAC73025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2292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78BFFF-B97E-4081-9320-D9463727AE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99881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35344-83DF-405D-AD88-3C0A946906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4429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F686E-5850-42C3-88E3-B5EE84E069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94187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42E1E7-1B5E-4CE7-8A20-E64E1FA692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429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32757D3-61B1-4E26-A8DC-3E4E3A11C45D}" type="datetimeFigureOut">
              <a:rPr lang="en-US">
                <a:solidFill>
                  <a:srgbClr val="000000"/>
                </a:solidFill>
              </a:rPr>
              <a:pPr/>
              <a:t>11/6/2019</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5F6C5BB-FD93-4056-850E-1ED4586FCC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89867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062F90-BDB7-4AAA-B1B6-6757B75665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43737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9CBC51-6CDA-4D8E-9309-B63C2E4738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615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507E26-045B-423F-9218-3D14358E5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04929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1430B0-97C6-4EF1-8F8E-B11D066F9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2788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1C9ACA-409E-4086-ADC6-70DF6D8C5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8916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4BE38-DC2D-4BF2-8CEF-7C308695B8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684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83A8D6-1C01-481E-80BC-333B920324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31827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4"/>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70169C-9BAE-44AA-8055-EFAC73025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47312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68233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C58AE0-5B5C-453A-AC66-EA23718DC855}" type="datetimeFigureOut">
              <a:rPr lang="en-US" smtClean="0">
                <a:solidFill>
                  <a:prstClr val="black">
                    <a:tint val="75000"/>
                  </a:prstClr>
                </a:solidFill>
              </a:rPr>
              <a:pPr/>
              <a:t>11/6/2019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8188EC-20A9-46A4-ABE4-29FC76F5C5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2175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2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png"/><Relationship Id="rId26" Type="http://schemas.openxmlformats.org/officeDocument/2006/relationships/image" Target="../media/image12.png"/><Relationship Id="rId3" Type="http://schemas.openxmlformats.org/officeDocument/2006/relationships/slideLayout" Target="../slideLayouts/slideLayout15.xml"/><Relationship Id="rId21" Type="http://schemas.openxmlformats.org/officeDocument/2006/relationships/image" Target="../media/image7.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5" Type="http://schemas.openxmlformats.org/officeDocument/2006/relationships/image" Target="../media/image11.png"/><Relationship Id="rId2" Type="http://schemas.openxmlformats.org/officeDocument/2006/relationships/slideLayout" Target="../slideLayouts/slideLayout14.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0.png"/><Relationship Id="rId5" Type="http://schemas.openxmlformats.org/officeDocument/2006/relationships/slideLayout" Target="../slideLayouts/slideLayout17.xml"/><Relationship Id="rId15" Type="http://schemas.openxmlformats.org/officeDocument/2006/relationships/image" Target="../media/image1.png"/><Relationship Id="rId23" Type="http://schemas.openxmlformats.org/officeDocument/2006/relationships/image" Target="../media/image9.png"/><Relationship Id="rId10" Type="http://schemas.openxmlformats.org/officeDocument/2006/relationships/slideLayout" Target="../slideLayouts/slideLayout22.xml"/><Relationship Id="rId19"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 Id="rId22"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2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2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2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00C2B4CD-BD32-485A-8754-E1779CFA9C58}" type="datetimeFigureOut">
              <a:rPr lang="en-US" smtClean="0">
                <a:solidFill>
                  <a:srgbClr val="000000"/>
                </a:solidFill>
              </a:rPr>
              <a:pPr/>
              <a:t>11/6/2019</a:t>
            </a:fld>
            <a:endParaRPr lang="en-US" smtClean="0">
              <a:solidFill>
                <a:srgbClr val="000000"/>
              </a:solidFill>
            </a:endParaRPr>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smtClean="0">
              <a:solidFill>
                <a:srgbClr val="000000"/>
              </a:solidFill>
            </a:endParaRPr>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FC3BF4B-4825-41B1-B45B-599B8573178D}"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val="36766884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CC58AE0-5B5C-453A-AC66-EA23718DC855}" type="datetimeFigureOut">
              <a:rPr lang="en-US" smtClean="0">
                <a:solidFill>
                  <a:prstClr val="black">
                    <a:tint val="75000"/>
                  </a:prstClr>
                </a:solidFill>
                <a:latin typeface="Calibri"/>
              </a:rPr>
              <a:pPr fontAlgn="auto">
                <a:spcBef>
                  <a:spcPts val="0"/>
                </a:spcBef>
                <a:spcAft>
                  <a:spcPts val="0"/>
                </a:spcAft>
              </a:pPr>
              <a:t>11/6/2019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8188EC-20A9-46A4-ABE4-29FC76F5C5E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265259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VnTime" pitchFamily="34" charset="0"/>
              </a:defRPr>
            </a:lvl1pPr>
          </a:lstStyle>
          <a:p>
            <a:pPr>
              <a:defRPr/>
            </a:pPr>
            <a:fld id="{E936F2D2-1440-4800-AB0E-A3828A766F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796058"/>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8B86AAB-239B-4755-8598-265962844318}" type="datetimeFigureOut">
              <a:rPr lang="en-US" smtClean="0">
                <a:solidFill>
                  <a:prstClr val="black">
                    <a:tint val="75000"/>
                  </a:prstClr>
                </a:solidFill>
                <a:latin typeface="Calibri"/>
              </a:rPr>
              <a:pPr fontAlgn="auto">
                <a:spcBef>
                  <a:spcPts val="0"/>
                </a:spcBef>
                <a:spcAft>
                  <a:spcPts val="0"/>
                </a:spcAft>
              </a:pPr>
              <a:t>11/6/2019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39E143A-78E6-4605-BBE7-47A93E60ED18}"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4808350"/>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8B86AAB-239B-4755-8598-265962844318}" type="datetimeFigureOut">
              <a:rPr lang="en-US" smtClean="0">
                <a:solidFill>
                  <a:prstClr val="black">
                    <a:tint val="75000"/>
                  </a:prstClr>
                </a:solidFill>
                <a:latin typeface="Calibri"/>
              </a:rPr>
              <a:pPr fontAlgn="auto">
                <a:spcBef>
                  <a:spcPts val="0"/>
                </a:spcBef>
                <a:spcAft>
                  <a:spcPts val="0"/>
                </a:spcAft>
              </a:pPr>
              <a:t>11/6/2019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39E143A-78E6-4605-BBE7-47A93E60ED18}"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0475828"/>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1" name="Freeform 21"/>
          <p:cNvSpPr>
            <a:spLocks/>
          </p:cNvSpPr>
          <p:nvPr/>
        </p:nvSpPr>
        <p:spPr bwMode="gray">
          <a:xfrm>
            <a:off x="0" y="517549"/>
            <a:ext cx="9144000" cy="3559175"/>
          </a:xfrm>
          <a:custGeom>
            <a:avLst/>
            <a:gdLst/>
            <a:ahLst/>
            <a:cxnLst>
              <a:cxn ang="0">
                <a:pos x="0" y="576"/>
              </a:cxn>
              <a:cxn ang="0">
                <a:pos x="5760" y="838"/>
              </a:cxn>
              <a:cxn ang="0">
                <a:pos x="5754" y="2242"/>
              </a:cxn>
              <a:cxn ang="0">
                <a:pos x="0" y="2206"/>
              </a:cxn>
              <a:cxn ang="0">
                <a:pos x="0" y="576"/>
              </a:cxn>
            </a:cxnLst>
            <a:rect l="0" t="0" r="r" b="b"/>
            <a:pathLst>
              <a:path w="5760" h="2242">
                <a:moveTo>
                  <a:pt x="0" y="576"/>
                </a:moveTo>
                <a:cubicBezTo>
                  <a:pt x="2892" y="0"/>
                  <a:pt x="5760" y="838"/>
                  <a:pt x="5760" y="838"/>
                </a:cubicBezTo>
                <a:lnTo>
                  <a:pt x="5754" y="2242"/>
                </a:lnTo>
                <a:lnTo>
                  <a:pt x="0" y="2206"/>
                </a:lnTo>
                <a:lnTo>
                  <a:pt x="0" y="576"/>
                </a:lnTo>
                <a:close/>
              </a:path>
            </a:pathLst>
          </a:custGeom>
          <a:gradFill rotWithShape="1">
            <a:gsLst>
              <a:gs pos="0">
                <a:schemeClr val="accent2">
                  <a:alpha val="50000"/>
                </a:schemeClr>
              </a:gs>
              <a:gs pos="100000">
                <a:schemeClr val="accent2">
                  <a:gamma/>
                  <a:tint val="0"/>
                  <a:invGamma/>
                </a:schemeClr>
              </a:gs>
            </a:gsLst>
            <a:lin ang="2700000" scaled="1"/>
          </a:gradFill>
          <a:ln w="9525">
            <a:noFill/>
            <a:round/>
            <a:headEnd/>
            <a:tailEnd/>
          </a:ln>
          <a:effectLst/>
        </p:spPr>
        <p:txBody>
          <a:bodyPr/>
          <a:lstStyle/>
          <a:p>
            <a:endParaRPr lang="en-US">
              <a:solidFill>
                <a:srgbClr val="000000"/>
              </a:solidFill>
            </a:endParaRPr>
          </a:p>
        </p:txBody>
      </p:sp>
      <p:pic>
        <p:nvPicPr>
          <p:cNvPr id="5142" name="Picture 22" descr="Picture1"/>
          <p:cNvPicPr>
            <a:picLocks noChangeAspect="1" noChangeArrowheads="1"/>
          </p:cNvPicPr>
          <p:nvPr/>
        </p:nvPicPr>
        <p:blipFill>
          <a:blip r:embed="rId15"/>
          <a:srcRect/>
          <a:stretch>
            <a:fillRect/>
          </a:stretch>
        </p:blipFill>
        <p:spPr bwMode="gray">
          <a:xfrm>
            <a:off x="2" y="1162050"/>
            <a:ext cx="9161463" cy="2947988"/>
          </a:xfrm>
          <a:prstGeom prst="rect">
            <a:avLst/>
          </a:prstGeom>
          <a:noFill/>
        </p:spPr>
      </p:pic>
      <p:pic>
        <p:nvPicPr>
          <p:cNvPr id="5143" name="Picture 23" descr="Picture3"/>
          <p:cNvPicPr>
            <a:picLocks noChangeAspect="1" noChangeArrowheads="1"/>
          </p:cNvPicPr>
          <p:nvPr/>
        </p:nvPicPr>
        <p:blipFill>
          <a:blip r:embed="rId16"/>
          <a:srcRect/>
          <a:stretch>
            <a:fillRect/>
          </a:stretch>
        </p:blipFill>
        <p:spPr bwMode="gray">
          <a:xfrm>
            <a:off x="-12700" y="1271588"/>
            <a:ext cx="8667750" cy="2767012"/>
          </a:xfrm>
          <a:prstGeom prst="rect">
            <a:avLst/>
          </a:prstGeom>
          <a:noFill/>
        </p:spPr>
      </p:pic>
      <p:sp>
        <p:nvSpPr>
          <p:cNvPr id="5144" name="Freeform 24"/>
          <p:cNvSpPr>
            <a:spLocks/>
          </p:cNvSpPr>
          <p:nvPr/>
        </p:nvSpPr>
        <p:spPr bwMode="gray">
          <a:xfrm>
            <a:off x="0" y="24"/>
            <a:ext cx="9144000" cy="1204913"/>
          </a:xfrm>
          <a:custGeom>
            <a:avLst/>
            <a:gdLst/>
            <a:ahLst/>
            <a:cxnLst>
              <a:cxn ang="0">
                <a:pos x="0" y="0"/>
              </a:cxn>
              <a:cxn ang="0">
                <a:pos x="5760" y="0"/>
              </a:cxn>
              <a:cxn ang="0">
                <a:pos x="5760" y="681"/>
              </a:cxn>
              <a:cxn ang="0">
                <a:pos x="0" y="471"/>
              </a:cxn>
              <a:cxn ang="0">
                <a:pos x="0" y="0"/>
              </a:cxn>
            </a:cxnLst>
            <a:rect l="0" t="0" r="r" b="b"/>
            <a:pathLst>
              <a:path w="5760" h="759">
                <a:moveTo>
                  <a:pt x="0" y="0"/>
                </a:moveTo>
                <a:lnTo>
                  <a:pt x="5760" y="0"/>
                </a:lnTo>
                <a:lnTo>
                  <a:pt x="5760" y="681"/>
                </a:lnTo>
                <a:cubicBezTo>
                  <a:pt x="4800" y="759"/>
                  <a:pt x="1263" y="687"/>
                  <a:pt x="0" y="471"/>
                </a:cubicBezTo>
                <a:lnTo>
                  <a:pt x="0" y="0"/>
                </a:lnTo>
                <a:close/>
              </a:path>
            </a:pathLst>
          </a:custGeom>
          <a:gradFill rotWithShape="1">
            <a:gsLst>
              <a:gs pos="0">
                <a:schemeClr val="accent1">
                  <a:gamma/>
                  <a:tint val="28627"/>
                  <a:invGamma/>
                </a:schemeClr>
              </a:gs>
              <a:gs pos="100000">
                <a:schemeClr val="accent1"/>
              </a:gs>
            </a:gsLst>
            <a:lin ang="2700000" scaled="1"/>
          </a:gradFill>
          <a:ln w="9525">
            <a:noFill/>
            <a:round/>
            <a:headEnd/>
            <a:tailEnd/>
          </a:ln>
          <a:effectLst/>
        </p:spPr>
        <p:txBody>
          <a:bodyPr/>
          <a:lstStyle/>
          <a:p>
            <a:endParaRPr lang="en-US">
              <a:solidFill>
                <a:srgbClr val="000000"/>
              </a:solidFill>
            </a:endParaRPr>
          </a:p>
        </p:txBody>
      </p:sp>
      <p:pic>
        <p:nvPicPr>
          <p:cNvPr id="5145" name="Picture 25" descr="4"/>
          <p:cNvPicPr>
            <a:picLocks noChangeAspect="1" noChangeArrowheads="1"/>
          </p:cNvPicPr>
          <p:nvPr/>
        </p:nvPicPr>
        <p:blipFill>
          <a:blip r:embed="rId17"/>
          <a:srcRect b="34392"/>
          <a:stretch>
            <a:fillRect/>
          </a:stretch>
        </p:blipFill>
        <p:spPr bwMode="gray">
          <a:xfrm>
            <a:off x="0" y="24"/>
            <a:ext cx="9144000" cy="1114425"/>
          </a:xfrm>
          <a:prstGeom prst="rect">
            <a:avLst/>
          </a:prstGeom>
          <a:noFill/>
        </p:spPr>
      </p:pic>
      <p:pic>
        <p:nvPicPr>
          <p:cNvPr id="5146" name="Picture 26" descr="3"/>
          <p:cNvPicPr>
            <a:picLocks noChangeAspect="1" noChangeArrowheads="1"/>
          </p:cNvPicPr>
          <p:nvPr/>
        </p:nvPicPr>
        <p:blipFill>
          <a:blip r:embed="rId18"/>
          <a:srcRect b="24557"/>
          <a:stretch>
            <a:fillRect/>
          </a:stretch>
        </p:blipFill>
        <p:spPr bwMode="gray">
          <a:xfrm>
            <a:off x="811225" y="0"/>
            <a:ext cx="8332787" cy="1219200"/>
          </a:xfrm>
          <a:prstGeom prst="rect">
            <a:avLst/>
          </a:prstGeom>
          <a:noFill/>
        </p:spPr>
      </p:pic>
      <p:pic>
        <p:nvPicPr>
          <p:cNvPr id="5147" name="Picture 27" descr="2"/>
          <p:cNvPicPr>
            <a:picLocks noChangeAspect="1" noChangeArrowheads="1"/>
          </p:cNvPicPr>
          <p:nvPr/>
        </p:nvPicPr>
        <p:blipFill>
          <a:blip r:embed="rId19"/>
          <a:srcRect/>
          <a:stretch>
            <a:fillRect/>
          </a:stretch>
        </p:blipFill>
        <p:spPr bwMode="gray">
          <a:xfrm>
            <a:off x="1195389" y="-12700"/>
            <a:ext cx="7948612" cy="1258888"/>
          </a:xfrm>
          <a:prstGeom prst="rect">
            <a:avLst/>
          </a:prstGeom>
          <a:noFill/>
        </p:spPr>
      </p:pic>
      <p:pic>
        <p:nvPicPr>
          <p:cNvPr id="5148" name="Picture 28" descr="17"/>
          <p:cNvPicPr>
            <a:picLocks noChangeAspect="1" noChangeArrowheads="1"/>
          </p:cNvPicPr>
          <p:nvPr/>
        </p:nvPicPr>
        <p:blipFill>
          <a:blip r:embed="rId20" cstate="print"/>
          <a:srcRect/>
          <a:stretch>
            <a:fillRect/>
          </a:stretch>
        </p:blipFill>
        <p:spPr bwMode="auto">
          <a:xfrm>
            <a:off x="7545400" y="1673225"/>
            <a:ext cx="1417637" cy="425450"/>
          </a:xfrm>
          <a:prstGeom prst="rect">
            <a:avLst/>
          </a:prstGeom>
          <a:noFill/>
        </p:spPr>
      </p:pic>
      <p:pic>
        <p:nvPicPr>
          <p:cNvPr id="5149" name="Picture 29" descr="10"/>
          <p:cNvPicPr>
            <a:picLocks noChangeAspect="1" noChangeArrowheads="1"/>
          </p:cNvPicPr>
          <p:nvPr/>
        </p:nvPicPr>
        <p:blipFill>
          <a:blip r:embed="rId21" cstate="print"/>
          <a:srcRect/>
          <a:stretch>
            <a:fillRect/>
          </a:stretch>
        </p:blipFill>
        <p:spPr bwMode="auto">
          <a:xfrm>
            <a:off x="7597787" y="530225"/>
            <a:ext cx="1311275" cy="1314450"/>
          </a:xfrm>
          <a:prstGeom prst="rect">
            <a:avLst/>
          </a:prstGeom>
          <a:noFill/>
        </p:spPr>
      </p:pic>
      <p:pic>
        <p:nvPicPr>
          <p:cNvPr id="5150" name="Picture 30" descr="3"/>
          <p:cNvPicPr>
            <a:picLocks noChangeAspect="1" noChangeArrowheads="1"/>
          </p:cNvPicPr>
          <p:nvPr/>
        </p:nvPicPr>
        <p:blipFill>
          <a:blip r:embed="rId22" cstate="print"/>
          <a:srcRect/>
          <a:stretch>
            <a:fillRect/>
          </a:stretch>
        </p:blipFill>
        <p:spPr bwMode="auto">
          <a:xfrm>
            <a:off x="7556500" y="485775"/>
            <a:ext cx="1511300" cy="1403350"/>
          </a:xfrm>
          <a:prstGeom prst="rect">
            <a:avLst/>
          </a:prstGeom>
          <a:noFill/>
        </p:spPr>
      </p:pic>
      <p:pic>
        <p:nvPicPr>
          <p:cNvPr id="5151" name="Picture 31" descr="water_2"/>
          <p:cNvPicPr>
            <a:picLocks noChangeAspect="1" noChangeArrowheads="1"/>
          </p:cNvPicPr>
          <p:nvPr/>
        </p:nvPicPr>
        <p:blipFill>
          <a:blip r:embed="rId23" cstate="print"/>
          <a:srcRect/>
          <a:stretch>
            <a:fillRect/>
          </a:stretch>
        </p:blipFill>
        <p:spPr bwMode="gray">
          <a:xfrm>
            <a:off x="8367725" y="1384300"/>
            <a:ext cx="263525" cy="160338"/>
          </a:xfrm>
          <a:prstGeom prst="rect">
            <a:avLst/>
          </a:prstGeom>
          <a:noFill/>
        </p:spPr>
      </p:pic>
      <p:pic>
        <p:nvPicPr>
          <p:cNvPr id="5152" name="Picture 32" descr="8"/>
          <p:cNvPicPr>
            <a:picLocks noChangeAspect="1" noChangeArrowheads="1"/>
          </p:cNvPicPr>
          <p:nvPr/>
        </p:nvPicPr>
        <p:blipFill>
          <a:blip r:embed="rId24" cstate="print"/>
          <a:srcRect/>
          <a:stretch>
            <a:fillRect/>
          </a:stretch>
        </p:blipFill>
        <p:spPr bwMode="auto">
          <a:xfrm>
            <a:off x="8612200" y="844574"/>
            <a:ext cx="312737" cy="441325"/>
          </a:xfrm>
          <a:prstGeom prst="rect">
            <a:avLst/>
          </a:prstGeom>
          <a:noFill/>
        </p:spPr>
      </p:pic>
      <p:pic>
        <p:nvPicPr>
          <p:cNvPr id="5153" name="Picture 33" descr="11"/>
          <p:cNvPicPr>
            <a:picLocks noChangeAspect="1" noChangeArrowheads="1"/>
          </p:cNvPicPr>
          <p:nvPr/>
        </p:nvPicPr>
        <p:blipFill>
          <a:blip r:embed="rId25" cstate="print"/>
          <a:srcRect/>
          <a:stretch>
            <a:fillRect/>
          </a:stretch>
        </p:blipFill>
        <p:spPr bwMode="auto">
          <a:xfrm>
            <a:off x="7977188" y="87337"/>
            <a:ext cx="609600" cy="541337"/>
          </a:xfrm>
          <a:prstGeom prst="rect">
            <a:avLst/>
          </a:prstGeom>
          <a:noFill/>
        </p:spPr>
      </p:pic>
      <p:pic>
        <p:nvPicPr>
          <p:cNvPr id="5154" name="Picture 34" descr="8"/>
          <p:cNvPicPr>
            <a:picLocks noChangeAspect="1" noChangeArrowheads="1"/>
          </p:cNvPicPr>
          <p:nvPr/>
        </p:nvPicPr>
        <p:blipFill>
          <a:blip r:embed="rId26" cstate="print"/>
          <a:srcRect r="17621" b="22711"/>
          <a:stretch>
            <a:fillRect/>
          </a:stretch>
        </p:blipFill>
        <p:spPr bwMode="gray">
          <a:xfrm rot="-1055213">
            <a:off x="7297738" y="228600"/>
            <a:ext cx="931862" cy="554038"/>
          </a:xfrm>
          <a:prstGeom prst="rect">
            <a:avLst/>
          </a:prstGeom>
          <a:noFill/>
        </p:spPr>
      </p:pic>
      <p:sp>
        <p:nvSpPr>
          <p:cNvPr id="5155" name="Rectangle 35"/>
          <p:cNvSpPr>
            <a:spLocks noGrp="1" noChangeArrowheads="1"/>
          </p:cNvSpPr>
          <p:nvPr>
            <p:ph type="title"/>
          </p:nvPr>
        </p:nvSpPr>
        <p:spPr bwMode="auto">
          <a:xfrm>
            <a:off x="838200" y="152400"/>
            <a:ext cx="6737350" cy="901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56" name="Rectangle 36"/>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57" name="Rectangle 37"/>
          <p:cNvSpPr>
            <a:spLocks noGrp="1" noChangeArrowheads="1"/>
          </p:cNvSpPr>
          <p:nvPr>
            <p:ph type="dt" sz="half" idx="2"/>
          </p:nvPr>
        </p:nvSpPr>
        <p:spPr bwMode="auto">
          <a:xfrm>
            <a:off x="457200" y="6534174"/>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fld id="{D2989E34-DC1C-4484-8FB8-22050F8AEF05}" type="datetimeFigureOut">
              <a:rPr lang="en-US">
                <a:solidFill>
                  <a:srgbClr val="FFFFFF"/>
                </a:solidFill>
              </a:rPr>
              <a:pPr/>
              <a:t>11/6/2019</a:t>
            </a:fld>
            <a:endParaRPr lang="en-US">
              <a:solidFill>
                <a:srgbClr val="FFFFFF"/>
              </a:solidFill>
            </a:endParaRPr>
          </a:p>
        </p:txBody>
      </p:sp>
      <p:sp>
        <p:nvSpPr>
          <p:cNvPr id="5158" name="Rectangle 38"/>
          <p:cNvSpPr>
            <a:spLocks noGrp="1" noChangeArrowheads="1"/>
          </p:cNvSpPr>
          <p:nvPr>
            <p:ph type="ftr" sz="quarter" idx="3"/>
          </p:nvPr>
        </p:nvSpPr>
        <p:spPr bwMode="auto">
          <a:xfrm>
            <a:off x="3657600" y="6534174"/>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endParaRPr lang="en-US">
              <a:solidFill>
                <a:srgbClr val="000000"/>
              </a:solidFill>
            </a:endParaRPr>
          </a:p>
        </p:txBody>
      </p:sp>
      <p:sp>
        <p:nvSpPr>
          <p:cNvPr id="5159" name="Rectangle 39"/>
          <p:cNvSpPr>
            <a:spLocks noGrp="1" noChangeArrowheads="1"/>
          </p:cNvSpPr>
          <p:nvPr>
            <p:ph type="sldNum" sz="quarter" idx="4"/>
          </p:nvPr>
        </p:nvSpPr>
        <p:spPr bwMode="auto">
          <a:xfrm>
            <a:off x="6324600" y="6534174"/>
            <a:ext cx="990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61FB21DB-85A7-4877-9D8C-7F86218E7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92652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53"/>
                                        </p:tgtEl>
                                        <p:attrNameLst>
                                          <p:attrName>style.visibility</p:attrName>
                                        </p:attrNameLst>
                                      </p:cBhvr>
                                      <p:to>
                                        <p:strVal val="visible"/>
                                      </p:to>
                                    </p:set>
                                    <p:animEffect transition="in" filter="wipe(down)">
                                      <p:cBhvr>
                                        <p:cTn id="7" dur="1000"/>
                                        <p:tgtEl>
                                          <p:spTgt spid="515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154"/>
                                        </p:tgtEl>
                                        <p:attrNameLst>
                                          <p:attrName>style.visibility</p:attrName>
                                        </p:attrNameLst>
                                      </p:cBhvr>
                                      <p:to>
                                        <p:strVal val="visible"/>
                                      </p:to>
                                    </p:set>
                                    <p:animEffect transition="in" filter="fade">
                                      <p:cBhvr>
                                        <p:cTn id="11" dur="1000"/>
                                        <p:tgtEl>
                                          <p:spTgt spid="515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155"/>
                                        </p:tgtEl>
                                        <p:attrNameLst>
                                          <p:attrName>style.visibility</p:attrName>
                                        </p:attrNameLst>
                                      </p:cBhvr>
                                      <p:to>
                                        <p:strVal val="visible"/>
                                      </p:to>
                                    </p:set>
                                    <p:animEffect transition="in" filter="wipe(left)">
                                      <p:cBhvr>
                                        <p:cTn id="14" dur="1300"/>
                                        <p:tgtEl>
                                          <p:spTgt spid="5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5" grpId="0"/>
    </p:bldLst>
  </p:timing>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charset="0"/>
        </a:defRPr>
      </a:lvl2pPr>
      <a:lvl3pPr algn="ctr" rtl="0" eaLnBrk="1" fontAlgn="base" hangingPunct="1">
        <a:spcBef>
          <a:spcPct val="0"/>
        </a:spcBef>
        <a:spcAft>
          <a:spcPct val="0"/>
        </a:spcAft>
        <a:defRPr sz="3600" b="1">
          <a:solidFill>
            <a:schemeClr val="tx2"/>
          </a:solidFill>
          <a:latin typeface="Arial" charset="0"/>
        </a:defRPr>
      </a:lvl3pPr>
      <a:lvl4pPr algn="ctr" rtl="0" eaLnBrk="1" fontAlgn="base" hangingPunct="1">
        <a:spcBef>
          <a:spcPct val="0"/>
        </a:spcBef>
        <a:spcAft>
          <a:spcPct val="0"/>
        </a:spcAft>
        <a:defRPr sz="3600" b="1">
          <a:solidFill>
            <a:schemeClr val="tx2"/>
          </a:solidFill>
          <a:latin typeface="Arial" charset="0"/>
        </a:defRPr>
      </a:lvl4pPr>
      <a:lvl5pPr algn="ctr" rtl="0" eaLnBrk="1" fontAlgn="base" hangingPunct="1">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VnTime" pitchFamily="34" charset="0"/>
              </a:defRPr>
            </a:lvl1pPr>
          </a:lstStyle>
          <a:p>
            <a:pPr>
              <a:defRPr/>
            </a:pPr>
            <a:fld id="{E936F2D2-1440-4800-AB0E-A3828A766F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52065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VnTime" pitchFamily="34" charset="0"/>
              </a:defRPr>
            </a:lvl1pPr>
          </a:lstStyle>
          <a:p>
            <a:pPr>
              <a:defRPr/>
            </a:pPr>
            <a:fld id="{E936F2D2-1440-4800-AB0E-A3828A766F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691607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VnTime" pitchFamily="34" charset="0"/>
              </a:defRPr>
            </a:lvl1pPr>
          </a:lstStyle>
          <a:p>
            <a:pPr>
              <a:defRPr/>
            </a:pPr>
            <a:fld id="{E936F2D2-1440-4800-AB0E-A3828A766F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8261613"/>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VnTime" pitchFamily="34" charset="0"/>
              </a:defRPr>
            </a:lvl1pPr>
          </a:lstStyle>
          <a:p>
            <a:pPr>
              <a:defRPr/>
            </a:pPr>
            <a:fld id="{E936F2D2-1440-4800-AB0E-A3828A766F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174166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VnTime" pitchFamily="34" charset="0"/>
              </a:defRPr>
            </a:lvl1pPr>
          </a:lstStyle>
          <a:p>
            <a:pPr>
              <a:defRPr/>
            </a:pPr>
            <a:fld id="{E936F2D2-1440-4800-AB0E-A3828A766F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687900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solidFill>
                <a:srgbClr val="000000"/>
              </a:solidFill>
            </a:endParaRPr>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000000"/>
              </a:solidFill>
            </a:endParaRPr>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VnTime" pitchFamily="34" charset="0"/>
              </a:defRPr>
            </a:lvl1pPr>
          </a:lstStyle>
          <a:p>
            <a:pPr>
              <a:defRPr/>
            </a:pPr>
            <a:fld id="{E936F2D2-1440-4800-AB0E-A3828A766F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3627756"/>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 pitchFamily="34" charset="0"/>
        </a:defRPr>
      </a:lvl2pPr>
      <a:lvl3pPr algn="ctr" rtl="0" eaLnBrk="0" fontAlgn="base" hangingPunct="0">
        <a:spcBef>
          <a:spcPct val="0"/>
        </a:spcBef>
        <a:spcAft>
          <a:spcPct val="0"/>
        </a:spcAft>
        <a:defRPr sz="4400">
          <a:solidFill>
            <a:schemeClr val="tx2"/>
          </a:solidFill>
          <a:latin typeface=".VnTime" pitchFamily="34" charset="0"/>
        </a:defRPr>
      </a:lvl3pPr>
      <a:lvl4pPr algn="ctr" rtl="0" eaLnBrk="0" fontAlgn="base" hangingPunct="0">
        <a:spcBef>
          <a:spcPct val="0"/>
        </a:spcBef>
        <a:spcAft>
          <a:spcPct val="0"/>
        </a:spcAft>
        <a:defRPr sz="4400">
          <a:solidFill>
            <a:schemeClr val="tx2"/>
          </a:solidFill>
          <a:latin typeface=".VnTime" pitchFamily="34" charset="0"/>
        </a:defRPr>
      </a:lvl4pPr>
      <a:lvl5pPr algn="ctr" rtl="0" eaLnBrk="0" fontAlgn="base" hangingPunct="0">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CC58AE0-5B5C-453A-AC66-EA23718DC855}" type="datetimeFigureOut">
              <a:rPr lang="en-US" smtClean="0">
                <a:solidFill>
                  <a:prstClr val="black">
                    <a:tint val="75000"/>
                  </a:prstClr>
                </a:solidFill>
                <a:latin typeface="Calibri"/>
              </a:rPr>
              <a:pPr fontAlgn="auto">
                <a:spcBef>
                  <a:spcPts val="0"/>
                </a:spcBef>
                <a:spcAft>
                  <a:spcPts val="0"/>
                </a:spcAft>
              </a:pPr>
              <a:t>11/6/2019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8188EC-20A9-46A4-ABE4-29FC76F5C5E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1658377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3.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75.xml"/><Relationship Id="rId5" Type="http://schemas.openxmlformats.org/officeDocument/2006/relationships/image" Target="../media/image31.pn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g"/><Relationship Id="rId1" Type="http://schemas.openxmlformats.org/officeDocument/2006/relationships/slideLayout" Target="../slideLayouts/slideLayout75.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vn/imgres?imgurl=http://nguyentl.free.fr/autrefois/metiers/Ban_trau_cau.JPG&amp;imgrefurl=http://phongdiep.net/default.asp?action=article&amp;ID=4955&amp;usg=__-vRpXMUKdeUYiHdQHbltpt4t-zY=&amp;h=434&amp;w=700&amp;sz=47&amp;hl=vi&amp;start=13&amp;tbnid=koGlzuOSh19SgM:&amp;tbnh=87&amp;tbnw=140&amp;prev=/images?q=GANH+HANG+RONG&amp;gbv=2&amp;hl=vi" TargetMode="External"/><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2.xml"/><Relationship Id="rId5" Type="http://schemas.openxmlformats.org/officeDocument/2006/relationships/image" Target="../media/image25.gif"/><Relationship Id="rId4" Type="http://schemas.openxmlformats.org/officeDocument/2006/relationships/image" Target="../media/image24.wmf"/></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9.xml"/><Relationship Id="rId1" Type="http://schemas.openxmlformats.org/officeDocument/2006/relationships/tags" Target="../tags/tag1.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9.xml"/><Relationship Id="rId1" Type="http://schemas.openxmlformats.org/officeDocument/2006/relationships/tags" Target="../tags/tag2.xml"/><Relationship Id="rId6" Type="http://schemas.openxmlformats.org/officeDocument/2006/relationships/hyperlink" Target="https://vanhay.edu.vn/cac-bien-phap-tu-tu-da-hoc" TargetMode="External"/><Relationship Id="rId5" Type="http://schemas.openxmlformats.org/officeDocument/2006/relationships/hyperlink" Target="https://vanhay.edu.vn/phan-biet-cac-phuong-thuc-bieu-dat-trong-van-ban" TargetMode="Externa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1.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vi.wikipedia.org/wiki/T%E1%BA%ADp_tin:NhatLinh.jpg"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1.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5" name="Rectangle 3"/>
          <p:cNvSpPr>
            <a:spLocks noGrp="1" noChangeArrowheads="1"/>
          </p:cNvSpPr>
          <p:nvPr>
            <p:ph type="ctrTitle"/>
          </p:nvPr>
        </p:nvSpPr>
        <p:spPr>
          <a:xfrm>
            <a:off x="990600" y="16"/>
            <a:ext cx="7696200" cy="1470025"/>
          </a:xfrm>
        </p:spPr>
        <p:txBody>
          <a:bodyPr/>
          <a:lstStyle/>
          <a:p>
            <a:r>
              <a:rPr lang="en-US" sz="4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TRƯỜNG THPT BÌNH XUYÊN</a:t>
            </a:r>
            <a:endParaRPr lang="en-US" sz="4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Rectangle 3"/>
          <p:cNvSpPr txBox="1">
            <a:spLocks noChangeArrowheads="1"/>
          </p:cNvSpPr>
          <p:nvPr/>
        </p:nvSpPr>
        <p:spPr bwMode="auto">
          <a:xfrm>
            <a:off x="346531" y="1923143"/>
            <a:ext cx="8458200" cy="1828800"/>
          </a:xfrm>
          <a:prstGeom prst="rect">
            <a:avLst/>
          </a:prstGeom>
          <a:noFill/>
          <a:ln w="9525" algn="ctr">
            <a:noFill/>
            <a:miter lim="800000"/>
            <a:headEnd/>
            <a:tailEnd/>
          </a:ln>
          <a:effectLst/>
        </p:spPr>
        <p:txBody>
          <a:bodyPr vert="horz" wrap="square" lIns="91440" tIns="45720" rIns="91440" bIns="45720" numCol="1" anchor="ctr" anchorCtr="0" compatLnSpc="1">
            <a:prstTxWarp prst="textDeflat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rgbClr val="0070C0"/>
                </a:solidFill>
                <a:effectLst/>
                <a:uLnTx/>
                <a:uFillTx/>
                <a:latin typeface="+mj-lt"/>
                <a:ea typeface="+mj-ea"/>
                <a:cs typeface="+mj-cs"/>
              </a:rPr>
              <a:t>CHÀO</a:t>
            </a:r>
            <a:r>
              <a:rPr kumimoji="0" lang="en-US" sz="4800" b="1" i="0" u="none" strike="noStrike" kern="0" cap="none" spc="0" normalizeH="0" noProof="0" dirty="0" smtClean="0">
                <a:ln>
                  <a:noFill/>
                </a:ln>
                <a:solidFill>
                  <a:srgbClr val="0070C0"/>
                </a:solidFill>
                <a:effectLst/>
                <a:uLnTx/>
                <a:uFillTx/>
                <a:latin typeface="+mj-lt"/>
                <a:ea typeface="+mj-ea"/>
                <a:cs typeface="+mj-cs"/>
              </a:rPr>
              <a:t> MỪNG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noProof="0" dirty="0" smtClean="0">
                <a:ln>
                  <a:noFill/>
                </a:ln>
                <a:solidFill>
                  <a:srgbClr val="0070C0"/>
                </a:solidFill>
                <a:effectLst/>
                <a:uLnTx/>
                <a:uFillTx/>
                <a:latin typeface="+mj-lt"/>
                <a:ea typeface="+mj-ea"/>
                <a:cs typeface="+mj-cs"/>
              </a:rPr>
              <a:t>QUÝ THẦY CÔ VÀ CÁC EM !</a:t>
            </a:r>
            <a:endParaRPr kumimoji="0" lang="en-US" sz="4800" b="1" i="0" u="none" strike="noStrike" kern="0" cap="none" spc="0" normalizeH="0" baseline="0" noProof="0" dirty="0" smtClean="0">
              <a:ln>
                <a:noFill/>
              </a:ln>
              <a:solidFill>
                <a:srgbClr val="0070C0"/>
              </a:solidFill>
              <a:effectLst/>
              <a:uLnTx/>
              <a:uFillTx/>
              <a:latin typeface="+mj-lt"/>
              <a:ea typeface="+mj-ea"/>
              <a:cs typeface="+mj-cs"/>
            </a:endParaRPr>
          </a:p>
        </p:txBody>
      </p:sp>
      <p:pic>
        <p:nvPicPr>
          <p:cNvPr id="7" name="Picture 121" descr="high_line01"/>
          <p:cNvPicPr>
            <a:picLocks noChangeArrowheads="1"/>
          </p:cNvPicPr>
          <p:nvPr/>
        </p:nvPicPr>
        <p:blipFill>
          <a:blip r:embed="rId3">
            <a:extLst>
              <a:ext uri="{28A0092B-C50C-407E-A947-70E740481C1C}">
                <a14:useLocalDpi xmlns:a14="http://schemas.microsoft.com/office/drawing/2010/main" val="0"/>
              </a:ext>
            </a:extLst>
          </a:blip>
          <a:srcRect t="8891" r="58304" b="12320"/>
          <a:stretch>
            <a:fillRect/>
          </a:stretch>
        </p:blipFill>
        <p:spPr bwMode="gray">
          <a:xfrm rot="16200000" flipH="1">
            <a:off x="4365126" y="-3603115"/>
            <a:ext cx="413769" cy="91440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762000" y="5410200"/>
            <a:ext cx="7315200" cy="1143000"/>
          </a:xfrm>
          <a:prstGeom prst="rect">
            <a:avLst/>
          </a:prstGeom>
          <a:noFill/>
          <a:ln w="9525" algn="ctr">
            <a:noFill/>
            <a:miter lim="800000"/>
            <a:headEnd/>
            <a:tailEnd/>
          </a:ln>
          <a:effec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noProof="0" dirty="0" err="1" smtClean="0">
                <a:ln>
                  <a:noFill/>
                </a:ln>
                <a:solidFill>
                  <a:schemeClr val="accent5">
                    <a:lumMod val="50000"/>
                  </a:schemeClr>
                </a:solidFill>
                <a:effectLst/>
                <a:uLnTx/>
                <a:uFillTx/>
                <a:latin typeface="Times New Roman" pitchFamily="18" charset="0"/>
                <a:ea typeface="+mj-ea"/>
                <a:cs typeface="Times New Roman" pitchFamily="18" charset="0"/>
              </a:rPr>
              <a:t>Giáo</a:t>
            </a:r>
            <a:r>
              <a:rPr kumimoji="0" lang="en-US" sz="2800" b="1" i="0" u="none" strike="noStrike" kern="0" cap="none" spc="0" normalizeH="0" noProof="0" dirty="0" smtClean="0">
                <a:ln>
                  <a:noFill/>
                </a:ln>
                <a:solidFill>
                  <a:schemeClr val="accent5">
                    <a:lumMod val="50000"/>
                  </a:schemeClr>
                </a:solidFill>
                <a:effectLst/>
                <a:uLnTx/>
                <a:uFillTx/>
                <a:latin typeface="Times New Roman" pitchFamily="18" charset="0"/>
                <a:ea typeface="+mj-ea"/>
                <a:cs typeface="Times New Roman" pitchFamily="18" charset="0"/>
              </a:rPr>
              <a:t> </a:t>
            </a:r>
            <a:r>
              <a:rPr kumimoji="0" lang="en-US" sz="2800" b="1" i="0" u="none" strike="noStrike" kern="0" cap="none" spc="0" normalizeH="0" noProof="0" dirty="0" err="1" smtClean="0">
                <a:ln>
                  <a:noFill/>
                </a:ln>
                <a:solidFill>
                  <a:schemeClr val="accent5">
                    <a:lumMod val="50000"/>
                  </a:schemeClr>
                </a:solidFill>
                <a:effectLst/>
                <a:uLnTx/>
                <a:uFillTx/>
                <a:latin typeface="Times New Roman" pitchFamily="18" charset="0"/>
                <a:ea typeface="+mj-ea"/>
                <a:cs typeface="Times New Roman" pitchFamily="18" charset="0"/>
              </a:rPr>
              <a:t>viên</a:t>
            </a:r>
            <a:r>
              <a:rPr kumimoji="0" lang="en-US" sz="2800" b="1" i="0" u="none" strike="noStrike" kern="0" cap="none" spc="0" normalizeH="0" noProof="0" dirty="0" smtClean="0">
                <a:ln>
                  <a:noFill/>
                </a:ln>
                <a:solidFill>
                  <a:schemeClr val="accent5">
                    <a:lumMod val="50000"/>
                  </a:schemeClr>
                </a:solidFill>
                <a:effectLst/>
                <a:uLnTx/>
                <a:uFillTx/>
                <a:latin typeface="Times New Roman" pitchFamily="18" charset="0"/>
                <a:ea typeface="+mj-ea"/>
                <a:cs typeface="Times New Roman" pitchFamily="18" charset="0"/>
              </a:rPr>
              <a:t>: </a:t>
            </a:r>
            <a:r>
              <a:rPr kumimoji="0" lang="en-US" sz="2800" b="1" i="0" u="none" strike="noStrike" kern="0" cap="none" spc="0" normalizeH="0" noProof="0" dirty="0" err="1" smtClean="0">
                <a:ln>
                  <a:noFill/>
                </a:ln>
                <a:solidFill>
                  <a:schemeClr val="accent5">
                    <a:lumMod val="50000"/>
                  </a:schemeClr>
                </a:solidFill>
                <a:effectLst/>
                <a:uLnTx/>
                <a:uFillTx/>
                <a:latin typeface="Times New Roman" pitchFamily="18" charset="0"/>
                <a:ea typeface="+mj-ea"/>
                <a:cs typeface="Times New Roman" pitchFamily="18" charset="0"/>
              </a:rPr>
              <a:t>Bùi</a:t>
            </a:r>
            <a:r>
              <a:rPr kumimoji="0" lang="en-US" sz="2800" b="1" i="0" u="none" strike="noStrike" kern="0" cap="none" spc="0" normalizeH="0" noProof="0" dirty="0" smtClean="0">
                <a:ln>
                  <a:noFill/>
                </a:ln>
                <a:solidFill>
                  <a:schemeClr val="accent5">
                    <a:lumMod val="50000"/>
                  </a:schemeClr>
                </a:solidFill>
                <a:effectLst/>
                <a:uLnTx/>
                <a:uFillTx/>
                <a:latin typeface="Times New Roman" pitchFamily="18" charset="0"/>
                <a:ea typeface="+mj-ea"/>
                <a:cs typeface="Times New Roman" pitchFamily="18" charset="0"/>
              </a:rPr>
              <a:t> </a:t>
            </a:r>
            <a:r>
              <a:rPr kumimoji="0" lang="en-US" sz="2800" b="1" i="0" u="none" strike="noStrike" kern="0" cap="none" spc="0" normalizeH="0" noProof="0" dirty="0" err="1" smtClean="0">
                <a:ln>
                  <a:noFill/>
                </a:ln>
                <a:solidFill>
                  <a:schemeClr val="accent5">
                    <a:lumMod val="50000"/>
                  </a:schemeClr>
                </a:solidFill>
                <a:effectLst/>
                <a:uLnTx/>
                <a:uFillTx/>
                <a:latin typeface="Times New Roman" pitchFamily="18" charset="0"/>
                <a:ea typeface="+mj-ea"/>
                <a:cs typeface="Times New Roman" pitchFamily="18" charset="0"/>
              </a:rPr>
              <a:t>Thị</a:t>
            </a:r>
            <a:r>
              <a:rPr kumimoji="0" lang="en-US" sz="2800" b="1" i="0" u="none" strike="noStrike" kern="0" cap="none" spc="0" normalizeH="0" noProof="0" dirty="0" smtClean="0">
                <a:ln>
                  <a:noFill/>
                </a:ln>
                <a:solidFill>
                  <a:schemeClr val="accent5">
                    <a:lumMod val="50000"/>
                  </a:schemeClr>
                </a:solidFill>
                <a:effectLst/>
                <a:uLnTx/>
                <a:uFillTx/>
                <a:latin typeface="Times New Roman" pitchFamily="18" charset="0"/>
                <a:ea typeface="+mj-ea"/>
                <a:cs typeface="Times New Roman" pitchFamily="18" charset="0"/>
              </a:rPr>
              <a:t> </a:t>
            </a:r>
            <a:r>
              <a:rPr kumimoji="0" lang="en-US" sz="2800" b="1" i="0" u="none" strike="noStrike" kern="0" cap="none" spc="0" normalizeH="0" noProof="0" dirty="0" err="1" smtClean="0">
                <a:ln>
                  <a:noFill/>
                </a:ln>
                <a:solidFill>
                  <a:schemeClr val="accent5">
                    <a:lumMod val="50000"/>
                  </a:schemeClr>
                </a:solidFill>
                <a:effectLst/>
                <a:uLnTx/>
                <a:uFillTx/>
                <a:latin typeface="Times New Roman" pitchFamily="18" charset="0"/>
                <a:ea typeface="+mj-ea"/>
                <a:cs typeface="Times New Roman" pitchFamily="18" charset="0"/>
              </a:rPr>
              <a:t>Lan</a:t>
            </a:r>
            <a:endParaRPr kumimoji="0" lang="en-US" sz="2800" b="1" i="0" u="none" strike="noStrike" kern="0" cap="none" spc="0" normalizeH="0" noProof="0" dirty="0" smtClean="0">
              <a:ln>
                <a:noFill/>
              </a:ln>
              <a:solidFill>
                <a:schemeClr val="accent5">
                  <a:lumMod val="50000"/>
                </a:schemeClr>
              </a:solidFill>
              <a:effectLst/>
              <a:uLnTx/>
              <a:uFillTx/>
              <a:latin typeface="Times New Roman" pitchFamily="18" charset="0"/>
              <a:ea typeface="+mj-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b="1" kern="0" baseline="0" dirty="0" err="1" smtClean="0">
                <a:solidFill>
                  <a:schemeClr val="accent5">
                    <a:lumMod val="50000"/>
                  </a:schemeClr>
                </a:solidFill>
                <a:latin typeface="Times New Roman" pitchFamily="18" charset="0"/>
                <a:ea typeface="+mj-ea"/>
                <a:cs typeface="Times New Roman" pitchFamily="18" charset="0"/>
              </a:rPr>
              <a:t>Lớp</a:t>
            </a:r>
            <a:r>
              <a:rPr lang="en-US" sz="2800" b="1" kern="0" baseline="0" dirty="0" smtClean="0">
                <a:solidFill>
                  <a:schemeClr val="accent5">
                    <a:lumMod val="50000"/>
                  </a:schemeClr>
                </a:solidFill>
                <a:latin typeface="Times New Roman" pitchFamily="18" charset="0"/>
                <a:ea typeface="+mj-ea"/>
                <a:cs typeface="Times New Roman" pitchFamily="18" charset="0"/>
              </a:rPr>
              <a:t>:</a:t>
            </a:r>
            <a:r>
              <a:rPr lang="en-US" sz="2800" b="1" kern="0" dirty="0" smtClean="0">
                <a:solidFill>
                  <a:schemeClr val="accent5">
                    <a:lumMod val="50000"/>
                  </a:schemeClr>
                </a:solidFill>
                <a:latin typeface="Times New Roman" pitchFamily="18" charset="0"/>
                <a:ea typeface="+mj-ea"/>
                <a:cs typeface="Times New Roman" pitchFamily="18" charset="0"/>
              </a:rPr>
              <a:t> 11A8</a:t>
            </a:r>
            <a:endParaRPr kumimoji="0" lang="en-US" sz="2800" b="1" i="0" u="none" strike="noStrike" kern="0" cap="none" spc="0" normalizeH="0" baseline="0" noProof="0" dirty="0" smtClean="0">
              <a:ln>
                <a:noFill/>
              </a:ln>
              <a:solidFill>
                <a:schemeClr val="accent5">
                  <a:lumMod val="50000"/>
                </a:schemeClr>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228600" y="5486415"/>
            <a:ext cx="2667000" cy="461665"/>
          </a:xfrm>
          <a:prstGeom prst="rect">
            <a:avLst/>
          </a:prstGeom>
          <a:gradFill rotWithShape="1">
            <a:gsLst>
              <a:gs pos="0">
                <a:schemeClr val="bg1"/>
              </a:gs>
              <a:gs pos="100000">
                <a:srgbClr val="FF9900"/>
              </a:gs>
            </a:gsLst>
            <a:lin ang="5400000" scaled="1"/>
          </a:gradFill>
          <a:ln w="381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smtClean="0">
                <a:solidFill>
                  <a:srgbClr val="000000"/>
                </a:solidFill>
              </a:rPr>
              <a:t>TIỂU THUYẾT</a:t>
            </a:r>
          </a:p>
        </p:txBody>
      </p:sp>
      <p:pic>
        <p:nvPicPr>
          <p:cNvPr id="2253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2590800" cy="4267200"/>
          </a:xfrm>
          <a:prstGeom prst="rect">
            <a:avLst/>
          </a:prstGeom>
          <a:noFill/>
          <a:ln w="2857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9" descr="DSC_028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685800"/>
            <a:ext cx="2667000" cy="4267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3" name="Text Box 10"/>
          <p:cNvSpPr txBox="1">
            <a:spLocks noChangeArrowheads="1"/>
          </p:cNvSpPr>
          <p:nvPr/>
        </p:nvSpPr>
        <p:spPr bwMode="auto">
          <a:xfrm>
            <a:off x="3124200" y="5486415"/>
            <a:ext cx="2667000" cy="461665"/>
          </a:xfrm>
          <a:prstGeom prst="rect">
            <a:avLst/>
          </a:prstGeom>
          <a:gradFill rotWithShape="1">
            <a:gsLst>
              <a:gs pos="0">
                <a:schemeClr val="bg1"/>
              </a:gs>
              <a:gs pos="100000">
                <a:srgbClr val="FF9900"/>
              </a:gs>
            </a:gsLst>
            <a:lin ang="5400000" scaled="1"/>
          </a:gradFill>
          <a:ln w="381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smtClean="0">
                <a:solidFill>
                  <a:srgbClr val="000000"/>
                </a:solidFill>
              </a:rPr>
              <a:t>TIỂU LUẬN</a:t>
            </a:r>
          </a:p>
        </p:txBody>
      </p:sp>
      <p:pic>
        <p:nvPicPr>
          <p:cNvPr id="22534" name="Picture 11" descr="Thach Lam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85800"/>
            <a:ext cx="2819400" cy="42672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2535" name="Text Box 12"/>
          <p:cNvSpPr txBox="1">
            <a:spLocks noChangeArrowheads="1"/>
          </p:cNvSpPr>
          <p:nvPr/>
        </p:nvSpPr>
        <p:spPr bwMode="auto">
          <a:xfrm>
            <a:off x="6096000" y="5476890"/>
            <a:ext cx="2590800" cy="461665"/>
          </a:xfrm>
          <a:prstGeom prst="rect">
            <a:avLst/>
          </a:prstGeom>
          <a:gradFill rotWithShape="1">
            <a:gsLst>
              <a:gs pos="0">
                <a:schemeClr val="bg1"/>
              </a:gs>
              <a:gs pos="100000">
                <a:srgbClr val="FF9900"/>
              </a:gs>
            </a:gsLst>
            <a:lin ang="5400000" scaled="1"/>
          </a:gradFill>
          <a:ln w="381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smtClean="0">
                <a:solidFill>
                  <a:srgbClr val="000000"/>
                </a:solidFill>
              </a:rPr>
              <a:t>TUỲ BÚT</a:t>
            </a:r>
          </a:p>
        </p:txBody>
      </p:sp>
    </p:spTree>
    <p:extLst>
      <p:ext uri="{BB962C8B-B14F-4D97-AF65-F5344CB8AC3E}">
        <p14:creationId xmlns:p14="http://schemas.microsoft.com/office/powerpoint/2010/main" val="2755773287"/>
      </p:ext>
    </p:extLst>
  </p:cSld>
  <p:clrMapOvr>
    <a:masterClrMapping/>
  </p:clrMapOvr>
  <p:transition spd="slow">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381000" y="228600"/>
            <a:ext cx="4838184" cy="523220"/>
          </a:xfrm>
          <a:prstGeom prst="rect">
            <a:avLst/>
          </a:prstGeom>
        </p:spPr>
        <p:txBody>
          <a:bodyPr wrap="none">
            <a:spAutoFit/>
          </a:bodyPr>
          <a:lstStyle/>
          <a:p>
            <a:pPr lvl="0">
              <a:spcBef>
                <a:spcPct val="50000"/>
              </a:spcBef>
            </a:pPr>
            <a:r>
              <a:rPr lang="en-US" sz="2800" b="1" kern="0" dirty="0" smtClean="0">
                <a:solidFill>
                  <a:srgbClr val="FF0000"/>
                </a:solidFill>
                <a:latin typeface="Times New Roman" pitchFamily="18" charset="0"/>
                <a:cs typeface="Times New Roman" pitchFamily="18" charset="0"/>
              </a:rPr>
              <a:t>2. </a:t>
            </a:r>
            <a:r>
              <a:rPr lang="en-US" sz="2800" b="1" kern="0" dirty="0" err="1" smtClean="0">
                <a:solidFill>
                  <a:srgbClr val="FF0000"/>
                </a:solidFill>
                <a:latin typeface="Times New Roman" pitchFamily="18" charset="0"/>
                <a:cs typeface="Times New Roman" pitchFamily="18" charset="0"/>
              </a:rPr>
              <a:t>Truyện</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ngắn</a:t>
            </a:r>
            <a:r>
              <a:rPr lang="en-US" sz="2800" b="1" kern="0" dirty="0" smtClean="0">
                <a:solidFill>
                  <a:srgbClr val="FF0000"/>
                </a:solidFill>
                <a:latin typeface="Times New Roman" pitchFamily="18" charset="0"/>
                <a:cs typeface="Times New Roman" pitchFamily="18" charset="0"/>
              </a:rPr>
              <a:t> “ </a:t>
            </a:r>
            <a:r>
              <a:rPr lang="en-US" sz="2800" b="1" kern="0" dirty="0" err="1" smtClean="0">
                <a:solidFill>
                  <a:srgbClr val="FF0000"/>
                </a:solidFill>
                <a:latin typeface="Times New Roman" pitchFamily="18" charset="0"/>
                <a:cs typeface="Times New Roman" pitchFamily="18" charset="0"/>
              </a:rPr>
              <a:t>Hai</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đứa</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trẻ</a:t>
            </a:r>
            <a:r>
              <a:rPr lang="en-US" sz="2800" b="1" kern="0" dirty="0" smtClean="0">
                <a:solidFill>
                  <a:srgbClr val="FF0000"/>
                </a:solidFill>
                <a:latin typeface="Times New Roman" pitchFamily="18" charset="0"/>
                <a:cs typeface="Times New Roman" pitchFamily="18" charset="0"/>
              </a:rPr>
              <a:t>”</a:t>
            </a:r>
            <a:endParaRPr lang="en-US" sz="2800" b="1" kern="0" dirty="0">
              <a:solidFill>
                <a:srgbClr val="FF0000"/>
              </a:solidFill>
              <a:latin typeface="Times New Roman" pitchFamily="18" charset="0"/>
              <a:cs typeface="Times New Roman" pitchFamily="18" charset="0"/>
            </a:endParaRPr>
          </a:p>
        </p:txBody>
      </p:sp>
      <p:pic>
        <p:nvPicPr>
          <p:cNvPr id="4" name="Picture 4" descr="Copy (2) of Hai dua tre - T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84049"/>
            <a:ext cx="4724400" cy="5877580"/>
          </a:xfrm>
          <a:prstGeom prst="rect">
            <a:avLst/>
          </a:prstGeom>
          <a:solidFill>
            <a:schemeClr val="accent1"/>
          </a:solidFill>
          <a:ln w="57150" cmpd="thinThick">
            <a:solidFill>
              <a:srgbClr val="0000CC"/>
            </a:solidFill>
            <a:miter lim="800000"/>
            <a:headEnd/>
            <a:tailEnd/>
          </a:ln>
        </p:spPr>
      </p:pic>
      <p:sp>
        <p:nvSpPr>
          <p:cNvPr id="3" name="Rectangle 2"/>
          <p:cNvSpPr/>
          <p:nvPr/>
        </p:nvSpPr>
        <p:spPr>
          <a:xfrm>
            <a:off x="94343" y="1006335"/>
            <a:ext cx="3715657" cy="830997"/>
          </a:xfrm>
          <a:prstGeom prst="rect">
            <a:avLst/>
          </a:prstGeom>
        </p:spPr>
        <p:txBody>
          <a:bodyPr wrap="square">
            <a:spAutoFit/>
          </a:bodyPr>
          <a:lstStyle/>
          <a:p>
            <a:pPr marL="342900" lvl="0" indent="-342900">
              <a:spcBef>
                <a:spcPct val="50000"/>
              </a:spcBef>
              <a:buFontTx/>
              <a:buChar char="-"/>
            </a:pPr>
            <a:r>
              <a:rPr lang="en-US" sz="2400" b="1" kern="0" dirty="0" smtClean="0">
                <a:solidFill>
                  <a:schemeClr val="accent6">
                    <a:lumMod val="50000"/>
                  </a:schemeClr>
                </a:solidFill>
                <a:latin typeface="Times New Roman" pitchFamily="18" charset="0"/>
                <a:cs typeface="Times New Roman" pitchFamily="18" charset="0"/>
              </a:rPr>
              <a:t>Ban </a:t>
            </a:r>
            <a:r>
              <a:rPr lang="en-US" sz="2400" b="1" kern="0" dirty="0" err="1" smtClean="0">
                <a:solidFill>
                  <a:schemeClr val="accent6">
                    <a:lumMod val="50000"/>
                  </a:schemeClr>
                </a:solidFill>
                <a:latin typeface="Times New Roman" pitchFamily="18" charset="0"/>
                <a:cs typeface="Times New Roman" pitchFamily="18" charset="0"/>
              </a:rPr>
              <a:t>đầu</a:t>
            </a:r>
            <a:r>
              <a:rPr lang="en-US" sz="2400" b="1" kern="0" dirty="0" smtClean="0">
                <a:solidFill>
                  <a:schemeClr val="accent6">
                    <a:lumMod val="50000"/>
                  </a:schemeClr>
                </a:solidFill>
                <a:latin typeface="Times New Roman" pitchFamily="18" charset="0"/>
                <a:cs typeface="Times New Roman" pitchFamily="18" charset="0"/>
              </a:rPr>
              <a:t> </a:t>
            </a:r>
            <a:r>
              <a:rPr lang="en-US" sz="2400" b="1" kern="0" dirty="0" err="1" smtClean="0">
                <a:solidFill>
                  <a:schemeClr val="accent6">
                    <a:lumMod val="50000"/>
                  </a:schemeClr>
                </a:solidFill>
                <a:latin typeface="Times New Roman" pitchFamily="18" charset="0"/>
                <a:cs typeface="Times New Roman" pitchFamily="18" charset="0"/>
              </a:rPr>
              <a:t>đăng</a:t>
            </a:r>
            <a:r>
              <a:rPr lang="en-US" sz="2400" b="1" kern="0" dirty="0" smtClean="0">
                <a:solidFill>
                  <a:schemeClr val="accent6">
                    <a:lumMod val="50000"/>
                  </a:schemeClr>
                </a:solidFill>
                <a:latin typeface="Times New Roman" pitchFamily="18" charset="0"/>
                <a:cs typeface="Times New Roman" pitchFamily="18" charset="0"/>
              </a:rPr>
              <a:t> </a:t>
            </a:r>
            <a:r>
              <a:rPr lang="en-US" sz="2400" b="1" kern="0" dirty="0" err="1" smtClean="0">
                <a:solidFill>
                  <a:schemeClr val="accent6">
                    <a:lumMod val="50000"/>
                  </a:schemeClr>
                </a:solidFill>
                <a:latin typeface="Times New Roman" pitchFamily="18" charset="0"/>
                <a:cs typeface="Times New Roman" pitchFamily="18" charset="0"/>
              </a:rPr>
              <a:t>trên</a:t>
            </a:r>
            <a:r>
              <a:rPr lang="en-US" sz="2400" b="1" kern="0" dirty="0" smtClean="0">
                <a:solidFill>
                  <a:schemeClr val="accent6">
                    <a:lumMod val="50000"/>
                  </a:schemeClr>
                </a:solidFill>
                <a:latin typeface="Times New Roman" pitchFamily="18" charset="0"/>
                <a:cs typeface="Times New Roman" pitchFamily="18" charset="0"/>
              </a:rPr>
              <a:t> </a:t>
            </a:r>
            <a:r>
              <a:rPr lang="en-US" sz="2400" b="1" kern="0" dirty="0" err="1" smtClean="0">
                <a:solidFill>
                  <a:schemeClr val="accent6">
                    <a:lumMod val="50000"/>
                  </a:schemeClr>
                </a:solidFill>
                <a:latin typeface="Times New Roman" pitchFamily="18" charset="0"/>
                <a:cs typeface="Times New Roman" pitchFamily="18" charset="0"/>
              </a:rPr>
              <a:t>báo</a:t>
            </a:r>
            <a:r>
              <a:rPr lang="en-US" sz="2400" b="1" kern="0" dirty="0" smtClean="0">
                <a:solidFill>
                  <a:schemeClr val="accent6">
                    <a:lumMod val="50000"/>
                  </a:schemeClr>
                </a:solidFill>
                <a:latin typeface="Times New Roman" pitchFamily="18" charset="0"/>
                <a:cs typeface="Times New Roman" pitchFamily="18" charset="0"/>
              </a:rPr>
              <a:t> “ </a:t>
            </a:r>
            <a:r>
              <a:rPr lang="en-US" sz="2400" b="1" kern="0" dirty="0" err="1" smtClean="0">
                <a:solidFill>
                  <a:schemeClr val="accent6">
                    <a:lumMod val="50000"/>
                  </a:schemeClr>
                </a:solidFill>
                <a:latin typeface="Times New Roman" pitchFamily="18" charset="0"/>
                <a:cs typeface="Times New Roman" pitchFamily="18" charset="0"/>
              </a:rPr>
              <a:t>Ngày</a:t>
            </a:r>
            <a:r>
              <a:rPr lang="en-US" sz="2400" b="1" kern="0" dirty="0" smtClean="0">
                <a:solidFill>
                  <a:schemeClr val="accent6">
                    <a:lumMod val="50000"/>
                  </a:schemeClr>
                </a:solidFill>
                <a:latin typeface="Times New Roman" pitchFamily="18" charset="0"/>
                <a:cs typeface="Times New Roman" pitchFamily="18" charset="0"/>
              </a:rPr>
              <a:t> nay” </a:t>
            </a:r>
          </a:p>
        </p:txBody>
      </p:sp>
      <p:pic>
        <p:nvPicPr>
          <p:cNvPr id="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786790"/>
            <a:ext cx="3657600" cy="4071210"/>
          </a:xfrm>
          <a:prstGeom prst="rect">
            <a:avLst/>
          </a:prstGeom>
          <a:noFill/>
          <a:ln w="381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4343" y="1832683"/>
            <a:ext cx="4267200" cy="830997"/>
          </a:xfrm>
          <a:prstGeom prst="rect">
            <a:avLst/>
          </a:prstGeom>
        </p:spPr>
        <p:txBody>
          <a:bodyPr wrap="square">
            <a:spAutoFit/>
          </a:bodyPr>
          <a:lstStyle/>
          <a:p>
            <a:pPr lvl="0">
              <a:spcBef>
                <a:spcPct val="50000"/>
              </a:spcBef>
            </a:pPr>
            <a:r>
              <a:rPr lang="en-US" sz="2400" b="1" kern="0" dirty="0" smtClean="0">
                <a:solidFill>
                  <a:schemeClr val="accent6">
                    <a:lumMod val="50000"/>
                  </a:schemeClr>
                </a:solidFill>
                <a:latin typeface="Times New Roman" pitchFamily="18" charset="0"/>
                <a:cs typeface="Times New Roman" pitchFamily="18" charset="0"/>
              </a:rPr>
              <a:t>-  </a:t>
            </a:r>
            <a:r>
              <a:rPr lang="en-US" sz="2400" b="1" kern="0" dirty="0" err="1" smtClean="0">
                <a:solidFill>
                  <a:schemeClr val="accent6">
                    <a:lumMod val="50000"/>
                  </a:schemeClr>
                </a:solidFill>
                <a:latin typeface="Times New Roman" pitchFamily="18" charset="0"/>
                <a:cs typeface="Times New Roman" pitchFamily="18" charset="0"/>
              </a:rPr>
              <a:t>Sau</a:t>
            </a:r>
            <a:r>
              <a:rPr lang="en-US" sz="2400" b="1" kern="0" dirty="0" smtClean="0">
                <a:solidFill>
                  <a:schemeClr val="accent6">
                    <a:lumMod val="50000"/>
                  </a:schemeClr>
                </a:solidFill>
                <a:latin typeface="Times New Roman" pitchFamily="18" charset="0"/>
                <a:cs typeface="Times New Roman" pitchFamily="18" charset="0"/>
              </a:rPr>
              <a:t> in </a:t>
            </a:r>
            <a:r>
              <a:rPr lang="en-US" sz="2400" b="1" kern="0" dirty="0" err="1" smtClean="0">
                <a:solidFill>
                  <a:schemeClr val="accent6">
                    <a:lumMod val="50000"/>
                  </a:schemeClr>
                </a:solidFill>
                <a:latin typeface="Times New Roman" pitchFamily="18" charset="0"/>
                <a:cs typeface="Times New Roman" pitchFamily="18" charset="0"/>
              </a:rPr>
              <a:t>trong</a:t>
            </a:r>
            <a:r>
              <a:rPr lang="en-US" sz="2400" b="1" kern="0" dirty="0" smtClean="0">
                <a:solidFill>
                  <a:schemeClr val="accent6">
                    <a:lumMod val="50000"/>
                  </a:schemeClr>
                </a:solidFill>
                <a:latin typeface="Times New Roman" pitchFamily="18" charset="0"/>
                <a:cs typeface="Times New Roman" pitchFamily="18" charset="0"/>
              </a:rPr>
              <a:t> </a:t>
            </a:r>
            <a:r>
              <a:rPr lang="en-US" sz="2400" b="1" kern="0" dirty="0" err="1" smtClean="0">
                <a:solidFill>
                  <a:schemeClr val="accent6">
                    <a:lumMod val="50000"/>
                  </a:schemeClr>
                </a:solidFill>
                <a:latin typeface="Times New Roman" pitchFamily="18" charset="0"/>
                <a:cs typeface="Times New Roman" pitchFamily="18" charset="0"/>
              </a:rPr>
              <a:t>tập</a:t>
            </a:r>
            <a:r>
              <a:rPr lang="en-US" sz="2400" b="1" kern="0" dirty="0" smtClean="0">
                <a:solidFill>
                  <a:schemeClr val="accent6">
                    <a:lumMod val="50000"/>
                  </a:schemeClr>
                </a:solidFill>
                <a:latin typeface="Times New Roman" pitchFamily="18" charset="0"/>
                <a:cs typeface="Times New Roman" pitchFamily="18" charset="0"/>
              </a:rPr>
              <a:t> “ </a:t>
            </a:r>
            <a:r>
              <a:rPr lang="en-US" sz="2400" b="1" kern="0" dirty="0" err="1" smtClean="0">
                <a:solidFill>
                  <a:schemeClr val="accent6">
                    <a:lumMod val="50000"/>
                  </a:schemeClr>
                </a:solidFill>
                <a:latin typeface="Times New Roman" pitchFamily="18" charset="0"/>
                <a:cs typeface="Times New Roman" pitchFamily="18" charset="0"/>
              </a:rPr>
              <a:t>Nắng</a:t>
            </a:r>
            <a:r>
              <a:rPr lang="en-US" sz="2400" b="1" kern="0" dirty="0" smtClean="0">
                <a:solidFill>
                  <a:schemeClr val="accent6">
                    <a:lumMod val="50000"/>
                  </a:schemeClr>
                </a:solidFill>
                <a:latin typeface="Times New Roman" pitchFamily="18" charset="0"/>
                <a:cs typeface="Times New Roman" pitchFamily="18" charset="0"/>
              </a:rPr>
              <a:t> </a:t>
            </a:r>
            <a:r>
              <a:rPr lang="en-US" sz="2400" b="1" kern="0" dirty="0" err="1" smtClean="0">
                <a:solidFill>
                  <a:schemeClr val="accent6">
                    <a:lumMod val="50000"/>
                  </a:schemeClr>
                </a:solidFill>
                <a:latin typeface="Times New Roman" pitchFamily="18" charset="0"/>
                <a:cs typeface="Times New Roman" pitchFamily="18" charset="0"/>
              </a:rPr>
              <a:t>trong</a:t>
            </a:r>
            <a:r>
              <a:rPr lang="en-US" sz="2400" b="1" kern="0" dirty="0" smtClean="0">
                <a:solidFill>
                  <a:schemeClr val="accent6">
                    <a:lumMod val="50000"/>
                  </a:schemeClr>
                </a:solidFill>
                <a:latin typeface="Times New Roman" pitchFamily="18" charset="0"/>
                <a:cs typeface="Times New Roman" pitchFamily="18" charset="0"/>
              </a:rPr>
              <a:t> </a:t>
            </a:r>
            <a:r>
              <a:rPr lang="en-US" sz="2400" b="1" kern="0" dirty="0" err="1" smtClean="0">
                <a:solidFill>
                  <a:schemeClr val="accent6">
                    <a:lumMod val="50000"/>
                  </a:schemeClr>
                </a:solidFill>
                <a:latin typeface="Times New Roman" pitchFamily="18" charset="0"/>
                <a:cs typeface="Times New Roman" pitchFamily="18" charset="0"/>
              </a:rPr>
              <a:t>vườn</a:t>
            </a:r>
            <a:r>
              <a:rPr lang="en-US" sz="2400" b="1" kern="0" dirty="0" smtClean="0">
                <a:solidFill>
                  <a:schemeClr val="accent6">
                    <a:lumMod val="50000"/>
                  </a:schemeClr>
                </a:solidFill>
                <a:latin typeface="Times New Roman" pitchFamily="18" charset="0"/>
                <a:cs typeface="Times New Roman" pitchFamily="18" charset="0"/>
              </a:rPr>
              <a:t>”- 1938</a:t>
            </a:r>
            <a:endParaRPr lang="en-US" sz="2400" b="1" kern="0" dirty="0">
              <a:solidFill>
                <a:schemeClr val="accent6">
                  <a:lumMod val="50000"/>
                </a:schemeClr>
              </a:solidFill>
              <a:latin typeface="Times New Roman" pitchFamily="18" charset="0"/>
              <a:cs typeface="Times New Roman" pitchFamily="18" charset="0"/>
            </a:endParaRPr>
          </a:p>
        </p:txBody>
      </p:sp>
      <p:sp>
        <p:nvSpPr>
          <p:cNvPr id="8" name="Rectangle 7"/>
          <p:cNvSpPr/>
          <p:nvPr/>
        </p:nvSpPr>
        <p:spPr>
          <a:xfrm>
            <a:off x="355600" y="616170"/>
            <a:ext cx="4267200" cy="461665"/>
          </a:xfrm>
          <a:prstGeom prst="rect">
            <a:avLst/>
          </a:prstGeom>
        </p:spPr>
        <p:txBody>
          <a:bodyPr wrap="square">
            <a:spAutoFit/>
          </a:bodyPr>
          <a:lstStyle/>
          <a:p>
            <a:pPr lvl="0">
              <a:spcBef>
                <a:spcPct val="50000"/>
              </a:spcBef>
            </a:pPr>
            <a:r>
              <a:rPr lang="en-US" sz="2400" b="1" kern="0" dirty="0" smtClean="0">
                <a:solidFill>
                  <a:schemeClr val="accent6">
                    <a:lumMod val="50000"/>
                  </a:schemeClr>
                </a:solidFill>
                <a:latin typeface="Times New Roman" pitchFamily="18" charset="0"/>
                <a:cs typeface="Times New Roman" pitchFamily="18" charset="0"/>
              </a:rPr>
              <a:t>*</a:t>
            </a:r>
            <a:r>
              <a:rPr lang="en-US" sz="2400" b="1" kern="0" dirty="0" err="1" smtClean="0">
                <a:solidFill>
                  <a:schemeClr val="accent6">
                    <a:lumMod val="50000"/>
                  </a:schemeClr>
                </a:solidFill>
                <a:latin typeface="Times New Roman" pitchFamily="18" charset="0"/>
                <a:cs typeface="Times New Roman" pitchFamily="18" charset="0"/>
              </a:rPr>
              <a:t>Xuất</a:t>
            </a:r>
            <a:r>
              <a:rPr lang="en-US" sz="2400" b="1" kern="0" dirty="0" smtClean="0">
                <a:solidFill>
                  <a:schemeClr val="accent6">
                    <a:lumMod val="50000"/>
                  </a:schemeClr>
                </a:solidFill>
                <a:latin typeface="Times New Roman" pitchFamily="18" charset="0"/>
                <a:cs typeface="Times New Roman" pitchFamily="18" charset="0"/>
              </a:rPr>
              <a:t> </a:t>
            </a:r>
            <a:r>
              <a:rPr lang="en-US" sz="2400" b="1" kern="0" dirty="0" err="1" smtClean="0">
                <a:solidFill>
                  <a:schemeClr val="accent6">
                    <a:lumMod val="50000"/>
                  </a:schemeClr>
                </a:solidFill>
                <a:latin typeface="Times New Roman" pitchFamily="18" charset="0"/>
                <a:cs typeface="Times New Roman" pitchFamily="18" charset="0"/>
              </a:rPr>
              <a:t>xứ</a:t>
            </a:r>
            <a:r>
              <a:rPr lang="en-US" sz="2400" b="1" kern="0" dirty="0" smtClean="0">
                <a:solidFill>
                  <a:schemeClr val="accent6">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827909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228600" y="76200"/>
            <a:ext cx="8839200" cy="523220"/>
          </a:xfrm>
          <a:prstGeom prst="rect">
            <a:avLst/>
          </a:prstGeom>
        </p:spPr>
        <p:txBody>
          <a:bodyPr wrap="square">
            <a:spAutoFit/>
          </a:bodyPr>
          <a:lstStyle/>
          <a:p>
            <a:pPr lvl="0">
              <a:spcBef>
                <a:spcPct val="50000"/>
              </a:spcBef>
            </a:pP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Bối</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cảnh</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truyện</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phố</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huyện</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Cẩm</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Giàng</a:t>
            </a:r>
            <a:r>
              <a:rPr lang="en-US" sz="2800" b="1" kern="0" dirty="0" smtClean="0">
                <a:solidFill>
                  <a:srgbClr val="FF0000"/>
                </a:solidFill>
                <a:latin typeface="Times New Roman" pitchFamily="18" charset="0"/>
                <a:cs typeface="Times New Roman" pitchFamily="18" charset="0"/>
              </a:rPr>
              <a:t> – </a:t>
            </a:r>
            <a:r>
              <a:rPr lang="en-US" sz="2800" b="1" kern="0" dirty="0" err="1" smtClean="0">
                <a:solidFill>
                  <a:srgbClr val="FF0000"/>
                </a:solidFill>
                <a:latin typeface="Times New Roman" pitchFamily="18" charset="0"/>
                <a:cs typeface="Times New Roman" pitchFamily="18" charset="0"/>
              </a:rPr>
              <a:t>Hải</a:t>
            </a:r>
            <a:r>
              <a:rPr lang="en-US" sz="2800" b="1" kern="0" dirty="0" smtClean="0">
                <a:solidFill>
                  <a:srgbClr val="FF0000"/>
                </a:solidFill>
                <a:latin typeface="Times New Roman" pitchFamily="18" charset="0"/>
                <a:cs typeface="Times New Roman" pitchFamily="18" charset="0"/>
              </a:rPr>
              <a:t> </a:t>
            </a:r>
            <a:r>
              <a:rPr lang="en-US" sz="2800" b="1" kern="0" dirty="0" err="1" smtClean="0">
                <a:solidFill>
                  <a:srgbClr val="FF0000"/>
                </a:solidFill>
                <a:latin typeface="Times New Roman" pitchFamily="18" charset="0"/>
                <a:cs typeface="Times New Roman" pitchFamily="18" charset="0"/>
              </a:rPr>
              <a:t>Dương</a:t>
            </a:r>
            <a:endParaRPr lang="en-US" sz="2800" b="1" kern="0" dirty="0">
              <a:solidFill>
                <a:srgbClr val="FF0000"/>
              </a:solidFill>
              <a:latin typeface="Times New Roman" pitchFamily="18" charset="0"/>
              <a:cs typeface="Times New Roman" pitchFamily="18" charset="0"/>
            </a:endParaRPr>
          </a:p>
        </p:txBody>
      </p:sp>
      <p:pic>
        <p:nvPicPr>
          <p:cNvPr id="4" name="Picture 2" descr="Ha_noi_x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60400"/>
            <a:ext cx="4483100" cy="617220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Pho huye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4914" y="685800"/>
            <a:ext cx="4648200" cy="6172200"/>
          </a:xfrm>
          <a:prstGeom prst="rect">
            <a:avLst/>
          </a:prstGeom>
          <a:noFill/>
          <a:ln>
            <a:solidFill>
              <a:srgbClr val="0000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67303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8935344-83DF-405D-AD88-3C0A94690669}" type="slidenum">
              <a:rPr lang="en-US" smtClean="0">
                <a:solidFill>
                  <a:srgbClr val="000000"/>
                </a:solidFill>
              </a:rPr>
              <a:pPr>
                <a:defRPr/>
              </a:pPr>
              <a:t>13</a:t>
            </a:fld>
            <a:endParaRPr lang="en-US">
              <a:solidFill>
                <a:srgbClr val="000000"/>
              </a:solidFill>
            </a:endParaRPr>
          </a:p>
        </p:txBody>
      </p:sp>
      <p:pic>
        <p:nvPicPr>
          <p:cNvPr id="5" name="Picture 3" descr="GOC%20PHO%20HUYEN%20LANG%20CH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 y="50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892" y="6223016"/>
            <a:ext cx="8828315" cy="584775"/>
          </a:xfrm>
          <a:prstGeom prst="rect">
            <a:avLst/>
          </a:prstGeom>
        </p:spPr>
        <p:txBody>
          <a:bodyPr wrap="square">
            <a:spAutoFit/>
          </a:bodyPr>
          <a:lstStyle/>
          <a:p>
            <a:pPr lvl="0" algn="ctr">
              <a:spcBef>
                <a:spcPct val="50000"/>
              </a:spcBef>
            </a:pPr>
            <a:r>
              <a:rPr lang="en-US" sz="3200" b="1">
                <a:solidFill>
                  <a:srgbClr val="FF0000"/>
                </a:solidFill>
                <a:latin typeface="Times New Roman" pitchFamily="18" charset="0"/>
                <a:cs typeface="Times New Roman" pitchFamily="18" charset="0"/>
              </a:rPr>
              <a:t>Và phố huyện Cẩm Giàng ngày nay</a:t>
            </a:r>
          </a:p>
        </p:txBody>
      </p:sp>
    </p:spTree>
    <p:extLst>
      <p:ext uri="{BB962C8B-B14F-4D97-AF65-F5344CB8AC3E}">
        <p14:creationId xmlns:p14="http://schemas.microsoft.com/office/powerpoint/2010/main" val="1857813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228600" y="152400"/>
            <a:ext cx="8686800" cy="523220"/>
          </a:xfrm>
          <a:prstGeom prst="rect">
            <a:avLst/>
          </a:prstGeom>
        </p:spPr>
        <p:txBody>
          <a:bodyPr wrap="square">
            <a:spAutoFit/>
          </a:bodyPr>
          <a:lstStyle/>
          <a:p>
            <a:pPr lvl="0" algn="ctr">
              <a:spcBef>
                <a:spcPct val="50000"/>
              </a:spcBef>
            </a:pPr>
            <a:r>
              <a:rPr lang="en-US" sz="2800" b="1" kern="0" dirty="0" smtClean="0">
                <a:solidFill>
                  <a:srgbClr val="FF0000"/>
                </a:solidFill>
                <a:latin typeface="Times New Roman" pitchFamily="18" charset="0"/>
                <a:cs typeface="Times New Roman" pitchFamily="18" charset="0"/>
              </a:rPr>
              <a:t>BỐ CỤC: 3 </a:t>
            </a:r>
            <a:r>
              <a:rPr lang="en-US" sz="2800" b="1" kern="0" dirty="0">
                <a:solidFill>
                  <a:srgbClr val="FF0000"/>
                </a:solidFill>
                <a:latin typeface="Times New Roman" pitchFamily="18" charset="0"/>
                <a:cs typeface="Times New Roman" pitchFamily="18" charset="0"/>
              </a:rPr>
              <a:t>PHẦN</a:t>
            </a:r>
          </a:p>
        </p:txBody>
      </p:sp>
      <p:sp>
        <p:nvSpPr>
          <p:cNvPr id="9" name="Freeform 8"/>
          <p:cNvSpPr/>
          <p:nvPr/>
        </p:nvSpPr>
        <p:spPr>
          <a:xfrm>
            <a:off x="1066801" y="994287"/>
            <a:ext cx="1316736" cy="1881052"/>
          </a:xfrm>
          <a:custGeom>
            <a:avLst/>
            <a:gdLst>
              <a:gd name="connsiteX0" fmla="*/ 0 w 1881052"/>
              <a:gd name="connsiteY0" fmla="*/ 0 h 1316736"/>
              <a:gd name="connsiteX1" fmla="*/ 1222684 w 1881052"/>
              <a:gd name="connsiteY1" fmla="*/ 0 h 1316736"/>
              <a:gd name="connsiteX2" fmla="*/ 1881052 w 1881052"/>
              <a:gd name="connsiteY2" fmla="*/ 658368 h 1316736"/>
              <a:gd name="connsiteX3" fmla="*/ 1222684 w 1881052"/>
              <a:gd name="connsiteY3" fmla="*/ 1316736 h 1316736"/>
              <a:gd name="connsiteX4" fmla="*/ 0 w 1881052"/>
              <a:gd name="connsiteY4" fmla="*/ 1316736 h 1316736"/>
              <a:gd name="connsiteX5" fmla="*/ 658368 w 1881052"/>
              <a:gd name="connsiteY5" fmla="*/ 658368 h 1316736"/>
              <a:gd name="connsiteX6" fmla="*/ 0 w 1881052"/>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052" h="1316736">
                <a:moveTo>
                  <a:pt x="1881052" y="0"/>
                </a:moveTo>
                <a:lnTo>
                  <a:pt x="1881052" y="855879"/>
                </a:lnTo>
                <a:lnTo>
                  <a:pt x="940526" y="1316736"/>
                </a:lnTo>
                <a:lnTo>
                  <a:pt x="0" y="855879"/>
                </a:lnTo>
                <a:lnTo>
                  <a:pt x="0" y="0"/>
                </a:lnTo>
                <a:lnTo>
                  <a:pt x="940526" y="460857"/>
                </a:lnTo>
                <a:lnTo>
                  <a:pt x="1881052" y="0"/>
                </a:lnTo>
                <a:close/>
              </a:path>
            </a:pathLst>
          </a:custGeom>
          <a:solidFill>
            <a:srgbClr val="CC33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673608" rIns="15240" bIns="6736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NL" sz="2400" b="1" kern="1200" dirty="0" smtClean="0">
                <a:solidFill>
                  <a:prstClr val="black"/>
                </a:solidFill>
                <a:latin typeface="Times New Roman" pitchFamily="18" charset="0"/>
                <a:cs typeface="Times New Roman" pitchFamily="18" charset="0"/>
              </a:rPr>
              <a:t>Phần 1</a:t>
            </a:r>
            <a:endParaRPr lang="en-US" sz="2400" b="1" kern="1200" dirty="0" smtClean="0">
              <a:solidFill>
                <a:schemeClr val="accent2"/>
              </a:solidFill>
              <a:latin typeface="Times New Roman" pitchFamily="18" charset="0"/>
              <a:cs typeface="Times New Roman" pitchFamily="18" charset="0"/>
            </a:endParaRPr>
          </a:p>
        </p:txBody>
      </p:sp>
      <p:sp>
        <p:nvSpPr>
          <p:cNvPr id="10" name="Freeform 9"/>
          <p:cNvSpPr/>
          <p:nvPr/>
        </p:nvSpPr>
        <p:spPr>
          <a:xfrm>
            <a:off x="2383536" y="994288"/>
            <a:ext cx="5998464" cy="1222685"/>
          </a:xfrm>
          <a:custGeom>
            <a:avLst/>
            <a:gdLst>
              <a:gd name="connsiteX0" fmla="*/ 203785 w 1222684"/>
              <a:gd name="connsiteY0" fmla="*/ 0 h 5998463"/>
              <a:gd name="connsiteX1" fmla="*/ 1018899 w 1222684"/>
              <a:gd name="connsiteY1" fmla="*/ 0 h 5998463"/>
              <a:gd name="connsiteX2" fmla="*/ 1222684 w 1222684"/>
              <a:gd name="connsiteY2" fmla="*/ 203785 h 5998463"/>
              <a:gd name="connsiteX3" fmla="*/ 1222684 w 1222684"/>
              <a:gd name="connsiteY3" fmla="*/ 5998463 h 5998463"/>
              <a:gd name="connsiteX4" fmla="*/ 1222684 w 1222684"/>
              <a:gd name="connsiteY4" fmla="*/ 5998463 h 5998463"/>
              <a:gd name="connsiteX5" fmla="*/ 0 w 1222684"/>
              <a:gd name="connsiteY5" fmla="*/ 5998463 h 5998463"/>
              <a:gd name="connsiteX6" fmla="*/ 0 w 1222684"/>
              <a:gd name="connsiteY6" fmla="*/ 5998463 h 5998463"/>
              <a:gd name="connsiteX7" fmla="*/ 0 w 1222684"/>
              <a:gd name="connsiteY7" fmla="*/ 203785 h 5998463"/>
              <a:gd name="connsiteX8" fmla="*/ 203785 w 1222684"/>
              <a:gd name="connsiteY8" fmla="*/ 0 h 599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684" h="5998463">
                <a:moveTo>
                  <a:pt x="1222684" y="999767"/>
                </a:moveTo>
                <a:lnTo>
                  <a:pt x="1222684" y="4998696"/>
                </a:lnTo>
                <a:cubicBezTo>
                  <a:pt x="1222684" y="5550849"/>
                  <a:pt x="1204087" y="5998461"/>
                  <a:pt x="1181146" y="5998461"/>
                </a:cubicBezTo>
                <a:lnTo>
                  <a:pt x="0" y="5998461"/>
                </a:lnTo>
                <a:lnTo>
                  <a:pt x="0" y="5998461"/>
                </a:lnTo>
                <a:lnTo>
                  <a:pt x="0" y="2"/>
                </a:lnTo>
                <a:lnTo>
                  <a:pt x="0" y="2"/>
                </a:lnTo>
                <a:lnTo>
                  <a:pt x="1181146" y="2"/>
                </a:lnTo>
                <a:cubicBezTo>
                  <a:pt x="1204087" y="2"/>
                  <a:pt x="1222684" y="447614"/>
                  <a:pt x="1222684" y="999767"/>
                </a:cubicBezTo>
                <a:close/>
              </a:path>
            </a:pathLst>
          </a:custGeom>
          <a:ln>
            <a:solidFill>
              <a:srgbClr val="C8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12929" tIns="87627" rIns="87627" bIns="87628" numCol="1" spcCol="1270" anchor="ctr" anchorCtr="0">
            <a:noAutofit/>
          </a:bodyPr>
          <a:lstStyle/>
          <a:p>
            <a:pPr marL="285750" lvl="1" indent="-285750" algn="l" defTabSz="1955800">
              <a:lnSpc>
                <a:spcPct val="90000"/>
              </a:lnSpc>
              <a:spcBef>
                <a:spcPct val="0"/>
              </a:spcBef>
              <a:spcAft>
                <a:spcPct val="15000"/>
              </a:spcAft>
              <a:buChar char="••"/>
            </a:pPr>
            <a:endParaRPr lang="en-US" sz="4400" kern="1200" dirty="0"/>
          </a:p>
          <a:p>
            <a:pPr marL="228600" lvl="0" indent="-228600" algn="l" defTabSz="1066800">
              <a:lnSpc>
                <a:spcPct val="90000"/>
              </a:lnSpc>
              <a:spcBef>
                <a:spcPct val="0"/>
              </a:spcBef>
              <a:spcAft>
                <a:spcPct val="15000"/>
              </a:spcAft>
              <a:buChar char="••"/>
            </a:pPr>
            <a:r>
              <a:rPr lang="nl-NL" sz="2400" b="1" i="1" kern="1200" smtClean="0">
                <a:solidFill>
                  <a:prstClr val="black"/>
                </a:solidFill>
                <a:latin typeface="Times New Roman" pitchFamily="18" charset="0"/>
                <a:cs typeface="Times New Roman" pitchFamily="18" charset="0"/>
              </a:rPr>
              <a:t>Từ </a:t>
            </a:r>
            <a:r>
              <a:rPr lang="nl-NL" sz="2400" b="1" i="1" kern="1200" dirty="0" smtClean="0">
                <a:solidFill>
                  <a:prstClr val="black"/>
                </a:solidFill>
                <a:latin typeface="Times New Roman" pitchFamily="18" charset="0"/>
                <a:cs typeface="Times New Roman" pitchFamily="18" charset="0"/>
              </a:rPr>
              <a:t>đầu.... nhỏ dần về cuối làng</a:t>
            </a:r>
            <a:r>
              <a:rPr lang="nl-NL" sz="2400" b="1" i="1" kern="1200" dirty="0" smtClean="0">
                <a:solidFill>
                  <a:prstClr val="black"/>
                </a:solidFill>
                <a:latin typeface="Calibri"/>
              </a:rPr>
              <a:t>:</a:t>
            </a:r>
            <a:r>
              <a:rPr lang="nl-NL" sz="2400" b="1" kern="1200" dirty="0" smtClean="0">
                <a:solidFill>
                  <a:prstClr val="black"/>
                </a:solidFill>
                <a:latin typeface="Times New Roman" pitchFamily="18" charset="0"/>
                <a:cs typeface="Times New Roman" pitchFamily="18" charset="0"/>
              </a:rPr>
              <a:t> </a:t>
            </a:r>
            <a:r>
              <a:rPr lang="nl-NL" sz="2400" b="1" kern="1200" dirty="0" smtClean="0">
                <a:solidFill>
                  <a:srgbClr val="C00000"/>
                </a:solidFill>
                <a:latin typeface="Times New Roman" pitchFamily="18" charset="0"/>
                <a:cs typeface="Times New Roman" pitchFamily="18" charset="0"/>
              </a:rPr>
              <a:t> </a:t>
            </a:r>
            <a:r>
              <a:rPr lang="nl-NL" sz="2400" b="1" kern="1200" dirty="0" smtClean="0">
                <a:solidFill>
                  <a:schemeClr val="accent2"/>
                </a:solidFill>
                <a:latin typeface="Times New Roman" pitchFamily="18" charset="0"/>
                <a:cs typeface="Times New Roman" pitchFamily="18" charset="0"/>
              </a:rPr>
              <a:t>Bức tranh phố huyện lúc chiều tàn.</a:t>
            </a:r>
            <a:endParaRPr lang="en-US" sz="2400" b="1" kern="1200" dirty="0" smtClean="0">
              <a:solidFill>
                <a:schemeClr val="accent2"/>
              </a:solidFill>
              <a:latin typeface="Times New Roman" pitchFamily="18" charset="0"/>
              <a:cs typeface="Times New Roman" pitchFamily="18" charset="0"/>
            </a:endParaRPr>
          </a:p>
          <a:p>
            <a:pPr marL="228600" lvl="0" indent="-228600" algn="l" defTabSz="1066800">
              <a:lnSpc>
                <a:spcPct val="90000"/>
              </a:lnSpc>
              <a:spcBef>
                <a:spcPct val="0"/>
              </a:spcBef>
              <a:spcAft>
                <a:spcPct val="15000"/>
              </a:spcAft>
              <a:buChar char="••"/>
            </a:pPr>
            <a:endParaRPr lang="en-US" sz="2400" kern="1200" dirty="0" smtClean="0"/>
          </a:p>
          <a:p>
            <a:pPr marL="228600" indent="-228600" algn="l" defTabSz="1066800">
              <a:lnSpc>
                <a:spcPct val="90000"/>
              </a:lnSpc>
              <a:spcBef>
                <a:spcPct val="0"/>
              </a:spcBef>
              <a:spcAft>
                <a:spcPct val="15000"/>
              </a:spcAft>
              <a:buChar char="••"/>
            </a:pPr>
            <a:endParaRPr lang="en-US" sz="2400" kern="1200" dirty="0"/>
          </a:p>
        </p:txBody>
      </p:sp>
      <p:sp>
        <p:nvSpPr>
          <p:cNvPr id="11" name="Freeform 10"/>
          <p:cNvSpPr/>
          <p:nvPr/>
        </p:nvSpPr>
        <p:spPr>
          <a:xfrm>
            <a:off x="1066801" y="2684063"/>
            <a:ext cx="1316736" cy="1881052"/>
          </a:xfrm>
          <a:custGeom>
            <a:avLst/>
            <a:gdLst>
              <a:gd name="connsiteX0" fmla="*/ 0 w 1881052"/>
              <a:gd name="connsiteY0" fmla="*/ 0 h 1316736"/>
              <a:gd name="connsiteX1" fmla="*/ 1222684 w 1881052"/>
              <a:gd name="connsiteY1" fmla="*/ 0 h 1316736"/>
              <a:gd name="connsiteX2" fmla="*/ 1881052 w 1881052"/>
              <a:gd name="connsiteY2" fmla="*/ 658368 h 1316736"/>
              <a:gd name="connsiteX3" fmla="*/ 1222684 w 1881052"/>
              <a:gd name="connsiteY3" fmla="*/ 1316736 h 1316736"/>
              <a:gd name="connsiteX4" fmla="*/ 0 w 1881052"/>
              <a:gd name="connsiteY4" fmla="*/ 1316736 h 1316736"/>
              <a:gd name="connsiteX5" fmla="*/ 658368 w 1881052"/>
              <a:gd name="connsiteY5" fmla="*/ 658368 h 1316736"/>
              <a:gd name="connsiteX6" fmla="*/ 0 w 1881052"/>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052" h="1316736">
                <a:moveTo>
                  <a:pt x="1881052" y="0"/>
                </a:moveTo>
                <a:lnTo>
                  <a:pt x="1881052" y="855879"/>
                </a:lnTo>
                <a:lnTo>
                  <a:pt x="940526" y="1316736"/>
                </a:lnTo>
                <a:lnTo>
                  <a:pt x="0" y="855879"/>
                </a:lnTo>
                <a:lnTo>
                  <a:pt x="0" y="0"/>
                </a:lnTo>
                <a:lnTo>
                  <a:pt x="940526" y="460857"/>
                </a:lnTo>
                <a:lnTo>
                  <a:pt x="1881052" y="0"/>
                </a:lnTo>
                <a:close/>
              </a:path>
            </a:pathLst>
          </a:custGeom>
          <a:solidFill>
            <a:srgbClr val="CC33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673608" rIns="15240" bIns="673608" numCol="1" spcCol="1270" anchor="ctr" anchorCtr="0">
            <a:noAutofit/>
          </a:bodyPr>
          <a:lstStyle/>
          <a:p>
            <a:pPr lvl="0" algn="ctr" defTabSz="1066800">
              <a:lnSpc>
                <a:spcPct val="90000"/>
              </a:lnSpc>
              <a:spcBef>
                <a:spcPct val="0"/>
              </a:spcBef>
              <a:spcAft>
                <a:spcPct val="35000"/>
              </a:spcAft>
            </a:pPr>
            <a:r>
              <a:rPr lang="nl-NL" sz="2400" b="1" kern="1200" dirty="0" smtClean="0">
                <a:solidFill>
                  <a:prstClr val="black"/>
                </a:solidFill>
                <a:latin typeface="Times New Roman" pitchFamily="18" charset="0"/>
                <a:cs typeface="Times New Roman" pitchFamily="18" charset="0"/>
              </a:rPr>
              <a:t>Phần 2</a:t>
            </a:r>
            <a:endParaRPr lang="en-US" sz="2400" kern="1200" dirty="0"/>
          </a:p>
        </p:txBody>
      </p:sp>
      <p:sp>
        <p:nvSpPr>
          <p:cNvPr id="12" name="Freeform 11"/>
          <p:cNvSpPr/>
          <p:nvPr/>
        </p:nvSpPr>
        <p:spPr>
          <a:xfrm>
            <a:off x="2383536" y="2684064"/>
            <a:ext cx="5998464" cy="1222685"/>
          </a:xfrm>
          <a:custGeom>
            <a:avLst/>
            <a:gdLst>
              <a:gd name="connsiteX0" fmla="*/ 203785 w 1222684"/>
              <a:gd name="connsiteY0" fmla="*/ 0 h 5998463"/>
              <a:gd name="connsiteX1" fmla="*/ 1018899 w 1222684"/>
              <a:gd name="connsiteY1" fmla="*/ 0 h 5998463"/>
              <a:gd name="connsiteX2" fmla="*/ 1222684 w 1222684"/>
              <a:gd name="connsiteY2" fmla="*/ 203785 h 5998463"/>
              <a:gd name="connsiteX3" fmla="*/ 1222684 w 1222684"/>
              <a:gd name="connsiteY3" fmla="*/ 5998463 h 5998463"/>
              <a:gd name="connsiteX4" fmla="*/ 1222684 w 1222684"/>
              <a:gd name="connsiteY4" fmla="*/ 5998463 h 5998463"/>
              <a:gd name="connsiteX5" fmla="*/ 0 w 1222684"/>
              <a:gd name="connsiteY5" fmla="*/ 5998463 h 5998463"/>
              <a:gd name="connsiteX6" fmla="*/ 0 w 1222684"/>
              <a:gd name="connsiteY6" fmla="*/ 5998463 h 5998463"/>
              <a:gd name="connsiteX7" fmla="*/ 0 w 1222684"/>
              <a:gd name="connsiteY7" fmla="*/ 203785 h 5998463"/>
              <a:gd name="connsiteX8" fmla="*/ 203785 w 1222684"/>
              <a:gd name="connsiteY8" fmla="*/ 0 h 599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684" h="5998463">
                <a:moveTo>
                  <a:pt x="1222684" y="999767"/>
                </a:moveTo>
                <a:lnTo>
                  <a:pt x="1222684" y="4998696"/>
                </a:lnTo>
                <a:cubicBezTo>
                  <a:pt x="1222684" y="5550849"/>
                  <a:pt x="1204087" y="5998461"/>
                  <a:pt x="1181146" y="5998461"/>
                </a:cubicBezTo>
                <a:lnTo>
                  <a:pt x="0" y="5998461"/>
                </a:lnTo>
                <a:lnTo>
                  <a:pt x="0" y="5998461"/>
                </a:lnTo>
                <a:lnTo>
                  <a:pt x="0" y="2"/>
                </a:lnTo>
                <a:lnTo>
                  <a:pt x="0" y="2"/>
                </a:lnTo>
                <a:lnTo>
                  <a:pt x="1181146" y="2"/>
                </a:lnTo>
                <a:cubicBezTo>
                  <a:pt x="1204087" y="2"/>
                  <a:pt x="1222684" y="447614"/>
                  <a:pt x="1222684" y="999767"/>
                </a:cubicBezTo>
                <a:close/>
              </a:path>
            </a:pathLst>
          </a:custGeom>
          <a:ln>
            <a:solidFill>
              <a:srgbClr val="C8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4927" rIns="74927" bIns="74928" numCol="1" spcCol="1270" anchor="ctr" anchorCtr="0">
            <a:noAutofit/>
          </a:bodyPr>
          <a:lstStyle/>
          <a:p>
            <a:pPr marL="228600" lvl="1" indent="-228600" algn="l" defTabSz="1066800">
              <a:lnSpc>
                <a:spcPct val="90000"/>
              </a:lnSpc>
              <a:spcBef>
                <a:spcPct val="0"/>
              </a:spcBef>
              <a:spcAft>
                <a:spcPct val="15000"/>
              </a:spcAft>
              <a:buChar char="••"/>
            </a:pPr>
            <a:r>
              <a:rPr lang="nl-NL" sz="2400" b="1" i="1" kern="1200" dirty="0" smtClean="0">
                <a:solidFill>
                  <a:prstClr val="black"/>
                </a:solidFill>
                <a:latin typeface="Times New Roman" pitchFamily="18" charset="0"/>
                <a:cs typeface="Times New Roman" pitchFamily="18" charset="0"/>
              </a:rPr>
              <a:t>... hàng ngày của họ:</a:t>
            </a:r>
            <a:r>
              <a:rPr lang="nl-NL" sz="2400" b="1" kern="1200" dirty="0" smtClean="0">
                <a:solidFill>
                  <a:prstClr val="black"/>
                </a:solidFill>
                <a:latin typeface="Times New Roman" pitchFamily="18" charset="0"/>
                <a:cs typeface="Times New Roman" pitchFamily="18" charset="0"/>
              </a:rPr>
              <a:t> </a:t>
            </a:r>
            <a:r>
              <a:rPr lang="nl-NL" sz="2400" b="1" kern="1200" dirty="0" smtClean="0">
                <a:solidFill>
                  <a:schemeClr val="accent2"/>
                </a:solidFill>
                <a:latin typeface="Times New Roman" pitchFamily="18" charset="0"/>
                <a:cs typeface="Times New Roman" pitchFamily="18" charset="0"/>
              </a:rPr>
              <a:t>Bức tranh phố huyện lúc về đêm.</a:t>
            </a:r>
            <a:endParaRPr lang="en-US" sz="2400" kern="1200" dirty="0"/>
          </a:p>
        </p:txBody>
      </p:sp>
      <p:sp>
        <p:nvSpPr>
          <p:cNvPr id="13" name="Freeform 12"/>
          <p:cNvSpPr/>
          <p:nvPr/>
        </p:nvSpPr>
        <p:spPr>
          <a:xfrm>
            <a:off x="1066801" y="4373839"/>
            <a:ext cx="1316736" cy="1881052"/>
          </a:xfrm>
          <a:custGeom>
            <a:avLst/>
            <a:gdLst>
              <a:gd name="connsiteX0" fmla="*/ 0 w 1881052"/>
              <a:gd name="connsiteY0" fmla="*/ 0 h 1316736"/>
              <a:gd name="connsiteX1" fmla="*/ 1222684 w 1881052"/>
              <a:gd name="connsiteY1" fmla="*/ 0 h 1316736"/>
              <a:gd name="connsiteX2" fmla="*/ 1881052 w 1881052"/>
              <a:gd name="connsiteY2" fmla="*/ 658368 h 1316736"/>
              <a:gd name="connsiteX3" fmla="*/ 1222684 w 1881052"/>
              <a:gd name="connsiteY3" fmla="*/ 1316736 h 1316736"/>
              <a:gd name="connsiteX4" fmla="*/ 0 w 1881052"/>
              <a:gd name="connsiteY4" fmla="*/ 1316736 h 1316736"/>
              <a:gd name="connsiteX5" fmla="*/ 658368 w 1881052"/>
              <a:gd name="connsiteY5" fmla="*/ 658368 h 1316736"/>
              <a:gd name="connsiteX6" fmla="*/ 0 w 1881052"/>
              <a:gd name="connsiteY6"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052" h="1316736">
                <a:moveTo>
                  <a:pt x="1881052" y="0"/>
                </a:moveTo>
                <a:lnTo>
                  <a:pt x="1881052" y="855879"/>
                </a:lnTo>
                <a:lnTo>
                  <a:pt x="940526" y="1316736"/>
                </a:lnTo>
                <a:lnTo>
                  <a:pt x="0" y="855879"/>
                </a:lnTo>
                <a:lnTo>
                  <a:pt x="0" y="0"/>
                </a:lnTo>
                <a:lnTo>
                  <a:pt x="940526" y="460857"/>
                </a:lnTo>
                <a:lnTo>
                  <a:pt x="1881052" y="0"/>
                </a:lnTo>
                <a:close/>
              </a:path>
            </a:pathLst>
          </a:custGeom>
          <a:solidFill>
            <a:srgbClr val="CC33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673608" rIns="15240" bIns="673608" numCol="1" spcCol="1270" anchor="ctr" anchorCtr="0">
            <a:noAutofit/>
          </a:bodyPr>
          <a:lstStyle/>
          <a:p>
            <a:pPr lvl="0" algn="ctr" defTabSz="1066800">
              <a:lnSpc>
                <a:spcPct val="90000"/>
              </a:lnSpc>
              <a:spcBef>
                <a:spcPct val="0"/>
              </a:spcBef>
              <a:spcAft>
                <a:spcPct val="35000"/>
              </a:spcAft>
            </a:pPr>
            <a:r>
              <a:rPr lang="nl-NL" sz="2400" b="1" kern="1200" dirty="0" smtClean="0">
                <a:solidFill>
                  <a:prstClr val="black"/>
                </a:solidFill>
                <a:latin typeface="Times New Roman" pitchFamily="18" charset="0"/>
                <a:cs typeface="Times New Roman" pitchFamily="18" charset="0"/>
              </a:rPr>
              <a:t>Phần 3</a:t>
            </a:r>
            <a:endParaRPr lang="en-US" sz="2400" kern="1200" dirty="0"/>
          </a:p>
        </p:txBody>
      </p:sp>
      <p:sp>
        <p:nvSpPr>
          <p:cNvPr id="14" name="Freeform 13"/>
          <p:cNvSpPr/>
          <p:nvPr/>
        </p:nvSpPr>
        <p:spPr>
          <a:xfrm>
            <a:off x="2383536" y="4373838"/>
            <a:ext cx="5998464" cy="1222685"/>
          </a:xfrm>
          <a:custGeom>
            <a:avLst/>
            <a:gdLst>
              <a:gd name="connsiteX0" fmla="*/ 203785 w 1222684"/>
              <a:gd name="connsiteY0" fmla="*/ 0 h 5998463"/>
              <a:gd name="connsiteX1" fmla="*/ 1018899 w 1222684"/>
              <a:gd name="connsiteY1" fmla="*/ 0 h 5998463"/>
              <a:gd name="connsiteX2" fmla="*/ 1222684 w 1222684"/>
              <a:gd name="connsiteY2" fmla="*/ 203785 h 5998463"/>
              <a:gd name="connsiteX3" fmla="*/ 1222684 w 1222684"/>
              <a:gd name="connsiteY3" fmla="*/ 5998463 h 5998463"/>
              <a:gd name="connsiteX4" fmla="*/ 1222684 w 1222684"/>
              <a:gd name="connsiteY4" fmla="*/ 5998463 h 5998463"/>
              <a:gd name="connsiteX5" fmla="*/ 0 w 1222684"/>
              <a:gd name="connsiteY5" fmla="*/ 5998463 h 5998463"/>
              <a:gd name="connsiteX6" fmla="*/ 0 w 1222684"/>
              <a:gd name="connsiteY6" fmla="*/ 5998463 h 5998463"/>
              <a:gd name="connsiteX7" fmla="*/ 0 w 1222684"/>
              <a:gd name="connsiteY7" fmla="*/ 203785 h 5998463"/>
              <a:gd name="connsiteX8" fmla="*/ 203785 w 1222684"/>
              <a:gd name="connsiteY8" fmla="*/ 0 h 599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2684" h="5998463">
                <a:moveTo>
                  <a:pt x="1222684" y="999767"/>
                </a:moveTo>
                <a:lnTo>
                  <a:pt x="1222684" y="4998696"/>
                </a:lnTo>
                <a:cubicBezTo>
                  <a:pt x="1222684" y="5550849"/>
                  <a:pt x="1204087" y="5998461"/>
                  <a:pt x="1181146" y="5998461"/>
                </a:cubicBezTo>
                <a:lnTo>
                  <a:pt x="0" y="5998461"/>
                </a:lnTo>
                <a:lnTo>
                  <a:pt x="0" y="5998461"/>
                </a:lnTo>
                <a:lnTo>
                  <a:pt x="0" y="2"/>
                </a:lnTo>
                <a:lnTo>
                  <a:pt x="0" y="2"/>
                </a:lnTo>
                <a:lnTo>
                  <a:pt x="1181146" y="2"/>
                </a:lnTo>
                <a:cubicBezTo>
                  <a:pt x="1204087" y="2"/>
                  <a:pt x="1222684" y="447614"/>
                  <a:pt x="1222684" y="999767"/>
                </a:cubicBezTo>
                <a:close/>
              </a:path>
            </a:pathLst>
          </a:custGeom>
          <a:ln>
            <a:solidFill>
              <a:srgbClr val="C80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4928" rIns="74927" bIns="74927"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Char char="••"/>
              <a:tabLst/>
              <a:defRPr/>
            </a:pPr>
            <a:r>
              <a:rPr lang="nl-NL" sz="2400" b="1" i="1" kern="1200" dirty="0" smtClean="0">
                <a:solidFill>
                  <a:prstClr val="black"/>
                </a:solidFill>
                <a:latin typeface="Times New Roman" pitchFamily="18" charset="0"/>
                <a:cs typeface="Times New Roman" pitchFamily="18" charset="0"/>
              </a:rPr>
              <a:t> Còn lại: </a:t>
            </a:r>
            <a:r>
              <a:rPr lang="nl-NL" sz="2400" b="1" kern="1200" dirty="0" smtClean="0">
                <a:solidFill>
                  <a:schemeClr val="accent2"/>
                </a:solidFill>
                <a:latin typeface="Times New Roman" pitchFamily="18" charset="0"/>
                <a:cs typeface="Times New Roman" pitchFamily="18" charset="0"/>
              </a:rPr>
              <a:t>Bức tranh phố huyện lúc đêm khuya khi có chuyến tàu đi qua</a:t>
            </a:r>
            <a:endParaRPr lang="en-US" sz="2400" b="1" kern="1200" dirty="0" smtClean="0">
              <a:solidFill>
                <a:schemeClr val="accent2"/>
              </a:solidFill>
              <a:latin typeface="Times New Roman" pitchFamily="18" charset="0"/>
              <a:cs typeface="Times New Roman" pitchFamily="18" charset="0"/>
            </a:endParaRPr>
          </a:p>
          <a:p>
            <a:pPr defTabSz="2889250">
              <a:lnSpc>
                <a:spcPct val="90000"/>
              </a:lnSpc>
              <a:spcBef>
                <a:spcPct val="0"/>
              </a:spcBef>
              <a:buChar char="••"/>
            </a:pPr>
            <a:endParaRPr lang="en-US" sz="2400" kern="1200" dirty="0"/>
          </a:p>
        </p:txBody>
      </p:sp>
    </p:spTree>
    <p:extLst>
      <p:ext uri="{BB962C8B-B14F-4D97-AF65-F5344CB8AC3E}">
        <p14:creationId xmlns:p14="http://schemas.microsoft.com/office/powerpoint/2010/main" val="375111837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381000" y="57704"/>
            <a:ext cx="487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har char="•"/>
              <a:defRPr sz="3200">
                <a:solidFill>
                  <a:schemeClr val="tx1"/>
                </a:solidFill>
                <a:latin typeface="Arial" charset="0"/>
                <a:ea typeface="+mn-ea"/>
                <a:cs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cs typeface="Arial" charset="0"/>
              </a:defRPr>
            </a:lvl5pPr>
            <a:lvl6pPr marL="2514600" indent="-228600" algn="l" rtl="0" eaLnBrk="0" fontAlgn="base" hangingPunct="0">
              <a:spcBef>
                <a:spcPct val="0"/>
              </a:spcBef>
              <a:spcAft>
                <a:spcPct val="0"/>
              </a:spcAft>
              <a:buChar char="»"/>
              <a:defRPr sz="2000">
                <a:solidFill>
                  <a:schemeClr val="tx1"/>
                </a:solidFill>
                <a:latin typeface="Arial" charset="0"/>
                <a:cs typeface="Arial" charset="0"/>
              </a:defRPr>
            </a:lvl6pPr>
            <a:lvl7pPr marL="2971800" indent="-228600" algn="l" rtl="0" eaLnBrk="0" fontAlgn="base" hangingPunct="0">
              <a:spcBef>
                <a:spcPct val="0"/>
              </a:spcBef>
              <a:spcAft>
                <a:spcPct val="0"/>
              </a:spcAft>
              <a:buChar char="»"/>
              <a:defRPr sz="2000">
                <a:solidFill>
                  <a:schemeClr val="tx1"/>
                </a:solidFill>
                <a:latin typeface="Arial" charset="0"/>
                <a:cs typeface="Arial" charset="0"/>
              </a:defRPr>
            </a:lvl7pPr>
            <a:lvl8pPr marL="3429000" indent="-228600" algn="l" rtl="0" eaLnBrk="0" fontAlgn="base" hangingPunct="0">
              <a:spcBef>
                <a:spcPct val="0"/>
              </a:spcBef>
              <a:spcAft>
                <a:spcPct val="0"/>
              </a:spcAft>
              <a:buChar char="»"/>
              <a:defRPr sz="2000">
                <a:solidFill>
                  <a:schemeClr val="tx1"/>
                </a:solidFill>
                <a:latin typeface="Arial" charset="0"/>
                <a:cs typeface="Arial" charset="0"/>
              </a:defRPr>
            </a:lvl8pPr>
            <a:lvl9pPr marL="3886200" indent="-228600" algn="l" rtl="0" eaLnBrk="0" fontAlgn="base" hangingPunct="0">
              <a:spcBef>
                <a:spcPct val="0"/>
              </a:spcBef>
              <a:spcAft>
                <a:spcPct val="0"/>
              </a:spcAft>
              <a:buChar char="»"/>
              <a:defRPr sz="2000">
                <a:solidFill>
                  <a:schemeClr val="tx1"/>
                </a:solidFill>
                <a:latin typeface="Arial" charset="0"/>
                <a:cs typeface="Arial" charset="0"/>
              </a:defRPr>
            </a:lvl9pPr>
          </a:lstStyle>
          <a:p>
            <a:pPr marL="0" indent="0" eaLnBrk="1" hangingPunct="1">
              <a:spcBef>
                <a:spcPct val="50000"/>
              </a:spcBef>
              <a:buFontTx/>
              <a:buNone/>
            </a:pP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II. </a:t>
            </a: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endParaRPr lang="en-US" sz="2800" b="1" dirty="0" smtClean="0">
              <a:solidFill>
                <a:srgbClr val="FF0000"/>
              </a:solidFill>
              <a:latin typeface="Times New Roman" pitchFamily="18" charset="0"/>
              <a:cs typeface="Times New Roman" pitchFamily="18" charset="0"/>
            </a:endParaRPr>
          </a:p>
        </p:txBody>
      </p:sp>
      <p:sp>
        <p:nvSpPr>
          <p:cNvPr id="29" name="Text Box 7"/>
          <p:cNvSpPr txBox="1">
            <a:spLocks noGrp="1" noChangeArrowheads="1"/>
          </p:cNvSpPr>
          <p:nvPr>
            <p:ph type="subTitle" idx="4294967295"/>
          </p:nvPr>
        </p:nvSpPr>
        <p:spPr bwMode="auto">
          <a:xfrm>
            <a:off x="0" y="559153"/>
            <a:ext cx="8991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ct val="50000"/>
              </a:spcBef>
              <a:buNone/>
            </a:pPr>
            <a:r>
              <a:rPr lang="en-US" sz="2400" b="1" dirty="0" smtClean="0">
                <a:latin typeface="Times New Roman" pitchFamily="18" charset="0"/>
                <a:cs typeface="Times New Roman" pitchFamily="18" charset="0"/>
              </a:rPr>
              <a:t>     1. </a:t>
            </a:r>
            <a:r>
              <a:rPr lang="en-US" sz="2400" b="1" dirty="0" err="1" smtClean="0">
                <a:latin typeface="Times New Roman" pitchFamily="18" charset="0"/>
                <a:cs typeface="Times New Roman" pitchFamily="18" charset="0"/>
              </a:rPr>
              <a:t>Bức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tranh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lúc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tàn</a:t>
            </a:r>
            <a:r>
              <a:rPr lang="en-US" sz="2400" b="1" dirty="0" smtClean="0">
                <a:latin typeface="Times New Roman" pitchFamily="18" charset="0"/>
                <a:cs typeface="Times New Roman" pitchFamily="18" charset="0"/>
              </a:rPr>
              <a:t>: </a:t>
            </a:r>
          </a:p>
        </p:txBody>
      </p:sp>
      <p:sp>
        <p:nvSpPr>
          <p:cNvPr id="35" name="Text Box 7"/>
          <p:cNvSpPr txBox="1">
            <a:spLocks noChangeArrowheads="1"/>
          </p:cNvSpPr>
          <p:nvPr/>
        </p:nvSpPr>
        <p:spPr bwMode="auto">
          <a:xfrm>
            <a:off x="0" y="6301970"/>
            <a:ext cx="9143999" cy="523220"/>
          </a:xfrm>
          <a:prstGeom prst="rect">
            <a:avLst/>
          </a:prstGeom>
          <a:solidFill>
            <a:srgbClr val="F3DA25"/>
          </a:solidFill>
          <a:ln>
            <a:noFill/>
          </a:ln>
          <a:extLst/>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har char="•"/>
              <a:defRPr sz="3200">
                <a:solidFill>
                  <a:schemeClr val="tx1"/>
                </a:solidFill>
                <a:latin typeface="Arial" charset="0"/>
                <a:ea typeface="+mn-ea"/>
                <a:cs typeface="Arial" charset="0"/>
              </a:defRPr>
            </a:lvl1pPr>
            <a:lvl2pPr marL="742950" indent="-285750" algn="l" rtl="0" eaLnBrk="0" fontAlgn="base" hangingPunct="0">
              <a:spcBef>
                <a:spcPct val="20000"/>
              </a:spcBef>
              <a:spcAft>
                <a:spcPct val="0"/>
              </a:spcAft>
              <a:buChar char="–"/>
              <a:defRPr sz="2800">
                <a:solidFill>
                  <a:schemeClr val="tx1"/>
                </a:solidFill>
                <a:latin typeface="Arial" charset="0"/>
                <a:cs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cs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cs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cs typeface="Arial" charset="0"/>
              </a:defRPr>
            </a:lvl5pPr>
            <a:lvl6pPr marL="2514600" indent="-228600" algn="l" rtl="0" eaLnBrk="0" fontAlgn="base" hangingPunct="0">
              <a:spcBef>
                <a:spcPct val="0"/>
              </a:spcBef>
              <a:spcAft>
                <a:spcPct val="0"/>
              </a:spcAft>
              <a:buChar char="»"/>
              <a:defRPr sz="2000">
                <a:solidFill>
                  <a:schemeClr val="tx1"/>
                </a:solidFill>
                <a:latin typeface="Arial" charset="0"/>
                <a:cs typeface="Arial" charset="0"/>
              </a:defRPr>
            </a:lvl6pPr>
            <a:lvl7pPr marL="2971800" indent="-228600" algn="l" rtl="0" eaLnBrk="0" fontAlgn="base" hangingPunct="0">
              <a:spcBef>
                <a:spcPct val="0"/>
              </a:spcBef>
              <a:spcAft>
                <a:spcPct val="0"/>
              </a:spcAft>
              <a:buChar char="»"/>
              <a:defRPr sz="2000">
                <a:solidFill>
                  <a:schemeClr val="tx1"/>
                </a:solidFill>
                <a:latin typeface="Arial" charset="0"/>
                <a:cs typeface="Arial" charset="0"/>
              </a:defRPr>
            </a:lvl7pPr>
            <a:lvl8pPr marL="3429000" indent="-228600" algn="l" rtl="0" eaLnBrk="0" fontAlgn="base" hangingPunct="0">
              <a:spcBef>
                <a:spcPct val="0"/>
              </a:spcBef>
              <a:spcAft>
                <a:spcPct val="0"/>
              </a:spcAft>
              <a:buChar char="»"/>
              <a:defRPr sz="2000">
                <a:solidFill>
                  <a:schemeClr val="tx1"/>
                </a:solidFill>
                <a:latin typeface="Arial" charset="0"/>
                <a:cs typeface="Arial" charset="0"/>
              </a:defRPr>
            </a:lvl8pPr>
            <a:lvl9pPr marL="3886200" indent="-228600" algn="l" rtl="0" eaLnBrk="0" fontAlgn="base" hangingPunct="0">
              <a:spcBef>
                <a:spcPct val="0"/>
              </a:spcBef>
              <a:spcAft>
                <a:spcPct val="0"/>
              </a:spcAft>
              <a:buChar char="»"/>
              <a:defRPr sz="2000">
                <a:solidFill>
                  <a:schemeClr val="tx1"/>
                </a:solidFill>
                <a:latin typeface="Arial" charset="0"/>
                <a:cs typeface="Arial" charset="0"/>
              </a:defRPr>
            </a:lvl9pPr>
          </a:lstStyle>
          <a:p>
            <a:pPr marL="0" indent="0" eaLnBrk="1" hangingPunct="1">
              <a:spcBef>
                <a:spcPct val="50000"/>
              </a:spcBef>
              <a:buFontTx/>
              <a:buNone/>
            </a:pPr>
            <a:r>
              <a:rPr lang="en-US" sz="2800" b="1" dirty="0" smtClean="0">
                <a:solidFill>
                  <a:srgbClr val="000000"/>
                </a:solidFill>
                <a:latin typeface="Times New Roman" pitchFamily="18" charset="0"/>
                <a:cs typeface="Times New Roman" pitchFamily="18" charset="0"/>
              </a:rPr>
              <a:t>    </a:t>
            </a:r>
            <a:r>
              <a:rPr lang="en-US" sz="2800" b="1" smtClean="0">
                <a:solidFill>
                  <a:srgbClr val="000000"/>
                </a:solidFill>
                <a:latin typeface="Times New Roman" pitchFamily="18" charset="0"/>
                <a:cs typeface="Times New Roman" pitchFamily="18" charset="0"/>
                <a:sym typeface="Wingdings" pitchFamily="2" charset="2"/>
              </a:rPr>
              <a:t>   </a:t>
            </a:r>
            <a:r>
              <a:rPr lang="en-US" sz="2800" b="1"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gợi</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sự</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vắng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lặng</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buồn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bã</a:t>
            </a:r>
            <a:endParaRPr lang="en-US" sz="2800" b="1" dirty="0" smtClean="0">
              <a:latin typeface="Times New Roman" pitchFamily="18" charset="0"/>
              <a:cs typeface="Times New Roman" pitchFamily="18" charset="0"/>
            </a:endParaRPr>
          </a:p>
        </p:txBody>
      </p:sp>
      <p:sp>
        <p:nvSpPr>
          <p:cNvPr id="3" name="Rectangle 2"/>
          <p:cNvSpPr/>
          <p:nvPr/>
        </p:nvSpPr>
        <p:spPr>
          <a:xfrm>
            <a:off x="185058" y="990600"/>
            <a:ext cx="4539320" cy="461665"/>
          </a:xfrm>
          <a:prstGeom prst="rect">
            <a:avLst/>
          </a:prstGeom>
        </p:spPr>
        <p:txBody>
          <a:bodyPr wrap="square">
            <a:spAutoFit/>
          </a:bodyPr>
          <a:lstStyle/>
          <a:p>
            <a:pPr lvl="0"/>
            <a:r>
              <a:rPr lang="en-US" sz="2400" b="1" kern="0" dirty="0">
                <a:solidFill>
                  <a:srgbClr val="000000"/>
                </a:solidFill>
                <a:latin typeface="Times New Roman" pitchFamily="18" charset="0"/>
                <a:cs typeface="Times New Roman" pitchFamily="18" charset="0"/>
              </a:rPr>
              <a:t>a. </a:t>
            </a:r>
            <a:r>
              <a:rPr lang="en-US" sz="2400" b="1" kern="0" dirty="0" err="1">
                <a:solidFill>
                  <a:srgbClr val="000000"/>
                </a:solidFill>
                <a:latin typeface="Times New Roman" pitchFamily="18" charset="0"/>
                <a:cs typeface="Times New Roman" pitchFamily="18" charset="0"/>
              </a:rPr>
              <a:t>Bức</a:t>
            </a:r>
            <a:r>
              <a:rPr lang="en-US" sz="2400" b="1" kern="0" dirty="0">
                <a:solidFill>
                  <a:srgbClr val="000000"/>
                </a:solidFill>
                <a:latin typeface="Times New Roman" pitchFamily="18" charset="0"/>
                <a:cs typeface="Times New Roman" pitchFamily="18" charset="0"/>
              </a:rPr>
              <a:t> </a:t>
            </a:r>
            <a:r>
              <a:rPr lang="en-US" sz="2400" b="1" kern="0" dirty="0" err="1">
                <a:solidFill>
                  <a:srgbClr val="000000"/>
                </a:solidFill>
                <a:latin typeface="Times New Roman" pitchFamily="18" charset="0"/>
                <a:cs typeface="Times New Roman" pitchFamily="18" charset="0"/>
              </a:rPr>
              <a:t>tranh</a:t>
            </a:r>
            <a:r>
              <a:rPr lang="en-US" sz="2400" b="1" kern="0" dirty="0">
                <a:solidFill>
                  <a:srgbClr val="000000"/>
                </a:solidFill>
                <a:latin typeface="Times New Roman" pitchFamily="18" charset="0"/>
                <a:cs typeface="Times New Roman" pitchFamily="18" charset="0"/>
              </a:rPr>
              <a:t> </a:t>
            </a:r>
            <a:r>
              <a:rPr lang="en-US" sz="2400" b="1" kern="0" dirty="0" err="1">
                <a:solidFill>
                  <a:srgbClr val="000000"/>
                </a:solidFill>
                <a:latin typeface="Times New Roman" pitchFamily="18" charset="0"/>
                <a:cs typeface="Times New Roman" pitchFamily="18" charset="0"/>
              </a:rPr>
              <a:t>thiên</a:t>
            </a:r>
            <a:r>
              <a:rPr lang="en-US" sz="2400" b="1" kern="0" dirty="0">
                <a:solidFill>
                  <a:srgbClr val="000000"/>
                </a:solidFill>
                <a:latin typeface="Times New Roman" pitchFamily="18" charset="0"/>
                <a:cs typeface="Times New Roman" pitchFamily="18" charset="0"/>
              </a:rPr>
              <a:t> </a:t>
            </a:r>
            <a:r>
              <a:rPr lang="en-US" sz="2400" b="1" kern="0" dirty="0" err="1">
                <a:solidFill>
                  <a:srgbClr val="000000"/>
                </a:solidFill>
                <a:latin typeface="Times New Roman" pitchFamily="18" charset="0"/>
                <a:cs typeface="Times New Roman" pitchFamily="18" charset="0"/>
              </a:rPr>
              <a:t>nhiên</a:t>
            </a:r>
            <a:endParaRPr lang="en-US" sz="1600" dirty="0">
              <a:solidFill>
                <a:srgbClr val="000000"/>
              </a:solidFill>
            </a:endParaRPr>
          </a:p>
        </p:txBody>
      </p:sp>
      <p:sp>
        <p:nvSpPr>
          <p:cNvPr id="5" name="Rectangle 4"/>
          <p:cNvSpPr/>
          <p:nvPr/>
        </p:nvSpPr>
        <p:spPr>
          <a:xfrm>
            <a:off x="130965" y="1471540"/>
            <a:ext cx="3752973" cy="461665"/>
          </a:xfrm>
          <a:prstGeom prst="rect">
            <a:avLst/>
          </a:prstGeom>
        </p:spPr>
        <p:txBody>
          <a:bodyPr wrap="square">
            <a:spAutoFit/>
          </a:bodyPr>
          <a:lstStyle/>
          <a:p>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Thời</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gian</a:t>
            </a:r>
            <a:r>
              <a:rPr lang="en-US" sz="2400" kern="0" dirty="0" smtClean="0">
                <a:solidFill>
                  <a:srgbClr val="000000"/>
                </a:solidFill>
                <a:latin typeface="Times New Roman" pitchFamily="18" charset="0"/>
                <a:cs typeface="Times New Roman" pitchFamily="18" charset="0"/>
              </a:rPr>
              <a:t>: </a:t>
            </a:r>
            <a:r>
              <a:rPr lang="en-US" sz="2400" kern="0" err="1" smtClean="0">
                <a:solidFill>
                  <a:srgbClr val="000000"/>
                </a:solidFill>
                <a:latin typeface="Times New Roman" pitchFamily="18" charset="0"/>
                <a:cs typeface="Times New Roman" pitchFamily="18" charset="0"/>
              </a:rPr>
              <a:t>Chiều</a:t>
            </a:r>
            <a:r>
              <a:rPr lang="en-US" sz="2400" kern="0" smtClean="0">
                <a:solidFill>
                  <a:srgbClr val="000000"/>
                </a:solidFill>
                <a:latin typeface="Times New Roman" pitchFamily="18" charset="0"/>
                <a:cs typeface="Times New Roman" pitchFamily="18" charset="0"/>
              </a:rPr>
              <a:t> - tối </a:t>
            </a:r>
            <a:endParaRPr lang="en-US" sz="1600" dirty="0"/>
          </a:p>
        </p:txBody>
      </p:sp>
      <p:sp>
        <p:nvSpPr>
          <p:cNvPr id="6" name="Rectangle 5"/>
          <p:cNvSpPr/>
          <p:nvPr/>
        </p:nvSpPr>
        <p:spPr>
          <a:xfrm>
            <a:off x="66266" y="1901647"/>
            <a:ext cx="3882370" cy="461665"/>
          </a:xfrm>
          <a:prstGeom prst="rect">
            <a:avLst/>
          </a:prstGeom>
        </p:spPr>
        <p:txBody>
          <a:bodyPr wrap="square">
            <a:spAutoFit/>
          </a:bodyPr>
          <a:lstStyle/>
          <a:p>
            <a:r>
              <a:rPr lang="en-US" sz="2400" kern="0" smtClean="0">
                <a:solidFill>
                  <a:srgbClr val="000000"/>
                </a:solidFill>
                <a:latin typeface="Times New Roman" pitchFamily="18" charset="0"/>
                <a:cs typeface="Times New Roman" pitchFamily="18" charset="0"/>
              </a:rPr>
              <a:t> - </a:t>
            </a:r>
            <a:r>
              <a:rPr lang="en-US" sz="2400" kern="0" dirty="0" err="1" smtClean="0">
                <a:solidFill>
                  <a:srgbClr val="000000"/>
                </a:solidFill>
                <a:latin typeface="Times New Roman" pitchFamily="18" charset="0"/>
                <a:cs typeface="Times New Roman" pitchFamily="18" charset="0"/>
              </a:rPr>
              <a:t>Không</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gian</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yên</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tĩnh</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êm</a:t>
            </a:r>
            <a:r>
              <a:rPr lang="en-US" sz="2400" kern="0" dirty="0" smtClean="0">
                <a:solidFill>
                  <a:srgbClr val="000000"/>
                </a:solidFill>
                <a:latin typeface="Times New Roman" pitchFamily="18" charset="0"/>
                <a:cs typeface="Times New Roman" pitchFamily="18" charset="0"/>
              </a:rPr>
              <a:t> ả</a:t>
            </a:r>
            <a:endParaRPr lang="en-US" sz="1600" dirty="0"/>
          </a:p>
        </p:txBody>
      </p:sp>
      <p:sp>
        <p:nvSpPr>
          <p:cNvPr id="7" name="Rectangle 6"/>
          <p:cNvSpPr/>
          <p:nvPr/>
        </p:nvSpPr>
        <p:spPr>
          <a:xfrm>
            <a:off x="5826455" y="1443255"/>
            <a:ext cx="6208486" cy="461665"/>
          </a:xfrm>
          <a:prstGeom prst="rect">
            <a:avLst/>
          </a:prstGeom>
        </p:spPr>
        <p:txBody>
          <a:bodyPr wrap="square">
            <a:spAutoFit/>
          </a:bodyPr>
          <a:lstStyle/>
          <a:p>
            <a:r>
              <a:rPr lang="en-US" sz="2400" kern="0" dirty="0" err="1" smtClean="0">
                <a:solidFill>
                  <a:srgbClr val="000000"/>
                </a:solidFill>
                <a:latin typeface="Times New Roman" pitchFamily="18" charset="0"/>
                <a:cs typeface="Times New Roman" pitchFamily="18" charset="0"/>
              </a:rPr>
              <a:t>Tiếng</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trống</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thu</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không</a:t>
            </a:r>
            <a:endParaRPr lang="en-US" sz="1600" dirty="0"/>
          </a:p>
        </p:txBody>
      </p:sp>
      <p:sp>
        <p:nvSpPr>
          <p:cNvPr id="8" name="Rectangle 7"/>
          <p:cNvSpPr/>
          <p:nvPr/>
        </p:nvSpPr>
        <p:spPr>
          <a:xfrm>
            <a:off x="5826455" y="1933205"/>
            <a:ext cx="5941002" cy="461665"/>
          </a:xfrm>
          <a:prstGeom prst="rect">
            <a:avLst/>
          </a:prstGeom>
        </p:spPr>
        <p:txBody>
          <a:bodyPr wrap="square">
            <a:spAutoFit/>
          </a:bodyPr>
          <a:lstStyle/>
          <a:p>
            <a:r>
              <a:rPr lang="en-US" sz="2400" kern="0" dirty="0" err="1" smtClean="0">
                <a:solidFill>
                  <a:srgbClr val="000000"/>
                </a:solidFill>
                <a:latin typeface="Times New Roman" pitchFamily="18" charset="0"/>
                <a:cs typeface="Times New Roman" pitchFamily="18" charset="0"/>
              </a:rPr>
              <a:t>Tiếng</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ếch</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nhái</a:t>
            </a:r>
            <a:endParaRPr lang="en-US" sz="1600" dirty="0"/>
          </a:p>
        </p:txBody>
      </p:sp>
      <p:sp>
        <p:nvSpPr>
          <p:cNvPr id="9" name="Rectangle 8"/>
          <p:cNvSpPr/>
          <p:nvPr/>
        </p:nvSpPr>
        <p:spPr>
          <a:xfrm>
            <a:off x="5826455" y="2380369"/>
            <a:ext cx="4572000" cy="461665"/>
          </a:xfrm>
          <a:prstGeom prst="rect">
            <a:avLst/>
          </a:prstGeom>
        </p:spPr>
        <p:txBody>
          <a:bodyPr>
            <a:spAutoFit/>
          </a:bodyPr>
          <a:lstStyle/>
          <a:p>
            <a:r>
              <a:rPr lang="en-US" sz="2400" kern="0" dirty="0" err="1" smtClean="0">
                <a:solidFill>
                  <a:srgbClr val="000000"/>
                </a:solidFill>
                <a:latin typeface="Times New Roman" pitchFamily="18" charset="0"/>
                <a:cs typeface="Times New Roman" pitchFamily="18" charset="0"/>
              </a:rPr>
              <a:t>Tiếng</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muỗi</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vo</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ve</a:t>
            </a:r>
            <a:endParaRPr lang="en-US" sz="1600" dirty="0"/>
          </a:p>
        </p:txBody>
      </p:sp>
      <p:pic>
        <p:nvPicPr>
          <p:cNvPr id="21" name="Picture 20" descr="h14.jpg"/>
          <p:cNvPicPr>
            <a:picLocks noChangeAspect="1"/>
          </p:cNvPicPr>
          <p:nvPr/>
        </p:nvPicPr>
        <p:blipFill>
          <a:blip r:embed="rId3"/>
          <a:stretch>
            <a:fillRect/>
          </a:stretch>
        </p:blipFill>
        <p:spPr>
          <a:xfrm>
            <a:off x="0" y="2833842"/>
            <a:ext cx="9144000" cy="3468128"/>
          </a:xfrm>
          <a:prstGeom prst="rect">
            <a:avLst/>
          </a:prstGeom>
        </p:spPr>
      </p:pic>
      <p:sp>
        <p:nvSpPr>
          <p:cNvPr id="13" name="Rectangle 12"/>
          <p:cNvSpPr/>
          <p:nvPr/>
        </p:nvSpPr>
        <p:spPr>
          <a:xfrm>
            <a:off x="3913997" y="1439982"/>
            <a:ext cx="6208486" cy="461665"/>
          </a:xfrm>
          <a:prstGeom prst="rect">
            <a:avLst/>
          </a:prstGeom>
        </p:spPr>
        <p:txBody>
          <a:bodyPr wrap="square">
            <a:spAutoFit/>
          </a:bodyPr>
          <a:lstStyle/>
          <a:p>
            <a:r>
              <a:rPr lang="en-US" sz="2400" kern="0" dirty="0">
                <a:solidFill>
                  <a:srgbClr val="000000"/>
                </a:solidFill>
                <a:latin typeface="Times New Roman" pitchFamily="18" charset="0"/>
                <a:cs typeface="Times New Roman" pitchFamily="18" charset="0"/>
              </a:rPr>
              <a:t> </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Âm</a:t>
            </a:r>
            <a:r>
              <a:rPr lang="en-US" sz="2400" kern="0" dirty="0" smtClean="0">
                <a:solidFill>
                  <a:srgbClr val="000000"/>
                </a:solidFill>
                <a:latin typeface="Times New Roman" pitchFamily="18" charset="0"/>
                <a:cs typeface="Times New Roman" pitchFamily="18" charset="0"/>
              </a:rPr>
              <a:t> </a:t>
            </a:r>
            <a:r>
              <a:rPr lang="en-US" sz="2400" kern="0" dirty="0" err="1" smtClean="0">
                <a:solidFill>
                  <a:srgbClr val="000000"/>
                </a:solidFill>
                <a:latin typeface="Times New Roman" pitchFamily="18" charset="0"/>
                <a:cs typeface="Times New Roman" pitchFamily="18" charset="0"/>
              </a:rPr>
              <a:t>thanh</a:t>
            </a:r>
            <a:r>
              <a:rPr lang="en-US" sz="2400" kern="0" dirty="0" smtClean="0">
                <a:solidFill>
                  <a:srgbClr val="000000"/>
                </a:solidFill>
                <a:latin typeface="Times New Roman" pitchFamily="18" charset="0"/>
                <a:cs typeface="Times New Roman" pitchFamily="18" charset="0"/>
              </a:rPr>
              <a:t>:</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arn(inVertical)">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randombar(horizontal)">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bldP spid="35" grpId="0" animBg="1"/>
      <p:bldP spid="3" grpId="0"/>
      <p:bldP spid="5" grpId="0"/>
      <p:bldP spid="6" grpId="0"/>
      <p:bldP spid="7" grpId="0"/>
      <p:bldP spid="8" grpId="0"/>
      <p:bldP spid="9"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a:xfrm>
            <a:off x="314172" y="723497"/>
            <a:ext cx="4483303" cy="954107"/>
          </a:xfrm>
          <a:prstGeom prst="rect">
            <a:avLst/>
          </a:prstGeom>
        </p:spPr>
        <p:txBody>
          <a:bodyPr wrap="square">
            <a:spAutoFit/>
          </a:bodyPr>
          <a:lstStyle/>
          <a:p>
            <a:r>
              <a:rPr lang="en-US" sz="2800" b="1" kern="0" dirty="0">
                <a:solidFill>
                  <a:srgbClr val="000000"/>
                </a:solidFill>
                <a:latin typeface="Times New Roman" pitchFamily="18" charset="0"/>
                <a:cs typeface="Times New Roman" pitchFamily="18" charset="0"/>
              </a:rPr>
              <a:t>+</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Phương</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Tây</a:t>
            </a:r>
            <a:r>
              <a:rPr lang="en-US" sz="2800" b="1" kern="0" dirty="0" smtClean="0">
                <a:solidFill>
                  <a:srgbClr val="000000"/>
                </a:solidFill>
                <a:latin typeface="Times New Roman" pitchFamily="18" charset="0"/>
                <a:cs typeface="Times New Roman" pitchFamily="18" charset="0"/>
              </a:rPr>
              <a:t> </a:t>
            </a:r>
            <a:r>
              <a:rPr lang="en-US" sz="2800" b="1" u="sng" kern="0" dirty="0" err="1" smtClean="0">
                <a:solidFill>
                  <a:srgbClr val="C00000"/>
                </a:solidFill>
                <a:latin typeface="Times New Roman" pitchFamily="18" charset="0"/>
                <a:cs typeface="Times New Roman" pitchFamily="18" charset="0"/>
              </a:rPr>
              <a:t>đỏ</a:t>
            </a:r>
            <a:r>
              <a:rPr lang="en-US" sz="2800" b="1" u="sng" kern="0" dirty="0" smtClean="0">
                <a:solidFill>
                  <a:srgbClr val="C00000"/>
                </a:solidFill>
                <a:latin typeface="Times New Roman" pitchFamily="18" charset="0"/>
                <a:cs typeface="Times New Roman" pitchFamily="18" charset="0"/>
              </a:rPr>
              <a:t> </a:t>
            </a:r>
            <a:r>
              <a:rPr lang="en-US" sz="2800" b="1" u="sng" kern="0" dirty="0" err="1" smtClean="0">
                <a:solidFill>
                  <a:srgbClr val="C00000"/>
                </a:solidFill>
                <a:latin typeface="Times New Roman" pitchFamily="18" charset="0"/>
                <a:cs typeface="Times New Roman" pitchFamily="18" charset="0"/>
              </a:rPr>
              <a:t>rực</a:t>
            </a:r>
            <a:r>
              <a:rPr lang="en-US" sz="2800" b="1" u="sng" kern="0" dirty="0" smtClean="0">
                <a:solidFill>
                  <a:srgbClr val="C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như</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C00000"/>
                </a:solidFill>
                <a:latin typeface="Times New Roman" pitchFamily="18" charset="0"/>
                <a:cs typeface="Times New Roman" pitchFamily="18" charset="0"/>
              </a:rPr>
              <a:t>lửa</a:t>
            </a:r>
            <a:r>
              <a:rPr lang="en-US" sz="2800" b="1" kern="0" dirty="0" smtClean="0">
                <a:solidFill>
                  <a:srgbClr val="C00000"/>
                </a:solidFill>
                <a:latin typeface="Times New Roman" pitchFamily="18" charset="0"/>
                <a:cs typeface="Times New Roman" pitchFamily="18" charset="0"/>
              </a:rPr>
              <a:t> </a:t>
            </a:r>
            <a:r>
              <a:rPr lang="en-US" sz="2800" b="1" kern="0" dirty="0" err="1" smtClean="0">
                <a:solidFill>
                  <a:srgbClr val="C00000"/>
                </a:solidFill>
                <a:latin typeface="Times New Roman" pitchFamily="18" charset="0"/>
                <a:cs typeface="Times New Roman" pitchFamily="18" charset="0"/>
              </a:rPr>
              <a:t>cháy</a:t>
            </a:r>
            <a:endParaRPr lang="en-US" dirty="0">
              <a:solidFill>
                <a:srgbClr val="C00000"/>
              </a:solidFill>
            </a:endParaRPr>
          </a:p>
        </p:txBody>
      </p:sp>
      <p:sp>
        <p:nvSpPr>
          <p:cNvPr id="6" name="Rectangle 5"/>
          <p:cNvSpPr/>
          <p:nvPr/>
        </p:nvSpPr>
        <p:spPr>
          <a:xfrm>
            <a:off x="241097" y="1689871"/>
            <a:ext cx="4629455" cy="954107"/>
          </a:xfrm>
          <a:prstGeom prst="rect">
            <a:avLst/>
          </a:prstGeom>
        </p:spPr>
        <p:txBody>
          <a:bodyPr wrap="square">
            <a:spAutoFit/>
          </a:bodyPr>
          <a:lstStyle/>
          <a:p>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Những</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áng</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mây</a:t>
            </a:r>
            <a:r>
              <a:rPr lang="en-US" sz="2800" b="1" kern="0" dirty="0" smtClean="0">
                <a:solidFill>
                  <a:srgbClr val="000000"/>
                </a:solidFill>
                <a:latin typeface="Times New Roman" pitchFamily="18" charset="0"/>
                <a:cs typeface="Times New Roman" pitchFamily="18" charset="0"/>
              </a:rPr>
              <a:t> </a:t>
            </a:r>
            <a:r>
              <a:rPr lang="en-US" sz="2800" b="1" u="sng" kern="0" dirty="0" err="1" smtClean="0">
                <a:solidFill>
                  <a:srgbClr val="C00000"/>
                </a:solidFill>
                <a:latin typeface="Times New Roman" pitchFamily="18" charset="0"/>
                <a:cs typeface="Times New Roman" pitchFamily="18" charset="0"/>
              </a:rPr>
              <a:t>ánh</a:t>
            </a:r>
            <a:r>
              <a:rPr lang="en-US" sz="2800" b="1" u="sng" kern="0" dirty="0" smtClean="0">
                <a:solidFill>
                  <a:srgbClr val="C00000"/>
                </a:solidFill>
                <a:latin typeface="Times New Roman" pitchFamily="18" charset="0"/>
                <a:cs typeface="Times New Roman" pitchFamily="18" charset="0"/>
              </a:rPr>
              <a:t> </a:t>
            </a:r>
            <a:r>
              <a:rPr lang="en-US" sz="2800" b="1" u="sng" kern="0" dirty="0" err="1" smtClean="0">
                <a:solidFill>
                  <a:srgbClr val="C00000"/>
                </a:solidFill>
                <a:latin typeface="Times New Roman" pitchFamily="18" charset="0"/>
                <a:cs typeface="Times New Roman" pitchFamily="18" charset="0"/>
              </a:rPr>
              <a:t>hồng</a:t>
            </a:r>
            <a:r>
              <a:rPr lang="en-US" sz="2800" b="1" u="sng" kern="0" dirty="0" smtClean="0">
                <a:solidFill>
                  <a:srgbClr val="C00000"/>
                </a:solidFill>
                <a:latin typeface="Times New Roman" pitchFamily="18" charset="0"/>
                <a:cs typeface="Times New Roman" pitchFamily="18" charset="0"/>
              </a:rPr>
              <a:t> </a:t>
            </a:r>
            <a:r>
              <a:rPr lang="en-US" sz="2800" b="1" kern="0" dirty="0" err="1" smtClean="0">
                <a:latin typeface="Times New Roman" pitchFamily="18" charset="0"/>
                <a:cs typeface="Times New Roman" pitchFamily="18" charset="0"/>
              </a:rPr>
              <a:t>như</a:t>
            </a:r>
            <a:r>
              <a:rPr lang="en-US" sz="2800" b="1" kern="0" dirty="0" smtClean="0">
                <a:latin typeface="Times New Roman" pitchFamily="18" charset="0"/>
                <a:cs typeface="Times New Roman" pitchFamily="18" charset="0"/>
              </a:rPr>
              <a:t> </a:t>
            </a:r>
            <a:r>
              <a:rPr lang="en-US" sz="2800" b="1" kern="0" dirty="0" err="1" smtClean="0">
                <a:solidFill>
                  <a:srgbClr val="C00000"/>
                </a:solidFill>
                <a:latin typeface="Times New Roman" pitchFamily="18" charset="0"/>
                <a:cs typeface="Times New Roman" pitchFamily="18" charset="0"/>
              </a:rPr>
              <a:t>hòn</a:t>
            </a:r>
            <a:r>
              <a:rPr lang="en-US" sz="2800" b="1" kern="0" dirty="0" smtClean="0">
                <a:solidFill>
                  <a:srgbClr val="C00000"/>
                </a:solidFill>
                <a:latin typeface="Times New Roman" pitchFamily="18" charset="0"/>
                <a:cs typeface="Times New Roman" pitchFamily="18" charset="0"/>
              </a:rPr>
              <a:t> than </a:t>
            </a:r>
            <a:r>
              <a:rPr lang="en-US" sz="2800" b="1" kern="0" dirty="0" err="1" smtClean="0">
                <a:solidFill>
                  <a:srgbClr val="C00000"/>
                </a:solidFill>
                <a:latin typeface="Times New Roman" pitchFamily="18" charset="0"/>
                <a:cs typeface="Times New Roman" pitchFamily="18" charset="0"/>
              </a:rPr>
              <a:t>sắp</a:t>
            </a:r>
            <a:r>
              <a:rPr lang="en-US" sz="2800" b="1" kern="0" dirty="0" smtClean="0">
                <a:solidFill>
                  <a:srgbClr val="C00000"/>
                </a:solidFill>
                <a:latin typeface="Times New Roman" pitchFamily="18" charset="0"/>
                <a:cs typeface="Times New Roman" pitchFamily="18" charset="0"/>
              </a:rPr>
              <a:t> </a:t>
            </a:r>
            <a:r>
              <a:rPr lang="en-US" sz="2800" b="1" kern="0" dirty="0" err="1" smtClean="0">
                <a:solidFill>
                  <a:srgbClr val="C00000"/>
                </a:solidFill>
                <a:latin typeface="Times New Roman" pitchFamily="18" charset="0"/>
                <a:cs typeface="Times New Roman" pitchFamily="18" charset="0"/>
              </a:rPr>
              <a:t>tàn</a:t>
            </a:r>
            <a:endParaRPr lang="en-US" dirty="0">
              <a:solidFill>
                <a:srgbClr val="C00000"/>
              </a:solidFill>
            </a:endParaRPr>
          </a:p>
        </p:txBody>
      </p:sp>
      <p:sp>
        <p:nvSpPr>
          <p:cNvPr id="7" name="Rectangle 6"/>
          <p:cNvSpPr/>
          <p:nvPr/>
        </p:nvSpPr>
        <p:spPr>
          <a:xfrm>
            <a:off x="241096" y="2669951"/>
            <a:ext cx="4483304" cy="523220"/>
          </a:xfrm>
          <a:prstGeom prst="rect">
            <a:avLst/>
          </a:prstGeom>
        </p:spPr>
        <p:txBody>
          <a:bodyPr wrap="square">
            <a:spAutoFit/>
          </a:bodyPr>
          <a:lstStyle/>
          <a:p>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Dãy</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tre</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làng</a:t>
            </a:r>
            <a:r>
              <a:rPr lang="en-US" sz="2800" b="1" kern="0" dirty="0" smtClean="0">
                <a:solidFill>
                  <a:srgbClr val="000000"/>
                </a:solidFill>
                <a:latin typeface="Times New Roman" pitchFamily="18" charset="0"/>
                <a:cs typeface="Times New Roman" pitchFamily="18" charset="0"/>
              </a:rPr>
              <a:t> </a:t>
            </a:r>
            <a:r>
              <a:rPr lang="en-US" sz="2800" b="1" u="sng" kern="0" dirty="0" err="1" smtClean="0">
                <a:solidFill>
                  <a:srgbClr val="000000"/>
                </a:solidFill>
                <a:latin typeface="Times New Roman" pitchFamily="18" charset="0"/>
                <a:cs typeface="Times New Roman" pitchFamily="18" charset="0"/>
              </a:rPr>
              <a:t>đen</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lại</a:t>
            </a:r>
            <a:endParaRPr lang="en-US" dirty="0">
              <a:solidFill>
                <a:srgbClr val="000000"/>
              </a:solidFill>
            </a:endParaRPr>
          </a:p>
        </p:txBody>
      </p:sp>
      <p:sp>
        <p:nvSpPr>
          <p:cNvPr id="8" name="Rectangle 7"/>
          <p:cNvSpPr/>
          <p:nvPr/>
        </p:nvSpPr>
        <p:spPr>
          <a:xfrm>
            <a:off x="5036457" y="5181608"/>
            <a:ext cx="4217206" cy="954107"/>
          </a:xfrm>
          <a:prstGeom prst="rect">
            <a:avLst/>
          </a:prstGeom>
        </p:spPr>
        <p:txBody>
          <a:bodyPr wrap="square">
            <a:spAutoFit/>
          </a:bodyPr>
          <a:lstStyle/>
          <a:p>
            <a:r>
              <a:rPr lang="en-US" sz="2800" b="1" kern="0" dirty="0">
                <a:solidFill>
                  <a:srgbClr val="000000"/>
                </a:solidFill>
                <a:latin typeface="Times New Roman" pitchFamily="18" charset="0"/>
                <a:cs typeface="Times New Roman" pitchFamily="18" charset="0"/>
              </a:rPr>
              <a:t>-</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Đường</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nét</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cắt</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hình</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rõ</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rệt</a:t>
            </a:r>
            <a:endParaRPr lang="en-US" dirty="0">
              <a:solidFill>
                <a:srgbClr val="000000"/>
              </a:solidFill>
            </a:endParaRPr>
          </a:p>
        </p:txBody>
      </p:sp>
      <p:pic>
        <p:nvPicPr>
          <p:cNvPr id="23" name="Picture 22" descr="anh-que-huong-luc-hoang-hon-dep-nhat.jpg"/>
          <p:cNvPicPr>
            <a:picLocks noChangeAspect="1"/>
          </p:cNvPicPr>
          <p:nvPr/>
        </p:nvPicPr>
        <p:blipFill>
          <a:blip r:embed="rId3"/>
          <a:stretch>
            <a:fillRect/>
          </a:stretch>
        </p:blipFill>
        <p:spPr>
          <a:xfrm>
            <a:off x="-3629" y="3193187"/>
            <a:ext cx="4877811" cy="3664813"/>
          </a:xfrm>
          <a:prstGeom prst="rect">
            <a:avLst/>
          </a:prstGeom>
        </p:spPr>
      </p:pic>
      <p:sp>
        <p:nvSpPr>
          <p:cNvPr id="36" name="Rectangle 35"/>
          <p:cNvSpPr/>
          <p:nvPr/>
        </p:nvSpPr>
        <p:spPr>
          <a:xfrm>
            <a:off x="104820" y="228600"/>
            <a:ext cx="4093833" cy="523220"/>
          </a:xfrm>
          <a:prstGeom prst="rect">
            <a:avLst/>
          </a:prstGeom>
        </p:spPr>
        <p:txBody>
          <a:bodyPr wrap="square">
            <a:spAutoFit/>
          </a:bodyPr>
          <a:lstStyle/>
          <a:p>
            <a:r>
              <a:rPr lang="en-US" sz="2800" b="1" kern="0">
                <a:solidFill>
                  <a:srgbClr val="000000"/>
                </a:solidFill>
                <a:latin typeface="Times New Roman" pitchFamily="18" charset="0"/>
                <a:cs typeface="Times New Roman" pitchFamily="18" charset="0"/>
              </a:rPr>
              <a:t> -</a:t>
            </a:r>
            <a:r>
              <a:rPr lang="en-US" sz="2800" b="1" kern="0" smtClean="0">
                <a:solidFill>
                  <a:srgbClr val="000000"/>
                </a:solidFill>
                <a:latin typeface="Times New Roman" pitchFamily="18" charset="0"/>
                <a:cs typeface="Times New Roman" pitchFamily="18" charset="0"/>
              </a:rPr>
              <a:t> Hình ảnh, màu sắc:</a:t>
            </a:r>
            <a:endParaRPr lang="en-US">
              <a:solidFill>
                <a:srgbClr val="000000"/>
              </a:solidFill>
            </a:endParaRPr>
          </a:p>
        </p:txBody>
      </p:sp>
      <p:pic>
        <p:nvPicPr>
          <p:cNvPr id="38" name="Picture 37" descr="hoang%20h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552" y="0"/>
            <a:ext cx="4273448" cy="499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2852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h-que-huong-luc-hoang-hon-dep-nhat.jpg"/>
          <p:cNvPicPr>
            <a:picLocks noChangeAspect="1"/>
          </p:cNvPicPr>
          <p:nvPr/>
        </p:nvPicPr>
        <p:blipFill>
          <a:blip r:embed="rId2"/>
          <a:stretch>
            <a:fillRect/>
          </a:stretch>
        </p:blipFill>
        <p:spPr>
          <a:xfrm>
            <a:off x="8" y="14514"/>
            <a:ext cx="9187543" cy="6858000"/>
          </a:xfrm>
          <a:prstGeom prst="rect">
            <a:avLst/>
          </a:prstGeom>
        </p:spPr>
      </p:pic>
      <p:sp>
        <p:nvSpPr>
          <p:cNvPr id="3" name="Rectangle 2"/>
          <p:cNvSpPr/>
          <p:nvPr/>
        </p:nvSpPr>
        <p:spPr>
          <a:xfrm>
            <a:off x="304800" y="319314"/>
            <a:ext cx="4418098" cy="523220"/>
          </a:xfrm>
          <a:prstGeom prst="rect">
            <a:avLst/>
          </a:prstGeom>
        </p:spPr>
        <p:txBody>
          <a:bodyPr wrap="square">
            <a:spAutoFit/>
          </a:bodyPr>
          <a:lstStyle/>
          <a:p>
            <a:pPr lvl="0">
              <a:spcBef>
                <a:spcPct val="50000"/>
              </a:spcBef>
            </a:pP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Nghệ</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thuật</a:t>
            </a:r>
            <a:r>
              <a:rPr lang="en-US" sz="2800" b="1" i="1" dirty="0">
                <a:solidFill>
                  <a:schemeClr val="bg1"/>
                </a:solidFill>
                <a:latin typeface="Times New Roman" pitchFamily="18" charset="0"/>
                <a:cs typeface="Times New Roman" pitchFamily="18" charset="0"/>
              </a:rPr>
              <a:t>:</a:t>
            </a:r>
          </a:p>
        </p:txBody>
      </p:sp>
      <p:sp>
        <p:nvSpPr>
          <p:cNvPr id="4" name="Rectangle 3"/>
          <p:cNvSpPr/>
          <p:nvPr/>
        </p:nvSpPr>
        <p:spPr>
          <a:xfrm>
            <a:off x="304800" y="842550"/>
            <a:ext cx="8429170" cy="1384995"/>
          </a:xfrm>
          <a:prstGeom prst="rect">
            <a:avLst/>
          </a:prstGeom>
        </p:spPr>
        <p:txBody>
          <a:bodyPr wrap="square">
            <a:spAutoFit/>
          </a:bodyPr>
          <a:lstStyle/>
          <a:p>
            <a:pPr lvl="0">
              <a:spcBef>
                <a:spcPct val="50000"/>
              </a:spcBef>
            </a:pPr>
            <a:r>
              <a:rPr lang="en-US" sz="2800" b="1" kern="0" dirty="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Nhịp</a:t>
            </a:r>
            <a:r>
              <a:rPr lang="en-US" sz="2800" b="1" kern="0" dirty="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điệu</a:t>
            </a:r>
            <a:r>
              <a:rPr lang="en-US" sz="2800" b="1" kern="0" dirty="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câu</a:t>
            </a:r>
            <a:r>
              <a:rPr lang="en-US" sz="2800" b="1" kern="0" dirty="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văn</a:t>
            </a:r>
            <a:r>
              <a:rPr lang="en-US" sz="2800" b="1" kern="0" dirty="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chậm</a:t>
            </a:r>
            <a:r>
              <a:rPr lang="en-US" sz="2800" b="1" kern="0" dirty="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giàu</a:t>
            </a:r>
            <a:r>
              <a:rPr lang="en-US" sz="2800" b="1" kern="0" dirty="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tính</a:t>
            </a:r>
            <a:r>
              <a:rPr lang="en-US" sz="2800" b="1" kern="0" dirty="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nhạc</a:t>
            </a:r>
            <a:r>
              <a:rPr lang="en-US" sz="2800" b="1" kern="0" dirty="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và</a:t>
            </a:r>
            <a:r>
              <a:rPr lang="en-US" sz="2800" b="1" kern="0" dirty="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hình</a:t>
            </a:r>
            <a:r>
              <a:rPr lang="en-US" sz="2800" b="1" kern="0" dirty="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ảnh</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Mỗi</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câu</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văn</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gợi</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ra</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một</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cảnh</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câu</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trước</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gọi</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cảnh</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câu</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sau</a:t>
            </a:r>
            <a:r>
              <a:rPr lang="en-US" sz="2800" b="1" kern="0" dirty="0" smtClean="0">
                <a:solidFill>
                  <a:schemeClr val="bg1"/>
                </a:solidFill>
                <a:latin typeface="Times New Roman" pitchFamily="18" charset="0"/>
                <a:cs typeface="Times New Roman" pitchFamily="18" charset="0"/>
              </a:rPr>
              <a:t>-&gt; </a:t>
            </a:r>
            <a:r>
              <a:rPr lang="en-US" sz="2800" b="1" kern="0" dirty="0" err="1" smtClean="0">
                <a:solidFill>
                  <a:schemeClr val="bg1"/>
                </a:solidFill>
                <a:latin typeface="Times New Roman" pitchFamily="18" charset="0"/>
                <a:cs typeface="Times New Roman" pitchFamily="18" charset="0"/>
              </a:rPr>
              <a:t>chất</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thơ</a:t>
            </a:r>
            <a:endParaRPr lang="en-US" sz="2800" b="1" kern="0" dirty="0">
              <a:solidFill>
                <a:schemeClr val="bg1"/>
              </a:solidFill>
              <a:latin typeface="Times New Roman" pitchFamily="18" charset="0"/>
              <a:cs typeface="Times New Roman" pitchFamily="18" charset="0"/>
            </a:endParaRPr>
          </a:p>
        </p:txBody>
      </p:sp>
      <p:sp>
        <p:nvSpPr>
          <p:cNvPr id="5" name="Rectangle 4"/>
          <p:cNvSpPr/>
          <p:nvPr/>
        </p:nvSpPr>
        <p:spPr>
          <a:xfrm>
            <a:off x="36287" y="2311098"/>
            <a:ext cx="8498115" cy="523220"/>
          </a:xfrm>
          <a:prstGeom prst="rect">
            <a:avLst/>
          </a:prstGeom>
        </p:spPr>
        <p:txBody>
          <a:bodyPr wrap="square">
            <a:spAutoFit/>
          </a:bodyPr>
          <a:lstStyle/>
          <a:p>
            <a:pPr lvl="0"/>
            <a:r>
              <a:rPr lang="en-US" sz="2800" b="1" kern="0" smtClean="0">
                <a:solidFill>
                  <a:schemeClr val="bg1"/>
                </a:solidFill>
                <a:latin typeface="Times New Roman" pitchFamily="18" charset="0"/>
                <a:cs typeface="Times New Roman" pitchFamily="18" charset="0"/>
              </a:rPr>
              <a:t>  + </a:t>
            </a:r>
            <a:r>
              <a:rPr lang="en-US" sz="2800" b="1" kern="0">
                <a:solidFill>
                  <a:schemeClr val="bg1"/>
                </a:solidFill>
                <a:latin typeface="Times New Roman" pitchFamily="18" charset="0"/>
                <a:cs typeface="Times New Roman" pitchFamily="18" charset="0"/>
              </a:rPr>
              <a:t>Biện pháp tu từ: Điệp từ,so sánh, nhân hóa </a:t>
            </a:r>
            <a:endParaRPr lang="en-US">
              <a:solidFill>
                <a:schemeClr val="bg1"/>
              </a:solidFill>
            </a:endParaRPr>
          </a:p>
        </p:txBody>
      </p:sp>
      <p:sp>
        <p:nvSpPr>
          <p:cNvPr id="6" name="Rectangle 5"/>
          <p:cNvSpPr/>
          <p:nvPr/>
        </p:nvSpPr>
        <p:spPr>
          <a:xfrm>
            <a:off x="232237" y="2846715"/>
            <a:ext cx="6930563" cy="523220"/>
          </a:xfrm>
          <a:prstGeom prst="rect">
            <a:avLst/>
          </a:prstGeom>
        </p:spPr>
        <p:txBody>
          <a:bodyPr wrap="square">
            <a:spAutoFit/>
          </a:bodyPr>
          <a:lstStyle/>
          <a:p>
            <a:pPr lvl="0">
              <a:defRPr/>
            </a:pPr>
            <a:r>
              <a:rPr lang="en-US" sz="2800" b="1">
                <a:solidFill>
                  <a:schemeClr val="bg1"/>
                </a:solidFill>
                <a:latin typeface="Times New Roman" pitchFamily="18" charset="0"/>
                <a:cs typeface="Times New Roman" pitchFamily="18" charset="0"/>
              </a:rPr>
              <a:t>+ NT  tương </a:t>
            </a:r>
            <a:r>
              <a:rPr lang="en-US" sz="2800" b="1" smtClean="0">
                <a:solidFill>
                  <a:schemeClr val="bg1"/>
                </a:solidFill>
                <a:latin typeface="Times New Roman" pitchFamily="18" charset="0"/>
                <a:cs typeface="Times New Roman" pitchFamily="18" charset="0"/>
              </a:rPr>
              <a:t>phản, lấy động tả tĩnh</a:t>
            </a:r>
            <a:endParaRPr lang="en-US" sz="2800" b="1">
              <a:solidFill>
                <a:schemeClr val="bg1"/>
              </a:solidFill>
              <a:latin typeface="Times New Roman" pitchFamily="18" charset="0"/>
              <a:cs typeface="Times New Roman" pitchFamily="18" charset="0"/>
            </a:endParaRPr>
          </a:p>
        </p:txBody>
      </p:sp>
      <p:sp>
        <p:nvSpPr>
          <p:cNvPr id="7" name="Rectangle 6"/>
          <p:cNvSpPr/>
          <p:nvPr/>
        </p:nvSpPr>
        <p:spPr>
          <a:xfrm>
            <a:off x="175985" y="3347052"/>
            <a:ext cx="8686800" cy="954107"/>
          </a:xfrm>
          <a:prstGeom prst="rect">
            <a:avLst/>
          </a:prstGeom>
        </p:spPr>
        <p:txBody>
          <a:bodyPr wrap="square">
            <a:spAutoFit/>
          </a:bodyPr>
          <a:lstStyle/>
          <a:p>
            <a:pPr lvl="0">
              <a:defRPr/>
            </a:pPr>
            <a:r>
              <a:rPr lang="en-US" sz="2800" b="1" kern="0" smtClean="0">
                <a:solidFill>
                  <a:schemeClr val="bg1"/>
                </a:solidFill>
                <a:latin typeface="Times New Roman" pitchFamily="18" charset="0"/>
                <a:cs typeface="Times New Roman" pitchFamily="18" charset="0"/>
              </a:rPr>
              <a:t> + </a:t>
            </a:r>
            <a:r>
              <a:rPr lang="en-US" sz="2800" b="1" kern="0">
                <a:solidFill>
                  <a:schemeClr val="bg1"/>
                </a:solidFill>
                <a:latin typeface="Times New Roman" pitchFamily="18" charset="0"/>
                <a:cs typeface="Times New Roman" pitchFamily="18" charset="0"/>
              </a:rPr>
              <a:t>Ngôn ngữ giản dị chân thực lột tả được cái thần, cái </a:t>
            </a:r>
            <a:r>
              <a:rPr lang="en-US" sz="2800" b="1" kern="0" smtClean="0">
                <a:solidFill>
                  <a:schemeClr val="bg1"/>
                </a:solidFill>
                <a:latin typeface="Times New Roman" pitchFamily="18" charset="0"/>
                <a:cs typeface="Times New Roman" pitchFamily="18" charset="0"/>
              </a:rPr>
              <a:t>hồn của cảnh vật.</a:t>
            </a:r>
            <a:endParaRPr lang="en-US">
              <a:solidFill>
                <a:schemeClr val="bg1"/>
              </a:solidFill>
            </a:endParaRPr>
          </a:p>
        </p:txBody>
      </p:sp>
      <p:sp>
        <p:nvSpPr>
          <p:cNvPr id="8" name="Rectangle 7"/>
          <p:cNvSpPr/>
          <p:nvPr/>
        </p:nvSpPr>
        <p:spPr>
          <a:xfrm>
            <a:off x="232237" y="4301165"/>
            <a:ext cx="8501741" cy="954107"/>
          </a:xfrm>
          <a:prstGeom prst="rect">
            <a:avLst/>
          </a:prstGeom>
        </p:spPr>
        <p:txBody>
          <a:bodyPr wrap="square">
            <a:spAutoFit/>
          </a:bodyPr>
          <a:lstStyle/>
          <a:p>
            <a:pPr lvl="0">
              <a:defRPr/>
            </a:pPr>
            <a:r>
              <a:rPr lang="en-US" sz="2800" b="1">
                <a:solidFill>
                  <a:srgbClr val="FF0000"/>
                </a:solidFill>
                <a:latin typeface="Times New Roman" pitchFamily="18" charset="0"/>
                <a:cs typeface="Times New Roman" pitchFamily="18" charset="0"/>
              </a:rPr>
              <a:t>-&gt;Bức họa đồng quê quen thuộc, gần gũi, bình dị nhưng yên tĩnh, buồn</a:t>
            </a:r>
          </a:p>
        </p:txBody>
      </p:sp>
    </p:spTree>
    <p:extLst>
      <p:ext uri="{BB962C8B-B14F-4D97-AF65-F5344CB8AC3E}">
        <p14:creationId xmlns:p14="http://schemas.microsoft.com/office/powerpoint/2010/main" val="2203524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Text Box 7"/>
          <p:cNvSpPr txBox="1">
            <a:spLocks noGrp="1" noChangeArrowheads="1"/>
          </p:cNvSpPr>
          <p:nvPr>
            <p:ph type="subTitle" idx="4294967295"/>
          </p:nvPr>
        </p:nvSpPr>
        <p:spPr bwMode="auto">
          <a:xfrm>
            <a:off x="29781" y="76200"/>
            <a:ext cx="4855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spcBef>
                <a:spcPct val="0"/>
              </a:spcBef>
              <a:buNone/>
            </a:pPr>
            <a:r>
              <a:rPr lang="en-US" sz="2800" b="1" dirty="0" smtClean="0">
                <a:latin typeface="Times New Roman" pitchFamily="18" charset="0"/>
                <a:cs typeface="Times New Roman" pitchFamily="18" charset="0"/>
              </a:rPr>
              <a:t> </a:t>
            </a:r>
            <a:r>
              <a:rPr lang="en-US" sz="2800" b="1" dirty="0" smtClean="0">
                <a:solidFill>
                  <a:srgbClr val="000000"/>
                </a:solidFill>
                <a:latin typeface="Times New Roman" pitchFamily="18" charset="0"/>
                <a:cs typeface="Times New Roman" pitchFamily="18" charset="0"/>
              </a:rPr>
              <a:t>b</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Bức</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tranh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sinh</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hoạt</a:t>
            </a:r>
            <a:endParaRPr lang="en-US" sz="1800" kern="1200" dirty="0">
              <a:solidFill>
                <a:srgbClr val="000000"/>
              </a:solidFill>
              <a:cs typeface="+mn-cs"/>
            </a:endParaRPr>
          </a:p>
        </p:txBody>
      </p:sp>
      <p:sp>
        <p:nvSpPr>
          <p:cNvPr id="5" name="Rectangle 4"/>
          <p:cNvSpPr/>
          <p:nvPr/>
        </p:nvSpPr>
        <p:spPr>
          <a:xfrm>
            <a:off x="5029200" y="601414"/>
            <a:ext cx="2396373" cy="492443"/>
          </a:xfrm>
          <a:prstGeom prst="rect">
            <a:avLst/>
          </a:prstGeom>
        </p:spPr>
        <p:txBody>
          <a:bodyPr wrap="square">
            <a:spAutoFit/>
          </a:bodyPr>
          <a:lstStyle/>
          <a:p>
            <a:pPr lvl="0"/>
            <a:r>
              <a:rPr lang="en-US" sz="2600" b="1" kern="0" dirty="0">
                <a:solidFill>
                  <a:srgbClr val="000000"/>
                </a:solidFill>
                <a:latin typeface="Times New Roman" pitchFamily="18" charset="0"/>
                <a:cs typeface="Times New Roman" pitchFamily="18" charset="0"/>
              </a:rPr>
              <a:t>- </a:t>
            </a:r>
            <a:r>
              <a:rPr lang="en-US" sz="2600" b="1" kern="0" dirty="0" err="1">
                <a:solidFill>
                  <a:srgbClr val="000000"/>
                </a:solidFill>
                <a:latin typeface="Times New Roman" pitchFamily="18" charset="0"/>
                <a:cs typeface="Times New Roman" pitchFamily="18" charset="0"/>
              </a:rPr>
              <a:t>Hình</a:t>
            </a:r>
            <a:r>
              <a:rPr lang="en-US" sz="2600" b="1" kern="0" dirty="0">
                <a:solidFill>
                  <a:srgbClr val="000000"/>
                </a:solidFill>
                <a:latin typeface="Times New Roman" pitchFamily="18" charset="0"/>
                <a:cs typeface="Times New Roman" pitchFamily="18" charset="0"/>
              </a:rPr>
              <a:t> </a:t>
            </a:r>
            <a:r>
              <a:rPr lang="en-US" sz="2600" b="1" kern="0" dirty="0" err="1">
                <a:solidFill>
                  <a:srgbClr val="000000"/>
                </a:solidFill>
                <a:latin typeface="Times New Roman" pitchFamily="18" charset="0"/>
                <a:cs typeface="Times New Roman" pitchFamily="18" charset="0"/>
              </a:rPr>
              <a:t>ảnh</a:t>
            </a:r>
            <a:r>
              <a:rPr lang="en-US" sz="2600" b="1" kern="0" dirty="0">
                <a:solidFill>
                  <a:srgbClr val="000000"/>
                </a:solidFill>
                <a:latin typeface="Times New Roman" pitchFamily="18" charset="0"/>
                <a:cs typeface="Times New Roman" pitchFamily="18" charset="0"/>
              </a:rPr>
              <a:t>:</a:t>
            </a:r>
            <a:endParaRPr lang="en-US" sz="2600" dirty="0">
              <a:solidFill>
                <a:srgbClr val="000000"/>
              </a:solidFill>
            </a:endParaRPr>
          </a:p>
        </p:txBody>
      </p:sp>
      <p:sp>
        <p:nvSpPr>
          <p:cNvPr id="8" name="Rectangle 7"/>
          <p:cNvSpPr/>
          <p:nvPr/>
        </p:nvSpPr>
        <p:spPr>
          <a:xfrm>
            <a:off x="1" y="4760893"/>
            <a:ext cx="4504825" cy="954107"/>
          </a:xfrm>
          <a:prstGeom prst="rect">
            <a:avLst/>
          </a:prstGeom>
          <a:solidFill>
            <a:srgbClr val="FBEAA1"/>
          </a:solidFill>
        </p:spPr>
        <p:txBody>
          <a:bodyPr wrap="square">
            <a:spAutoFit/>
          </a:bodyPr>
          <a:lstStyle/>
          <a:p>
            <a:pPr lvl="0" fontAlgn="auto">
              <a:spcBef>
                <a:spcPts val="0"/>
              </a:spcBef>
              <a:spcAft>
                <a:spcPts val="0"/>
              </a:spcAft>
            </a:pPr>
            <a:r>
              <a:rPr lang="en-US" sz="2800" b="1" i="1" dirty="0">
                <a:solidFill>
                  <a:prstClr val="black"/>
                </a:solidFill>
                <a:latin typeface="Times New Roman" pitchFamily="18" charset="0"/>
                <a:cs typeface="Times New Roman" pitchFamily="18" charset="0"/>
                <a:sym typeface="Wingdings 3"/>
              </a:rPr>
              <a:t></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Chợ</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nghèo</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buồn</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vắng</a:t>
            </a:r>
            <a:r>
              <a:rPr lang="en-US" sz="2800" b="1" i="1" dirty="0">
                <a:solidFill>
                  <a:prstClr val="black"/>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xơ</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xác</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tiêu</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điều</a:t>
            </a:r>
            <a:endParaRPr lang="en-US" sz="2800" b="1" i="1" dirty="0">
              <a:solidFill>
                <a:prstClr val="black"/>
              </a:solidFill>
              <a:latin typeface="Times New Roman" pitchFamily="18" charset="0"/>
              <a:cs typeface="Times New Roman" pitchFamily="18" charset="0"/>
            </a:endParaRPr>
          </a:p>
        </p:txBody>
      </p:sp>
      <p:sp>
        <p:nvSpPr>
          <p:cNvPr id="36" name="Rectangle 35"/>
          <p:cNvSpPr/>
          <p:nvPr/>
        </p:nvSpPr>
        <p:spPr>
          <a:xfrm>
            <a:off x="4504826" y="124891"/>
            <a:ext cx="4352574" cy="492443"/>
          </a:xfrm>
          <a:prstGeom prst="rect">
            <a:avLst/>
          </a:prstGeom>
        </p:spPr>
        <p:txBody>
          <a:bodyPr wrap="square">
            <a:spAutoFit/>
          </a:bodyPr>
          <a:lstStyle/>
          <a:p>
            <a:pPr lvl="0"/>
            <a:r>
              <a:rPr lang="en-US" sz="2600" b="1" i="1" kern="0" dirty="0" smtClean="0">
                <a:solidFill>
                  <a:srgbClr val="000000"/>
                </a:solidFill>
                <a:latin typeface="Times New Roman" pitchFamily="18" charset="0"/>
                <a:cs typeface="Times New Roman" pitchFamily="18" charset="0"/>
              </a:rPr>
              <a:t>* </a:t>
            </a:r>
            <a:r>
              <a:rPr lang="en-US" sz="2600" b="1" i="1" kern="0" dirty="0" err="1">
                <a:solidFill>
                  <a:srgbClr val="000000"/>
                </a:solidFill>
                <a:latin typeface="Times New Roman" pitchFamily="18" charset="0"/>
                <a:cs typeface="Times New Roman" pitchFamily="18" charset="0"/>
              </a:rPr>
              <a:t>Cảnh</a:t>
            </a:r>
            <a:r>
              <a:rPr lang="en-US" sz="2600" b="1" i="1" kern="0" dirty="0">
                <a:solidFill>
                  <a:srgbClr val="000000"/>
                </a:solidFill>
                <a:latin typeface="Times New Roman" pitchFamily="18" charset="0"/>
                <a:cs typeface="Times New Roman" pitchFamily="18" charset="0"/>
              </a:rPr>
              <a:t> </a:t>
            </a:r>
            <a:r>
              <a:rPr lang="en-US" sz="2600" b="1" i="1" u="sng" kern="0" dirty="0" err="1">
                <a:solidFill>
                  <a:srgbClr val="000000"/>
                </a:solidFill>
                <a:latin typeface="Times New Roman" pitchFamily="18" charset="0"/>
                <a:cs typeface="Times New Roman" pitchFamily="18" charset="0"/>
              </a:rPr>
              <a:t>phiên</a:t>
            </a:r>
            <a:r>
              <a:rPr lang="en-US" sz="2600" b="1" i="1" u="sng" kern="0" dirty="0">
                <a:solidFill>
                  <a:srgbClr val="000000"/>
                </a:solidFill>
                <a:latin typeface="Times New Roman" pitchFamily="18" charset="0"/>
                <a:cs typeface="Times New Roman" pitchFamily="18" charset="0"/>
              </a:rPr>
              <a:t> </a:t>
            </a:r>
            <a:r>
              <a:rPr lang="en-US" sz="2600" b="1" i="1" u="sng" kern="0" dirty="0" err="1">
                <a:solidFill>
                  <a:srgbClr val="000000"/>
                </a:solidFill>
                <a:latin typeface="Times New Roman" pitchFamily="18" charset="0"/>
                <a:cs typeface="Times New Roman" pitchFamily="18" charset="0"/>
              </a:rPr>
              <a:t>chợ</a:t>
            </a:r>
            <a:r>
              <a:rPr lang="en-US" sz="2600" b="1" i="1" u="sng" kern="0" dirty="0">
                <a:solidFill>
                  <a:srgbClr val="000000"/>
                </a:solidFill>
                <a:latin typeface="Times New Roman" pitchFamily="18" charset="0"/>
                <a:cs typeface="Times New Roman" pitchFamily="18" charset="0"/>
              </a:rPr>
              <a:t> </a:t>
            </a:r>
            <a:r>
              <a:rPr lang="en-US" sz="2600" b="1" i="1" kern="0" dirty="0" err="1" smtClean="0">
                <a:solidFill>
                  <a:srgbClr val="000000"/>
                </a:solidFill>
                <a:latin typeface="Times New Roman" pitchFamily="18" charset="0"/>
                <a:cs typeface="Times New Roman" pitchFamily="18" charset="0"/>
              </a:rPr>
              <a:t>tàn</a:t>
            </a:r>
            <a:endParaRPr lang="en-US" sz="2600" i="1" dirty="0">
              <a:solidFill>
                <a:srgbClr val="000000"/>
              </a:solidFill>
            </a:endParaRPr>
          </a:p>
        </p:txBody>
      </p:sp>
      <p:pic>
        <p:nvPicPr>
          <p:cNvPr id="11" name="Picture 10" descr="Tranh-Son-Dau-Cho-Que.jpg"/>
          <p:cNvPicPr>
            <a:picLocks noChangeAspect="1"/>
          </p:cNvPicPr>
          <p:nvPr/>
        </p:nvPicPr>
        <p:blipFill>
          <a:blip r:embed="rId4"/>
          <a:stretch>
            <a:fillRect/>
          </a:stretch>
        </p:blipFill>
        <p:spPr>
          <a:xfrm>
            <a:off x="1" y="586598"/>
            <a:ext cx="4504826" cy="3091323"/>
          </a:xfrm>
          <a:prstGeom prst="rect">
            <a:avLst/>
          </a:prstGeom>
        </p:spPr>
      </p:pic>
      <p:pic>
        <p:nvPicPr>
          <p:cNvPr id="12" name="Picture 11" descr="106d103987.jpeg"/>
          <p:cNvPicPr>
            <a:picLocks noChangeAspect="1"/>
          </p:cNvPicPr>
          <p:nvPr/>
        </p:nvPicPr>
        <p:blipFill>
          <a:blip r:embed="rId5"/>
          <a:stretch>
            <a:fillRect/>
          </a:stretch>
        </p:blipFill>
        <p:spPr>
          <a:xfrm>
            <a:off x="4504827" y="3124199"/>
            <a:ext cx="4639173" cy="3729251"/>
          </a:xfrm>
          <a:prstGeom prst="rect">
            <a:avLst/>
          </a:prstGeom>
        </p:spPr>
      </p:pic>
      <p:sp>
        <p:nvSpPr>
          <p:cNvPr id="2" name="Rectangle 1"/>
          <p:cNvSpPr/>
          <p:nvPr/>
        </p:nvSpPr>
        <p:spPr>
          <a:xfrm>
            <a:off x="4648200" y="1093857"/>
            <a:ext cx="4503057" cy="892552"/>
          </a:xfrm>
          <a:prstGeom prst="rect">
            <a:avLst/>
          </a:prstGeom>
        </p:spPr>
        <p:txBody>
          <a:bodyPr wrap="square">
            <a:spAutoFit/>
          </a:bodyPr>
          <a:lstStyle/>
          <a:p>
            <a:pPr lvl="0"/>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Chợ</a:t>
            </a:r>
            <a:r>
              <a:rPr lang="en-US" sz="2600" kern="0" dirty="0" smtClean="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đã</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vãn</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từ</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lâu</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người</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về</a:t>
            </a:r>
            <a:r>
              <a:rPr lang="en-US" sz="2600" kern="0" dirty="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hết</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tiếng</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ồn</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ào</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cũng</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mất</a:t>
            </a:r>
            <a:endParaRPr lang="en-US" sz="2600" dirty="0">
              <a:solidFill>
                <a:srgbClr val="000000"/>
              </a:solidFill>
            </a:endParaRPr>
          </a:p>
        </p:txBody>
      </p:sp>
      <p:sp>
        <p:nvSpPr>
          <p:cNvPr id="3" name="Rectangle 2"/>
          <p:cNvSpPr/>
          <p:nvPr/>
        </p:nvSpPr>
        <p:spPr>
          <a:xfrm>
            <a:off x="4648201" y="1986409"/>
            <a:ext cx="4511982" cy="892552"/>
          </a:xfrm>
          <a:prstGeom prst="rect">
            <a:avLst/>
          </a:prstGeom>
        </p:spPr>
        <p:txBody>
          <a:bodyPr wrap="square">
            <a:spAutoFit/>
          </a:bodyPr>
          <a:lstStyle/>
          <a:p>
            <a:pPr lvl="0"/>
            <a:r>
              <a:rPr lang="en-US" sz="2600" kern="0" dirty="0">
                <a:solidFill>
                  <a:srgbClr val="000000"/>
                </a:solidFill>
                <a:latin typeface="Times New Roman" pitchFamily="18" charset="0"/>
                <a:cs typeface="Times New Roman" pitchFamily="18" charset="0"/>
              </a:rPr>
              <a:t>+</a:t>
            </a:r>
            <a:r>
              <a:rPr lang="en-US" sz="2600" kern="0" dirty="0" err="1">
                <a:solidFill>
                  <a:srgbClr val="000000"/>
                </a:solidFill>
                <a:latin typeface="Times New Roman" pitchFamily="18" charset="0"/>
                <a:cs typeface="Times New Roman" pitchFamily="18" charset="0"/>
              </a:rPr>
              <a:t>Trên</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đất</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rác</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rưởi</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vỏ</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bưởi</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vỏ</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thị</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lá</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nhãn</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lá</a:t>
            </a:r>
            <a:r>
              <a:rPr lang="en-US" sz="2600" kern="0" dirty="0">
                <a:solidFill>
                  <a:srgbClr val="000000"/>
                </a:solidFill>
                <a:latin typeface="Times New Roman" pitchFamily="18" charset="0"/>
                <a:cs typeface="Times New Roman" pitchFamily="18" charset="0"/>
              </a:rPr>
              <a:t> </a:t>
            </a:r>
            <a:r>
              <a:rPr lang="en-US" sz="2600" kern="0" dirty="0" err="1">
                <a:solidFill>
                  <a:srgbClr val="000000"/>
                </a:solidFill>
                <a:latin typeface="Times New Roman" pitchFamily="18" charset="0"/>
                <a:cs typeface="Times New Roman" pitchFamily="18" charset="0"/>
              </a:rPr>
              <a:t>mía</a:t>
            </a:r>
            <a:endParaRPr lang="en-US" sz="2600" dirty="0">
              <a:solidFill>
                <a:srgbClr val="000000"/>
              </a:solidFill>
            </a:endParaRPr>
          </a:p>
        </p:txBody>
      </p:sp>
      <p:sp>
        <p:nvSpPr>
          <p:cNvPr id="4" name="Rectangle 3"/>
          <p:cNvSpPr/>
          <p:nvPr/>
        </p:nvSpPr>
        <p:spPr>
          <a:xfrm>
            <a:off x="32658" y="3728648"/>
            <a:ext cx="4445807" cy="892552"/>
          </a:xfrm>
          <a:prstGeom prst="rect">
            <a:avLst/>
          </a:prstGeom>
        </p:spPr>
        <p:txBody>
          <a:bodyPr wrap="square">
            <a:spAutoFit/>
          </a:bodyPr>
          <a:lstStyle/>
          <a:p>
            <a:pPr lvl="0"/>
            <a:r>
              <a:rPr lang="en-US" sz="2600" b="1" kern="0" dirty="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Mùi</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vị</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một</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mùi</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âm</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ẩm</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bốc</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lên</a:t>
            </a:r>
            <a:r>
              <a:rPr lang="en-US" sz="2600" kern="0" dirty="0" smtClean="0">
                <a:solidFill>
                  <a:srgbClr val="000000"/>
                </a:solidFill>
                <a:latin typeface="Times New Roman" pitchFamily="18" charset="0"/>
                <a:cs typeface="Times New Roman" pitchFamily="18" charset="0"/>
              </a:rPr>
              <a:t> ( </a:t>
            </a:r>
            <a:r>
              <a:rPr lang="en-US" sz="2600" kern="0" dirty="0" err="1" smtClean="0">
                <a:solidFill>
                  <a:srgbClr val="000000"/>
                </a:solidFill>
                <a:latin typeface="Times New Roman" pitchFamily="18" charset="0"/>
                <a:cs typeface="Times New Roman" pitchFamily="18" charset="0"/>
              </a:rPr>
              <a:t>hơi</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nóng</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cát</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bụi</a:t>
            </a:r>
            <a:r>
              <a:rPr lang="en-US" sz="2600" kern="0" dirty="0" smtClean="0">
                <a:solidFill>
                  <a:srgbClr val="000000"/>
                </a:solidFill>
                <a:latin typeface="Times New Roman" pitchFamily="18" charset="0"/>
                <a:cs typeface="Times New Roman" pitchFamily="18" charset="0"/>
              </a:rPr>
              <a:t>)</a:t>
            </a:r>
            <a:endParaRPr lang="en-US" sz="2600" dirty="0">
              <a:solidFill>
                <a:srgbClr val="000000"/>
              </a:solidFill>
            </a:endParaRPr>
          </a:p>
        </p:txBody>
      </p:sp>
      <p:sp>
        <p:nvSpPr>
          <p:cNvPr id="17" name="Rectangle 16"/>
          <p:cNvSpPr/>
          <p:nvPr/>
        </p:nvSpPr>
        <p:spPr>
          <a:xfrm>
            <a:off x="29029" y="5804793"/>
            <a:ext cx="4473825" cy="954107"/>
          </a:xfrm>
          <a:prstGeom prst="rect">
            <a:avLst/>
          </a:prstGeom>
          <a:solidFill>
            <a:srgbClr val="F3DA25"/>
          </a:solidFill>
          <a:ln>
            <a:solidFill>
              <a:srgbClr val="C80000"/>
            </a:solidFill>
          </a:ln>
        </p:spPr>
        <p:txBody>
          <a:bodyPr wrap="square">
            <a:spAutoFit/>
          </a:bodyPr>
          <a:lstStyle/>
          <a:p>
            <a:pPr lvl="0" fontAlgn="auto">
              <a:spcBef>
                <a:spcPts val="0"/>
              </a:spcBef>
              <a:spcAft>
                <a:spcPts val="0"/>
              </a:spcAft>
            </a:pPr>
            <a:r>
              <a:rPr lang="en-US" sz="2800" b="1" i="1" dirty="0" smtClean="0">
                <a:solidFill>
                  <a:prstClr val="black"/>
                </a:solidFill>
                <a:latin typeface="Times New Roman" pitchFamily="18" charset="0"/>
                <a:cs typeface="Times New Roman" pitchFamily="18" charset="0"/>
                <a:sym typeface="Wingdings 3"/>
              </a:rPr>
              <a:t>    </a:t>
            </a:r>
            <a:r>
              <a:rPr lang="en-US" sz="2800" b="1" i="1" dirty="0" err="1" smtClean="0">
                <a:solidFill>
                  <a:prstClr val="black"/>
                </a:solidFill>
                <a:latin typeface="Times New Roman" pitchFamily="18" charset="0"/>
                <a:cs typeface="Times New Roman" pitchFamily="18" charset="0"/>
                <a:sym typeface="Wingdings 3"/>
              </a:rPr>
              <a:t>Không</a:t>
            </a:r>
            <a:r>
              <a:rPr lang="en-US" sz="2800" b="1" i="1" dirty="0" smtClean="0">
                <a:solidFill>
                  <a:prstClr val="black"/>
                </a:solidFill>
                <a:latin typeface="Times New Roman" pitchFamily="18" charset="0"/>
                <a:cs typeface="Times New Roman" pitchFamily="18" charset="0"/>
                <a:sym typeface="Wingdings 3"/>
              </a:rPr>
              <a:t> </a:t>
            </a:r>
            <a:r>
              <a:rPr lang="en-US" sz="2800" b="1" i="1" dirty="0" err="1" smtClean="0">
                <a:solidFill>
                  <a:prstClr val="black"/>
                </a:solidFill>
                <a:latin typeface="Times New Roman" pitchFamily="18" charset="0"/>
                <a:cs typeface="Times New Roman" pitchFamily="18" charset="0"/>
                <a:sym typeface="Wingdings 3"/>
              </a:rPr>
              <a:t>gian</a:t>
            </a:r>
            <a:r>
              <a:rPr lang="en-US" sz="2800" b="1" i="1" dirty="0" smtClean="0">
                <a:solidFill>
                  <a:prstClr val="black"/>
                </a:solidFill>
                <a:latin typeface="Times New Roman" pitchFamily="18" charset="0"/>
                <a:cs typeface="Times New Roman" pitchFamily="18" charset="0"/>
                <a:sym typeface="Wingdings 3"/>
              </a:rPr>
              <a:t> </a:t>
            </a:r>
            <a:r>
              <a:rPr lang="en-US" sz="2800" b="1" i="1" dirty="0" err="1" smtClean="0">
                <a:solidFill>
                  <a:prstClr val="black"/>
                </a:solidFill>
                <a:latin typeface="Times New Roman" pitchFamily="18" charset="0"/>
                <a:cs typeface="Times New Roman" pitchFamily="18" charset="0"/>
                <a:sym typeface="Wingdings 3"/>
              </a:rPr>
              <a:t>làng</a:t>
            </a:r>
            <a:r>
              <a:rPr lang="en-US" sz="2800" b="1" i="1" dirty="0" smtClean="0">
                <a:solidFill>
                  <a:prstClr val="black"/>
                </a:solidFill>
                <a:latin typeface="Times New Roman" pitchFamily="18" charset="0"/>
                <a:cs typeface="Times New Roman" pitchFamily="18" charset="0"/>
                <a:sym typeface="Wingdings 3"/>
              </a:rPr>
              <a:t> </a:t>
            </a:r>
            <a:r>
              <a:rPr lang="en-US" sz="2800" b="1" i="1" dirty="0" err="1" smtClean="0">
                <a:solidFill>
                  <a:prstClr val="black"/>
                </a:solidFill>
                <a:latin typeface="Times New Roman" pitchFamily="18" charset="0"/>
                <a:cs typeface="Times New Roman" pitchFamily="18" charset="0"/>
                <a:sym typeface="Wingdings 3"/>
              </a:rPr>
              <a:t>quê</a:t>
            </a:r>
            <a:r>
              <a:rPr lang="en-US" sz="2800" b="1" i="1" dirty="0" smtClean="0">
                <a:solidFill>
                  <a:prstClr val="black"/>
                </a:solidFill>
                <a:latin typeface="Times New Roman" pitchFamily="18" charset="0"/>
                <a:cs typeface="Times New Roman" pitchFamily="18" charset="0"/>
                <a:sym typeface="Wingdings 3"/>
              </a:rPr>
              <a:t> </a:t>
            </a:r>
            <a:r>
              <a:rPr lang="en-US" sz="2800" b="1" i="1" dirty="0" err="1" smtClean="0">
                <a:solidFill>
                  <a:prstClr val="black"/>
                </a:solidFill>
                <a:latin typeface="Times New Roman" pitchFamily="18" charset="0"/>
                <a:cs typeface="Times New Roman" pitchFamily="18" charset="0"/>
                <a:sym typeface="Wingdings 3"/>
              </a:rPr>
              <a:t>Việt</a:t>
            </a:r>
            <a:r>
              <a:rPr lang="en-US" sz="2800" b="1" i="1" dirty="0" smtClean="0">
                <a:solidFill>
                  <a:prstClr val="black"/>
                </a:solidFill>
                <a:latin typeface="Times New Roman" pitchFamily="18" charset="0"/>
                <a:cs typeface="Times New Roman" pitchFamily="18" charset="0"/>
                <a:sym typeface="Wingdings 3"/>
              </a:rPr>
              <a:t> Nam </a:t>
            </a:r>
            <a:r>
              <a:rPr lang="en-US" sz="2800" b="1" i="1" dirty="0" err="1" smtClean="0">
                <a:solidFill>
                  <a:prstClr val="black"/>
                </a:solidFill>
                <a:latin typeface="Times New Roman" pitchFamily="18" charset="0"/>
                <a:cs typeface="Times New Roman" pitchFamily="18" charset="0"/>
                <a:sym typeface="Wingdings 3"/>
              </a:rPr>
              <a:t>trước</a:t>
            </a:r>
            <a:r>
              <a:rPr lang="en-US" sz="2800" b="1" i="1" dirty="0" smtClean="0">
                <a:solidFill>
                  <a:prstClr val="black"/>
                </a:solidFill>
                <a:latin typeface="Times New Roman" pitchFamily="18" charset="0"/>
                <a:cs typeface="Times New Roman" pitchFamily="18" charset="0"/>
                <a:sym typeface="Wingdings 3"/>
              </a:rPr>
              <a:t> CM </a:t>
            </a:r>
            <a:r>
              <a:rPr lang="en-US" sz="2800" b="1" i="1" dirty="0" err="1" smtClean="0">
                <a:solidFill>
                  <a:prstClr val="black"/>
                </a:solidFill>
                <a:latin typeface="Times New Roman" pitchFamily="18" charset="0"/>
                <a:cs typeface="Times New Roman" pitchFamily="18" charset="0"/>
                <a:sym typeface="Wingdings 3"/>
              </a:rPr>
              <a:t>tháng</a:t>
            </a:r>
            <a:r>
              <a:rPr lang="en-US" sz="2800" b="1" i="1" dirty="0" smtClean="0">
                <a:solidFill>
                  <a:prstClr val="black"/>
                </a:solidFill>
                <a:latin typeface="Times New Roman" pitchFamily="18" charset="0"/>
                <a:cs typeface="Times New Roman" pitchFamily="18" charset="0"/>
                <a:sym typeface="Wingdings 3"/>
              </a:rPr>
              <a:t> 8</a:t>
            </a:r>
          </a:p>
        </p:txBody>
      </p:sp>
    </p:spTree>
    <p:extLst>
      <p:ext uri="{BB962C8B-B14F-4D97-AF65-F5344CB8AC3E}">
        <p14:creationId xmlns:p14="http://schemas.microsoft.com/office/powerpoint/2010/main" val="12626991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iterate type="lt">
                                    <p:tmPct val="0"/>
                                  </p:iterate>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par>
                                <p:cTn id="53" presetID="18" presetClass="emph" presetSubtype="0" fill="hold" grpId="1" nodeType="withEffect">
                                  <p:stCondLst>
                                    <p:cond delay="0"/>
                                  </p:stCondLst>
                                  <p:iterate type="lt">
                                    <p:tmPct val="4000"/>
                                  </p:iterate>
                                  <p:childTnLst>
                                    <p:set>
                                      <p:cBhvr override="childStyle">
                                        <p:cTn id="54" dur="500" fill="hold"/>
                                        <p:tgtEl>
                                          <p:spTgt spid="1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5" grpId="0"/>
      <p:bldP spid="8" grpId="0" animBg="1"/>
      <p:bldP spid="36" grpId="0"/>
      <p:bldP spid="2" grpId="0"/>
      <p:bldP spid="3" grpId="0"/>
      <p:bldP spid="4" grpId="0"/>
      <p:bldP spid="17" grpId="0" animBg="1"/>
      <p:bldP spid="1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Text Box 7"/>
          <p:cNvSpPr txBox="1">
            <a:spLocks noGrp="1" noChangeArrowheads="1"/>
          </p:cNvSpPr>
          <p:nvPr>
            <p:ph type="subTitle" idx="4294967295"/>
          </p:nvPr>
        </p:nvSpPr>
        <p:spPr bwMode="auto">
          <a:xfrm>
            <a:off x="0" y="100816"/>
            <a:ext cx="48550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spcBef>
                <a:spcPct val="0"/>
              </a:spcBef>
              <a:buNone/>
            </a:pPr>
            <a:r>
              <a:rPr lang="en-US" sz="2800" b="1" i="1" dirty="0" smtClean="0">
                <a:latin typeface="Times New Roman" pitchFamily="18" charset="0"/>
                <a:cs typeface="Times New Roman" pitchFamily="18" charset="0"/>
              </a:rPr>
              <a:t> </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Cảnh</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buôn</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bán</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kiếm</a:t>
            </a:r>
            <a:r>
              <a:rPr lang="en-US" sz="2800" b="1" i="1" dirty="0" smtClean="0">
                <a:solidFill>
                  <a:srgbClr val="000000"/>
                </a:solidFill>
                <a:latin typeface="Times New Roman" pitchFamily="18" charset="0"/>
                <a:cs typeface="Times New Roman" pitchFamily="18" charset="0"/>
              </a:rPr>
              <a:t> </a:t>
            </a:r>
            <a:r>
              <a:rPr lang="en-US" sz="2800" b="1" i="1" dirty="0" err="1" smtClean="0">
                <a:solidFill>
                  <a:srgbClr val="000000"/>
                </a:solidFill>
                <a:latin typeface="Times New Roman" pitchFamily="18" charset="0"/>
                <a:cs typeface="Times New Roman" pitchFamily="18" charset="0"/>
              </a:rPr>
              <a:t>sống</a:t>
            </a:r>
            <a:r>
              <a:rPr lang="en-US" sz="2800" b="1" i="1" dirty="0" smtClean="0">
                <a:solidFill>
                  <a:srgbClr val="000000"/>
                </a:solidFill>
                <a:latin typeface="Times New Roman" pitchFamily="18" charset="0"/>
                <a:cs typeface="Times New Roman" pitchFamily="18" charset="0"/>
              </a:rPr>
              <a:t>:</a:t>
            </a:r>
            <a:endParaRPr lang="en-US" sz="1800" i="1" kern="1200" dirty="0">
              <a:solidFill>
                <a:srgbClr val="000000"/>
              </a:solidFill>
              <a:cs typeface="+mn-cs"/>
            </a:endParaRPr>
          </a:p>
        </p:txBody>
      </p:sp>
      <p:sp>
        <p:nvSpPr>
          <p:cNvPr id="5" name="Rectangle 4"/>
          <p:cNvSpPr/>
          <p:nvPr/>
        </p:nvSpPr>
        <p:spPr>
          <a:xfrm>
            <a:off x="-36286" y="1056620"/>
            <a:ext cx="4913086" cy="1292662"/>
          </a:xfrm>
          <a:prstGeom prst="rect">
            <a:avLst/>
          </a:prstGeom>
        </p:spPr>
        <p:txBody>
          <a:bodyPr wrap="square">
            <a:spAutoFit/>
          </a:bodyPr>
          <a:lstStyle/>
          <a:p>
            <a:pPr algn="just"/>
            <a:r>
              <a:rPr lang="en-US" sz="2600" kern="0" dirty="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Những</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đứa</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trẻ</a:t>
            </a:r>
            <a:r>
              <a:rPr lang="en-US" sz="2600" b="1" kern="0" dirty="0" smtClean="0">
                <a:solidFill>
                  <a:srgbClr val="000000"/>
                </a:solidFill>
                <a:latin typeface="Times New Roman" pitchFamily="18" charset="0"/>
                <a:cs typeface="Times New Roman" pitchFamily="18" charset="0"/>
              </a:rPr>
              <a:t> con </a:t>
            </a:r>
            <a:r>
              <a:rPr lang="en-US" sz="2600" b="1" kern="0" dirty="0" err="1" smtClean="0">
                <a:solidFill>
                  <a:srgbClr val="000000"/>
                </a:solidFill>
                <a:latin typeface="Times New Roman" pitchFamily="18" charset="0"/>
                <a:cs typeface="Times New Roman" pitchFamily="18" charset="0"/>
              </a:rPr>
              <a:t>nhà</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nghèo</a:t>
            </a:r>
            <a:r>
              <a:rPr lang="en-US" sz="2600" b="1" kern="0" dirty="0" smtClean="0">
                <a:solidFill>
                  <a:srgbClr val="000000"/>
                </a:solidFill>
                <a:latin typeface="Times New Roman" pitchFamily="18" charset="0"/>
                <a:cs typeface="Times New Roman" pitchFamily="18" charset="0"/>
              </a:rPr>
              <a:t>:</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tìm</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tòi</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nhặt</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nhạnh</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những</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thứ</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còn</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sót</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lại</a:t>
            </a:r>
            <a:r>
              <a:rPr lang="en-US" sz="2600" kern="0" dirty="0" smtClean="0">
                <a:solidFill>
                  <a:srgbClr val="000000"/>
                </a:solidFill>
                <a:latin typeface="Times New Roman" pitchFamily="18" charset="0"/>
                <a:cs typeface="Times New Roman" pitchFamily="18" charset="0"/>
              </a:rPr>
              <a:t> ở </a:t>
            </a:r>
            <a:r>
              <a:rPr lang="en-US" sz="2600" kern="0" dirty="0" err="1" smtClean="0">
                <a:solidFill>
                  <a:srgbClr val="000000"/>
                </a:solidFill>
                <a:latin typeface="Times New Roman" pitchFamily="18" charset="0"/>
                <a:cs typeface="Times New Roman" pitchFamily="18" charset="0"/>
              </a:rPr>
              <a:t>chợ</a:t>
            </a:r>
            <a:r>
              <a:rPr lang="en-US" sz="2600" kern="0" dirty="0" smtClean="0">
                <a:solidFill>
                  <a:srgbClr val="000000"/>
                </a:solidFill>
                <a:latin typeface="Times New Roman" pitchFamily="18" charset="0"/>
                <a:cs typeface="Times New Roman" pitchFamily="18" charset="0"/>
              </a:rPr>
              <a:t>-&gt; </a:t>
            </a:r>
            <a:r>
              <a:rPr lang="en-US" sz="2600" kern="0" dirty="0" err="1" smtClean="0">
                <a:solidFill>
                  <a:srgbClr val="000000"/>
                </a:solidFill>
                <a:latin typeface="Times New Roman" pitchFamily="18" charset="0"/>
                <a:cs typeface="Times New Roman" pitchFamily="18" charset="0"/>
              </a:rPr>
              <a:t>tuổi</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thơ</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thiệt</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thòi</a:t>
            </a:r>
            <a:endParaRPr lang="en-US" sz="2600" dirty="0">
              <a:solidFill>
                <a:srgbClr val="000000"/>
              </a:solidFill>
            </a:endParaRPr>
          </a:p>
        </p:txBody>
      </p:sp>
      <p:sp>
        <p:nvSpPr>
          <p:cNvPr id="8" name="Rectangle 7"/>
          <p:cNvSpPr/>
          <p:nvPr/>
        </p:nvSpPr>
        <p:spPr>
          <a:xfrm>
            <a:off x="4094846" y="4614440"/>
            <a:ext cx="5007427" cy="892552"/>
          </a:xfrm>
          <a:prstGeom prst="rect">
            <a:avLst/>
          </a:prstGeom>
        </p:spPr>
        <p:txBody>
          <a:bodyPr wrap="square">
            <a:spAutoFit/>
          </a:bodyPr>
          <a:lstStyle/>
          <a:p>
            <a:pPr algn="just" fontAlgn="auto">
              <a:spcBef>
                <a:spcPts val="0"/>
              </a:spcBef>
              <a:spcAft>
                <a:spcPts val="0"/>
              </a:spcAft>
            </a:pPr>
            <a:r>
              <a:rPr lang="en-US" sz="2600" b="1" i="1" dirty="0" smtClean="0">
                <a:solidFill>
                  <a:prstClr val="black"/>
                </a:solidFill>
                <a:latin typeface="Times New Roman" pitchFamily="18" charset="0"/>
                <a:cs typeface="Times New Roman" pitchFamily="18" charset="0"/>
                <a:sym typeface="Wingdings 3"/>
              </a:rPr>
              <a:t>- </a:t>
            </a:r>
            <a:r>
              <a:rPr lang="en-US" sz="2600" b="1" dirty="0" err="1" smtClean="0">
                <a:solidFill>
                  <a:prstClr val="black"/>
                </a:solidFill>
                <a:latin typeface="Times New Roman" pitchFamily="18" charset="0"/>
                <a:cs typeface="Times New Roman" pitchFamily="18" charset="0"/>
                <a:sym typeface="Wingdings 3"/>
              </a:rPr>
              <a:t>Chị</a:t>
            </a:r>
            <a:r>
              <a:rPr lang="en-US" sz="2600" b="1" dirty="0" smtClean="0">
                <a:solidFill>
                  <a:prstClr val="black"/>
                </a:solidFill>
                <a:latin typeface="Times New Roman" pitchFamily="18" charset="0"/>
                <a:cs typeface="Times New Roman" pitchFamily="18" charset="0"/>
                <a:sym typeface="Wingdings 3"/>
              </a:rPr>
              <a:t> </a:t>
            </a:r>
            <a:r>
              <a:rPr lang="en-US" sz="2600" b="1" dirty="0" err="1" smtClean="0">
                <a:solidFill>
                  <a:prstClr val="black"/>
                </a:solidFill>
                <a:latin typeface="Times New Roman" pitchFamily="18" charset="0"/>
                <a:cs typeface="Times New Roman" pitchFamily="18" charset="0"/>
                <a:sym typeface="Wingdings 3"/>
              </a:rPr>
              <a:t>em</a:t>
            </a:r>
            <a:r>
              <a:rPr lang="en-US" sz="2600" b="1" dirty="0" smtClean="0">
                <a:solidFill>
                  <a:prstClr val="black"/>
                </a:solidFill>
                <a:latin typeface="Times New Roman" pitchFamily="18" charset="0"/>
                <a:cs typeface="Times New Roman" pitchFamily="18" charset="0"/>
                <a:sym typeface="Wingdings 3"/>
              </a:rPr>
              <a:t> </a:t>
            </a:r>
            <a:r>
              <a:rPr lang="en-US" sz="2600" b="1" dirty="0" err="1" smtClean="0">
                <a:solidFill>
                  <a:prstClr val="black"/>
                </a:solidFill>
                <a:latin typeface="Times New Roman" pitchFamily="18" charset="0"/>
                <a:cs typeface="Times New Roman" pitchFamily="18" charset="0"/>
                <a:sym typeface="Wingdings 3"/>
              </a:rPr>
              <a:t>Liên</a:t>
            </a:r>
            <a:r>
              <a:rPr lang="en-US" sz="2600" b="1" dirty="0" smtClean="0">
                <a:solidFill>
                  <a:prstClr val="black"/>
                </a:solidFill>
                <a:latin typeface="Times New Roman" pitchFamily="18" charset="0"/>
                <a:cs typeface="Times New Roman" pitchFamily="18" charset="0"/>
                <a:sym typeface="Wingdings 3"/>
              </a:rPr>
              <a:t>: </a:t>
            </a:r>
            <a:r>
              <a:rPr lang="en-US" sz="2600" dirty="0" err="1" smtClean="0">
                <a:solidFill>
                  <a:prstClr val="black"/>
                </a:solidFill>
                <a:latin typeface="Times New Roman" pitchFamily="18" charset="0"/>
                <a:cs typeface="Times New Roman" pitchFamily="18" charset="0"/>
                <a:sym typeface="Wingdings 3"/>
              </a:rPr>
              <a:t>Trông</a:t>
            </a:r>
            <a:r>
              <a:rPr lang="en-US" sz="2600" dirty="0" smtClean="0">
                <a:solidFill>
                  <a:prstClr val="black"/>
                </a:solidFill>
                <a:latin typeface="Times New Roman" pitchFamily="18" charset="0"/>
                <a:cs typeface="Times New Roman" pitchFamily="18" charset="0"/>
                <a:sym typeface="Wingdings 3"/>
              </a:rPr>
              <a:t> </a:t>
            </a:r>
            <a:r>
              <a:rPr lang="en-US" sz="2600" dirty="0" err="1" smtClean="0">
                <a:solidFill>
                  <a:prstClr val="black"/>
                </a:solidFill>
                <a:latin typeface="Times New Roman" pitchFamily="18" charset="0"/>
                <a:cs typeface="Times New Roman" pitchFamily="18" charset="0"/>
                <a:sym typeface="Wingdings 3"/>
              </a:rPr>
              <a:t>coi</a:t>
            </a:r>
            <a:r>
              <a:rPr lang="en-US" sz="2600" dirty="0" smtClean="0">
                <a:solidFill>
                  <a:prstClr val="black"/>
                </a:solidFill>
                <a:latin typeface="Times New Roman" pitchFamily="18" charset="0"/>
                <a:cs typeface="Times New Roman" pitchFamily="18" charset="0"/>
                <a:sym typeface="Wingdings 3"/>
              </a:rPr>
              <a:t> </a:t>
            </a:r>
            <a:r>
              <a:rPr lang="en-US" sz="2600" dirty="0" err="1" smtClean="0">
                <a:solidFill>
                  <a:prstClr val="black"/>
                </a:solidFill>
                <a:latin typeface="Times New Roman" pitchFamily="18" charset="0"/>
                <a:cs typeface="Times New Roman" pitchFamily="18" charset="0"/>
                <a:sym typeface="Wingdings 3"/>
              </a:rPr>
              <a:t>cửa</a:t>
            </a:r>
            <a:r>
              <a:rPr lang="en-US" sz="2600" dirty="0" smtClean="0">
                <a:solidFill>
                  <a:prstClr val="black"/>
                </a:solidFill>
                <a:latin typeface="Times New Roman" pitchFamily="18" charset="0"/>
                <a:cs typeface="Times New Roman" pitchFamily="18" charset="0"/>
                <a:sym typeface="Wingdings 3"/>
              </a:rPr>
              <a:t> </a:t>
            </a:r>
            <a:r>
              <a:rPr lang="en-US" sz="2600" dirty="0" err="1" smtClean="0">
                <a:solidFill>
                  <a:prstClr val="black"/>
                </a:solidFill>
                <a:latin typeface="Times New Roman" pitchFamily="18" charset="0"/>
                <a:cs typeface="Times New Roman" pitchFamily="18" charset="0"/>
                <a:sym typeface="Wingdings 3"/>
              </a:rPr>
              <a:t>hàng</a:t>
            </a:r>
            <a:r>
              <a:rPr lang="en-US" sz="2600" dirty="0" smtClean="0">
                <a:solidFill>
                  <a:prstClr val="black"/>
                </a:solidFill>
                <a:latin typeface="Times New Roman" pitchFamily="18" charset="0"/>
                <a:cs typeface="Times New Roman" pitchFamily="18" charset="0"/>
                <a:sym typeface="Wingdings 3"/>
              </a:rPr>
              <a:t> </a:t>
            </a:r>
            <a:r>
              <a:rPr lang="en-US" sz="2600" dirty="0" err="1" smtClean="0">
                <a:solidFill>
                  <a:prstClr val="black"/>
                </a:solidFill>
                <a:latin typeface="Times New Roman" pitchFamily="18" charset="0"/>
                <a:cs typeface="Times New Roman" pitchFamily="18" charset="0"/>
                <a:sym typeface="Wingdings 3"/>
              </a:rPr>
              <a:t>tạp</a:t>
            </a:r>
            <a:r>
              <a:rPr lang="en-US" sz="2600" dirty="0" smtClean="0">
                <a:solidFill>
                  <a:prstClr val="black"/>
                </a:solidFill>
                <a:latin typeface="Times New Roman" pitchFamily="18" charset="0"/>
                <a:cs typeface="Times New Roman" pitchFamily="18" charset="0"/>
                <a:sym typeface="Wingdings 3"/>
              </a:rPr>
              <a:t> </a:t>
            </a:r>
            <a:r>
              <a:rPr lang="en-US" sz="2600" dirty="0" err="1" smtClean="0">
                <a:solidFill>
                  <a:prstClr val="black"/>
                </a:solidFill>
                <a:latin typeface="Times New Roman" pitchFamily="18" charset="0"/>
                <a:cs typeface="Times New Roman" pitchFamily="18" charset="0"/>
                <a:sym typeface="Wingdings 3"/>
              </a:rPr>
              <a:t>hóa</a:t>
            </a:r>
            <a:r>
              <a:rPr lang="en-US" sz="2600" dirty="0" smtClean="0">
                <a:solidFill>
                  <a:prstClr val="black"/>
                </a:solidFill>
                <a:latin typeface="Times New Roman" pitchFamily="18" charset="0"/>
                <a:cs typeface="Times New Roman" pitchFamily="18" charset="0"/>
                <a:sym typeface="Wingdings 3"/>
              </a:rPr>
              <a:t> </a:t>
            </a:r>
            <a:r>
              <a:rPr lang="en-US" sz="2600" dirty="0" err="1" smtClean="0">
                <a:solidFill>
                  <a:prstClr val="black"/>
                </a:solidFill>
                <a:latin typeface="Times New Roman" pitchFamily="18" charset="0"/>
                <a:cs typeface="Times New Roman" pitchFamily="18" charset="0"/>
                <a:sym typeface="Wingdings 3"/>
              </a:rPr>
              <a:t>nhỏ</a:t>
            </a:r>
            <a:r>
              <a:rPr lang="en-US" sz="2600" dirty="0" smtClean="0">
                <a:solidFill>
                  <a:prstClr val="black"/>
                </a:solidFill>
                <a:latin typeface="Times New Roman" pitchFamily="18" charset="0"/>
                <a:cs typeface="Times New Roman" pitchFamily="18" charset="0"/>
                <a:sym typeface="Wingdings 3"/>
              </a:rPr>
              <a:t> </a:t>
            </a:r>
            <a:r>
              <a:rPr lang="en-US" sz="2600" dirty="0" err="1" smtClean="0">
                <a:solidFill>
                  <a:prstClr val="black"/>
                </a:solidFill>
                <a:latin typeface="Times New Roman" pitchFamily="18" charset="0"/>
                <a:cs typeface="Times New Roman" pitchFamily="18" charset="0"/>
                <a:sym typeface="Wingdings 3"/>
              </a:rPr>
              <a:t>xíu</a:t>
            </a:r>
            <a:endParaRPr lang="en-US" sz="2600" dirty="0">
              <a:solidFill>
                <a:prstClr val="black"/>
              </a:solidFill>
              <a:latin typeface="Times New Roman" pitchFamily="18" charset="0"/>
              <a:cs typeface="Times New Roman" pitchFamily="18" charset="0"/>
            </a:endParaRPr>
          </a:p>
        </p:txBody>
      </p:sp>
      <p:sp>
        <p:nvSpPr>
          <p:cNvPr id="36" name="Rectangle 35"/>
          <p:cNvSpPr/>
          <p:nvPr/>
        </p:nvSpPr>
        <p:spPr>
          <a:xfrm>
            <a:off x="-36287" y="558800"/>
            <a:ext cx="5294085" cy="492443"/>
          </a:xfrm>
          <a:prstGeom prst="rect">
            <a:avLst/>
          </a:prstGeom>
        </p:spPr>
        <p:txBody>
          <a:bodyPr wrap="square">
            <a:spAutoFit/>
          </a:bodyPr>
          <a:lstStyle/>
          <a:p>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Một</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vài</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người</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bán</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hàng</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về</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muộn</a:t>
            </a:r>
            <a:endParaRPr lang="en-US" sz="2600" b="1" dirty="0">
              <a:solidFill>
                <a:srgbClr val="000000"/>
              </a:solidFill>
            </a:endParaRPr>
          </a:p>
        </p:txBody>
      </p:sp>
      <p:sp>
        <p:nvSpPr>
          <p:cNvPr id="3" name="Rectangle 2"/>
          <p:cNvSpPr/>
          <p:nvPr/>
        </p:nvSpPr>
        <p:spPr>
          <a:xfrm>
            <a:off x="-43543" y="2347250"/>
            <a:ext cx="4920343" cy="892552"/>
          </a:xfrm>
          <a:prstGeom prst="rect">
            <a:avLst/>
          </a:prstGeom>
        </p:spPr>
        <p:txBody>
          <a:bodyPr wrap="square">
            <a:spAutoFit/>
          </a:bodyPr>
          <a:lstStyle/>
          <a:p>
            <a:pPr algn="just"/>
            <a:r>
              <a:rPr lang="en-US" sz="2600"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Mẹ</a:t>
            </a:r>
            <a:r>
              <a:rPr lang="en-US" sz="2600" b="1" kern="0" dirty="0" smtClean="0">
                <a:solidFill>
                  <a:srgbClr val="000000"/>
                </a:solidFill>
                <a:latin typeface="Times New Roman" pitchFamily="18" charset="0"/>
                <a:cs typeface="Times New Roman" pitchFamily="18" charset="0"/>
              </a:rPr>
              <a:t> con </a:t>
            </a:r>
            <a:r>
              <a:rPr lang="en-US" sz="2600" b="1" kern="0" dirty="0" err="1" smtClean="0">
                <a:solidFill>
                  <a:srgbClr val="000000"/>
                </a:solidFill>
                <a:latin typeface="Times New Roman" pitchFamily="18" charset="0"/>
                <a:cs typeface="Times New Roman" pitchFamily="18" charset="0"/>
              </a:rPr>
              <a:t>chị</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Tí</a:t>
            </a:r>
            <a:r>
              <a:rPr lang="en-US" sz="2600" b="1"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ngày</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mò</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cua</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bắt</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ốc</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tối</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đến</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dọn</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hàng</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nước</a:t>
            </a:r>
            <a:r>
              <a:rPr lang="en-US" sz="2600" kern="0" dirty="0" smtClean="0">
                <a:solidFill>
                  <a:srgbClr val="000000"/>
                </a:solidFill>
                <a:latin typeface="Times New Roman" pitchFamily="18" charset="0"/>
                <a:cs typeface="Times New Roman" pitchFamily="18" charset="0"/>
              </a:rPr>
              <a:t>: ế </a:t>
            </a:r>
            <a:r>
              <a:rPr lang="en-US" sz="2600" kern="0" dirty="0" err="1" smtClean="0">
                <a:solidFill>
                  <a:srgbClr val="000000"/>
                </a:solidFill>
                <a:latin typeface="Times New Roman" pitchFamily="18" charset="0"/>
                <a:cs typeface="Times New Roman" pitchFamily="18" charset="0"/>
              </a:rPr>
              <a:t>ẩm</a:t>
            </a:r>
            <a:endParaRPr lang="en-US" sz="2600" dirty="0">
              <a:solidFill>
                <a:srgbClr val="000000"/>
              </a:solidFill>
            </a:endParaRPr>
          </a:p>
        </p:txBody>
      </p:sp>
      <p:sp>
        <p:nvSpPr>
          <p:cNvPr id="9" name="Rectangle 8"/>
          <p:cNvSpPr/>
          <p:nvPr/>
        </p:nvSpPr>
        <p:spPr>
          <a:xfrm>
            <a:off x="4114802" y="3417768"/>
            <a:ext cx="5029198" cy="1292662"/>
          </a:xfrm>
          <a:prstGeom prst="rect">
            <a:avLst/>
          </a:prstGeom>
        </p:spPr>
        <p:txBody>
          <a:bodyPr wrap="square">
            <a:spAutoFit/>
          </a:bodyPr>
          <a:lstStyle/>
          <a:p>
            <a:pPr algn="just"/>
            <a:r>
              <a:rPr lang="en-US" sz="2600" b="1" kern="0" dirty="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Bà</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cụ</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Thi</a:t>
            </a:r>
            <a:r>
              <a:rPr lang="en-US" sz="2600" b="1" kern="0" dirty="0" smtClean="0">
                <a:solidFill>
                  <a:srgbClr val="000000"/>
                </a:solidFill>
                <a:latin typeface="Times New Roman" pitchFamily="18" charset="0"/>
                <a:cs typeface="Times New Roman" pitchFamily="18" charset="0"/>
              </a:rPr>
              <a:t> </a:t>
            </a:r>
            <a:r>
              <a:rPr lang="en-US" sz="2600" b="1" kern="0" dirty="0" err="1" smtClean="0">
                <a:solidFill>
                  <a:srgbClr val="000000"/>
                </a:solidFill>
                <a:latin typeface="Times New Roman" pitchFamily="18" charset="0"/>
                <a:cs typeface="Times New Roman" pitchFamily="18" charset="0"/>
              </a:rPr>
              <a:t>điên</a:t>
            </a:r>
            <a:r>
              <a:rPr lang="en-US" sz="2600" b="1"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Nghiện</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rượu</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tiếng</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cười</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khanh</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khách</a:t>
            </a:r>
            <a:r>
              <a:rPr lang="en-US" sz="2600" kern="0" dirty="0" smtClean="0">
                <a:solidFill>
                  <a:srgbClr val="000000"/>
                </a:solidFill>
                <a:latin typeface="Times New Roman" pitchFamily="18" charset="0"/>
                <a:cs typeface="Times New Roman" pitchFamily="18" charset="0"/>
              </a:rPr>
              <a:t>-&gt; </a:t>
            </a:r>
            <a:r>
              <a:rPr lang="en-US" sz="2600" kern="0" dirty="0" err="1" smtClean="0">
                <a:solidFill>
                  <a:srgbClr val="000000"/>
                </a:solidFill>
                <a:latin typeface="Times New Roman" pitchFamily="18" charset="0"/>
                <a:cs typeface="Times New Roman" pitchFamily="18" charset="0"/>
              </a:rPr>
              <a:t>tiêu</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biểu</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cho</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kiếp</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người</a:t>
            </a:r>
            <a:r>
              <a:rPr lang="en-US" sz="2600" kern="0" dirty="0" smtClean="0">
                <a:solidFill>
                  <a:srgbClr val="000000"/>
                </a:solidFill>
                <a:latin typeface="Times New Roman" pitchFamily="18" charset="0"/>
                <a:cs typeface="Times New Roman" pitchFamily="18" charset="0"/>
              </a:rPr>
              <a:t> </a:t>
            </a:r>
            <a:r>
              <a:rPr lang="en-US" sz="2600" kern="0" dirty="0" err="1" smtClean="0">
                <a:solidFill>
                  <a:srgbClr val="000000"/>
                </a:solidFill>
                <a:latin typeface="Times New Roman" pitchFamily="18" charset="0"/>
                <a:cs typeface="Times New Roman" pitchFamily="18" charset="0"/>
              </a:rPr>
              <a:t>tàn</a:t>
            </a:r>
            <a:endParaRPr lang="en-US" sz="2600" dirty="0">
              <a:solidFill>
                <a:srgbClr val="000000"/>
              </a:solidFill>
            </a:endParaRPr>
          </a:p>
        </p:txBody>
      </p:sp>
      <p:pic>
        <p:nvPicPr>
          <p:cNvPr id="13" name="Picture 8" descr="Ban_trau_ca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799" y="0"/>
            <a:ext cx="3889829" cy="3276601"/>
          </a:xfrm>
          <a:prstGeom prst="rect">
            <a:avLst/>
          </a:prstGeom>
          <a:noFill/>
          <a:ln w="38100" cmpd="dbl">
            <a:solidFill>
              <a:srgbClr val="0000CC"/>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6" descr="nhat rac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429000"/>
            <a:ext cx="3962401" cy="3429000"/>
          </a:xfrm>
          <a:prstGeom prst="rect">
            <a:avLst/>
          </a:prstGeom>
          <a:noFill/>
          <a:ln w="38100" cmpd="dbl">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4114801" y="5474963"/>
            <a:ext cx="5032828" cy="492443"/>
          </a:xfrm>
          <a:prstGeom prst="rect">
            <a:avLst/>
          </a:prstGeom>
        </p:spPr>
        <p:txBody>
          <a:bodyPr wrap="square">
            <a:spAutoFit/>
          </a:bodyPr>
          <a:lstStyle/>
          <a:p>
            <a:pPr algn="just" fontAlgn="auto">
              <a:spcBef>
                <a:spcPts val="0"/>
              </a:spcBef>
              <a:spcAft>
                <a:spcPts val="0"/>
              </a:spcAft>
            </a:pPr>
            <a:r>
              <a:rPr lang="en-US" sz="2600" i="1" dirty="0" smtClean="0">
                <a:solidFill>
                  <a:prstClr val="black"/>
                </a:solidFill>
                <a:latin typeface="Times New Roman" pitchFamily="18" charset="0"/>
                <a:cs typeface="Times New Roman" pitchFamily="18" charset="0"/>
                <a:sym typeface="Wingdings 3"/>
              </a:rPr>
              <a:t>- </a:t>
            </a:r>
            <a:r>
              <a:rPr lang="en-US" sz="2600" b="1" i="1" dirty="0" err="1" smtClean="0">
                <a:solidFill>
                  <a:prstClr val="black"/>
                </a:solidFill>
                <a:latin typeface="Times New Roman" pitchFamily="18" charset="0"/>
                <a:cs typeface="Times New Roman" pitchFamily="18" charset="0"/>
                <a:sym typeface="Wingdings 3"/>
              </a:rPr>
              <a:t>Thấp</a:t>
            </a:r>
            <a:r>
              <a:rPr lang="en-US" sz="2600" b="1" i="1" dirty="0" smtClean="0">
                <a:solidFill>
                  <a:prstClr val="black"/>
                </a:solidFill>
                <a:latin typeface="Times New Roman" pitchFamily="18" charset="0"/>
                <a:cs typeface="Times New Roman" pitchFamily="18" charset="0"/>
                <a:sym typeface="Wingdings 3"/>
              </a:rPr>
              <a:t> </a:t>
            </a:r>
            <a:r>
              <a:rPr lang="en-US" sz="2600" b="1" i="1" dirty="0" err="1" smtClean="0">
                <a:solidFill>
                  <a:prstClr val="black"/>
                </a:solidFill>
                <a:latin typeface="Times New Roman" pitchFamily="18" charset="0"/>
                <a:cs typeface="Times New Roman" pitchFamily="18" charset="0"/>
                <a:sym typeface="Wingdings 3"/>
              </a:rPr>
              <a:t>thoáng</a:t>
            </a:r>
            <a:r>
              <a:rPr lang="en-US" sz="2600" b="1" i="1" dirty="0" smtClean="0">
                <a:solidFill>
                  <a:prstClr val="black"/>
                </a:solidFill>
                <a:latin typeface="Times New Roman" pitchFamily="18" charset="0"/>
                <a:cs typeface="Times New Roman" pitchFamily="18" charset="0"/>
                <a:sym typeface="Wingdings 3"/>
              </a:rPr>
              <a:t> </a:t>
            </a:r>
            <a:r>
              <a:rPr lang="en-US" sz="2600" b="1" dirty="0" err="1" smtClean="0">
                <a:solidFill>
                  <a:prstClr val="black"/>
                </a:solidFill>
                <a:latin typeface="Times New Roman" pitchFamily="18" charset="0"/>
                <a:cs typeface="Times New Roman" pitchFamily="18" charset="0"/>
                <a:sym typeface="Wingdings 3"/>
              </a:rPr>
              <a:t>mẹ</a:t>
            </a:r>
            <a:r>
              <a:rPr lang="en-US" sz="2600" b="1" dirty="0" smtClean="0">
                <a:solidFill>
                  <a:prstClr val="black"/>
                </a:solidFill>
                <a:latin typeface="Times New Roman" pitchFamily="18" charset="0"/>
                <a:cs typeface="Times New Roman" pitchFamily="18" charset="0"/>
                <a:sym typeface="Wingdings 3"/>
              </a:rPr>
              <a:t> </a:t>
            </a:r>
            <a:r>
              <a:rPr lang="en-US" sz="2600" b="1" dirty="0" err="1" smtClean="0">
                <a:solidFill>
                  <a:prstClr val="black"/>
                </a:solidFill>
                <a:latin typeface="Times New Roman" pitchFamily="18" charset="0"/>
                <a:cs typeface="Times New Roman" pitchFamily="18" charset="0"/>
                <a:sym typeface="Wingdings 3"/>
              </a:rPr>
              <a:t>của</a:t>
            </a:r>
            <a:r>
              <a:rPr lang="en-US" sz="2600" b="1" dirty="0" smtClean="0">
                <a:solidFill>
                  <a:prstClr val="black"/>
                </a:solidFill>
                <a:latin typeface="Times New Roman" pitchFamily="18" charset="0"/>
                <a:cs typeface="Times New Roman" pitchFamily="18" charset="0"/>
                <a:sym typeface="Wingdings 3"/>
              </a:rPr>
              <a:t> </a:t>
            </a:r>
            <a:r>
              <a:rPr lang="en-US" sz="2600" b="1" dirty="0" err="1" smtClean="0">
                <a:solidFill>
                  <a:prstClr val="black"/>
                </a:solidFill>
                <a:latin typeface="Times New Roman" pitchFamily="18" charset="0"/>
                <a:cs typeface="Times New Roman" pitchFamily="18" charset="0"/>
                <a:sym typeface="Wingdings 3"/>
              </a:rPr>
              <a:t>Liên</a:t>
            </a:r>
            <a:r>
              <a:rPr lang="en-US" sz="2600" b="1" dirty="0" smtClean="0">
                <a:solidFill>
                  <a:prstClr val="black"/>
                </a:solidFill>
                <a:latin typeface="Times New Roman" pitchFamily="18" charset="0"/>
                <a:cs typeface="Times New Roman" pitchFamily="18" charset="0"/>
                <a:sym typeface="Wingdings 3"/>
              </a:rPr>
              <a:t>: </a:t>
            </a:r>
            <a:r>
              <a:rPr lang="en-US" sz="2600" dirty="0" err="1" smtClean="0">
                <a:solidFill>
                  <a:prstClr val="black"/>
                </a:solidFill>
                <a:latin typeface="Times New Roman" pitchFamily="18" charset="0"/>
                <a:cs typeface="Times New Roman" pitchFamily="18" charset="0"/>
                <a:sym typeface="Wingdings 3"/>
              </a:rPr>
              <a:t>Vất</a:t>
            </a:r>
            <a:r>
              <a:rPr lang="en-US" sz="2600" dirty="0" smtClean="0">
                <a:solidFill>
                  <a:prstClr val="black"/>
                </a:solidFill>
                <a:latin typeface="Times New Roman" pitchFamily="18" charset="0"/>
                <a:cs typeface="Times New Roman" pitchFamily="18" charset="0"/>
                <a:sym typeface="Wingdings 3"/>
              </a:rPr>
              <a:t> </a:t>
            </a:r>
            <a:r>
              <a:rPr lang="en-US" sz="2600" dirty="0" err="1" smtClean="0">
                <a:solidFill>
                  <a:prstClr val="black"/>
                </a:solidFill>
                <a:latin typeface="Times New Roman" pitchFamily="18" charset="0"/>
                <a:cs typeface="Times New Roman" pitchFamily="18" charset="0"/>
                <a:sym typeface="Wingdings 3"/>
              </a:rPr>
              <a:t>vả</a:t>
            </a:r>
            <a:endParaRPr lang="en-US" sz="2600" dirty="0">
              <a:solidFill>
                <a:prstClr val="black"/>
              </a:solidFill>
              <a:latin typeface="Times New Roman" pitchFamily="18" charset="0"/>
              <a:cs typeface="Times New Roman" pitchFamily="18" charset="0"/>
            </a:endParaRPr>
          </a:p>
        </p:txBody>
      </p:sp>
      <p:sp>
        <p:nvSpPr>
          <p:cNvPr id="14" name="Rectangle 13"/>
          <p:cNvSpPr/>
          <p:nvPr/>
        </p:nvSpPr>
        <p:spPr>
          <a:xfrm>
            <a:off x="4094846" y="5967406"/>
            <a:ext cx="5049154" cy="954107"/>
          </a:xfrm>
          <a:prstGeom prst="rect">
            <a:avLst/>
          </a:prstGeom>
          <a:solidFill>
            <a:srgbClr val="FBEAA1"/>
          </a:solidFill>
        </p:spPr>
        <p:txBody>
          <a:bodyPr wrap="square">
            <a:spAutoFit/>
          </a:bodyPr>
          <a:lstStyle/>
          <a:p>
            <a:pPr algn="ctr" fontAlgn="auto">
              <a:spcBef>
                <a:spcPts val="0"/>
              </a:spcBef>
              <a:spcAft>
                <a:spcPts val="0"/>
              </a:spcAft>
            </a:pPr>
            <a:r>
              <a:rPr lang="en-US" sz="2800" b="1" i="1" dirty="0" smtClean="0">
                <a:solidFill>
                  <a:srgbClr val="FF0000"/>
                </a:solidFill>
                <a:latin typeface="Times New Roman" pitchFamily="18" charset="0"/>
                <a:cs typeface="Times New Roman" pitchFamily="18" charset="0"/>
                <a:sym typeface="Wingdings 3"/>
              </a:rPr>
              <a:t>-&gt;</a:t>
            </a:r>
            <a:r>
              <a:rPr lang="en-US" sz="2800" b="1" i="1" dirty="0" err="1" smtClean="0">
                <a:solidFill>
                  <a:srgbClr val="FF0000"/>
                </a:solidFill>
                <a:latin typeface="Times New Roman" pitchFamily="18" charset="0"/>
                <a:cs typeface="Times New Roman" pitchFamily="18" charset="0"/>
                <a:sym typeface="Wingdings 3"/>
              </a:rPr>
              <a:t>Cuộc</a:t>
            </a:r>
            <a:r>
              <a:rPr lang="en-US" sz="2800" b="1" i="1" dirty="0" smtClean="0">
                <a:solidFill>
                  <a:srgbClr val="FF0000"/>
                </a:solidFill>
                <a:latin typeface="Times New Roman" pitchFamily="18" charset="0"/>
                <a:cs typeface="Times New Roman" pitchFamily="18" charset="0"/>
                <a:sym typeface="Wingdings 3"/>
              </a:rPr>
              <a:t> </a:t>
            </a:r>
            <a:r>
              <a:rPr lang="en-US" sz="2800" b="1" i="1" dirty="0" err="1" smtClean="0">
                <a:solidFill>
                  <a:srgbClr val="FF0000"/>
                </a:solidFill>
                <a:latin typeface="Times New Roman" pitchFamily="18" charset="0"/>
                <a:cs typeface="Times New Roman" pitchFamily="18" charset="0"/>
                <a:sym typeface="Wingdings 3"/>
              </a:rPr>
              <a:t>sống</a:t>
            </a:r>
            <a:r>
              <a:rPr lang="en-US" sz="2800" b="1" i="1" dirty="0" smtClean="0">
                <a:solidFill>
                  <a:srgbClr val="FF0000"/>
                </a:solidFill>
                <a:latin typeface="Times New Roman" pitchFamily="18" charset="0"/>
                <a:cs typeface="Times New Roman" pitchFamily="18" charset="0"/>
                <a:sym typeface="Wingdings 3"/>
              </a:rPr>
              <a:t> </a:t>
            </a:r>
            <a:r>
              <a:rPr lang="en-US" sz="2800" b="1" i="1" dirty="0" err="1" smtClean="0">
                <a:solidFill>
                  <a:srgbClr val="FF0000"/>
                </a:solidFill>
                <a:latin typeface="Times New Roman" pitchFamily="18" charset="0"/>
                <a:cs typeface="Times New Roman" pitchFamily="18" charset="0"/>
                <a:sym typeface="Wingdings 3"/>
              </a:rPr>
              <a:t>quẩn</a:t>
            </a:r>
            <a:r>
              <a:rPr lang="en-US" sz="2800" b="1" i="1" dirty="0" smtClean="0">
                <a:solidFill>
                  <a:srgbClr val="FF0000"/>
                </a:solidFill>
                <a:latin typeface="Times New Roman" pitchFamily="18" charset="0"/>
                <a:cs typeface="Times New Roman" pitchFamily="18" charset="0"/>
                <a:sym typeface="Wingdings 3"/>
              </a:rPr>
              <a:t> </a:t>
            </a:r>
            <a:r>
              <a:rPr lang="en-US" sz="2800" b="1" i="1" dirty="0" err="1" smtClean="0">
                <a:solidFill>
                  <a:srgbClr val="FF0000"/>
                </a:solidFill>
                <a:latin typeface="Times New Roman" pitchFamily="18" charset="0"/>
                <a:cs typeface="Times New Roman" pitchFamily="18" charset="0"/>
                <a:sym typeface="Wingdings 3"/>
              </a:rPr>
              <a:t>quanh</a:t>
            </a:r>
            <a:r>
              <a:rPr lang="en-US" sz="2800" b="1" i="1" dirty="0" smtClean="0">
                <a:solidFill>
                  <a:srgbClr val="FF0000"/>
                </a:solidFill>
                <a:latin typeface="Times New Roman" pitchFamily="18" charset="0"/>
                <a:cs typeface="Times New Roman" pitchFamily="18" charset="0"/>
                <a:sym typeface="Wingdings 3"/>
              </a:rPr>
              <a:t>, lam </a:t>
            </a:r>
            <a:r>
              <a:rPr lang="en-US" sz="2800" b="1" i="1" dirty="0" err="1" smtClean="0">
                <a:solidFill>
                  <a:srgbClr val="FF0000"/>
                </a:solidFill>
                <a:latin typeface="Times New Roman" pitchFamily="18" charset="0"/>
                <a:cs typeface="Times New Roman" pitchFamily="18" charset="0"/>
                <a:sym typeface="Wingdings 3"/>
              </a:rPr>
              <a:t>lũ,chật</a:t>
            </a:r>
            <a:r>
              <a:rPr lang="en-US" sz="2800" b="1" i="1" dirty="0" smtClean="0">
                <a:solidFill>
                  <a:srgbClr val="FF0000"/>
                </a:solidFill>
                <a:latin typeface="Times New Roman" pitchFamily="18" charset="0"/>
                <a:cs typeface="Times New Roman" pitchFamily="18" charset="0"/>
                <a:sym typeface="Wingdings 3"/>
              </a:rPr>
              <a:t> </a:t>
            </a:r>
            <a:r>
              <a:rPr lang="en-US" sz="2800" b="1" i="1" dirty="0" err="1" smtClean="0">
                <a:solidFill>
                  <a:srgbClr val="FF0000"/>
                </a:solidFill>
                <a:latin typeface="Times New Roman" pitchFamily="18" charset="0"/>
                <a:cs typeface="Times New Roman" pitchFamily="18" charset="0"/>
                <a:sym typeface="Wingdings 3"/>
              </a:rPr>
              <a:t>vật</a:t>
            </a:r>
            <a:r>
              <a:rPr lang="en-US" sz="2800" b="1" i="1" dirty="0" smtClean="0">
                <a:solidFill>
                  <a:srgbClr val="FF0000"/>
                </a:solidFill>
                <a:latin typeface="Times New Roman" pitchFamily="18" charset="0"/>
                <a:cs typeface="Times New Roman" pitchFamily="18" charset="0"/>
                <a:sym typeface="Wingdings 3"/>
              </a:rPr>
              <a:t>, </a:t>
            </a:r>
            <a:r>
              <a:rPr lang="en-US" sz="2800" b="1" i="1" dirty="0" err="1" smtClean="0">
                <a:solidFill>
                  <a:srgbClr val="FF0000"/>
                </a:solidFill>
                <a:latin typeface="Times New Roman" pitchFamily="18" charset="0"/>
                <a:cs typeface="Times New Roman" pitchFamily="18" charset="0"/>
                <a:sym typeface="Wingdings 3"/>
              </a:rPr>
              <a:t>nghèo</a:t>
            </a:r>
            <a:r>
              <a:rPr lang="en-US" sz="2800" b="1" i="1" dirty="0" smtClean="0">
                <a:solidFill>
                  <a:srgbClr val="FF0000"/>
                </a:solidFill>
                <a:latin typeface="Times New Roman" pitchFamily="18" charset="0"/>
                <a:cs typeface="Times New Roman" pitchFamily="18" charset="0"/>
                <a:sym typeface="Wingdings 3"/>
              </a:rPr>
              <a:t> </a:t>
            </a:r>
            <a:r>
              <a:rPr lang="en-US" sz="2800" b="1" i="1" dirty="0" err="1" smtClean="0">
                <a:solidFill>
                  <a:srgbClr val="FF0000"/>
                </a:solidFill>
                <a:latin typeface="Times New Roman" pitchFamily="18" charset="0"/>
                <a:cs typeface="Times New Roman" pitchFamily="18" charset="0"/>
                <a:sym typeface="Wingdings 3"/>
              </a:rPr>
              <a:t>đói</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53555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80">
                                          <p:stCondLst>
                                            <p:cond delay="0"/>
                                          </p:stCondLst>
                                        </p:cTn>
                                        <p:tgtEl>
                                          <p:spTgt spid="16"/>
                                        </p:tgtEl>
                                      </p:cBhvr>
                                    </p:animEffect>
                                    <p:anim calcmode="lin" valueType="num">
                                      <p:cBhvr>
                                        <p:cTn id="2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8" dur="26">
                                          <p:stCondLst>
                                            <p:cond delay="650"/>
                                          </p:stCondLst>
                                        </p:cTn>
                                        <p:tgtEl>
                                          <p:spTgt spid="16"/>
                                        </p:tgtEl>
                                      </p:cBhvr>
                                      <p:to x="100000" y="60000"/>
                                    </p:animScale>
                                    <p:animScale>
                                      <p:cBhvr>
                                        <p:cTn id="29" dur="166" decel="50000">
                                          <p:stCondLst>
                                            <p:cond delay="676"/>
                                          </p:stCondLst>
                                        </p:cTn>
                                        <p:tgtEl>
                                          <p:spTgt spid="16"/>
                                        </p:tgtEl>
                                      </p:cBhvr>
                                      <p:to x="100000" y="100000"/>
                                    </p:animScale>
                                    <p:animScale>
                                      <p:cBhvr>
                                        <p:cTn id="30" dur="26">
                                          <p:stCondLst>
                                            <p:cond delay="1312"/>
                                          </p:stCondLst>
                                        </p:cTn>
                                        <p:tgtEl>
                                          <p:spTgt spid="16"/>
                                        </p:tgtEl>
                                      </p:cBhvr>
                                      <p:to x="100000" y="80000"/>
                                    </p:animScale>
                                    <p:animScale>
                                      <p:cBhvr>
                                        <p:cTn id="31" dur="166" decel="50000">
                                          <p:stCondLst>
                                            <p:cond delay="1338"/>
                                          </p:stCondLst>
                                        </p:cTn>
                                        <p:tgtEl>
                                          <p:spTgt spid="16"/>
                                        </p:tgtEl>
                                      </p:cBhvr>
                                      <p:to x="100000" y="100000"/>
                                    </p:animScale>
                                    <p:animScale>
                                      <p:cBhvr>
                                        <p:cTn id="32" dur="26">
                                          <p:stCondLst>
                                            <p:cond delay="1642"/>
                                          </p:stCondLst>
                                        </p:cTn>
                                        <p:tgtEl>
                                          <p:spTgt spid="16"/>
                                        </p:tgtEl>
                                      </p:cBhvr>
                                      <p:to x="100000" y="90000"/>
                                    </p:animScale>
                                    <p:animScale>
                                      <p:cBhvr>
                                        <p:cTn id="33" dur="166" decel="50000">
                                          <p:stCondLst>
                                            <p:cond delay="1668"/>
                                          </p:stCondLst>
                                        </p:cTn>
                                        <p:tgtEl>
                                          <p:spTgt spid="16"/>
                                        </p:tgtEl>
                                      </p:cBhvr>
                                      <p:to x="100000" y="100000"/>
                                    </p:animScale>
                                    <p:animScale>
                                      <p:cBhvr>
                                        <p:cTn id="34" dur="26">
                                          <p:stCondLst>
                                            <p:cond delay="1808"/>
                                          </p:stCondLst>
                                        </p:cTn>
                                        <p:tgtEl>
                                          <p:spTgt spid="16"/>
                                        </p:tgtEl>
                                      </p:cBhvr>
                                      <p:to x="100000" y="95000"/>
                                    </p:animScale>
                                    <p:animScale>
                                      <p:cBhvr>
                                        <p:cTn id="35" dur="166" decel="50000">
                                          <p:stCondLst>
                                            <p:cond delay="1834"/>
                                          </p:stCondLst>
                                        </p:cTn>
                                        <p:tgtEl>
                                          <p:spTgt spid="1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5" grpId="0"/>
      <p:bldP spid="8" grpId="0"/>
      <p:bldP spid="36" grpId="0"/>
      <p:bldP spid="3" grpId="0"/>
      <p:bldP spid="9" grpId="0"/>
      <p:bldP spid="12"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388270" y="2743200"/>
            <a:ext cx="6391275" cy="3879850"/>
          </a:xfrm>
          <a:prstGeom prst="rect">
            <a:avLst/>
          </a:prstGeom>
          <a:gradFill rotWithShape="1">
            <a:gsLst>
              <a:gs pos="0">
                <a:schemeClr val="bg1"/>
              </a:gs>
              <a:gs pos="100000">
                <a:srgbClr val="9DD3D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pPr>
            <a:endParaRPr lang="en-US" altLang="en-US">
              <a:solidFill>
                <a:prstClr val="black"/>
              </a:solidFill>
              <a:latin typeface="Arial" panose="020B0604020202020204" pitchFamily="34" charset="0"/>
            </a:endParaRPr>
          </a:p>
        </p:txBody>
      </p:sp>
      <p:pic>
        <p:nvPicPr>
          <p:cNvPr id="10243" name="Picture 3" descr="BCKLC0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229"/>
            <a:ext cx="68580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WordArt 4"/>
          <p:cNvSpPr>
            <a:spLocks noChangeArrowheads="1" noChangeShapeType="1" noTextEdit="1"/>
          </p:cNvSpPr>
          <p:nvPr/>
        </p:nvSpPr>
        <p:spPr bwMode="auto">
          <a:xfrm>
            <a:off x="2686051" y="327025"/>
            <a:ext cx="3739754"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auto">
              <a:spcBef>
                <a:spcPts val="0"/>
              </a:spcBef>
              <a:spcAft>
                <a:spcPts val="0"/>
              </a:spcAft>
            </a:pPr>
            <a:r>
              <a:rPr lang="en-US" sz="3600" b="1" kern="1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itchFamily="18" charset="0"/>
                <a:cs typeface="Times New Roman" pitchFamily="18" charset="0"/>
              </a:rPr>
              <a:t>TRÒ CHƠI Ô CHỮ</a:t>
            </a:r>
            <a:endParaRPr lang="en-US" sz="36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itchFamily="18" charset="0"/>
              <a:cs typeface="Times New Roman" pitchFamily="18" charset="0"/>
            </a:endParaRPr>
          </a:p>
        </p:txBody>
      </p:sp>
      <p:pic>
        <p:nvPicPr>
          <p:cNvPr id="10245" name="Picture 5"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4276527" y="2049277"/>
            <a:ext cx="806450"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1257301" y="2573338"/>
            <a:ext cx="66627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1257301" y="6619889"/>
            <a:ext cx="66627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5938448" y="4579555"/>
            <a:ext cx="3865563"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n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flipV="1">
            <a:off x="-623291" y="4576174"/>
            <a:ext cx="3876675" cy="21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10"/>
          <p:cNvSpPr txBox="1">
            <a:spLocks noChangeArrowheads="1"/>
          </p:cNvSpPr>
          <p:nvPr/>
        </p:nvSpPr>
        <p:spPr bwMode="auto">
          <a:xfrm>
            <a:off x="2171700" y="4038614"/>
            <a:ext cx="5314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ct val="50000"/>
              </a:spcBef>
              <a:spcAft>
                <a:spcPts val="0"/>
              </a:spcAft>
            </a:pPr>
            <a:endParaRPr lang="en-US" altLang="en-US">
              <a:solidFill>
                <a:prstClr val="black"/>
              </a:solidFill>
              <a:latin typeface="VNI-Cooper" pitchFamily="2" charset="0"/>
            </a:endParaRPr>
          </a:p>
        </p:txBody>
      </p:sp>
      <p:sp>
        <p:nvSpPr>
          <p:cNvPr id="10251" name="Text Box 11"/>
          <p:cNvSpPr txBox="1">
            <a:spLocks noChangeArrowheads="1"/>
          </p:cNvSpPr>
          <p:nvPr/>
        </p:nvSpPr>
        <p:spPr bwMode="auto">
          <a:xfrm>
            <a:off x="1543050" y="2743214"/>
            <a:ext cx="6172200" cy="41857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pPr>
            <a:r>
              <a:rPr lang="en-US" altLang="en-US" sz="2800" b="1">
                <a:solidFill>
                  <a:prstClr val="black"/>
                </a:solidFill>
                <a:latin typeface="VNI-Cooper" pitchFamily="2" charset="0"/>
              </a:rPr>
              <a:t> </a:t>
            </a:r>
            <a:r>
              <a:rPr lang="en-US" altLang="en-US" sz="2800" b="1">
                <a:solidFill>
                  <a:prstClr val="black"/>
                </a:solidFill>
                <a:cs typeface="Times New Roman" panose="02020603050405020304" pitchFamily="18" charset="0"/>
              </a:rPr>
              <a:t>-Trò chơi gồm 9 từ hàng ngang và 1 từ chìa khóa </a:t>
            </a:r>
          </a:p>
          <a:p>
            <a:pPr eaLnBrk="1" fontAlgn="auto" hangingPunct="1">
              <a:spcBef>
                <a:spcPts val="0"/>
              </a:spcBef>
              <a:spcAft>
                <a:spcPts val="0"/>
              </a:spcAft>
            </a:pPr>
            <a:r>
              <a:rPr lang="en-US" altLang="en-US" sz="2800" b="1">
                <a:solidFill>
                  <a:prstClr val="black"/>
                </a:solidFill>
                <a:cs typeface="Times New Roman" panose="02020603050405020304" pitchFamily="18" charset="0"/>
              </a:rPr>
              <a:t>-Các em giơ tay trả lời khi có đủ dữ liệu </a:t>
            </a:r>
          </a:p>
          <a:p>
            <a:pPr eaLnBrk="1" fontAlgn="auto" hangingPunct="1">
              <a:spcBef>
                <a:spcPts val="0"/>
              </a:spcBef>
              <a:spcAft>
                <a:spcPts val="0"/>
              </a:spcAft>
            </a:pPr>
            <a:r>
              <a:rPr lang="en-US" altLang="en-US" sz="2800" b="1">
                <a:solidFill>
                  <a:prstClr val="black"/>
                </a:solidFill>
                <a:cs typeface="Times New Roman" panose="02020603050405020304" pitchFamily="18" charset="0"/>
              </a:rPr>
              <a:t>-Trả lời đúng </a:t>
            </a:r>
            <a:r>
              <a:rPr lang="en-US" altLang="en-US" sz="2800" b="1" smtClean="0">
                <a:solidFill>
                  <a:prstClr val="black"/>
                </a:solidFill>
                <a:cs typeface="Times New Roman" panose="02020603050405020304" pitchFamily="18" charset="0"/>
              </a:rPr>
              <a:t>mỗi </a:t>
            </a:r>
            <a:r>
              <a:rPr lang="en-US" altLang="en-US" sz="2800" b="1">
                <a:solidFill>
                  <a:prstClr val="black"/>
                </a:solidFill>
                <a:cs typeface="Times New Roman" panose="02020603050405020304" pitchFamily="18" charset="0"/>
              </a:rPr>
              <a:t>từ hàng ngang em sẽ nhận được điểm, trả lời sai em sẽ phải nhường quyền trả lời cho bạn khác </a:t>
            </a:r>
          </a:p>
          <a:p>
            <a:pPr eaLnBrk="1" fontAlgn="auto" hangingPunct="1">
              <a:spcBef>
                <a:spcPts val="0"/>
              </a:spcBef>
              <a:spcAft>
                <a:spcPts val="0"/>
              </a:spcAft>
            </a:pPr>
            <a:r>
              <a:rPr lang="en-US" altLang="en-US" sz="2800" b="1">
                <a:solidFill>
                  <a:prstClr val="black"/>
                </a:solidFill>
                <a:cs typeface="Times New Roman" panose="02020603050405020304" pitchFamily="18" charset="0"/>
              </a:rPr>
              <a:t>-Thời gian cho mỗi ô chữ là 10 giây</a:t>
            </a:r>
          </a:p>
          <a:p>
            <a:pPr eaLnBrk="1" fontAlgn="auto" hangingPunct="1">
              <a:spcBef>
                <a:spcPct val="50000"/>
              </a:spcBef>
              <a:spcAft>
                <a:spcPts val="0"/>
              </a:spcAft>
            </a:pPr>
            <a:endParaRPr lang="en-US" altLang="en-US" sz="2800" b="1" i="1">
              <a:solidFill>
                <a:prstClr val="black"/>
              </a:solidFill>
              <a:latin typeface="VNI-Cooper" pitchFamily="2" charset="0"/>
            </a:endParaRPr>
          </a:p>
        </p:txBody>
      </p:sp>
    </p:spTree>
    <p:extLst>
      <p:ext uri="{BB962C8B-B14F-4D97-AF65-F5344CB8AC3E}">
        <p14:creationId xmlns:p14="http://schemas.microsoft.com/office/powerpoint/2010/main" val="6456754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2000" fill="hold"/>
                                        <p:tgtEl>
                                          <p:spTgt spid="10243"/>
                                        </p:tgtEl>
                                        <p:attrNameLst>
                                          <p:attrName>ppt_x</p:attrName>
                                        </p:attrNameLst>
                                      </p:cBhvr>
                                      <p:tavLst>
                                        <p:tav tm="0">
                                          <p:val>
                                            <p:strVal val="0-#ppt_w/2"/>
                                          </p:val>
                                        </p:tav>
                                        <p:tav tm="100000">
                                          <p:val>
                                            <p:strVal val="#ppt_x"/>
                                          </p:val>
                                        </p:tav>
                                      </p:tavLst>
                                    </p:anim>
                                    <p:anim calcmode="lin" valueType="num">
                                      <p:cBhvr additive="base">
                                        <p:cTn id="8" dur="2000" fill="hold"/>
                                        <p:tgtEl>
                                          <p:spTgt spid="102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hac nen3.wav"/>
                                        </p:tgtEl>
                                      </p:cMediaNode>
                                    </p:audio>
                                  </p:subTnLst>
                                </p:cTn>
                              </p:par>
                            </p:childTnLst>
                          </p:cTn>
                        </p:par>
                        <p:par>
                          <p:cTn id="9" fill="hold" nodeType="afterGroup">
                            <p:stCondLst>
                              <p:cond delay="2000"/>
                            </p:stCondLst>
                            <p:childTnLst>
                              <p:par>
                                <p:cTn id="10" presetID="51" presetClass="entr" presetSubtype="0" repeatCount="2000" fill="hold" grpId="0" nodeType="after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770" decel="100000"/>
                                        <p:tgtEl>
                                          <p:spTgt spid="10244"/>
                                        </p:tgtEl>
                                      </p:cBhvr>
                                    </p:animEffect>
                                    <p:animScale>
                                      <p:cBhvr>
                                        <p:cTn id="13" dur="770" decel="100000"/>
                                        <p:tgtEl>
                                          <p:spTgt spid="10244"/>
                                        </p:tgtEl>
                                      </p:cBhvr>
                                      <p:from x="10000" y="10000"/>
                                      <p:to x="200000" y="450000"/>
                                    </p:animScale>
                                    <p:animScale>
                                      <p:cBhvr>
                                        <p:cTn id="14" dur="1230" accel="100000" fill="hold">
                                          <p:stCondLst>
                                            <p:cond delay="770"/>
                                          </p:stCondLst>
                                        </p:cTn>
                                        <p:tgtEl>
                                          <p:spTgt spid="10244"/>
                                        </p:tgtEl>
                                      </p:cBhvr>
                                      <p:from x="200000" y="450000"/>
                                      <p:to x="100000" y="100000"/>
                                    </p:animScale>
                                    <p:set>
                                      <p:cBhvr>
                                        <p:cTn id="15" dur="770" fill="hold"/>
                                        <p:tgtEl>
                                          <p:spTgt spid="10244"/>
                                        </p:tgtEl>
                                        <p:attrNameLst>
                                          <p:attrName>ppt_x</p:attrName>
                                        </p:attrNameLst>
                                      </p:cBhvr>
                                      <p:to>
                                        <p:strVal val="(0.5)"/>
                                      </p:to>
                                    </p:set>
                                    <p:anim from="(0.5)" to="(#ppt_x)" calcmode="lin" valueType="num">
                                      <p:cBhvr>
                                        <p:cTn id="16" dur="1230" accel="100000" fill="hold">
                                          <p:stCondLst>
                                            <p:cond delay="770"/>
                                          </p:stCondLst>
                                        </p:cTn>
                                        <p:tgtEl>
                                          <p:spTgt spid="10244"/>
                                        </p:tgtEl>
                                        <p:attrNameLst>
                                          <p:attrName>ppt_x</p:attrName>
                                        </p:attrNameLst>
                                      </p:cBhvr>
                                    </p:anim>
                                    <p:set>
                                      <p:cBhvr>
                                        <p:cTn id="17" dur="770" fill="hold"/>
                                        <p:tgtEl>
                                          <p:spTgt spid="10244"/>
                                        </p:tgtEl>
                                        <p:attrNameLst>
                                          <p:attrName>ppt_y</p:attrName>
                                        </p:attrNameLst>
                                      </p:cBhvr>
                                      <p:to>
                                        <p:strVal val="(#ppt_y+0.4)"/>
                                      </p:to>
                                    </p:set>
                                    <p:anim from="(#ppt_y+0.4)" to="(#ppt_y)" calcmode="lin" valueType="num">
                                      <p:cBhvr>
                                        <p:cTn id="18" dur="1230" accel="100000" fill="hold">
                                          <p:stCondLst>
                                            <p:cond delay="770"/>
                                          </p:stCondLst>
                                        </p:cTn>
                                        <p:tgtEl>
                                          <p:spTgt spid="10244"/>
                                        </p:tgtEl>
                                        <p:attrNameLst>
                                          <p:attrName>ppt_y</p:attrName>
                                        </p:attrNameLst>
                                      </p:cBhvr>
                                    </p:anim>
                                  </p:childTnLst>
                                </p:cTn>
                              </p:par>
                              <p:par>
                                <p:cTn id="19" presetID="22" presetClass="emph" presetSubtype="0" repeatCount="2000" fill="hold" grpId="1" nodeType="withEffect">
                                  <p:stCondLst>
                                    <p:cond delay="0"/>
                                  </p:stCondLst>
                                  <p:childTnLst>
                                    <p:animClr clrSpc="hsl" dir="cw">
                                      <p:cBhvr override="childStyle">
                                        <p:cTn id="20" dur="2000" fill="hold"/>
                                        <p:tgtEl>
                                          <p:spTgt spid="10244"/>
                                        </p:tgtEl>
                                        <p:attrNameLst>
                                          <p:attrName>style.color</p:attrName>
                                        </p:attrNameLst>
                                      </p:cBhvr>
                                      <p:by>
                                        <p:hsl h="-7200000" s="0" l="0"/>
                                      </p:by>
                                    </p:animClr>
                                    <p:animClr clrSpc="hsl" dir="cw">
                                      <p:cBhvr>
                                        <p:cTn id="21" dur="2000" fill="hold"/>
                                        <p:tgtEl>
                                          <p:spTgt spid="10244"/>
                                        </p:tgtEl>
                                        <p:attrNameLst>
                                          <p:attrName>fillcolor</p:attrName>
                                        </p:attrNameLst>
                                      </p:cBhvr>
                                      <p:by>
                                        <p:hsl h="-7200000" s="0" l="0"/>
                                      </p:by>
                                    </p:animClr>
                                    <p:animClr clrSpc="hsl" dir="cw">
                                      <p:cBhvr>
                                        <p:cTn id="22" dur="2000" fill="hold"/>
                                        <p:tgtEl>
                                          <p:spTgt spid="10244"/>
                                        </p:tgtEl>
                                        <p:attrNameLst>
                                          <p:attrName>stroke.color</p:attrName>
                                        </p:attrNameLst>
                                      </p:cBhvr>
                                      <p:by>
                                        <p:hsl h="-7200000" s="0" l="0"/>
                                      </p:by>
                                    </p:animClr>
                                    <p:set>
                                      <p:cBhvr>
                                        <p:cTn id="23" dur="2000" fill="hold"/>
                                        <p:tgtEl>
                                          <p:spTgt spid="10244"/>
                                        </p:tgtEl>
                                        <p:attrNameLst>
                                          <p:attrName>fill.type</p:attrName>
                                        </p:attrNameLst>
                                      </p:cBhvr>
                                      <p:to>
                                        <p:strVal val="solid"/>
                                      </p:to>
                                    </p:set>
                                  </p:childTnLst>
                                </p:cTn>
                              </p:par>
                            </p:childTnLst>
                          </p:cTn>
                        </p:par>
                        <p:par>
                          <p:cTn id="24" fill="hold" nodeType="afterGroup">
                            <p:stCondLst>
                              <p:cond delay="6000"/>
                            </p:stCondLst>
                            <p:childTnLst>
                              <p:par>
                                <p:cTn id="25" presetID="18" presetClass="entr" presetSubtype="12" fill="hold" nodeType="after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strips(downLeft)">
                                      <p:cBhvr>
                                        <p:cTn id="27" dur="500"/>
                                        <p:tgtEl>
                                          <p:spTgt spid="10245"/>
                                        </p:tgtEl>
                                      </p:cBhvr>
                                    </p:animEffect>
                                  </p:childTnLst>
                                </p:cTn>
                              </p:par>
                            </p:childTnLst>
                          </p:cTn>
                        </p:par>
                        <p:par>
                          <p:cTn id="28" fill="hold" nodeType="afterGroup">
                            <p:stCondLst>
                              <p:cond delay="6500"/>
                            </p:stCondLst>
                            <p:childTnLst>
                              <p:par>
                                <p:cTn id="29" presetID="18" presetClass="entr" presetSubtype="12" fill="hold" nodeType="afterEffect">
                                  <p:stCondLst>
                                    <p:cond delay="0"/>
                                  </p:stCondLst>
                                  <p:childTnLst>
                                    <p:set>
                                      <p:cBhvr>
                                        <p:cTn id="30" dur="1" fill="hold">
                                          <p:stCondLst>
                                            <p:cond delay="0"/>
                                          </p:stCondLst>
                                        </p:cTn>
                                        <p:tgtEl>
                                          <p:spTgt spid="10246"/>
                                        </p:tgtEl>
                                        <p:attrNameLst>
                                          <p:attrName>style.visibility</p:attrName>
                                        </p:attrNameLst>
                                      </p:cBhvr>
                                      <p:to>
                                        <p:strVal val="visible"/>
                                      </p:to>
                                    </p:set>
                                    <p:animEffect transition="in" filter="strips(downLeft)">
                                      <p:cBhvr>
                                        <p:cTn id="31" dur="500"/>
                                        <p:tgtEl>
                                          <p:spTgt spid="10246"/>
                                        </p:tgtEl>
                                      </p:cBhvr>
                                    </p:animEffect>
                                  </p:childTnLst>
                                </p:cTn>
                              </p:par>
                            </p:childTnLst>
                          </p:cTn>
                        </p:par>
                        <p:par>
                          <p:cTn id="32" fill="hold" nodeType="afterGroup">
                            <p:stCondLst>
                              <p:cond delay="7000"/>
                            </p:stCondLst>
                            <p:childTnLst>
                              <p:par>
                                <p:cTn id="33" presetID="18" presetClass="entr" presetSubtype="12" fill="hold" nodeType="afterEffect">
                                  <p:stCondLst>
                                    <p:cond delay="0"/>
                                  </p:stCondLst>
                                  <p:childTnLst>
                                    <p:set>
                                      <p:cBhvr>
                                        <p:cTn id="34" dur="1" fill="hold">
                                          <p:stCondLst>
                                            <p:cond delay="0"/>
                                          </p:stCondLst>
                                        </p:cTn>
                                        <p:tgtEl>
                                          <p:spTgt spid="10249"/>
                                        </p:tgtEl>
                                        <p:attrNameLst>
                                          <p:attrName>style.visibility</p:attrName>
                                        </p:attrNameLst>
                                      </p:cBhvr>
                                      <p:to>
                                        <p:strVal val="visible"/>
                                      </p:to>
                                    </p:set>
                                    <p:animEffect transition="in" filter="strips(downLeft)">
                                      <p:cBhvr>
                                        <p:cTn id="35" dur="500"/>
                                        <p:tgtEl>
                                          <p:spTgt spid="10249"/>
                                        </p:tgtEl>
                                      </p:cBhvr>
                                    </p:animEffect>
                                  </p:childTnLst>
                                </p:cTn>
                              </p:par>
                            </p:childTnLst>
                          </p:cTn>
                        </p:par>
                        <p:par>
                          <p:cTn id="36" fill="hold" nodeType="afterGroup">
                            <p:stCondLst>
                              <p:cond delay="7500"/>
                            </p:stCondLst>
                            <p:childTnLst>
                              <p:par>
                                <p:cTn id="37" presetID="18" presetClass="entr" presetSubtype="6" fill="hold" nodeType="afterEffect">
                                  <p:stCondLst>
                                    <p:cond delay="0"/>
                                  </p:stCondLst>
                                  <p:childTnLst>
                                    <p:set>
                                      <p:cBhvr>
                                        <p:cTn id="38" dur="1" fill="hold">
                                          <p:stCondLst>
                                            <p:cond delay="0"/>
                                          </p:stCondLst>
                                        </p:cTn>
                                        <p:tgtEl>
                                          <p:spTgt spid="10247"/>
                                        </p:tgtEl>
                                        <p:attrNameLst>
                                          <p:attrName>style.visibility</p:attrName>
                                        </p:attrNameLst>
                                      </p:cBhvr>
                                      <p:to>
                                        <p:strVal val="visible"/>
                                      </p:to>
                                    </p:set>
                                    <p:animEffect transition="in" filter="strips(downRight)">
                                      <p:cBhvr>
                                        <p:cTn id="39" dur="500"/>
                                        <p:tgtEl>
                                          <p:spTgt spid="10247"/>
                                        </p:tgtEl>
                                      </p:cBhvr>
                                    </p:animEffect>
                                  </p:childTnLst>
                                </p:cTn>
                              </p:par>
                            </p:childTnLst>
                          </p:cTn>
                        </p:par>
                        <p:par>
                          <p:cTn id="40" fill="hold" nodeType="afterGroup">
                            <p:stCondLst>
                              <p:cond delay="8000"/>
                            </p:stCondLst>
                            <p:childTnLst>
                              <p:par>
                                <p:cTn id="41" presetID="18" presetClass="entr" presetSubtype="3" fill="hold" nodeType="afterEffect">
                                  <p:stCondLst>
                                    <p:cond delay="0"/>
                                  </p:stCondLst>
                                  <p:childTnLst>
                                    <p:set>
                                      <p:cBhvr>
                                        <p:cTn id="42" dur="1" fill="hold">
                                          <p:stCondLst>
                                            <p:cond delay="0"/>
                                          </p:stCondLst>
                                        </p:cTn>
                                        <p:tgtEl>
                                          <p:spTgt spid="10248"/>
                                        </p:tgtEl>
                                        <p:attrNameLst>
                                          <p:attrName>style.visibility</p:attrName>
                                        </p:attrNameLst>
                                      </p:cBhvr>
                                      <p:to>
                                        <p:strVal val="visible"/>
                                      </p:to>
                                    </p:set>
                                    <p:animEffect transition="in" filter="strips(upRight)">
                                      <p:cBhvr>
                                        <p:cTn id="43" dur="500"/>
                                        <p:tgtEl>
                                          <p:spTgt spid="10248"/>
                                        </p:tgtEl>
                                      </p:cBhvr>
                                    </p:animEffect>
                                  </p:childTnLst>
                                </p:cTn>
                              </p:par>
                            </p:childTnLst>
                          </p:cTn>
                        </p:par>
                        <p:par>
                          <p:cTn id="44" fill="hold" nodeType="afterGroup">
                            <p:stCondLst>
                              <p:cond delay="8500"/>
                            </p:stCondLst>
                            <p:childTnLst>
                              <p:par>
                                <p:cTn id="45" presetID="5" presetClass="entr" presetSubtype="10" fill="hold" grpId="0" nodeType="afterEffect">
                                  <p:stCondLst>
                                    <p:cond delay="0"/>
                                  </p:stCondLst>
                                  <p:childTnLst>
                                    <p:set>
                                      <p:cBhvr>
                                        <p:cTn id="46" dur="1" fill="hold">
                                          <p:stCondLst>
                                            <p:cond delay="0"/>
                                          </p:stCondLst>
                                        </p:cTn>
                                        <p:tgtEl>
                                          <p:spTgt spid="10242"/>
                                        </p:tgtEl>
                                        <p:attrNameLst>
                                          <p:attrName>style.visibility</p:attrName>
                                        </p:attrNameLst>
                                      </p:cBhvr>
                                      <p:to>
                                        <p:strVal val="visible"/>
                                      </p:to>
                                    </p:set>
                                    <p:animEffect transition="in" filter="checkerboard(across)">
                                      <p:cBhvr>
                                        <p:cTn id="47" dur="500"/>
                                        <p:tgtEl>
                                          <p:spTgt spid="10242"/>
                                        </p:tgtEl>
                                      </p:cBhvr>
                                    </p:animEffect>
                                  </p:childTnLst>
                                </p:cTn>
                              </p:par>
                            </p:childTnLst>
                          </p:cTn>
                        </p:par>
                        <p:par>
                          <p:cTn id="48" fill="hold" nodeType="afterGroup">
                            <p:stCondLst>
                              <p:cond delay="9000"/>
                            </p:stCondLst>
                            <p:childTnLst>
                              <p:par>
                                <p:cTn id="49" presetID="27" presetClass="entr" presetSubtype="0" fill="hold" grpId="0" nodeType="afterEffect">
                                  <p:stCondLst>
                                    <p:cond delay="0"/>
                                  </p:stCondLst>
                                  <p:iterate type="lt">
                                    <p:tmPct val="50000"/>
                                  </p:iterate>
                                  <p:childTnLst>
                                    <p:set>
                                      <p:cBhvr>
                                        <p:cTn id="50" dur="1" fill="hold">
                                          <p:stCondLst>
                                            <p:cond delay="0"/>
                                          </p:stCondLst>
                                        </p:cTn>
                                        <p:tgtEl>
                                          <p:spTgt spid="10251"/>
                                        </p:tgtEl>
                                        <p:attrNameLst>
                                          <p:attrName>style.visibility</p:attrName>
                                        </p:attrNameLst>
                                      </p:cBhvr>
                                      <p:to>
                                        <p:strVal val="visible"/>
                                      </p:to>
                                    </p:set>
                                    <p:anim calcmode="discrete" valueType="clr">
                                      <p:cBhvr override="childStyle">
                                        <p:cTn id="51"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0251"/>
                                        </p:tgtEl>
                                        <p:attrNameLst>
                                          <p:attrName>fillcolor</p:attrName>
                                        </p:attrNameLst>
                                      </p:cBhvr>
                                      <p:tavLst>
                                        <p:tav tm="0">
                                          <p:val>
                                            <p:clrVal>
                                              <a:schemeClr val="accent2"/>
                                            </p:clrVal>
                                          </p:val>
                                        </p:tav>
                                        <p:tav tm="50000">
                                          <p:val>
                                            <p:clrVal>
                                              <a:schemeClr val="hlink"/>
                                            </p:clrVal>
                                          </p:val>
                                        </p:tav>
                                      </p:tavLst>
                                    </p:anim>
                                    <p:set>
                                      <p:cBhvr>
                                        <p:cTn id="53" dur="80"/>
                                        <p:tgtEl>
                                          <p:spTgt spid="10251"/>
                                        </p:tgtEl>
                                        <p:attrNameLst>
                                          <p:attrName>fill.type</p:attrName>
                                        </p:attrNameLst>
                                      </p:cBhvr>
                                      <p:to>
                                        <p:strVal val="solid"/>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4" grpId="0" animBg="1"/>
      <p:bldP spid="10244" grpId="1" animBg="1"/>
      <p:bldP spid="102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Text Box 7"/>
          <p:cNvSpPr txBox="1">
            <a:spLocks noGrp="1" noChangeArrowheads="1"/>
          </p:cNvSpPr>
          <p:nvPr>
            <p:ph type="subTitle" idx="4294967295"/>
          </p:nvPr>
        </p:nvSpPr>
        <p:spPr bwMode="auto">
          <a:xfrm>
            <a:off x="136071" y="0"/>
            <a:ext cx="74657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eaLnBrk="1" hangingPunct="1">
              <a:spcBef>
                <a:spcPct val="0"/>
              </a:spcBef>
              <a:buNone/>
            </a:pPr>
            <a:r>
              <a:rPr lang="en-US" sz="2800" b="1" dirty="0" smtClean="0">
                <a:latin typeface="Times New Roman" pitchFamily="18" charset="0"/>
                <a:cs typeface="Times New Roman" pitchFamily="18" charset="0"/>
              </a:rPr>
              <a:t> </a:t>
            </a:r>
            <a:r>
              <a:rPr lang="en-US" sz="2800" b="1" dirty="0" smtClean="0">
                <a:solidFill>
                  <a:srgbClr val="000000"/>
                </a:solidFill>
                <a:latin typeface="Times New Roman" pitchFamily="18" charset="0"/>
                <a:cs typeface="Times New Roman" pitchFamily="18" charset="0"/>
              </a:rPr>
              <a:t>c. </a:t>
            </a:r>
            <a:r>
              <a:rPr lang="en-US" sz="2800" b="1" dirty="0" err="1" smtClean="0">
                <a:solidFill>
                  <a:srgbClr val="000000"/>
                </a:solidFill>
                <a:latin typeface="Times New Roman" pitchFamily="18" charset="0"/>
                <a:cs typeface="Times New Roman" pitchFamily="18" charset="0"/>
              </a:rPr>
              <a:t>Bức</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tranh</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tâm</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hồn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của</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nhân</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vật</a:t>
            </a:r>
            <a:r>
              <a:rPr lang="en-US" sz="2800" b="1" dirty="0" smtClean="0">
                <a:solidFill>
                  <a:srgbClr val="000000"/>
                </a:solidFill>
                <a:latin typeface="Times New Roman" pitchFamily="18" charset="0"/>
                <a:cs typeface="Times New Roman" pitchFamily="18" charset="0"/>
              </a:rPr>
              <a:t> </a:t>
            </a:r>
            <a:r>
              <a:rPr lang="en-US" sz="2800" b="1" dirty="0" err="1" smtClean="0">
                <a:solidFill>
                  <a:srgbClr val="000000"/>
                </a:solidFill>
                <a:latin typeface="Times New Roman" pitchFamily="18" charset="0"/>
                <a:cs typeface="Times New Roman" pitchFamily="18" charset="0"/>
              </a:rPr>
              <a:t>Liên</a:t>
            </a:r>
            <a:endParaRPr lang="en-US" sz="1800" kern="1200" dirty="0">
              <a:solidFill>
                <a:srgbClr val="000000"/>
              </a:solidFill>
              <a:cs typeface="+mn-cs"/>
            </a:endParaRPr>
          </a:p>
        </p:txBody>
      </p:sp>
      <p:sp>
        <p:nvSpPr>
          <p:cNvPr id="8" name="Rectangle 7"/>
          <p:cNvSpPr/>
          <p:nvPr/>
        </p:nvSpPr>
        <p:spPr>
          <a:xfrm>
            <a:off x="33564" y="3444551"/>
            <a:ext cx="5224236" cy="523220"/>
          </a:xfrm>
          <a:prstGeom prst="rect">
            <a:avLst/>
          </a:prstGeom>
        </p:spPr>
        <p:txBody>
          <a:bodyPr wrap="square">
            <a:spAutoFit/>
          </a:bodyPr>
          <a:lstStyle/>
          <a:p>
            <a:pPr fontAlgn="auto">
              <a:spcBef>
                <a:spcPts val="0"/>
              </a:spcBef>
              <a:spcAft>
                <a:spcPts val="0"/>
              </a:spcAft>
            </a:pPr>
            <a:r>
              <a:rPr lang="en-US" sz="2800" b="1" i="1" smtClean="0">
                <a:solidFill>
                  <a:prstClr val="black"/>
                </a:solidFill>
                <a:latin typeface="Times New Roman" pitchFamily="18" charset="0"/>
                <a:cs typeface="Times New Roman" pitchFamily="18" charset="0"/>
                <a:sym typeface="Wingdings 3"/>
              </a:rPr>
              <a:t>- </a:t>
            </a:r>
            <a:r>
              <a:rPr lang="en-US" sz="2800" b="1" err="1">
                <a:solidFill>
                  <a:prstClr val="black"/>
                </a:solidFill>
                <a:latin typeface="Times New Roman" pitchFamily="18" charset="0"/>
                <a:cs typeface="Times New Roman" pitchFamily="18" charset="0"/>
                <a:sym typeface="Wingdings 3"/>
              </a:rPr>
              <a:t> </a:t>
            </a:r>
            <a:r>
              <a:rPr lang="en-US" sz="2800" b="1" smtClean="0">
                <a:solidFill>
                  <a:prstClr val="black"/>
                </a:solidFill>
                <a:latin typeface="Times New Roman" pitchFamily="18" charset="0"/>
                <a:cs typeface="Times New Roman" pitchFamily="18" charset="0"/>
                <a:sym typeface="Wingdings 3"/>
              </a:rPr>
              <a:t>Nhân hậu, giàu </a:t>
            </a:r>
            <a:r>
              <a:rPr lang="en-US" sz="2800" b="1" dirty="0" err="1" smtClean="0">
                <a:solidFill>
                  <a:prstClr val="black"/>
                </a:solidFill>
                <a:latin typeface="Times New Roman" pitchFamily="18" charset="0"/>
                <a:cs typeface="Times New Roman" pitchFamily="18" charset="0"/>
                <a:sym typeface="Wingdings 3"/>
              </a:rPr>
              <a:t>lòng</a:t>
            </a:r>
            <a:r>
              <a:rPr lang="en-US" sz="2800" b="1" dirty="0" smtClean="0">
                <a:solidFill>
                  <a:prstClr val="black"/>
                </a:solidFill>
                <a:latin typeface="Times New Roman" pitchFamily="18" charset="0"/>
                <a:cs typeface="Times New Roman" pitchFamily="18" charset="0"/>
                <a:sym typeface="Wingdings 3"/>
              </a:rPr>
              <a:t> </a:t>
            </a:r>
            <a:r>
              <a:rPr lang="en-US" sz="2800" b="1" dirty="0" err="1" smtClean="0">
                <a:solidFill>
                  <a:prstClr val="black"/>
                </a:solidFill>
                <a:latin typeface="Times New Roman" pitchFamily="18" charset="0"/>
                <a:cs typeface="Times New Roman" pitchFamily="18" charset="0"/>
                <a:sym typeface="Wingdings 3"/>
              </a:rPr>
              <a:t>trắc</a:t>
            </a:r>
            <a:r>
              <a:rPr lang="en-US" sz="2800" b="1" dirty="0" smtClean="0">
                <a:solidFill>
                  <a:prstClr val="black"/>
                </a:solidFill>
                <a:latin typeface="Times New Roman" pitchFamily="18" charset="0"/>
                <a:cs typeface="Times New Roman" pitchFamily="18" charset="0"/>
                <a:sym typeface="Wingdings 3"/>
              </a:rPr>
              <a:t> </a:t>
            </a:r>
            <a:r>
              <a:rPr lang="en-US" sz="2800" b="1" dirty="0" err="1" smtClean="0">
                <a:solidFill>
                  <a:prstClr val="black"/>
                </a:solidFill>
                <a:latin typeface="Times New Roman" pitchFamily="18" charset="0"/>
                <a:cs typeface="Times New Roman" pitchFamily="18" charset="0"/>
                <a:sym typeface="Wingdings 3"/>
              </a:rPr>
              <a:t>ẩn</a:t>
            </a:r>
            <a:r>
              <a:rPr lang="en-US" sz="2800" b="1" dirty="0" smtClean="0">
                <a:solidFill>
                  <a:prstClr val="black"/>
                </a:solidFill>
                <a:latin typeface="Times New Roman" pitchFamily="18" charset="0"/>
                <a:cs typeface="Times New Roman" pitchFamily="18" charset="0"/>
                <a:sym typeface="Wingdings 3"/>
              </a:rPr>
              <a:t>:</a:t>
            </a:r>
            <a:endParaRPr lang="en-US" sz="2800" b="1" dirty="0">
              <a:solidFill>
                <a:prstClr val="black"/>
              </a:solidFill>
              <a:latin typeface="Times New Roman" pitchFamily="18" charset="0"/>
              <a:cs typeface="Times New Roman" pitchFamily="18" charset="0"/>
            </a:endParaRPr>
          </a:p>
        </p:txBody>
      </p:sp>
      <p:sp>
        <p:nvSpPr>
          <p:cNvPr id="36" name="Rectangle 35"/>
          <p:cNvSpPr/>
          <p:nvPr/>
        </p:nvSpPr>
        <p:spPr>
          <a:xfrm>
            <a:off x="136071" y="492724"/>
            <a:ext cx="5562600" cy="523220"/>
          </a:xfrm>
          <a:prstGeom prst="rect">
            <a:avLst/>
          </a:prstGeom>
        </p:spPr>
        <p:txBody>
          <a:bodyPr wrap="square">
            <a:spAutoFit/>
          </a:bodyPr>
          <a:lstStyle/>
          <a:p>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Tinh</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tế</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nhạy</a:t>
            </a:r>
            <a:r>
              <a:rPr lang="en-US" sz="2800" b="1" kern="0" dirty="0" smtClean="0">
                <a:solidFill>
                  <a:srgbClr val="000000"/>
                </a:solidFill>
                <a:latin typeface="Times New Roman" pitchFamily="18" charset="0"/>
                <a:cs typeface="Times New Roman" pitchFamily="18" charset="0"/>
              </a:rPr>
              <a:t> </a:t>
            </a:r>
            <a:r>
              <a:rPr lang="en-US" sz="2800" b="1" kern="0" dirty="0" err="1" smtClean="0">
                <a:solidFill>
                  <a:srgbClr val="000000"/>
                </a:solidFill>
                <a:latin typeface="Times New Roman" pitchFamily="18" charset="0"/>
                <a:cs typeface="Times New Roman" pitchFamily="18" charset="0"/>
              </a:rPr>
              <a:t>cảm</a:t>
            </a:r>
            <a:r>
              <a:rPr lang="en-US" sz="2800" b="1" kern="0" dirty="0" smtClean="0">
                <a:solidFill>
                  <a:srgbClr val="000000"/>
                </a:solidFill>
                <a:latin typeface="Times New Roman" pitchFamily="18" charset="0"/>
                <a:cs typeface="Times New Roman" pitchFamily="18" charset="0"/>
              </a:rPr>
              <a:t>:</a:t>
            </a:r>
          </a:p>
        </p:txBody>
      </p:sp>
      <p:sp>
        <p:nvSpPr>
          <p:cNvPr id="3" name="Rectangle 2"/>
          <p:cNvSpPr/>
          <p:nvPr/>
        </p:nvSpPr>
        <p:spPr>
          <a:xfrm>
            <a:off x="33563" y="1015888"/>
            <a:ext cx="4995637" cy="954107"/>
          </a:xfrm>
          <a:prstGeom prst="rect">
            <a:avLst/>
          </a:prstGeom>
        </p:spPr>
        <p:txBody>
          <a:bodyPr wrap="square">
            <a:spAutoFit/>
          </a:bodyPr>
          <a:lstStyle/>
          <a:p>
            <a:r>
              <a:rPr lang="en-US" sz="2800" kern="0" dirty="0">
                <a:solidFill>
                  <a:srgbClr val="000000"/>
                </a:solidFill>
                <a:latin typeface="Times New Roman" pitchFamily="18" charset="0"/>
                <a:cs typeface="Times New Roman" pitchFamily="18" charset="0"/>
              </a:rPr>
              <a:t>+</a:t>
            </a:r>
            <a:r>
              <a:rPr lang="en-US" sz="2800" kern="0" dirty="0" err="1" smtClean="0">
                <a:solidFill>
                  <a:srgbClr val="000000"/>
                </a:solidFill>
                <a:latin typeface="Times New Roman" pitchFamily="18" charset="0"/>
                <a:cs typeface="Times New Roman" pitchFamily="18" charset="0"/>
              </a:rPr>
              <a:t>Sự</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chuyển</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giao</a:t>
            </a:r>
            <a:r>
              <a:rPr lang="en-US" sz="2800" kern="0" dirty="0" smtClean="0">
                <a:solidFill>
                  <a:srgbClr val="000000"/>
                </a:solidFill>
                <a:latin typeface="Times New Roman" pitchFamily="18" charset="0"/>
                <a:cs typeface="Times New Roman" pitchFamily="18" charset="0"/>
              </a:rPr>
              <a:t>: </a:t>
            </a:r>
            <a:r>
              <a:rPr lang="en-US" sz="2800" kern="0" err="1" smtClean="0">
                <a:solidFill>
                  <a:srgbClr val="000000"/>
                </a:solidFill>
                <a:latin typeface="Times New Roman" pitchFamily="18" charset="0"/>
                <a:cs typeface="Times New Roman" pitchFamily="18" charset="0"/>
              </a:rPr>
              <a:t>chiều</a:t>
            </a:r>
            <a:r>
              <a:rPr lang="en-US" sz="2800" kern="0" smtClean="0">
                <a:solidFill>
                  <a:srgbClr val="000000"/>
                </a:solidFill>
                <a:latin typeface="Times New Roman" pitchFamily="18" charset="0"/>
                <a:cs typeface="Times New Roman" pitchFamily="18" charset="0"/>
              </a:rPr>
              <a:t>    tối   </a:t>
            </a:r>
            <a:r>
              <a:rPr lang="en-US" sz="2800" kern="0" dirty="0" err="1" smtClean="0">
                <a:solidFill>
                  <a:srgbClr val="000000"/>
                </a:solidFill>
                <a:latin typeface="Times New Roman" pitchFamily="18" charset="0"/>
                <a:cs typeface="Times New Roman" pitchFamily="18" charset="0"/>
              </a:rPr>
              <a:t>buồn</a:t>
            </a:r>
            <a:r>
              <a:rPr lang="en-US" sz="2800" kern="0" dirty="0" smtClean="0">
                <a:solidFill>
                  <a:srgbClr val="000000"/>
                </a:solidFill>
                <a:latin typeface="Times New Roman" pitchFamily="18" charset="0"/>
                <a:cs typeface="Times New Roman" pitchFamily="18" charset="0"/>
              </a:rPr>
              <a:t> man </a:t>
            </a:r>
            <a:r>
              <a:rPr lang="en-US" sz="2800" kern="0" dirty="0" err="1" smtClean="0">
                <a:solidFill>
                  <a:srgbClr val="000000"/>
                </a:solidFill>
                <a:latin typeface="Times New Roman" pitchFamily="18" charset="0"/>
                <a:cs typeface="Times New Roman" pitchFamily="18" charset="0"/>
              </a:rPr>
              <a:t>mác</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buồn</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thấm</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thía</a:t>
            </a:r>
            <a:endParaRPr lang="en-US" dirty="0">
              <a:solidFill>
                <a:srgbClr val="000000"/>
              </a:solidFill>
            </a:endParaRPr>
          </a:p>
        </p:txBody>
      </p:sp>
      <p:sp>
        <p:nvSpPr>
          <p:cNvPr id="9" name="Rectangle 8"/>
          <p:cNvSpPr/>
          <p:nvPr/>
        </p:nvSpPr>
        <p:spPr>
          <a:xfrm>
            <a:off x="0" y="2031681"/>
            <a:ext cx="5257799" cy="1384995"/>
          </a:xfrm>
          <a:prstGeom prst="rect">
            <a:avLst/>
          </a:prstGeom>
        </p:spPr>
        <p:txBody>
          <a:bodyPr wrap="square">
            <a:spAutoFit/>
          </a:bodyPr>
          <a:lstStyle/>
          <a:p>
            <a:pPr algn="just"/>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Cảm</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nhận</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mùi</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riêng</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của</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đất</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của</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quê</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hương</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này</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gắn</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bó</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yêu</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mến</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quê</a:t>
            </a:r>
            <a:r>
              <a:rPr lang="en-US" sz="2800" kern="0" dirty="0" smtClean="0">
                <a:solidFill>
                  <a:srgbClr val="000000"/>
                </a:solidFill>
                <a:latin typeface="Times New Roman" pitchFamily="18" charset="0"/>
                <a:cs typeface="Times New Roman" pitchFamily="18" charset="0"/>
              </a:rPr>
              <a:t> </a:t>
            </a:r>
            <a:r>
              <a:rPr lang="en-US" sz="2800" kern="0" dirty="0" err="1" smtClean="0">
                <a:solidFill>
                  <a:srgbClr val="000000"/>
                </a:solidFill>
                <a:latin typeface="Times New Roman" pitchFamily="18" charset="0"/>
                <a:cs typeface="Times New Roman" pitchFamily="18" charset="0"/>
              </a:rPr>
              <a:t>hương</a:t>
            </a:r>
            <a:endParaRPr lang="en-US" dirty="0">
              <a:solidFill>
                <a:srgbClr val="000000"/>
              </a:solidFill>
            </a:endParaRPr>
          </a:p>
        </p:txBody>
      </p:sp>
      <p:sp>
        <p:nvSpPr>
          <p:cNvPr id="12" name="Rectangle 11"/>
          <p:cNvSpPr/>
          <p:nvPr/>
        </p:nvSpPr>
        <p:spPr>
          <a:xfrm>
            <a:off x="226794" y="3967771"/>
            <a:ext cx="8870043" cy="523220"/>
          </a:xfrm>
          <a:prstGeom prst="rect">
            <a:avLst/>
          </a:prstGeom>
        </p:spPr>
        <p:txBody>
          <a:bodyPr wrap="square">
            <a:spAutoFit/>
          </a:bodyPr>
          <a:lstStyle/>
          <a:p>
            <a:pPr fontAlgn="auto">
              <a:spcBef>
                <a:spcPts val="0"/>
              </a:spcBef>
              <a:spcAft>
                <a:spcPts val="0"/>
              </a:spcAft>
            </a:pP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Động</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lòng</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thương</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những</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đứa</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trẻ</a:t>
            </a:r>
            <a:r>
              <a:rPr lang="en-US" sz="2800" dirty="0" smtClean="0">
                <a:solidFill>
                  <a:prstClr val="black"/>
                </a:solidFill>
                <a:latin typeface="Times New Roman" pitchFamily="18" charset="0"/>
                <a:cs typeface="Times New Roman" pitchFamily="18" charset="0"/>
                <a:sym typeface="Wingdings 3"/>
              </a:rPr>
              <a:t> con </a:t>
            </a:r>
            <a:r>
              <a:rPr lang="en-US" sz="2800" dirty="0" err="1" smtClean="0">
                <a:solidFill>
                  <a:prstClr val="black"/>
                </a:solidFill>
                <a:latin typeface="Times New Roman" pitchFamily="18" charset="0"/>
                <a:cs typeface="Times New Roman" pitchFamily="18" charset="0"/>
                <a:sym typeface="Wingdings 3"/>
              </a:rPr>
              <a:t>nhà</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nghèo</a:t>
            </a:r>
            <a:endParaRPr lang="en-US" sz="2800" dirty="0">
              <a:solidFill>
                <a:prstClr val="black"/>
              </a:solidFill>
              <a:latin typeface="Times New Roman" pitchFamily="18" charset="0"/>
              <a:cs typeface="Times New Roman" pitchFamily="18" charset="0"/>
            </a:endParaRPr>
          </a:p>
        </p:txBody>
      </p:sp>
      <p:pic>
        <p:nvPicPr>
          <p:cNvPr id="15" name="Picture 6" descr="sunset42"/>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257799" y="492724"/>
            <a:ext cx="3916135" cy="34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26795" y="4490991"/>
            <a:ext cx="9176648" cy="523220"/>
          </a:xfrm>
          <a:prstGeom prst="rect">
            <a:avLst/>
          </a:prstGeom>
        </p:spPr>
        <p:txBody>
          <a:bodyPr wrap="square">
            <a:spAutoFit/>
          </a:bodyPr>
          <a:lstStyle/>
          <a:p>
            <a:pPr fontAlgn="auto">
              <a:spcBef>
                <a:spcPts val="0"/>
              </a:spcBef>
              <a:spcAft>
                <a:spcPts val="0"/>
              </a:spcAft>
            </a:pP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Cảm</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thông</a:t>
            </a:r>
            <a:r>
              <a:rPr lang="en-US" sz="2800" dirty="0" smtClean="0">
                <a:solidFill>
                  <a:prstClr val="black"/>
                </a:solidFill>
                <a:latin typeface="Times New Roman" pitchFamily="18" charset="0"/>
                <a:cs typeface="Times New Roman" pitchFamily="18" charset="0"/>
                <a:sym typeface="Wingdings 3"/>
              </a:rPr>
              <a:t> , </a:t>
            </a:r>
            <a:r>
              <a:rPr lang="en-US" sz="2800" dirty="0" err="1" smtClean="0">
                <a:solidFill>
                  <a:prstClr val="black"/>
                </a:solidFill>
                <a:latin typeface="Times New Roman" pitchFamily="18" charset="0"/>
                <a:cs typeface="Times New Roman" pitchFamily="18" charset="0"/>
                <a:sym typeface="Wingdings 3"/>
              </a:rPr>
              <a:t>xót</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thương</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hoàn</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cảnh</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mẹ</a:t>
            </a:r>
            <a:r>
              <a:rPr lang="en-US" sz="2800" dirty="0" smtClean="0">
                <a:solidFill>
                  <a:prstClr val="black"/>
                </a:solidFill>
                <a:latin typeface="Times New Roman" pitchFamily="18" charset="0"/>
                <a:cs typeface="Times New Roman" pitchFamily="18" charset="0"/>
                <a:sym typeface="Wingdings 3"/>
              </a:rPr>
              <a:t> con </a:t>
            </a:r>
            <a:r>
              <a:rPr lang="en-US" sz="2800" dirty="0" err="1" smtClean="0">
                <a:solidFill>
                  <a:prstClr val="black"/>
                </a:solidFill>
                <a:latin typeface="Times New Roman" pitchFamily="18" charset="0"/>
                <a:cs typeface="Times New Roman" pitchFamily="18" charset="0"/>
                <a:sym typeface="Wingdings 3"/>
              </a:rPr>
              <a:t>chị</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Tí</a:t>
            </a:r>
            <a:endParaRPr lang="en-US" sz="2800" dirty="0">
              <a:solidFill>
                <a:prstClr val="black"/>
              </a:solidFill>
              <a:latin typeface="Times New Roman" pitchFamily="18" charset="0"/>
              <a:cs typeface="Times New Roman" pitchFamily="18" charset="0"/>
            </a:endParaRPr>
          </a:p>
        </p:txBody>
      </p:sp>
      <p:sp>
        <p:nvSpPr>
          <p:cNvPr id="19" name="Rectangle 18"/>
          <p:cNvSpPr/>
          <p:nvPr/>
        </p:nvSpPr>
        <p:spPr>
          <a:xfrm>
            <a:off x="166913" y="4959112"/>
            <a:ext cx="8870043" cy="523220"/>
          </a:xfrm>
          <a:prstGeom prst="rect">
            <a:avLst/>
          </a:prstGeom>
        </p:spPr>
        <p:txBody>
          <a:bodyPr wrap="square">
            <a:spAutoFit/>
          </a:bodyPr>
          <a:lstStyle/>
          <a:p>
            <a:pPr fontAlgn="auto">
              <a:spcBef>
                <a:spcPts val="0"/>
              </a:spcBef>
              <a:spcAft>
                <a:spcPts val="0"/>
              </a:spcAft>
            </a:pPr>
            <a:r>
              <a:rPr lang="en-US" sz="2800" i="1" dirty="0">
                <a:solidFill>
                  <a:prstClr val="black"/>
                </a:solidFill>
                <a:latin typeface="Times New Roman" pitchFamily="18" charset="0"/>
                <a:cs typeface="Times New Roman" pitchFamily="18" charset="0"/>
                <a:sym typeface="Wingdings 3"/>
              </a:rPr>
              <a:t> </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Ái</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ngại</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thương</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cảm</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khó</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hiểu</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bà</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cụ</a:t>
            </a:r>
            <a:r>
              <a:rPr lang="en-US" sz="2800" dirty="0" smtClean="0">
                <a:solidFill>
                  <a:prstClr val="black"/>
                </a:solidFill>
                <a:latin typeface="Times New Roman" pitchFamily="18" charset="0"/>
                <a:cs typeface="Times New Roman" pitchFamily="18" charset="0"/>
                <a:sym typeface="Wingdings 3"/>
              </a:rPr>
              <a:t> </a:t>
            </a:r>
            <a:r>
              <a:rPr lang="en-US" sz="2800" dirty="0" err="1" smtClean="0">
                <a:solidFill>
                  <a:prstClr val="black"/>
                </a:solidFill>
                <a:latin typeface="Times New Roman" pitchFamily="18" charset="0"/>
                <a:cs typeface="Times New Roman" pitchFamily="18" charset="0"/>
                <a:sym typeface="Wingdings 3"/>
              </a:rPr>
              <a:t>Thi</a:t>
            </a:r>
            <a:endParaRPr lang="en-US" sz="2800" dirty="0">
              <a:solidFill>
                <a:prstClr val="black"/>
              </a:solidFill>
              <a:latin typeface="Times New Roman" pitchFamily="18" charset="0"/>
              <a:cs typeface="Times New Roman" pitchFamily="18" charset="0"/>
            </a:endParaRPr>
          </a:p>
        </p:txBody>
      </p:sp>
      <p:sp>
        <p:nvSpPr>
          <p:cNvPr id="20" name="Rectangle 19"/>
          <p:cNvSpPr/>
          <p:nvPr/>
        </p:nvSpPr>
        <p:spPr>
          <a:xfrm>
            <a:off x="2409372" y="5463750"/>
            <a:ext cx="6782705" cy="1384995"/>
          </a:xfrm>
          <a:prstGeom prst="rect">
            <a:avLst/>
          </a:prstGeom>
        </p:spPr>
        <p:txBody>
          <a:bodyPr wrap="square">
            <a:spAutoFit/>
          </a:bodyPr>
          <a:lstStyle/>
          <a:p>
            <a:pPr algn="just" fontAlgn="auto">
              <a:spcBef>
                <a:spcPts val="0"/>
              </a:spcBef>
              <a:spcAft>
                <a:spcPts val="0"/>
              </a:spcAft>
            </a:pPr>
            <a:r>
              <a:rPr lang="en-US" sz="2800" b="1" dirty="0" smtClean="0">
                <a:solidFill>
                  <a:schemeClr val="accent6"/>
                </a:solidFill>
                <a:latin typeface="Times New Roman" pitchFamily="18" charset="0"/>
                <a:cs typeface="Times New Roman" pitchFamily="18" charset="0"/>
                <a:sym typeface="Wingdings" pitchFamily="2" charset="2"/>
              </a:rPr>
              <a:t></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Liên</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là</a:t>
            </a:r>
            <a:r>
              <a:rPr lang="en-US" sz="2800" b="1" dirty="0" smtClean="0">
                <a:solidFill>
                  <a:schemeClr val="accent6"/>
                </a:solidFill>
                <a:latin typeface="Times New Roman" pitchFamily="18" charset="0"/>
                <a:cs typeface="Times New Roman" pitchFamily="18" charset="0"/>
                <a:sym typeface="Wingdings 3"/>
              </a:rPr>
              <a:t> </a:t>
            </a:r>
            <a:r>
              <a:rPr lang="en-US" sz="2800" b="1" err="1" smtClean="0">
                <a:solidFill>
                  <a:schemeClr val="accent6"/>
                </a:solidFill>
                <a:latin typeface="Times New Roman" pitchFamily="18" charset="0"/>
                <a:cs typeface="Times New Roman" pitchFamily="18" charset="0"/>
                <a:sym typeface="Wingdings 3"/>
              </a:rPr>
              <a:t>người</a:t>
            </a:r>
            <a:r>
              <a:rPr lang="en-US" sz="2800" b="1" smtClean="0">
                <a:solidFill>
                  <a:schemeClr val="accent6"/>
                </a:solidFill>
                <a:latin typeface="Times New Roman" pitchFamily="18" charset="0"/>
                <a:cs typeface="Times New Roman" pitchFamily="18" charset="0"/>
                <a:sym typeface="Wingdings 3"/>
              </a:rPr>
              <a:t> giàu </a:t>
            </a:r>
            <a:r>
              <a:rPr lang="en-US" sz="2800" b="1" dirty="0" err="1" smtClean="0">
                <a:solidFill>
                  <a:schemeClr val="accent6"/>
                </a:solidFill>
                <a:latin typeface="Times New Roman" pitchFamily="18" charset="0"/>
                <a:cs typeface="Times New Roman" pitchFamily="18" charset="0"/>
                <a:sym typeface="Wingdings 3"/>
              </a:rPr>
              <a:t>lòng</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nhân</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ái</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trái</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tim</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nhạy</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cảm,có</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đời</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sống</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nội</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tâm</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phong</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phú</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gắn</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bó</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và</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yêu</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mến</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quê</a:t>
            </a:r>
            <a:r>
              <a:rPr lang="en-US" sz="2800" b="1" dirty="0" smtClean="0">
                <a:solidFill>
                  <a:schemeClr val="accent6"/>
                </a:solidFill>
                <a:latin typeface="Times New Roman" pitchFamily="18" charset="0"/>
                <a:cs typeface="Times New Roman" pitchFamily="18" charset="0"/>
                <a:sym typeface="Wingdings 3"/>
              </a:rPr>
              <a:t> </a:t>
            </a:r>
            <a:r>
              <a:rPr lang="en-US" sz="2800" b="1" dirty="0" err="1" smtClean="0">
                <a:solidFill>
                  <a:schemeClr val="accent6"/>
                </a:solidFill>
                <a:latin typeface="Times New Roman" pitchFamily="18" charset="0"/>
                <a:cs typeface="Times New Roman" pitchFamily="18" charset="0"/>
                <a:sym typeface="Wingdings 3"/>
              </a:rPr>
              <a:t>hương</a:t>
            </a:r>
            <a:endParaRPr lang="en-US" sz="2800" b="1" dirty="0">
              <a:solidFill>
                <a:schemeClr val="accent6"/>
              </a:solidFill>
              <a:latin typeface="Times New Roman" pitchFamily="18" charset="0"/>
              <a:cs typeface="Times New Roman" pitchFamily="18" charset="0"/>
            </a:endParaRPr>
          </a:p>
        </p:txBody>
      </p:sp>
      <p:cxnSp>
        <p:nvCxnSpPr>
          <p:cNvPr id="4" name="Straight Arrow Connector 3"/>
          <p:cNvCxnSpPr/>
          <p:nvPr/>
        </p:nvCxnSpPr>
        <p:spPr>
          <a:xfrm>
            <a:off x="3592286" y="1371600"/>
            <a:ext cx="152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2391229" y="1752600"/>
            <a:ext cx="152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2467430" y="2718550"/>
            <a:ext cx="1524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89825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heel(1)">
                                      <p:cBhvr>
                                        <p:cTn id="6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8" grpId="0"/>
      <p:bldP spid="36" grpId="0"/>
      <p:bldP spid="3" grpId="0"/>
      <p:bldP spid="9" grpId="0"/>
      <p:bldP spid="12"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228607" y="1498433"/>
            <a:ext cx="8915401" cy="1815882"/>
          </a:xfrm>
          <a:prstGeom prst="rect">
            <a:avLst/>
          </a:prstGeom>
        </p:spPr>
        <p:txBody>
          <a:bodyPr wrap="square">
            <a:spAutoFit/>
          </a:bodyPr>
          <a:lstStyle/>
          <a:p>
            <a:r>
              <a:rPr lang="en-US" sz="2800" b="1" kern="0" dirty="0" smtClean="0">
                <a:solidFill>
                  <a:srgbClr val="00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Bức</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tranh</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phố</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huyện</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lúc</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chiều</a:t>
            </a:r>
            <a:r>
              <a:rPr lang="en-US" sz="2800" b="1" i="1" kern="0" dirty="0" smtClean="0">
                <a:solidFill>
                  <a:srgbClr val="FF0000"/>
                </a:solidFill>
                <a:latin typeface="Times New Roman" pitchFamily="18" charset="0"/>
                <a:cs typeface="Times New Roman" pitchFamily="18" charset="0"/>
              </a:rPr>
              <a:t> </a:t>
            </a:r>
            <a:r>
              <a:rPr lang="en-US" sz="2800" b="1" i="1" kern="0" err="1" smtClean="0">
                <a:solidFill>
                  <a:srgbClr val="FF0000"/>
                </a:solidFill>
                <a:latin typeface="Times New Roman" pitchFamily="18" charset="0"/>
                <a:cs typeface="Times New Roman" pitchFamily="18" charset="0"/>
              </a:rPr>
              <a:t>tàn</a:t>
            </a:r>
            <a:r>
              <a:rPr lang="en-US" sz="2800" b="1" i="1" kern="0" smtClean="0">
                <a:solidFill>
                  <a:srgbClr val="FF0000"/>
                </a:solidFill>
                <a:latin typeface="Times New Roman" pitchFamily="18" charset="0"/>
                <a:cs typeface="Times New Roman" pitchFamily="18" charset="0"/>
              </a:rPr>
              <a:t> : thông qua cảm </a:t>
            </a:r>
            <a:r>
              <a:rPr lang="en-US" sz="2800" b="1" i="1" kern="0" dirty="0" err="1">
                <a:solidFill>
                  <a:srgbClr val="FF0000"/>
                </a:solidFill>
                <a:latin typeface="Times New Roman" pitchFamily="18" charset="0"/>
                <a:cs typeface="Times New Roman" pitchFamily="18" charset="0"/>
              </a:rPr>
              <a:t>nhận</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và</a:t>
            </a:r>
            <a:r>
              <a:rPr lang="en-US" sz="2800" b="1" i="1" kern="0" dirty="0">
                <a:solidFill>
                  <a:srgbClr val="FF0000"/>
                </a:solidFill>
                <a:latin typeface="Times New Roman" pitchFamily="18" charset="0"/>
                <a:cs typeface="Times New Roman" pitchFamily="18" charset="0"/>
              </a:rPr>
              <a:t> </a:t>
            </a:r>
            <a:r>
              <a:rPr lang="en-US" sz="2800" b="1" i="1" kern="0" dirty="0" err="1">
                <a:solidFill>
                  <a:srgbClr val="FF0000"/>
                </a:solidFill>
                <a:latin typeface="Times New Roman" pitchFamily="18" charset="0"/>
                <a:cs typeface="Times New Roman" pitchFamily="18" charset="0"/>
              </a:rPr>
              <a:t>tâm</a:t>
            </a:r>
            <a:r>
              <a:rPr lang="en-US" sz="2800" b="1" i="1" kern="0" dirty="0">
                <a:solidFill>
                  <a:srgbClr val="FF0000"/>
                </a:solidFill>
                <a:latin typeface="Times New Roman" pitchFamily="18" charset="0"/>
                <a:cs typeface="Times New Roman" pitchFamily="18" charset="0"/>
              </a:rPr>
              <a:t> </a:t>
            </a:r>
            <a:r>
              <a:rPr lang="en-US" sz="2800" b="1" i="1" kern="0" err="1">
                <a:solidFill>
                  <a:srgbClr val="FF0000"/>
                </a:solidFill>
                <a:latin typeface="Times New Roman" pitchFamily="18" charset="0"/>
                <a:cs typeface="Times New Roman" pitchFamily="18" charset="0"/>
              </a:rPr>
              <a:t>trạng</a:t>
            </a:r>
            <a:r>
              <a:rPr lang="en-US" sz="2800" b="1" i="1" kern="0">
                <a:solidFill>
                  <a:srgbClr val="FF0000"/>
                </a:solidFill>
                <a:latin typeface="Times New Roman" pitchFamily="18" charset="0"/>
                <a:cs typeface="Times New Roman" pitchFamily="18" charset="0"/>
              </a:rPr>
              <a:t> </a:t>
            </a:r>
            <a:r>
              <a:rPr lang="en-US" sz="2800" b="1" i="1" kern="0" smtClean="0">
                <a:solidFill>
                  <a:srgbClr val="FF0000"/>
                </a:solidFill>
                <a:latin typeface="Times New Roman" pitchFamily="18" charset="0"/>
                <a:cs typeface="Times New Roman" pitchFamily="18" charset="0"/>
              </a:rPr>
              <a:t>Liên. Bức </a:t>
            </a:r>
            <a:r>
              <a:rPr lang="en-US" sz="2800" b="1" i="1" kern="0" dirty="0" err="1" smtClean="0">
                <a:solidFill>
                  <a:srgbClr val="FF0000"/>
                </a:solidFill>
                <a:latin typeface="Times New Roman" pitchFamily="18" charset="0"/>
                <a:cs typeface="Times New Roman" pitchFamily="18" charset="0"/>
              </a:rPr>
              <a:t>tranh</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ấy</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có</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sự</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hòa</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quyện</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giữa</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ngoại</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cảnh</a:t>
            </a:r>
            <a:r>
              <a:rPr lang="en-US" sz="2800" b="1" i="1" kern="0" dirty="0" smtClean="0">
                <a:solidFill>
                  <a:srgbClr val="FF0000"/>
                </a:solidFill>
                <a:latin typeface="Times New Roman" pitchFamily="18" charset="0"/>
                <a:cs typeface="Times New Roman" pitchFamily="18" charset="0"/>
              </a:rPr>
              <a:t> </a:t>
            </a:r>
            <a:r>
              <a:rPr lang="en-US" sz="2800" b="1" i="1" kern="0" dirty="0" err="1" smtClean="0">
                <a:solidFill>
                  <a:srgbClr val="FF0000"/>
                </a:solidFill>
                <a:latin typeface="Times New Roman" pitchFamily="18" charset="0"/>
                <a:cs typeface="Times New Roman" pitchFamily="18" charset="0"/>
              </a:rPr>
              <a:t>và</a:t>
            </a:r>
            <a:r>
              <a:rPr lang="en-US" sz="2800" b="1" i="1" kern="0" dirty="0" smtClean="0">
                <a:solidFill>
                  <a:srgbClr val="FF0000"/>
                </a:solidFill>
                <a:latin typeface="Times New Roman" pitchFamily="18" charset="0"/>
                <a:cs typeface="Times New Roman" pitchFamily="18" charset="0"/>
              </a:rPr>
              <a:t> </a:t>
            </a:r>
            <a:r>
              <a:rPr lang="en-US" sz="2800" b="1" i="1" kern="0" err="1" smtClean="0">
                <a:solidFill>
                  <a:srgbClr val="FF0000"/>
                </a:solidFill>
                <a:latin typeface="Times New Roman" pitchFamily="18" charset="0"/>
                <a:cs typeface="Times New Roman" pitchFamily="18" charset="0"/>
              </a:rPr>
              <a:t>tâm</a:t>
            </a:r>
            <a:r>
              <a:rPr lang="en-US" sz="2800" b="1" i="1" kern="0" smtClean="0">
                <a:solidFill>
                  <a:srgbClr val="FF0000"/>
                </a:solidFill>
                <a:latin typeface="Times New Roman" pitchFamily="18" charset="0"/>
                <a:cs typeface="Times New Roman" pitchFamily="18" charset="0"/>
              </a:rPr>
              <a:t> cảnh: vừa đẹp, vừa nghèo và buồn đến thế.</a:t>
            </a:r>
            <a:endParaRPr lang="en-US" b="1" i="1" dirty="0">
              <a:solidFill>
                <a:srgbClr val="FF0000"/>
              </a:solidFill>
            </a:endParaRPr>
          </a:p>
        </p:txBody>
      </p:sp>
    </p:spTree>
    <p:extLst>
      <p:ext uri="{BB962C8B-B14F-4D97-AF65-F5344CB8AC3E}">
        <p14:creationId xmlns:p14="http://schemas.microsoft.com/office/powerpoint/2010/main" val="4357050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9"/>
                                        </p:tgtEl>
                                        <p:attrNameLst>
                                          <p:attrName>style.color</p:attrName>
                                        </p:attrNameLst>
                                      </p:cBhvr>
                                      <p:to>
                                        <p:clrVal>
                                          <a:schemeClr val="accent2"/>
                                        </p:clrVal>
                                      </p:to>
                                    </p:set>
                                    <p:set>
                                      <p:cBhvr>
                                        <p:cTn id="7" dur="500" fill="hold"/>
                                        <p:tgtEl>
                                          <p:spTgt spid="9"/>
                                        </p:tgtEl>
                                        <p:attrNameLst>
                                          <p:attrName>fillcolor</p:attrName>
                                        </p:attrNameLst>
                                      </p:cBhvr>
                                      <p:to>
                                        <p:clrVal>
                                          <a:schemeClr val="accent2"/>
                                        </p:clrVal>
                                      </p:to>
                                    </p:set>
                                    <p:set>
                                      <p:cBhvr>
                                        <p:cTn id="8"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5897563"/>
          </a:xfrm>
        </p:spPr>
        <p:txBody>
          <a:bodyPr>
            <a:normAutofit/>
          </a:bodyPr>
          <a:lstStyle/>
          <a:p>
            <a:pPr algn="ctr">
              <a:buNone/>
            </a:pPr>
            <a:endParaRPr lang="en-US" sz="3000" b="1" dirty="0" smtClean="0">
              <a:latin typeface="Times New Roman" pitchFamily="18" charset="0"/>
              <a:cs typeface="Times New Roman" pitchFamily="18" charset="0"/>
            </a:endParaRPr>
          </a:p>
          <a:p>
            <a:pPr algn="ctr">
              <a:buNone/>
            </a:pPr>
            <a:r>
              <a:rPr lang="en-US" sz="3600" b="1" dirty="0" smtClean="0">
                <a:solidFill>
                  <a:srgbClr val="C80000"/>
                </a:solidFill>
                <a:latin typeface="Times New Roman" pitchFamily="18" charset="0"/>
                <a:cs typeface="Times New Roman" pitchFamily="18" charset="0"/>
              </a:rPr>
              <a:t>BÀI HỌC CUỘC SỐNG</a:t>
            </a:r>
          </a:p>
          <a:p>
            <a:pPr algn="ctr">
              <a:buNone/>
            </a:pPr>
            <a:endParaRPr lang="en-US" sz="1800" b="1" dirty="0" smtClean="0">
              <a:solidFill>
                <a:srgbClr val="C80000"/>
              </a:solidFill>
              <a:latin typeface="Times New Roman" pitchFamily="18" charset="0"/>
              <a:cs typeface="Times New Roman" pitchFamily="18" charset="0"/>
            </a:endParaRPr>
          </a:p>
          <a:p>
            <a:pPr marL="0" indent="0" algn="just">
              <a:buNone/>
            </a:pP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Cảm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thông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đối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với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những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người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nghèo</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khổ</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có</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cuộc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sống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kém</a:t>
            </a:r>
            <a:r>
              <a:rPr lang="en-US" sz="3000" b="1" dirty="0" smtClean="0">
                <a:latin typeface="Times New Roman" pitchFamily="18" charset="0"/>
                <a:cs typeface="Times New Roman" pitchFamily="18" charset="0"/>
              </a:rPr>
              <a:t> </a:t>
            </a:r>
            <a:r>
              <a:rPr lang="en-US" sz="3000" b="1" smtClean="0">
                <a:latin typeface="Times New Roman" pitchFamily="18" charset="0"/>
                <a:cs typeface="Times New Roman" pitchFamily="18" charset="0"/>
              </a:rPr>
              <a:t>may mắn.</a:t>
            </a:r>
            <a:endParaRPr lang="en-US" sz="3000" b="1" dirty="0" smtClean="0">
              <a:latin typeface="Times New Roman" pitchFamily="18" charset="0"/>
              <a:cs typeface="Times New Roman" pitchFamily="18" charset="0"/>
            </a:endParaRPr>
          </a:p>
          <a:p>
            <a:pPr marL="0" indent="0" algn="just">
              <a:buNone/>
            </a:pP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Biết</a:t>
            </a:r>
            <a:r>
              <a:rPr lang="en-US" sz="3000" b="1" dirty="0" smtClean="0">
                <a:latin typeface="Times New Roman" pitchFamily="18" charset="0"/>
                <a:cs typeface="Times New Roman" pitchFamily="18" charset="0"/>
              </a:rPr>
              <a:t> chia </a:t>
            </a:r>
            <a:r>
              <a:rPr lang="en-US" sz="3000" b="1" dirty="0" err="1" smtClean="0">
                <a:latin typeface="Times New Roman" pitchFamily="18" charset="0"/>
                <a:cs typeface="Times New Roman" pitchFamily="18" charset="0"/>
              </a:rPr>
              <a:t>sẻ</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quan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tâm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đến</a:t>
            </a:r>
            <a:r>
              <a:rPr lang="en-US" sz="3000" b="1" dirty="0" smtClean="0">
                <a:latin typeface="Times New Roman" pitchFamily="18" charset="0"/>
                <a:cs typeface="Times New Roman" pitchFamily="18" charset="0"/>
              </a:rPr>
              <a:t> </a:t>
            </a:r>
            <a:r>
              <a:rPr lang="en-US" sz="3000" b="1" err="1" smtClean="0">
                <a:latin typeface="Times New Roman" pitchFamily="18" charset="0"/>
                <a:cs typeface="Times New Roman" pitchFamily="18" charset="0"/>
              </a:rPr>
              <a:t>mọi</a:t>
            </a:r>
            <a:r>
              <a:rPr lang="en-US" sz="3000" b="1" smtClean="0">
                <a:latin typeface="Times New Roman" pitchFamily="18" charset="0"/>
                <a:cs typeface="Times New Roman" pitchFamily="18" charset="0"/>
              </a:rPr>
              <a:t> người.</a:t>
            </a:r>
            <a:endParaRPr lang="en-US" sz="3000" b="1" dirty="0" smtClean="0">
              <a:latin typeface="Times New Roman" pitchFamily="18" charset="0"/>
              <a:cs typeface="Times New Roman" pitchFamily="18" charset="0"/>
            </a:endParaRPr>
          </a:p>
          <a:p>
            <a:pPr marL="0" indent="0" algn="just">
              <a:buNone/>
            </a:pP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Có</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sự</a:t>
            </a:r>
            <a:r>
              <a:rPr lang="en-US" sz="3000" b="1" dirty="0" smtClean="0">
                <a:latin typeface="Times New Roman" pitchFamily="18" charset="0"/>
                <a:cs typeface="Times New Roman" pitchFamily="18" charset="0"/>
              </a:rPr>
              <a:t> </a:t>
            </a:r>
            <a:r>
              <a:rPr lang="en-US" sz="3000" b="1" err="1" smtClean="0">
                <a:latin typeface="Times New Roman" pitchFamily="18" charset="0"/>
                <a:cs typeface="Times New Roman" pitchFamily="18" charset="0"/>
              </a:rPr>
              <a:t>gắn</a:t>
            </a:r>
            <a:r>
              <a:rPr lang="en-US" sz="3000" b="1" smtClean="0">
                <a:latin typeface="Times New Roman" pitchFamily="18" charset="0"/>
                <a:cs typeface="Times New Roman" pitchFamily="18" charset="0"/>
              </a:rPr>
              <a:t> bó </a:t>
            </a:r>
            <a:r>
              <a:rPr lang="en-US" sz="3000" b="1" err="1" smtClean="0">
                <a:latin typeface="Times New Roman" pitchFamily="18" charset="0"/>
                <a:cs typeface="Times New Roman" pitchFamily="18" charset="0"/>
              </a:rPr>
              <a:t>yêu</a:t>
            </a:r>
            <a:r>
              <a:rPr lang="en-US" sz="3000" b="1" smtClean="0">
                <a:latin typeface="Times New Roman" pitchFamily="18" charset="0"/>
                <a:cs typeface="Times New Roman" pitchFamily="18" charset="0"/>
              </a:rPr>
              <a:t> mến và có trách nhiệm với </a:t>
            </a:r>
            <a:r>
              <a:rPr lang="en-US" sz="3000" b="1" err="1" smtClean="0">
                <a:latin typeface="Times New Roman" pitchFamily="18" charset="0"/>
                <a:cs typeface="Times New Roman" pitchFamily="18" charset="0"/>
              </a:rPr>
              <a:t>quê</a:t>
            </a:r>
            <a:r>
              <a:rPr lang="en-US" sz="3000" b="1" smtClean="0">
                <a:latin typeface="Times New Roman" pitchFamily="18" charset="0"/>
                <a:cs typeface="Times New Roman" pitchFamily="18" charset="0"/>
              </a:rPr>
              <a:t> hương.</a:t>
            </a:r>
            <a:endParaRPr lang="vi-VN" sz="3000" b="1" dirty="0">
              <a:latin typeface="Times New Roman" pitchFamily="18" charset="0"/>
              <a:cs typeface="Times New Roman"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3461106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49963"/>
          </a:xfrm>
        </p:spPr>
        <p:txBody>
          <a:bodyPr>
            <a:normAutofit/>
          </a:bodyPr>
          <a:lstStyle/>
          <a:p>
            <a:pPr algn="ctr">
              <a:buNone/>
            </a:pPr>
            <a:r>
              <a:rPr lang="en-US" b="1" dirty="0" smtClean="0">
                <a:solidFill>
                  <a:srgbClr val="C00000"/>
                </a:solidFill>
                <a:latin typeface="Times New Roman" pitchFamily="18" charset="0"/>
                <a:cs typeface="Times New Roman" pitchFamily="18" charset="0"/>
                <a:sym typeface="Wingdings 3"/>
              </a:rPr>
              <a:t>LUYỆN TẬP</a:t>
            </a:r>
          </a:p>
          <a:p>
            <a:pPr marL="0" indent="0">
              <a:buNone/>
            </a:pPr>
            <a:r>
              <a:rPr lang="en-US" sz="3000" b="1" dirty="0">
                <a:latin typeface="Times New Roman" pitchFamily="18" charset="0"/>
                <a:cs typeface="Times New Roman" pitchFamily="18" charset="0"/>
              </a:rPr>
              <a:t> </a:t>
            </a:r>
            <a:r>
              <a:rPr lang="en-US" sz="3000" b="1" dirty="0" smtClean="0">
                <a:latin typeface="Times New Roman" pitchFamily="18" charset="0"/>
                <a:cs typeface="Times New Roman" pitchFamily="18" charset="0"/>
              </a:rPr>
              <a:t>                 </a:t>
            </a:r>
            <a:r>
              <a:rPr lang="vi-VN" sz="2800" b="1" dirty="0" smtClean="0">
                <a:latin typeface="+mj-lt"/>
              </a:rPr>
              <a:t>Đọc </a:t>
            </a:r>
            <a:r>
              <a:rPr lang="vi-VN" sz="2800" b="1" dirty="0">
                <a:latin typeface="+mj-lt"/>
              </a:rPr>
              <a:t>đoạn văn sau và trả lời câu </a:t>
            </a:r>
            <a:r>
              <a:rPr lang="vi-VN" sz="2800" b="1" dirty="0" smtClean="0">
                <a:latin typeface="+mj-lt"/>
              </a:rPr>
              <a:t>hỏi</a:t>
            </a:r>
            <a:r>
              <a:rPr lang="en-US" sz="2800" b="1" dirty="0" smtClean="0">
                <a:latin typeface="+mj-lt"/>
              </a:rPr>
              <a:t>: </a:t>
            </a:r>
            <a:r>
              <a:rPr lang="vi-VN" sz="2800" b="1" dirty="0">
                <a:latin typeface="+mj-lt"/>
              </a:rPr>
              <a:t/>
            </a:r>
            <a:br>
              <a:rPr lang="vi-VN" sz="2800" b="1" dirty="0">
                <a:latin typeface="+mj-lt"/>
              </a:rPr>
            </a:br>
            <a:r>
              <a:rPr lang="en-US" sz="2600" b="1" dirty="0" smtClean="0">
                <a:latin typeface="+mj-lt"/>
              </a:rPr>
              <a:t> </a:t>
            </a:r>
            <a:r>
              <a:rPr lang="vi-VN" sz="2600" i="1" dirty="0" smtClean="0">
                <a:latin typeface="+mj-lt"/>
              </a:rPr>
              <a:t>“</a:t>
            </a:r>
            <a:r>
              <a:rPr lang="vi-VN" sz="2600" i="1" dirty="0">
                <a:latin typeface="+mj-lt"/>
              </a:rPr>
              <a:t>Tiếng trống thu không trên cái chòi của huyện nhỏ; từng tiếng một vang ra để gọi buổi chiều. Phương tây đỏ rực như lửa cháy và những đám mây ánh hồng như hòn than sắp tàn. Dãy tre làng trước mặt đen lại và cắt hình rõ rệt trên nền trời”.</a:t>
            </a:r>
            <a:r>
              <a:rPr lang="vi-VN" sz="2600" dirty="0">
                <a:latin typeface="+mj-lt"/>
              </a:rPr>
              <a:t/>
            </a:r>
            <a:br>
              <a:rPr lang="vi-VN" sz="2600" dirty="0">
                <a:latin typeface="+mj-lt"/>
              </a:rPr>
            </a:br>
            <a:r>
              <a:rPr lang="en-US" sz="2600" dirty="0" smtClean="0">
                <a:latin typeface="+mj-lt"/>
              </a:rPr>
              <a:t>    </a:t>
            </a:r>
            <a:r>
              <a:rPr lang="vi-VN" sz="2600" dirty="0" smtClean="0">
                <a:latin typeface="+mj-lt"/>
              </a:rPr>
              <a:t>(“</a:t>
            </a:r>
            <a:r>
              <a:rPr lang="vi-VN" sz="2600" i="1" dirty="0">
                <a:latin typeface="+mj-lt"/>
              </a:rPr>
              <a:t>Hai đứa trẻ</a:t>
            </a:r>
            <a:r>
              <a:rPr lang="vi-VN" sz="2600" dirty="0">
                <a:latin typeface="+mj-lt"/>
              </a:rPr>
              <a:t>” – Thạch Lam, SGK Ngữ văn 11, tập 1, NXB GD 2013)</a:t>
            </a:r>
          </a:p>
          <a:p>
            <a:pPr algn="just">
              <a:buFont typeface="+mj-lt"/>
              <a:buAutoNum type="arabicPeriod"/>
            </a:pPr>
            <a:r>
              <a:rPr lang="vi-VN" sz="2600" b="1" dirty="0">
                <a:latin typeface="+mj-lt"/>
              </a:rPr>
              <a:t>Đoạn văn trên được viết theo </a:t>
            </a:r>
            <a:r>
              <a:rPr lang="vi-VN" sz="2600" b="1" dirty="0">
                <a:latin typeface="+mj-lt"/>
                <a:hlinkClick r:id="rId5"/>
              </a:rPr>
              <a:t>phương thức biểu đạt </a:t>
            </a:r>
            <a:r>
              <a:rPr lang="vi-VN" sz="2600" b="1" dirty="0">
                <a:latin typeface="+mj-lt"/>
              </a:rPr>
              <a:t>nào </a:t>
            </a:r>
            <a:r>
              <a:rPr lang="vi-VN" sz="2600" b="1" dirty="0" smtClean="0">
                <a:latin typeface="+mj-lt"/>
              </a:rPr>
              <a:t>?</a:t>
            </a:r>
            <a:endParaRPr lang="vi-VN" sz="2600" b="1" dirty="0">
              <a:latin typeface="+mj-lt"/>
            </a:endParaRPr>
          </a:p>
          <a:p>
            <a:pPr algn="just">
              <a:buFont typeface="+mj-lt"/>
              <a:buAutoNum type="arabicPeriod"/>
            </a:pPr>
            <a:r>
              <a:rPr lang="en-US" sz="2600" b="1" dirty="0" err="1" smtClean="0">
                <a:latin typeface="Times New Roman" pitchFamily="18" charset="0"/>
                <a:cs typeface="Times New Roman" pitchFamily="18" charset="0"/>
                <a:hlinkClick r:id="rId5"/>
              </a:rPr>
              <a:t>Nêu</a:t>
            </a:r>
            <a:r>
              <a:rPr lang="en-US" sz="2600" b="1" dirty="0" smtClean="0">
                <a:latin typeface="Times New Roman" pitchFamily="18" charset="0"/>
                <a:cs typeface="Times New Roman" pitchFamily="18" charset="0"/>
                <a:hlinkClick r:id="rId5"/>
              </a:rPr>
              <a:t> </a:t>
            </a:r>
            <a:r>
              <a:rPr lang="en-US" sz="2600" b="1" dirty="0" err="1" smtClean="0">
                <a:latin typeface="Times New Roman" pitchFamily="18" charset="0"/>
                <a:cs typeface="Times New Roman" pitchFamily="18" charset="0"/>
                <a:hlinkClick r:id="rId5"/>
              </a:rPr>
              <a:t>nội</a:t>
            </a:r>
            <a:r>
              <a:rPr lang="en-US" sz="2600" b="1" dirty="0" smtClean="0">
                <a:latin typeface="Times New Roman" pitchFamily="18" charset="0"/>
                <a:cs typeface="Times New Roman" pitchFamily="18" charset="0"/>
                <a:hlinkClick r:id="rId5"/>
              </a:rPr>
              <a:t> </a:t>
            </a:r>
            <a:r>
              <a:rPr lang="en-US" sz="2600" b="1" dirty="0">
                <a:latin typeface="Times New Roman" pitchFamily="18" charset="0"/>
                <a:cs typeface="Times New Roman" pitchFamily="18" charset="0"/>
                <a:hlinkClick r:id="rId5"/>
              </a:rPr>
              <a:t>dung </a:t>
            </a:r>
            <a:r>
              <a:rPr lang="en-US" sz="2600" b="1" dirty="0" err="1" smtClean="0">
                <a:latin typeface="Times New Roman" pitchFamily="18" charset="0"/>
                <a:cs typeface="Times New Roman" pitchFamily="18" charset="0"/>
                <a:hlinkClick r:id="rId5"/>
              </a:rPr>
              <a:t>chính</a:t>
            </a:r>
            <a:r>
              <a:rPr lang="vi-VN" sz="2600" b="1" dirty="0" smtClean="0">
                <a:latin typeface="Times New Roman" pitchFamily="18" charset="0"/>
                <a:cs typeface="Times New Roman" pitchFamily="18" charset="0"/>
                <a:hlinkClick r:id="rId5"/>
              </a:rPr>
              <a:t> </a:t>
            </a:r>
            <a:r>
              <a:rPr lang="vi-VN" sz="2600" b="1" dirty="0" smtClean="0">
                <a:latin typeface="+mj-lt"/>
              </a:rPr>
              <a:t>của </a:t>
            </a:r>
            <a:r>
              <a:rPr lang="vi-VN" sz="2600" b="1" dirty="0">
                <a:latin typeface="+mj-lt"/>
              </a:rPr>
              <a:t>đoạn </a:t>
            </a:r>
            <a:r>
              <a:rPr lang="vi-VN" sz="2600" b="1" dirty="0" smtClean="0">
                <a:latin typeface="+mj-lt"/>
              </a:rPr>
              <a:t>văn?</a:t>
            </a:r>
            <a:endParaRPr lang="vi-VN" sz="2600" b="1" dirty="0">
              <a:latin typeface="+mj-lt"/>
            </a:endParaRPr>
          </a:p>
          <a:p>
            <a:pPr algn="just">
              <a:buFont typeface="+mj-lt"/>
              <a:buAutoNum type="arabicPeriod"/>
            </a:pPr>
            <a:r>
              <a:rPr lang="en-US" sz="2600" b="1" dirty="0">
                <a:latin typeface="Times New Roman" pitchFamily="18" charset="0"/>
                <a:cs typeface="Times New Roman" pitchFamily="18" charset="0"/>
                <a:hlinkClick r:id="rId6"/>
              </a:rPr>
              <a:t>B</a:t>
            </a:r>
            <a:r>
              <a:rPr lang="vi-VN" sz="2600" b="1" dirty="0" smtClean="0">
                <a:latin typeface="Times New Roman" pitchFamily="18" charset="0"/>
                <a:cs typeface="Times New Roman" pitchFamily="18" charset="0"/>
                <a:hlinkClick r:id="rId6"/>
              </a:rPr>
              <a:t>iện </a:t>
            </a:r>
            <a:r>
              <a:rPr lang="vi-VN" sz="2600" b="1" dirty="0">
                <a:latin typeface="+mj-lt"/>
                <a:hlinkClick r:id="rId6"/>
              </a:rPr>
              <a:t>pháp tu từ</a:t>
            </a:r>
            <a:r>
              <a:rPr lang="vi-VN" sz="2600" b="1" dirty="0">
                <a:latin typeface="+mj-lt"/>
              </a:rPr>
              <a:t> chủ yếu của đoạn văn trên là gì? Nêu tác dụng của nó?</a:t>
            </a:r>
          </a:p>
          <a:p>
            <a:endParaRPr lang="en-US" dirty="0"/>
          </a:p>
        </p:txBody>
      </p:sp>
    </p:spTree>
    <p:custDataLst>
      <p:tags r:id="rId1"/>
    </p:custDataLst>
    <p:extLst>
      <p:ext uri="{BB962C8B-B14F-4D97-AF65-F5344CB8AC3E}">
        <p14:creationId xmlns:p14="http://schemas.microsoft.com/office/powerpoint/2010/main" val="34779970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solidFill>
                  <a:srgbClr val="C80000"/>
                </a:solidFill>
                <a:latin typeface="Times New Roman" pitchFamily="18" charset="0"/>
                <a:cs typeface="Times New Roman" pitchFamily="18" charset="0"/>
              </a:rPr>
              <a:t>ĐÁP ÁN</a:t>
            </a:r>
            <a:endParaRPr lang="en-US" sz="3600" b="1" dirty="0">
              <a:solidFill>
                <a:srgbClr val="C8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990600"/>
            <a:ext cx="8991600" cy="4525963"/>
          </a:xfrm>
        </p:spPr>
        <p:txBody>
          <a:bodyPr>
            <a:normAutofit/>
          </a:bodyPr>
          <a:lstStyle/>
          <a:p>
            <a:pPr marL="0" lvl="0" indent="0">
              <a:buNone/>
            </a:pPr>
            <a:r>
              <a:rPr lang="en-US" sz="2800" dirty="0" smtClean="0">
                <a:latin typeface="Times New Roman"/>
              </a:rPr>
              <a:t>1. </a:t>
            </a:r>
            <a:r>
              <a:rPr lang="vi-VN" sz="2800" dirty="0" smtClean="0">
                <a:latin typeface="Times New Roman"/>
              </a:rPr>
              <a:t>Những </a:t>
            </a:r>
            <a:r>
              <a:rPr lang="vi-VN" sz="2800" dirty="0">
                <a:latin typeface="Times New Roman"/>
              </a:rPr>
              <a:t>phương thức biểu đạt được sử dụng trong đoạn văn là: </a:t>
            </a:r>
            <a:r>
              <a:rPr lang="vi-VN" sz="2800" b="1" dirty="0">
                <a:latin typeface="Times New Roman"/>
              </a:rPr>
              <a:t>tự sự, miêu tả</a:t>
            </a:r>
            <a:br>
              <a:rPr lang="vi-VN" sz="2800" b="1" dirty="0">
                <a:latin typeface="Times New Roman"/>
              </a:rPr>
            </a:br>
            <a:r>
              <a:rPr lang="en-US" sz="2800" dirty="0" smtClean="0">
                <a:latin typeface="Times New Roman"/>
              </a:rPr>
              <a:t>2. </a:t>
            </a:r>
            <a:r>
              <a:rPr lang="vi-VN" sz="2800" dirty="0" smtClean="0">
                <a:latin typeface="Times New Roman"/>
              </a:rPr>
              <a:t>Nội </a:t>
            </a:r>
            <a:r>
              <a:rPr lang="vi-VN" sz="2800" dirty="0">
                <a:latin typeface="Times New Roman"/>
              </a:rPr>
              <a:t>dung chính của đoạn văn là: </a:t>
            </a:r>
            <a:r>
              <a:rPr lang="vi-VN" sz="2800" b="1" dirty="0">
                <a:latin typeface="Times New Roman"/>
              </a:rPr>
              <a:t>tả khung cảnh thiên nhiên phố huyện lúc chiều tàn</a:t>
            </a:r>
            <a:r>
              <a:rPr lang="vi-VN" sz="2800" dirty="0">
                <a:latin typeface="Times New Roman"/>
              </a:rPr>
              <a:t/>
            </a:r>
            <a:br>
              <a:rPr lang="vi-VN" sz="2800" dirty="0">
                <a:latin typeface="Times New Roman"/>
              </a:rPr>
            </a:br>
            <a:r>
              <a:rPr lang="en-US" sz="2800" dirty="0" smtClean="0">
                <a:latin typeface="Times New Roman"/>
              </a:rPr>
              <a:t>3.</a:t>
            </a:r>
            <a:r>
              <a:rPr lang="vi-VN" sz="2800" dirty="0" smtClean="0">
                <a:latin typeface="Times New Roman"/>
              </a:rPr>
              <a:t> </a:t>
            </a:r>
            <a:r>
              <a:rPr lang="en-US" sz="2800" dirty="0" err="1" smtClean="0">
                <a:latin typeface="Times New Roman"/>
              </a:rPr>
              <a:t>Biện</a:t>
            </a:r>
            <a:r>
              <a:rPr lang="en-US" sz="2800" dirty="0" smtClean="0">
                <a:latin typeface="Times New Roman"/>
              </a:rPr>
              <a:t> </a:t>
            </a:r>
            <a:r>
              <a:rPr lang="en-US" sz="2800" dirty="0" err="1" smtClean="0">
                <a:latin typeface="Times New Roman"/>
              </a:rPr>
              <a:t>pháp</a:t>
            </a:r>
            <a:r>
              <a:rPr lang="en-US" sz="2800" dirty="0" smtClean="0">
                <a:latin typeface="Times New Roman"/>
              </a:rPr>
              <a:t> </a:t>
            </a:r>
            <a:r>
              <a:rPr lang="en-US" sz="2800" dirty="0" err="1" smtClean="0">
                <a:latin typeface="Times New Roman"/>
              </a:rPr>
              <a:t>tu</a:t>
            </a:r>
            <a:r>
              <a:rPr lang="en-US" sz="2800" dirty="0" smtClean="0">
                <a:latin typeface="Times New Roman"/>
              </a:rPr>
              <a:t> </a:t>
            </a:r>
            <a:r>
              <a:rPr lang="en-US" sz="2800" dirty="0" err="1" smtClean="0">
                <a:latin typeface="Times New Roman"/>
              </a:rPr>
              <a:t>từ</a:t>
            </a:r>
            <a:r>
              <a:rPr lang="en-US" sz="2800" dirty="0" smtClean="0">
                <a:latin typeface="Times New Roman"/>
              </a:rPr>
              <a:t> </a:t>
            </a:r>
            <a:r>
              <a:rPr lang="en-US" sz="2800" dirty="0" err="1" smtClean="0">
                <a:latin typeface="Times New Roman"/>
              </a:rPr>
              <a:t>chủ</a:t>
            </a:r>
            <a:r>
              <a:rPr lang="en-US" sz="2800" dirty="0" smtClean="0">
                <a:latin typeface="Times New Roman"/>
              </a:rPr>
              <a:t> </a:t>
            </a:r>
            <a:r>
              <a:rPr lang="en-US" sz="2800" dirty="0" err="1" smtClean="0">
                <a:latin typeface="Times New Roman"/>
              </a:rPr>
              <a:t>yếu</a:t>
            </a:r>
            <a:r>
              <a:rPr lang="vi-VN" sz="2800" dirty="0" smtClean="0">
                <a:latin typeface="Times New Roman"/>
              </a:rPr>
              <a:t>: </a:t>
            </a:r>
            <a:r>
              <a:rPr lang="vi-VN" sz="2800" b="1" dirty="0">
                <a:latin typeface="Times New Roman"/>
              </a:rPr>
              <a:t>so sánh “phương tây </a:t>
            </a:r>
            <a:r>
              <a:rPr lang="vi-VN" sz="2800" b="1" dirty="0" smtClean="0">
                <a:latin typeface="Times New Roman"/>
              </a:rPr>
              <a:t>đỏ</a:t>
            </a:r>
            <a:r>
              <a:rPr lang="en-US" sz="2800" b="1" dirty="0">
                <a:latin typeface="Times New Roman"/>
              </a:rPr>
              <a:t> </a:t>
            </a:r>
            <a:r>
              <a:rPr lang="vi-VN" sz="2800" b="1" dirty="0" smtClean="0">
                <a:latin typeface="Times New Roman"/>
              </a:rPr>
              <a:t>rực</a:t>
            </a:r>
            <a:r>
              <a:rPr lang="vi-VN" sz="2800" b="1" dirty="0">
                <a:latin typeface="Times New Roman"/>
              </a:rPr>
              <a:t> </a:t>
            </a:r>
            <a:r>
              <a:rPr lang="vi-VN" sz="2800" b="1" i="1" dirty="0">
                <a:latin typeface="Times New Roman"/>
              </a:rPr>
              <a:t>như</a:t>
            </a:r>
            <a:r>
              <a:rPr lang="vi-VN" sz="2800" b="1" dirty="0">
                <a:latin typeface="Times New Roman"/>
              </a:rPr>
              <a:t> lửa </a:t>
            </a:r>
            <a:r>
              <a:rPr lang="vi-VN" sz="2800" b="1">
                <a:latin typeface="Times New Roman"/>
              </a:rPr>
              <a:t>cháy</a:t>
            </a:r>
            <a:r>
              <a:rPr lang="vi-VN" sz="2800" b="1" smtClean="0">
                <a:latin typeface="Times New Roman"/>
              </a:rPr>
              <a:t>”</a:t>
            </a:r>
            <a:r>
              <a:rPr lang="en-US" sz="2800" b="1" smtClean="0">
                <a:latin typeface="Times New Roman"/>
              </a:rPr>
              <a:t>,</a:t>
            </a:r>
            <a:r>
              <a:rPr lang="vi-VN" sz="2800" b="1" smtClean="0">
                <a:latin typeface="Times New Roman"/>
              </a:rPr>
              <a:t> </a:t>
            </a:r>
            <a:r>
              <a:rPr lang="vi-VN" sz="2800" b="1" dirty="0">
                <a:latin typeface="Times New Roman"/>
              </a:rPr>
              <a:t>“những đám mây </a:t>
            </a:r>
            <a:r>
              <a:rPr lang="vi-VN" sz="2800" b="1" dirty="0" smtClean="0">
                <a:latin typeface="Times New Roman"/>
              </a:rPr>
              <a:t>á</a:t>
            </a:r>
            <a:r>
              <a:rPr lang="en-US" sz="2800" b="1" dirty="0" err="1" smtClean="0">
                <a:latin typeface="Times New Roman"/>
              </a:rPr>
              <a:t>nh</a:t>
            </a:r>
            <a:r>
              <a:rPr lang="en-US" sz="2800" b="1" dirty="0" smtClean="0">
                <a:latin typeface="Times New Roman"/>
              </a:rPr>
              <a:t> </a:t>
            </a:r>
            <a:r>
              <a:rPr lang="vi-VN" sz="2800" b="1" dirty="0" smtClean="0">
                <a:latin typeface="Times New Roman"/>
              </a:rPr>
              <a:t>hồng</a:t>
            </a:r>
            <a:r>
              <a:rPr lang="vi-VN" sz="2800" b="1" dirty="0">
                <a:latin typeface="Times New Roman"/>
              </a:rPr>
              <a:t> </a:t>
            </a:r>
            <a:r>
              <a:rPr lang="vi-VN" sz="2800" b="1" i="1" dirty="0">
                <a:latin typeface="Times New Roman"/>
              </a:rPr>
              <a:t>như</a:t>
            </a:r>
            <a:r>
              <a:rPr lang="vi-VN" sz="2800" b="1" dirty="0">
                <a:latin typeface="Times New Roman"/>
              </a:rPr>
              <a:t> hòn than sắp </a:t>
            </a:r>
            <a:r>
              <a:rPr lang="vi-VN" sz="2800" b="1">
                <a:latin typeface="Times New Roman"/>
              </a:rPr>
              <a:t>tàn</a:t>
            </a:r>
            <a:r>
              <a:rPr lang="vi-VN" sz="2800" b="1" smtClean="0">
                <a:latin typeface="Times New Roman"/>
              </a:rPr>
              <a:t>”</a:t>
            </a:r>
            <a:r>
              <a:rPr lang="en-US" sz="2800" b="1" smtClean="0">
                <a:latin typeface="Times New Roman"/>
              </a:rPr>
              <a:t> ; nhân hóa: “ gọi”</a:t>
            </a:r>
            <a:r>
              <a:rPr lang="vi-VN" sz="2800" b="1" dirty="0">
                <a:latin typeface="Times New Roman"/>
              </a:rPr>
              <a:t/>
            </a:r>
            <a:br>
              <a:rPr lang="vi-VN" sz="2800" b="1" dirty="0">
                <a:latin typeface="Times New Roman"/>
              </a:rPr>
            </a:br>
            <a:r>
              <a:rPr lang="vi-VN" sz="2800" b="1" dirty="0">
                <a:solidFill>
                  <a:srgbClr val="002060"/>
                </a:solidFill>
                <a:latin typeface="Times New Roman"/>
              </a:rPr>
              <a:t>– Tác dụng</a:t>
            </a:r>
            <a:r>
              <a:rPr lang="vi-VN" sz="2800" b="1">
                <a:solidFill>
                  <a:srgbClr val="002060"/>
                </a:solidFill>
                <a:latin typeface="Times New Roman"/>
              </a:rPr>
              <a:t>: </a:t>
            </a:r>
            <a:r>
              <a:rPr lang="vi-VN" sz="2800" b="1" smtClean="0">
                <a:solidFill>
                  <a:srgbClr val="002060"/>
                </a:solidFill>
                <a:latin typeface="Times New Roman"/>
              </a:rPr>
              <a:t>nhằm </a:t>
            </a:r>
            <a:r>
              <a:rPr lang="vi-VN" sz="2800" b="1" dirty="0">
                <a:solidFill>
                  <a:srgbClr val="002060"/>
                </a:solidFill>
                <a:latin typeface="Times New Roman"/>
              </a:rPr>
              <a:t>làm nổi bật nét đặc trưng riêng biệt của khung cảnh thiên </a:t>
            </a:r>
            <a:r>
              <a:rPr lang="vi-VN" sz="2800" b="1" dirty="0" smtClean="0">
                <a:solidFill>
                  <a:srgbClr val="002060"/>
                </a:solidFill>
                <a:latin typeface="Times New Roman"/>
              </a:rPr>
              <a:t>nhiên</a:t>
            </a:r>
            <a:r>
              <a:rPr lang="en-US" sz="2800" b="1" dirty="0" smtClean="0">
                <a:solidFill>
                  <a:srgbClr val="002060"/>
                </a:solidFill>
                <a:latin typeface="Times New Roman"/>
              </a:rPr>
              <a:t>, </a:t>
            </a:r>
            <a:r>
              <a:rPr lang="en-US" sz="2800" b="1" dirty="0" err="1" smtClean="0">
                <a:solidFill>
                  <a:srgbClr val="002060"/>
                </a:solidFill>
                <a:latin typeface="Times New Roman"/>
              </a:rPr>
              <a:t>tạo</a:t>
            </a:r>
            <a:r>
              <a:rPr lang="en-US" sz="2800" b="1" dirty="0" smtClean="0">
                <a:solidFill>
                  <a:srgbClr val="002060"/>
                </a:solidFill>
                <a:latin typeface="Times New Roman"/>
              </a:rPr>
              <a:t> </a:t>
            </a:r>
            <a:r>
              <a:rPr lang="en-US" sz="2800" b="1" dirty="0" err="1" smtClean="0">
                <a:solidFill>
                  <a:srgbClr val="002060"/>
                </a:solidFill>
                <a:latin typeface="Times New Roman"/>
              </a:rPr>
              <a:t>nhịp</a:t>
            </a:r>
            <a:r>
              <a:rPr lang="en-US" sz="2800" b="1" dirty="0" smtClean="0">
                <a:solidFill>
                  <a:srgbClr val="002060"/>
                </a:solidFill>
                <a:latin typeface="Times New Roman"/>
              </a:rPr>
              <a:t> </a:t>
            </a:r>
            <a:r>
              <a:rPr lang="en-US" sz="2800" b="1" dirty="0" err="1" smtClean="0">
                <a:solidFill>
                  <a:srgbClr val="002060"/>
                </a:solidFill>
                <a:latin typeface="Times New Roman"/>
              </a:rPr>
              <a:t>điệu</a:t>
            </a:r>
            <a:r>
              <a:rPr lang="en-US" sz="2800" b="1" dirty="0" smtClean="0">
                <a:solidFill>
                  <a:srgbClr val="002060"/>
                </a:solidFill>
                <a:latin typeface="Times New Roman"/>
              </a:rPr>
              <a:t> </a:t>
            </a:r>
            <a:r>
              <a:rPr lang="en-US" sz="2800" b="1" dirty="0" err="1" smtClean="0">
                <a:solidFill>
                  <a:srgbClr val="002060"/>
                </a:solidFill>
                <a:latin typeface="Times New Roman"/>
              </a:rPr>
              <a:t>cho</a:t>
            </a:r>
            <a:r>
              <a:rPr lang="en-US" sz="2800" b="1" dirty="0" smtClean="0">
                <a:solidFill>
                  <a:srgbClr val="002060"/>
                </a:solidFill>
                <a:latin typeface="Times New Roman"/>
              </a:rPr>
              <a:t> </a:t>
            </a:r>
            <a:r>
              <a:rPr lang="en-US" sz="2800" b="1" dirty="0" err="1" smtClean="0">
                <a:solidFill>
                  <a:srgbClr val="002060"/>
                </a:solidFill>
                <a:latin typeface="Times New Roman"/>
              </a:rPr>
              <a:t>câu</a:t>
            </a:r>
            <a:r>
              <a:rPr lang="en-US" sz="2800" b="1" dirty="0" smtClean="0">
                <a:solidFill>
                  <a:srgbClr val="002060"/>
                </a:solidFill>
                <a:latin typeface="Times New Roman"/>
              </a:rPr>
              <a:t> </a:t>
            </a:r>
            <a:r>
              <a:rPr lang="en-US" sz="2800" b="1" dirty="0" err="1" smtClean="0">
                <a:solidFill>
                  <a:srgbClr val="002060"/>
                </a:solidFill>
                <a:latin typeface="Times New Roman"/>
              </a:rPr>
              <a:t>văn</a:t>
            </a:r>
            <a:endParaRPr lang="en-US" sz="2800" b="1" dirty="0">
              <a:solidFill>
                <a:srgbClr val="002060"/>
              </a:solidFill>
            </a:endParaRPr>
          </a:p>
        </p:txBody>
      </p:sp>
    </p:spTree>
    <p:extLst>
      <p:ext uri="{BB962C8B-B14F-4D97-AF65-F5344CB8AC3E}">
        <p14:creationId xmlns:p14="http://schemas.microsoft.com/office/powerpoint/2010/main" val="2834350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1" name="Rectangle 13"/>
          <p:cNvSpPr>
            <a:spLocks noChangeArrowheads="1"/>
          </p:cNvSpPr>
          <p:nvPr/>
        </p:nvSpPr>
        <p:spPr bwMode="gray">
          <a:xfrm>
            <a:off x="612776" y="2686363"/>
            <a:ext cx="2200275" cy="366713"/>
          </a:xfrm>
          <a:prstGeom prst="rect">
            <a:avLst/>
          </a:prstGeom>
          <a:noFill/>
          <a:ln w="9525" algn="ctr">
            <a:noFill/>
            <a:miter lim="800000"/>
            <a:headEnd/>
            <a:tailEnd/>
          </a:ln>
          <a:effectLst/>
        </p:spPr>
        <p:txBody>
          <a:bodyPr>
            <a:spAutoFit/>
          </a:bodyPr>
          <a:lstStyle/>
          <a:p>
            <a:pPr>
              <a:buFontTx/>
              <a:buChar char="•"/>
            </a:pPr>
            <a:r>
              <a:rPr lang="en-US" b="1" smtClean="0">
                <a:solidFill>
                  <a:srgbClr val="FFFFFF"/>
                </a:solidFill>
                <a:cs typeface="Arial" charset="0"/>
              </a:rPr>
              <a:t> Title in here</a:t>
            </a:r>
            <a:endParaRPr lang="en-US" b="1">
              <a:solidFill>
                <a:srgbClr val="FFFFFF"/>
              </a:solidFill>
              <a:cs typeface="Arial" charset="0"/>
            </a:endParaRPr>
          </a:p>
        </p:txBody>
      </p:sp>
      <p:sp>
        <p:nvSpPr>
          <p:cNvPr id="63503" name="Rectangle 15"/>
          <p:cNvSpPr>
            <a:spLocks noChangeArrowheads="1"/>
          </p:cNvSpPr>
          <p:nvPr/>
        </p:nvSpPr>
        <p:spPr bwMode="gray">
          <a:xfrm>
            <a:off x="612787" y="3087688"/>
            <a:ext cx="2054225" cy="366712"/>
          </a:xfrm>
          <a:prstGeom prst="rect">
            <a:avLst/>
          </a:prstGeom>
          <a:noFill/>
          <a:ln w="9525" algn="ctr">
            <a:noFill/>
            <a:miter lim="800000"/>
            <a:headEnd/>
            <a:tailEnd/>
          </a:ln>
          <a:effectLst/>
        </p:spPr>
        <p:txBody>
          <a:bodyPr>
            <a:spAutoFit/>
          </a:bodyPr>
          <a:lstStyle/>
          <a:p>
            <a:pPr>
              <a:buFontTx/>
              <a:buChar char="•"/>
            </a:pPr>
            <a:r>
              <a:rPr lang="en-US" b="1">
                <a:solidFill>
                  <a:srgbClr val="FFFFFF"/>
                </a:solidFill>
                <a:cs typeface="Arial" charset="0"/>
              </a:rPr>
              <a:t> Title in here</a:t>
            </a:r>
          </a:p>
        </p:txBody>
      </p:sp>
      <p:sp>
        <p:nvSpPr>
          <p:cNvPr id="63505" name="Rectangle 17"/>
          <p:cNvSpPr>
            <a:spLocks noChangeArrowheads="1"/>
          </p:cNvSpPr>
          <p:nvPr/>
        </p:nvSpPr>
        <p:spPr bwMode="gray">
          <a:xfrm>
            <a:off x="612787" y="4032274"/>
            <a:ext cx="2054225" cy="366713"/>
          </a:xfrm>
          <a:prstGeom prst="rect">
            <a:avLst/>
          </a:prstGeom>
          <a:noFill/>
          <a:ln w="9525" algn="ctr">
            <a:noFill/>
            <a:miter lim="800000"/>
            <a:headEnd/>
            <a:tailEnd/>
          </a:ln>
          <a:effectLst/>
        </p:spPr>
        <p:txBody>
          <a:bodyPr>
            <a:spAutoFit/>
          </a:bodyPr>
          <a:lstStyle/>
          <a:p>
            <a:pPr>
              <a:buFontTx/>
              <a:buChar char="•"/>
            </a:pPr>
            <a:r>
              <a:rPr lang="en-US" b="1">
                <a:solidFill>
                  <a:srgbClr val="FFFFFF"/>
                </a:solidFill>
                <a:cs typeface="Arial" charset="0"/>
              </a:rPr>
              <a:t> Title in here</a:t>
            </a:r>
          </a:p>
        </p:txBody>
      </p:sp>
      <p:sp>
        <p:nvSpPr>
          <p:cNvPr id="63507" name="Rectangle 19"/>
          <p:cNvSpPr>
            <a:spLocks noChangeArrowheads="1"/>
          </p:cNvSpPr>
          <p:nvPr/>
        </p:nvSpPr>
        <p:spPr bwMode="gray">
          <a:xfrm>
            <a:off x="612787" y="4997474"/>
            <a:ext cx="2054225" cy="366713"/>
          </a:xfrm>
          <a:prstGeom prst="rect">
            <a:avLst/>
          </a:prstGeom>
          <a:noFill/>
          <a:ln w="9525" algn="ctr">
            <a:noFill/>
            <a:miter lim="800000"/>
            <a:headEnd/>
            <a:tailEnd/>
          </a:ln>
          <a:effectLst/>
        </p:spPr>
        <p:txBody>
          <a:bodyPr>
            <a:spAutoFit/>
          </a:bodyPr>
          <a:lstStyle/>
          <a:p>
            <a:pPr>
              <a:buFontTx/>
              <a:buChar char="•"/>
            </a:pPr>
            <a:r>
              <a:rPr lang="en-US" b="1">
                <a:solidFill>
                  <a:srgbClr val="FFFFFF"/>
                </a:solidFill>
                <a:cs typeface="Arial" charset="0"/>
              </a:rPr>
              <a:t> Title in here</a:t>
            </a:r>
          </a:p>
        </p:txBody>
      </p:sp>
      <p:sp>
        <p:nvSpPr>
          <p:cNvPr id="2" name="Rectangle 1"/>
          <p:cNvSpPr/>
          <p:nvPr/>
        </p:nvSpPr>
        <p:spPr>
          <a:xfrm>
            <a:off x="264886" y="1901517"/>
            <a:ext cx="8726714" cy="3539430"/>
          </a:xfrm>
          <a:prstGeom prst="rect">
            <a:avLst/>
          </a:prstGeom>
        </p:spPr>
        <p:txBody>
          <a:bodyPr wrap="square">
            <a:spAutoFit/>
          </a:bodyPr>
          <a:lstStyle/>
          <a:p>
            <a:pPr lvl="0">
              <a:spcBef>
                <a:spcPts val="0"/>
              </a:spcBef>
              <a:spcAft>
                <a:spcPts val="0"/>
              </a:spcAft>
            </a:pPr>
            <a:r>
              <a:rPr lang="en-US" sz="3200" b="1" kern="0" dirty="0" smtClean="0">
                <a:solidFill>
                  <a:srgbClr val="000000"/>
                </a:solidFill>
                <a:latin typeface="Times New Roman"/>
                <a:ea typeface="MS Mincho"/>
              </a:rPr>
              <a:t>     </a:t>
            </a:r>
            <a:r>
              <a:rPr lang="en-US" sz="3200" kern="0" dirty="0" smtClean="0">
                <a:solidFill>
                  <a:srgbClr val="000000"/>
                </a:solidFill>
                <a:latin typeface="Times New Roman"/>
                <a:ea typeface="MS Mincho"/>
              </a:rPr>
              <a:t>Qua </a:t>
            </a:r>
            <a:r>
              <a:rPr lang="en-US" sz="3200" kern="0" dirty="0" err="1" smtClean="0">
                <a:solidFill>
                  <a:srgbClr val="000000"/>
                </a:solidFill>
                <a:latin typeface="Times New Roman"/>
                <a:ea typeface="MS Mincho"/>
              </a:rPr>
              <a:t>bức</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tranh</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sinh</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hoạt</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của</a:t>
            </a:r>
            <a:r>
              <a:rPr lang="en-US" sz="3200" kern="0" dirty="0" smtClean="0">
                <a:solidFill>
                  <a:srgbClr val="000000"/>
                </a:solidFill>
                <a:latin typeface="Times New Roman"/>
                <a:ea typeface="MS Mincho"/>
              </a:rPr>
              <a:t> con </a:t>
            </a:r>
            <a:r>
              <a:rPr lang="en-US" sz="3200" kern="0" dirty="0" err="1" smtClean="0">
                <a:solidFill>
                  <a:srgbClr val="000000"/>
                </a:solidFill>
                <a:latin typeface="Times New Roman"/>
                <a:ea typeface="MS Mincho"/>
              </a:rPr>
              <a:t>người</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lúc</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chiều</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tàn</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nơi</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phố</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huyện</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trong</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truyện</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ngắn</a:t>
            </a:r>
            <a:r>
              <a:rPr lang="en-US" sz="3200" kern="0" dirty="0" smtClean="0">
                <a:solidFill>
                  <a:srgbClr val="000000"/>
                </a:solidFill>
                <a:latin typeface="Times New Roman"/>
                <a:ea typeface="MS Mincho"/>
              </a:rPr>
              <a:t> </a:t>
            </a:r>
            <a:r>
              <a:rPr lang="en-US" sz="3200" b="1" kern="0" dirty="0" smtClean="0">
                <a:solidFill>
                  <a:srgbClr val="000000"/>
                </a:solidFill>
                <a:latin typeface="Times New Roman"/>
                <a:ea typeface="MS Mincho"/>
              </a:rPr>
              <a:t>“ </a:t>
            </a:r>
            <a:r>
              <a:rPr lang="en-US" sz="3200" b="1" kern="0" dirty="0" err="1" smtClean="0">
                <a:solidFill>
                  <a:srgbClr val="000000"/>
                </a:solidFill>
                <a:latin typeface="Times New Roman"/>
                <a:ea typeface="MS Mincho"/>
              </a:rPr>
              <a:t>Hai</a:t>
            </a:r>
            <a:r>
              <a:rPr lang="en-US" sz="3200" b="1" kern="0" dirty="0" smtClean="0">
                <a:solidFill>
                  <a:srgbClr val="000000"/>
                </a:solidFill>
                <a:latin typeface="Times New Roman"/>
                <a:ea typeface="MS Mincho"/>
              </a:rPr>
              <a:t> </a:t>
            </a:r>
            <a:r>
              <a:rPr lang="en-US" sz="3200" b="1" kern="0" dirty="0" err="1" smtClean="0">
                <a:solidFill>
                  <a:srgbClr val="000000"/>
                </a:solidFill>
                <a:latin typeface="Times New Roman"/>
                <a:ea typeface="MS Mincho"/>
              </a:rPr>
              <a:t>đứa</a:t>
            </a:r>
            <a:r>
              <a:rPr lang="en-US" sz="3200" b="1" kern="0" dirty="0" smtClean="0">
                <a:solidFill>
                  <a:srgbClr val="000000"/>
                </a:solidFill>
                <a:latin typeface="Times New Roman"/>
                <a:ea typeface="MS Mincho"/>
              </a:rPr>
              <a:t> </a:t>
            </a:r>
            <a:r>
              <a:rPr lang="en-US" sz="3200" b="1" kern="0" dirty="0" err="1" smtClean="0">
                <a:solidFill>
                  <a:srgbClr val="000000"/>
                </a:solidFill>
                <a:latin typeface="Times New Roman"/>
                <a:ea typeface="MS Mincho"/>
              </a:rPr>
              <a:t>trẻ</a:t>
            </a:r>
            <a:r>
              <a:rPr lang="en-US" sz="3200" b="1"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anh</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chị</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có</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suy</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nghĩ</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gì</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về</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cuộc</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sống</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của</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người</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dân</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những</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năm</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trước</a:t>
            </a:r>
            <a:r>
              <a:rPr lang="en-US" sz="3200" kern="0" dirty="0" smtClean="0">
                <a:solidFill>
                  <a:srgbClr val="000000"/>
                </a:solidFill>
                <a:latin typeface="Times New Roman"/>
                <a:ea typeface="MS Mincho"/>
              </a:rPr>
              <a:t> CMT8? </a:t>
            </a:r>
          </a:p>
          <a:p>
            <a:pPr lvl="0">
              <a:spcBef>
                <a:spcPts val="0"/>
              </a:spcBef>
              <a:spcAft>
                <a:spcPts val="0"/>
              </a:spcAft>
            </a:pPr>
            <a:r>
              <a:rPr lang="en-US" sz="3200" kern="0" dirty="0">
                <a:solidFill>
                  <a:srgbClr val="000000"/>
                </a:solidFill>
                <a:latin typeface="Times New Roman"/>
                <a:ea typeface="MS Mincho"/>
              </a:rPr>
              <a:t> </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Liên</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hệ</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với</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cuộc</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sống</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của</a:t>
            </a:r>
            <a:r>
              <a:rPr lang="en-US" sz="3200" kern="0" dirty="0" smtClean="0">
                <a:solidFill>
                  <a:srgbClr val="000000"/>
                </a:solidFill>
                <a:latin typeface="Times New Roman"/>
                <a:ea typeface="MS Mincho"/>
              </a:rPr>
              <a:t> con </a:t>
            </a:r>
            <a:r>
              <a:rPr lang="en-US" sz="3200" kern="0" dirty="0" err="1" smtClean="0">
                <a:solidFill>
                  <a:srgbClr val="000000"/>
                </a:solidFill>
                <a:latin typeface="Times New Roman"/>
                <a:ea typeface="MS Mincho"/>
              </a:rPr>
              <a:t>người</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trong</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xã</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hội</a:t>
            </a:r>
            <a:r>
              <a:rPr lang="en-US" sz="3200" kern="0" dirty="0" smtClean="0">
                <a:solidFill>
                  <a:srgbClr val="000000"/>
                </a:solidFill>
                <a:latin typeface="Times New Roman"/>
                <a:ea typeface="MS Mincho"/>
              </a:rPr>
              <a:t> </a:t>
            </a:r>
            <a:r>
              <a:rPr lang="en-US" sz="3200" kern="0" err="1" smtClean="0">
                <a:solidFill>
                  <a:srgbClr val="000000"/>
                </a:solidFill>
                <a:latin typeface="Times New Roman"/>
                <a:ea typeface="MS Mincho"/>
              </a:rPr>
              <a:t>hiện</a:t>
            </a:r>
            <a:r>
              <a:rPr lang="en-US" sz="3200" kern="0" smtClean="0">
                <a:solidFill>
                  <a:srgbClr val="000000"/>
                </a:solidFill>
                <a:latin typeface="Times New Roman"/>
                <a:ea typeface="MS Mincho"/>
              </a:rPr>
              <a:t> nay anh (chị) </a:t>
            </a:r>
            <a:r>
              <a:rPr lang="en-US" sz="3200" kern="0" dirty="0" err="1" smtClean="0">
                <a:solidFill>
                  <a:srgbClr val="000000"/>
                </a:solidFill>
                <a:latin typeface="Times New Roman"/>
                <a:ea typeface="MS Mincho"/>
              </a:rPr>
              <a:t>rút</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ra</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được</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điều</a:t>
            </a:r>
            <a:r>
              <a:rPr lang="en-US" sz="3200" kern="0" dirty="0" smtClean="0">
                <a:solidFill>
                  <a:srgbClr val="000000"/>
                </a:solidFill>
                <a:latin typeface="Times New Roman"/>
                <a:ea typeface="MS Mincho"/>
              </a:rPr>
              <a:t> </a:t>
            </a:r>
            <a:r>
              <a:rPr lang="en-US" sz="3200" kern="0" dirty="0" err="1" smtClean="0">
                <a:solidFill>
                  <a:srgbClr val="000000"/>
                </a:solidFill>
                <a:latin typeface="Times New Roman"/>
                <a:ea typeface="MS Mincho"/>
              </a:rPr>
              <a:t>gì</a:t>
            </a:r>
            <a:r>
              <a:rPr lang="en-US" sz="3200" kern="0" dirty="0" smtClean="0">
                <a:solidFill>
                  <a:srgbClr val="000000"/>
                </a:solidFill>
                <a:latin typeface="Times New Roman"/>
                <a:ea typeface="MS Mincho"/>
              </a:rPr>
              <a:t>?</a:t>
            </a:r>
          </a:p>
          <a:p>
            <a:pPr lvl="0">
              <a:spcBef>
                <a:spcPts val="0"/>
              </a:spcBef>
              <a:spcAft>
                <a:spcPts val="0"/>
              </a:spcAft>
            </a:pPr>
            <a:r>
              <a:rPr lang="en-US" sz="3200" b="1" kern="0" dirty="0" smtClean="0">
                <a:solidFill>
                  <a:srgbClr val="000000"/>
                </a:solidFill>
                <a:latin typeface="Times New Roman"/>
                <a:ea typeface="MS Mincho"/>
              </a:rPr>
              <a:t>                              </a:t>
            </a:r>
            <a:endParaRPr lang="en-US" sz="3200" b="1" kern="0" dirty="0">
              <a:solidFill>
                <a:srgbClr val="000000"/>
              </a:solidFill>
              <a:latin typeface="Times New Roman"/>
              <a:ea typeface="MS Mincho"/>
            </a:endParaRPr>
          </a:p>
        </p:txBody>
      </p:sp>
      <p:sp>
        <p:nvSpPr>
          <p:cNvPr id="8" name="Text Box 4"/>
          <p:cNvSpPr txBox="1">
            <a:spLocks noChangeArrowheads="1"/>
          </p:cNvSpPr>
          <p:nvPr/>
        </p:nvSpPr>
        <p:spPr bwMode="auto">
          <a:xfrm>
            <a:off x="381000" y="2286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ct val="50000"/>
              </a:spcBef>
              <a:spcAft>
                <a:spcPts val="0"/>
              </a:spcAft>
            </a:pPr>
            <a:r>
              <a:rPr lang="en-US" sz="4000" b="1" dirty="0" smtClean="0">
                <a:solidFill>
                  <a:srgbClr val="C80000"/>
                </a:solidFill>
                <a:latin typeface="Times New Roman" pitchFamily="18" charset="0"/>
                <a:cs typeface="Times New Roman" pitchFamily="18" charset="0"/>
              </a:rPr>
              <a:t>VẬN DỤNG</a:t>
            </a:r>
            <a:endParaRPr lang="en-US" sz="4000" b="1" dirty="0">
              <a:solidFill>
                <a:srgbClr val="C8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6383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162800" cy="901700"/>
          </a:xfrm>
        </p:spPr>
        <p:txBody>
          <a:bodyPr/>
          <a:lstStyle/>
          <a:p>
            <a:r>
              <a:rPr lang="en-US" sz="4000" dirty="0" smtClean="0">
                <a:solidFill>
                  <a:srgbClr val="C80000"/>
                </a:solidFill>
                <a:latin typeface="Times New Roman" pitchFamily="18" charset="0"/>
                <a:cs typeface="Times New Roman" pitchFamily="18" charset="0"/>
              </a:rPr>
              <a:t>MỞ RỘNG</a:t>
            </a:r>
            <a:endParaRPr lang="en-US" sz="4000" dirty="0">
              <a:solidFill>
                <a:srgbClr val="C80000"/>
              </a:solidFill>
              <a:latin typeface="Times New Roman" pitchFamily="18" charset="0"/>
              <a:cs typeface="Times New Roman" pitchFamily="18" charset="0"/>
            </a:endParaRPr>
          </a:p>
        </p:txBody>
      </p:sp>
      <p:sp>
        <p:nvSpPr>
          <p:cNvPr id="3" name="Title 1"/>
          <p:cNvSpPr txBox="1">
            <a:spLocks/>
          </p:cNvSpPr>
          <p:nvPr/>
        </p:nvSpPr>
        <p:spPr bwMode="auto">
          <a:xfrm>
            <a:off x="228600" y="2514600"/>
            <a:ext cx="86868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charset="0"/>
              </a:defRPr>
            </a:lvl2pPr>
            <a:lvl3pPr algn="ctr" rtl="0" eaLnBrk="1" fontAlgn="base" hangingPunct="1">
              <a:spcBef>
                <a:spcPct val="0"/>
              </a:spcBef>
              <a:spcAft>
                <a:spcPct val="0"/>
              </a:spcAft>
              <a:defRPr sz="3600" b="1">
                <a:solidFill>
                  <a:schemeClr val="tx2"/>
                </a:solidFill>
                <a:latin typeface="Arial" charset="0"/>
              </a:defRPr>
            </a:lvl3pPr>
            <a:lvl4pPr algn="ctr" rtl="0" eaLnBrk="1" fontAlgn="base" hangingPunct="1">
              <a:spcBef>
                <a:spcPct val="0"/>
              </a:spcBef>
              <a:spcAft>
                <a:spcPct val="0"/>
              </a:spcAft>
              <a:defRPr sz="3600" b="1">
                <a:solidFill>
                  <a:schemeClr val="tx2"/>
                </a:solidFill>
                <a:latin typeface="Arial" charset="0"/>
              </a:defRPr>
            </a:lvl4pPr>
            <a:lvl5pPr algn="ctr" rtl="0" eaLnBrk="1" fontAlgn="base" hangingPunct="1">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a:lstStyle>
          <a:p>
            <a:pPr>
              <a:lnSpc>
                <a:spcPct val="150000"/>
              </a:lnSpc>
            </a:pP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truyện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ngắn</a:t>
            </a:r>
            <a:r>
              <a:rPr lang="en-US" dirty="0" smtClean="0">
                <a:latin typeface="Times New Roman" pitchFamily="18" charset="0"/>
                <a:cs typeface="Times New Roman" pitchFamily="18" charset="0"/>
              </a:rPr>
              <a:t> </a:t>
            </a:r>
          </a:p>
          <a:p>
            <a:pPr>
              <a:lnSpc>
                <a:spcPct val="150000"/>
              </a:lnSpc>
            </a:pPr>
            <a:r>
              <a:rPr lang="en-US" dirty="0" smtClean="0">
                <a:latin typeface="Times New Roman" pitchFamily="18" charset="0"/>
                <a:cs typeface="Times New Roman" pitchFamily="18" charset="0"/>
              </a:rPr>
              <a:t>“ </a:t>
            </a:r>
            <a:r>
              <a:rPr lang="en-US" dirty="0" err="1" smtClean="0">
                <a:solidFill>
                  <a:srgbClr val="C80000"/>
                </a:solidFill>
                <a:latin typeface="Times New Roman" pitchFamily="18" charset="0"/>
                <a:cs typeface="Times New Roman" pitchFamily="18" charset="0"/>
              </a:rPr>
              <a:t>Nắng</a:t>
            </a:r>
            <a:r>
              <a:rPr lang="en-US" dirty="0" smtClean="0">
                <a:solidFill>
                  <a:srgbClr val="C80000"/>
                </a:solidFill>
                <a:latin typeface="Times New Roman" pitchFamily="18" charset="0"/>
                <a:cs typeface="Times New Roman" pitchFamily="18" charset="0"/>
              </a:rPr>
              <a:t> </a:t>
            </a:r>
            <a:r>
              <a:rPr lang="en-US" dirty="0" err="1" smtClean="0">
                <a:solidFill>
                  <a:srgbClr val="C80000"/>
                </a:solidFill>
                <a:latin typeface="Times New Roman" pitchFamily="18" charset="0"/>
                <a:cs typeface="Times New Roman" pitchFamily="18" charset="0"/>
              </a:rPr>
              <a:t>trong</a:t>
            </a:r>
            <a:r>
              <a:rPr lang="en-US" dirty="0" smtClean="0">
                <a:solidFill>
                  <a:srgbClr val="C80000"/>
                </a:solidFill>
                <a:latin typeface="Times New Roman" pitchFamily="18" charset="0"/>
                <a:cs typeface="Times New Roman" pitchFamily="18" charset="0"/>
              </a:rPr>
              <a:t> </a:t>
            </a:r>
            <a:r>
              <a:rPr lang="en-US" dirty="0" err="1" smtClean="0">
                <a:solidFill>
                  <a:srgbClr val="C80000"/>
                </a:solidFill>
                <a:latin typeface="Times New Roman" pitchFamily="18" charset="0"/>
                <a:cs typeface="Times New Roman" pitchFamily="18" charset="0"/>
              </a:rPr>
              <a:t>vườn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3651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711200" y="152400"/>
            <a:ext cx="8077200" cy="3916457"/>
          </a:xfrm>
          <a:prstGeom prst="rect">
            <a:avLst/>
          </a:prstGeom>
          <a:noFill/>
          <a:ln w="57150" cmpd="thinThick">
            <a:noFill/>
            <a:miter lim="800000"/>
            <a:headEnd/>
            <a:tailEnd/>
          </a:ln>
          <a:effectLs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3600" b="1" dirty="0" err="1" smtClean="0">
                <a:solidFill>
                  <a:srgbClr val="C80000"/>
                </a:solidFill>
              </a:rPr>
              <a:t>Hướng</a:t>
            </a:r>
            <a:r>
              <a:rPr lang="en-US" sz="3600" b="1" dirty="0" smtClean="0">
                <a:solidFill>
                  <a:srgbClr val="C80000"/>
                </a:solidFill>
              </a:rPr>
              <a:t> </a:t>
            </a:r>
            <a:r>
              <a:rPr lang="en-US" sz="3600" b="1" dirty="0" err="1" smtClean="0">
                <a:solidFill>
                  <a:srgbClr val="C80000"/>
                </a:solidFill>
              </a:rPr>
              <a:t>dẫn</a:t>
            </a:r>
            <a:r>
              <a:rPr lang="en-US" sz="3600" b="1" dirty="0" smtClean="0">
                <a:solidFill>
                  <a:srgbClr val="C80000"/>
                </a:solidFill>
              </a:rPr>
              <a:t> </a:t>
            </a:r>
            <a:r>
              <a:rPr lang="en-US" sz="3600" b="1" dirty="0" err="1" smtClean="0">
                <a:solidFill>
                  <a:srgbClr val="C80000"/>
                </a:solidFill>
              </a:rPr>
              <a:t>học</a:t>
            </a:r>
            <a:r>
              <a:rPr lang="en-US" sz="3600" b="1" dirty="0" smtClean="0">
                <a:solidFill>
                  <a:srgbClr val="C80000"/>
                </a:solidFill>
              </a:rPr>
              <a:t> </a:t>
            </a:r>
            <a:r>
              <a:rPr lang="en-US" sz="3600" b="1" dirty="0" err="1" smtClean="0">
                <a:solidFill>
                  <a:srgbClr val="C80000"/>
                </a:solidFill>
              </a:rPr>
              <a:t>sinh</a:t>
            </a:r>
            <a:r>
              <a:rPr lang="en-US" sz="3600" b="1" dirty="0" smtClean="0">
                <a:solidFill>
                  <a:srgbClr val="C80000"/>
                </a:solidFill>
              </a:rPr>
              <a:t> </a:t>
            </a:r>
            <a:r>
              <a:rPr lang="en-US" sz="3600" b="1" dirty="0" err="1" smtClean="0">
                <a:solidFill>
                  <a:srgbClr val="C80000"/>
                </a:solidFill>
              </a:rPr>
              <a:t>tự</a:t>
            </a:r>
            <a:r>
              <a:rPr lang="en-US" sz="3600" b="1" dirty="0" smtClean="0">
                <a:solidFill>
                  <a:srgbClr val="C80000"/>
                </a:solidFill>
              </a:rPr>
              <a:t> </a:t>
            </a:r>
            <a:r>
              <a:rPr lang="en-US" sz="3600" b="1" dirty="0" err="1" smtClean="0">
                <a:solidFill>
                  <a:srgbClr val="C80000"/>
                </a:solidFill>
              </a:rPr>
              <a:t>học</a:t>
            </a:r>
            <a:r>
              <a:rPr lang="en-US" sz="3600" b="1" dirty="0" smtClean="0">
                <a:solidFill>
                  <a:srgbClr val="C80000"/>
                </a:solidFill>
              </a:rPr>
              <a:t> ở </a:t>
            </a:r>
            <a:r>
              <a:rPr lang="en-US" sz="3600" b="1" dirty="0" err="1" smtClean="0">
                <a:solidFill>
                  <a:srgbClr val="C80000"/>
                </a:solidFill>
              </a:rPr>
              <a:t>nhà</a:t>
            </a:r>
            <a:endParaRPr lang="en-US" sz="3600" b="1" dirty="0" smtClean="0">
              <a:solidFill>
                <a:srgbClr val="C80000"/>
              </a:solidFill>
            </a:endParaRPr>
          </a:p>
          <a:p>
            <a:pPr algn="ctr">
              <a:spcBef>
                <a:spcPct val="50000"/>
              </a:spcBef>
            </a:pPr>
            <a:endParaRPr lang="en-US" sz="1100" b="1" dirty="0" smtClean="0">
              <a:solidFill>
                <a:srgbClr val="C80000"/>
              </a:solidFill>
            </a:endParaRPr>
          </a:p>
          <a:p>
            <a:pPr>
              <a:spcBef>
                <a:spcPct val="50000"/>
              </a:spcBef>
              <a:buFontTx/>
              <a:buAutoNum type="arabicPeriod"/>
            </a:pPr>
            <a:r>
              <a:rPr lang="en-US" sz="2800" b="1" dirty="0" smtClean="0">
                <a:solidFill>
                  <a:srgbClr val="000000"/>
                </a:solidFill>
              </a:rPr>
              <a:t> </a:t>
            </a:r>
            <a:r>
              <a:rPr lang="en-US" sz="2800" b="1" dirty="0" err="1" smtClean="0">
                <a:solidFill>
                  <a:srgbClr val="000000"/>
                </a:solidFill>
              </a:rPr>
              <a:t>Nắm</a:t>
            </a:r>
            <a:r>
              <a:rPr lang="en-US" sz="2800" b="1" dirty="0" smtClean="0">
                <a:solidFill>
                  <a:srgbClr val="000000"/>
                </a:solidFill>
              </a:rPr>
              <a:t> </a:t>
            </a:r>
            <a:r>
              <a:rPr lang="en-US" sz="2800" b="1" dirty="0" err="1" smtClean="0">
                <a:solidFill>
                  <a:srgbClr val="000000"/>
                </a:solidFill>
              </a:rPr>
              <a:t>vững</a:t>
            </a:r>
            <a:r>
              <a:rPr lang="en-US" sz="2800" b="1" dirty="0" smtClean="0">
                <a:solidFill>
                  <a:srgbClr val="000000"/>
                </a:solidFill>
              </a:rPr>
              <a:t> </a:t>
            </a:r>
            <a:r>
              <a:rPr lang="en-US" sz="2800" b="1" dirty="0" err="1" smtClean="0">
                <a:solidFill>
                  <a:srgbClr val="000000"/>
                </a:solidFill>
              </a:rPr>
              <a:t>kiến</a:t>
            </a:r>
            <a:r>
              <a:rPr lang="en-US" sz="2800" b="1" dirty="0" smtClean="0">
                <a:solidFill>
                  <a:srgbClr val="000000"/>
                </a:solidFill>
              </a:rPr>
              <a:t> </a:t>
            </a:r>
            <a:r>
              <a:rPr lang="en-US" sz="2800" b="1" dirty="0" err="1" smtClean="0">
                <a:solidFill>
                  <a:srgbClr val="000000"/>
                </a:solidFill>
              </a:rPr>
              <a:t>thức</a:t>
            </a:r>
            <a:r>
              <a:rPr lang="en-US" sz="2800" b="1" dirty="0" smtClean="0">
                <a:solidFill>
                  <a:srgbClr val="000000"/>
                </a:solidFill>
              </a:rPr>
              <a:t> </a:t>
            </a:r>
            <a:r>
              <a:rPr lang="en-US" sz="2800" b="1" dirty="0" err="1" smtClean="0">
                <a:solidFill>
                  <a:srgbClr val="000000"/>
                </a:solidFill>
              </a:rPr>
              <a:t>tiết</a:t>
            </a:r>
            <a:r>
              <a:rPr lang="en-US" sz="2800" b="1" dirty="0" smtClean="0">
                <a:solidFill>
                  <a:srgbClr val="000000"/>
                </a:solidFill>
              </a:rPr>
              <a:t> 1 </a:t>
            </a:r>
            <a:r>
              <a:rPr lang="en-US" sz="2800" b="1" dirty="0" err="1" smtClean="0">
                <a:solidFill>
                  <a:srgbClr val="000000"/>
                </a:solidFill>
              </a:rPr>
              <a:t>bài</a:t>
            </a:r>
            <a:r>
              <a:rPr lang="en-US" sz="2800" b="1" dirty="0" smtClean="0">
                <a:solidFill>
                  <a:srgbClr val="000000"/>
                </a:solidFill>
              </a:rPr>
              <a:t> “</a:t>
            </a:r>
            <a:r>
              <a:rPr lang="en-US" sz="2800" b="1" dirty="0" err="1" smtClean="0">
                <a:solidFill>
                  <a:srgbClr val="000000"/>
                </a:solidFill>
              </a:rPr>
              <a:t>Hai</a:t>
            </a:r>
            <a:r>
              <a:rPr lang="en-US" sz="2800" b="1" dirty="0" smtClean="0">
                <a:solidFill>
                  <a:srgbClr val="000000"/>
                </a:solidFill>
              </a:rPr>
              <a:t> </a:t>
            </a:r>
            <a:r>
              <a:rPr lang="en-US" sz="2800" b="1" dirty="0" err="1" smtClean="0">
                <a:solidFill>
                  <a:srgbClr val="000000"/>
                </a:solidFill>
              </a:rPr>
              <a:t>đứa</a:t>
            </a:r>
            <a:r>
              <a:rPr lang="en-US" sz="2800" b="1" dirty="0" smtClean="0">
                <a:solidFill>
                  <a:srgbClr val="000000"/>
                </a:solidFill>
              </a:rPr>
              <a:t> </a:t>
            </a:r>
            <a:r>
              <a:rPr lang="en-US" sz="2800" b="1" dirty="0" err="1" smtClean="0">
                <a:solidFill>
                  <a:srgbClr val="000000"/>
                </a:solidFill>
              </a:rPr>
              <a:t>trẻ</a:t>
            </a:r>
            <a:r>
              <a:rPr lang="en-US" sz="2800" b="1" dirty="0" smtClean="0">
                <a:solidFill>
                  <a:srgbClr val="000000"/>
                </a:solidFill>
              </a:rPr>
              <a:t>”</a:t>
            </a:r>
          </a:p>
          <a:p>
            <a:pPr>
              <a:spcBef>
                <a:spcPct val="50000"/>
              </a:spcBef>
            </a:pPr>
            <a:r>
              <a:rPr lang="en-US" sz="2800" b="1" dirty="0" smtClean="0">
                <a:solidFill>
                  <a:srgbClr val="000000"/>
                </a:solidFill>
              </a:rPr>
              <a:t>2. </a:t>
            </a:r>
            <a:r>
              <a:rPr lang="en-US" sz="2800" b="1" dirty="0" err="1" smtClean="0">
                <a:solidFill>
                  <a:srgbClr val="000000"/>
                </a:solidFill>
              </a:rPr>
              <a:t>Tìm</a:t>
            </a:r>
            <a:r>
              <a:rPr lang="en-US" sz="2800" b="1" dirty="0" smtClean="0">
                <a:solidFill>
                  <a:srgbClr val="000000"/>
                </a:solidFill>
              </a:rPr>
              <a:t> </a:t>
            </a:r>
            <a:r>
              <a:rPr lang="en-US" sz="2800" b="1" dirty="0" err="1" smtClean="0">
                <a:solidFill>
                  <a:srgbClr val="000000"/>
                </a:solidFill>
              </a:rPr>
              <a:t>hiểu</a:t>
            </a:r>
            <a:r>
              <a:rPr lang="en-US" sz="2800" b="1" dirty="0" smtClean="0">
                <a:solidFill>
                  <a:srgbClr val="000000"/>
                </a:solidFill>
              </a:rPr>
              <a:t> </a:t>
            </a:r>
            <a:r>
              <a:rPr lang="en-US" sz="2800" b="1" dirty="0" err="1" smtClean="0">
                <a:solidFill>
                  <a:srgbClr val="000000"/>
                </a:solidFill>
              </a:rPr>
              <a:t>tiết</a:t>
            </a:r>
            <a:r>
              <a:rPr lang="en-US" sz="2800" b="1" dirty="0" smtClean="0">
                <a:solidFill>
                  <a:srgbClr val="000000"/>
                </a:solidFill>
              </a:rPr>
              <a:t> 2:</a:t>
            </a:r>
          </a:p>
          <a:p>
            <a:pPr>
              <a:spcBef>
                <a:spcPct val="50000"/>
              </a:spcBef>
            </a:pPr>
            <a:r>
              <a:rPr lang="en-US" sz="2800" b="1" dirty="0" smtClean="0">
                <a:solidFill>
                  <a:srgbClr val="000000"/>
                </a:solidFill>
              </a:rPr>
              <a:t>- </a:t>
            </a:r>
            <a:r>
              <a:rPr lang="en-US" sz="2800" b="1" dirty="0" err="1" smtClean="0">
                <a:solidFill>
                  <a:srgbClr val="000000"/>
                </a:solidFill>
              </a:rPr>
              <a:t>Cảnh</a:t>
            </a:r>
            <a:r>
              <a:rPr lang="en-US" sz="2800" b="1" dirty="0" smtClean="0">
                <a:solidFill>
                  <a:srgbClr val="000000"/>
                </a:solidFill>
              </a:rPr>
              <a:t> </a:t>
            </a:r>
            <a:r>
              <a:rPr lang="en-US" sz="2800" b="1" dirty="0" err="1" smtClean="0">
                <a:solidFill>
                  <a:srgbClr val="000000"/>
                </a:solidFill>
              </a:rPr>
              <a:t>phố</a:t>
            </a:r>
            <a:r>
              <a:rPr lang="en-US" sz="2800" b="1" dirty="0" smtClean="0">
                <a:solidFill>
                  <a:srgbClr val="000000"/>
                </a:solidFill>
              </a:rPr>
              <a:t> </a:t>
            </a:r>
            <a:r>
              <a:rPr lang="en-US" sz="2800" b="1" err="1" smtClean="0">
                <a:solidFill>
                  <a:srgbClr val="000000"/>
                </a:solidFill>
              </a:rPr>
              <a:t>huyện</a:t>
            </a:r>
            <a:r>
              <a:rPr lang="en-US" sz="2800" b="1" smtClean="0">
                <a:solidFill>
                  <a:srgbClr val="000000"/>
                </a:solidFill>
              </a:rPr>
              <a:t> </a:t>
            </a:r>
            <a:r>
              <a:rPr lang="en-US" sz="2800" b="1" smtClean="0">
                <a:solidFill>
                  <a:srgbClr val="000000"/>
                </a:solidFill>
              </a:rPr>
              <a:t>lúc vào </a:t>
            </a:r>
            <a:r>
              <a:rPr lang="en-US" sz="2800" b="1" err="1" smtClean="0">
                <a:solidFill>
                  <a:srgbClr val="000000"/>
                </a:solidFill>
              </a:rPr>
              <a:t>đêm</a:t>
            </a:r>
            <a:r>
              <a:rPr lang="en-US" sz="2800" b="1" smtClean="0">
                <a:solidFill>
                  <a:srgbClr val="000000"/>
                </a:solidFill>
              </a:rPr>
              <a:t> </a:t>
            </a:r>
            <a:endParaRPr lang="en-US" sz="2800" b="1" dirty="0" smtClean="0">
              <a:solidFill>
                <a:srgbClr val="000000"/>
              </a:solidFill>
            </a:endParaRPr>
          </a:p>
          <a:p>
            <a:pPr>
              <a:spcBef>
                <a:spcPct val="50000"/>
              </a:spcBef>
            </a:pPr>
            <a:r>
              <a:rPr lang="en-US" sz="2800" b="1" smtClean="0">
                <a:solidFill>
                  <a:srgbClr val="000000"/>
                </a:solidFill>
              </a:rPr>
              <a:t>- </a:t>
            </a:r>
            <a:r>
              <a:rPr lang="en-US" sz="2800" b="1" dirty="0" err="1" smtClean="0">
                <a:solidFill>
                  <a:srgbClr val="000000"/>
                </a:solidFill>
              </a:rPr>
              <a:t>Phác</a:t>
            </a:r>
            <a:r>
              <a:rPr lang="en-US" sz="2800" b="1" dirty="0" smtClean="0">
                <a:solidFill>
                  <a:srgbClr val="000000"/>
                </a:solidFill>
              </a:rPr>
              <a:t> </a:t>
            </a:r>
            <a:r>
              <a:rPr lang="en-US" sz="2800" b="1" dirty="0" err="1" smtClean="0">
                <a:solidFill>
                  <a:srgbClr val="000000"/>
                </a:solidFill>
              </a:rPr>
              <a:t>thảo</a:t>
            </a:r>
            <a:r>
              <a:rPr lang="en-US" sz="2800" b="1" dirty="0" smtClean="0">
                <a:solidFill>
                  <a:srgbClr val="000000"/>
                </a:solidFill>
              </a:rPr>
              <a:t> </a:t>
            </a:r>
            <a:r>
              <a:rPr lang="en-US" sz="2800" b="1" dirty="0" err="1" smtClean="0">
                <a:solidFill>
                  <a:srgbClr val="000000"/>
                </a:solidFill>
              </a:rPr>
              <a:t>những</a:t>
            </a:r>
            <a:r>
              <a:rPr lang="en-US" sz="2800" b="1" dirty="0" smtClean="0">
                <a:solidFill>
                  <a:srgbClr val="000000"/>
                </a:solidFill>
              </a:rPr>
              <a:t> </a:t>
            </a:r>
            <a:r>
              <a:rPr lang="en-US" sz="2800" b="1" dirty="0" err="1" smtClean="0">
                <a:solidFill>
                  <a:srgbClr val="000000"/>
                </a:solidFill>
              </a:rPr>
              <a:t>nhánh</a:t>
            </a:r>
            <a:r>
              <a:rPr lang="en-US" sz="2800" b="1" dirty="0" smtClean="0">
                <a:solidFill>
                  <a:srgbClr val="000000"/>
                </a:solidFill>
              </a:rPr>
              <a:t> </a:t>
            </a:r>
            <a:r>
              <a:rPr lang="en-US" sz="2800" b="1" dirty="0" err="1" smtClean="0">
                <a:solidFill>
                  <a:srgbClr val="000000"/>
                </a:solidFill>
              </a:rPr>
              <a:t>chính</a:t>
            </a:r>
            <a:r>
              <a:rPr lang="en-US" sz="2800" b="1" dirty="0" smtClean="0">
                <a:solidFill>
                  <a:srgbClr val="000000"/>
                </a:solidFill>
              </a:rPr>
              <a:t> </a:t>
            </a:r>
            <a:r>
              <a:rPr lang="en-US" sz="2800" b="1" dirty="0" err="1" smtClean="0">
                <a:solidFill>
                  <a:srgbClr val="000000"/>
                </a:solidFill>
              </a:rPr>
              <a:t>bài</a:t>
            </a:r>
            <a:r>
              <a:rPr lang="en-US" sz="2800" b="1" dirty="0" smtClean="0">
                <a:solidFill>
                  <a:srgbClr val="000000"/>
                </a:solidFill>
              </a:rPr>
              <a:t> “</a:t>
            </a:r>
            <a:r>
              <a:rPr lang="en-US" sz="2800" b="1" dirty="0" err="1" smtClean="0">
                <a:solidFill>
                  <a:srgbClr val="000000"/>
                </a:solidFill>
              </a:rPr>
              <a:t>Hai</a:t>
            </a:r>
            <a:r>
              <a:rPr lang="en-US" sz="2800" b="1" dirty="0" smtClean="0">
                <a:solidFill>
                  <a:srgbClr val="000000"/>
                </a:solidFill>
              </a:rPr>
              <a:t> </a:t>
            </a:r>
            <a:r>
              <a:rPr lang="en-US" sz="2800" b="1" dirty="0" err="1" smtClean="0">
                <a:solidFill>
                  <a:srgbClr val="000000"/>
                </a:solidFill>
              </a:rPr>
              <a:t>đứa</a:t>
            </a:r>
            <a:r>
              <a:rPr lang="en-US" sz="2800" b="1" dirty="0" smtClean="0">
                <a:solidFill>
                  <a:srgbClr val="000000"/>
                </a:solidFill>
              </a:rPr>
              <a:t> </a:t>
            </a:r>
            <a:r>
              <a:rPr lang="en-US" sz="2800" b="1" dirty="0" err="1" smtClean="0">
                <a:solidFill>
                  <a:srgbClr val="000000"/>
                </a:solidFill>
              </a:rPr>
              <a:t>trẻ</a:t>
            </a:r>
            <a:r>
              <a:rPr lang="en-US" sz="2800" b="1" dirty="0" smtClean="0">
                <a:solidFill>
                  <a:srgbClr val="000000"/>
                </a:solidFill>
              </a:rPr>
              <a:t>” </a:t>
            </a:r>
            <a:r>
              <a:rPr lang="en-US" sz="2800" b="1" dirty="0" err="1" smtClean="0">
                <a:solidFill>
                  <a:srgbClr val="000000"/>
                </a:solidFill>
              </a:rPr>
              <a:t>bằng</a:t>
            </a:r>
            <a:r>
              <a:rPr lang="en-US" sz="2800" b="1" dirty="0" smtClean="0">
                <a:solidFill>
                  <a:srgbClr val="000000"/>
                </a:solidFill>
              </a:rPr>
              <a:t> SĐTD</a:t>
            </a:r>
          </a:p>
        </p:txBody>
      </p:sp>
    </p:spTree>
    <p:extLst>
      <p:ext uri="{BB962C8B-B14F-4D97-AF65-F5344CB8AC3E}">
        <p14:creationId xmlns:p14="http://schemas.microsoft.com/office/powerpoint/2010/main" val="970550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0" r="-230000"/>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914400" y="1447800"/>
            <a:ext cx="7239000" cy="2819400"/>
          </a:xfrm>
        </p:spPr>
        <p:txBody>
          <a:bodyPr/>
          <a:lstStyle/>
          <a:p>
            <a:pPr algn="ctr">
              <a:lnSpc>
                <a:spcPct val="150000"/>
              </a:lnSpc>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XIN CHÂN THÀNH CẢM ƠN QUÝ THẦY CÔ VÀ CÁC EM</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8850"/>
                                        </p:tgtEl>
                                        <p:attrNameLst>
                                          <p:attrName>ppt_x</p:attrName>
                                          <p:attrName>ppt_y</p:attrName>
                                        </p:attrNameLst>
                                      </p:cBhvr>
                                    </p:animMotion>
                                    <p:animRot by="1500000">
                                      <p:cBhvr>
                                        <p:cTn id="7" dur="125" fill="hold">
                                          <p:stCondLst>
                                            <p:cond delay="0"/>
                                          </p:stCondLst>
                                        </p:cTn>
                                        <p:tgtEl>
                                          <p:spTgt spid="78850"/>
                                        </p:tgtEl>
                                        <p:attrNameLst>
                                          <p:attrName>r</p:attrName>
                                        </p:attrNameLst>
                                      </p:cBhvr>
                                    </p:animRot>
                                    <p:animRot by="-1500000">
                                      <p:cBhvr>
                                        <p:cTn id="8" dur="125" fill="hold">
                                          <p:stCondLst>
                                            <p:cond delay="125"/>
                                          </p:stCondLst>
                                        </p:cTn>
                                        <p:tgtEl>
                                          <p:spTgt spid="78850"/>
                                        </p:tgtEl>
                                        <p:attrNameLst>
                                          <p:attrName>r</p:attrName>
                                        </p:attrNameLst>
                                      </p:cBhvr>
                                    </p:animRot>
                                    <p:animRot by="-1500000">
                                      <p:cBhvr>
                                        <p:cTn id="9" dur="125" fill="hold">
                                          <p:stCondLst>
                                            <p:cond delay="250"/>
                                          </p:stCondLst>
                                        </p:cTn>
                                        <p:tgtEl>
                                          <p:spTgt spid="78850"/>
                                        </p:tgtEl>
                                        <p:attrNameLst>
                                          <p:attrName>r</p:attrName>
                                        </p:attrNameLst>
                                      </p:cBhvr>
                                    </p:animRot>
                                    <p:animRot by="1500000">
                                      <p:cBhvr>
                                        <p:cTn id="10" dur="125" fill="hold">
                                          <p:stCondLst>
                                            <p:cond delay="375"/>
                                          </p:stCondLst>
                                        </p:cTn>
                                        <p:tgtEl>
                                          <p:spTgt spid="788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74891305"/>
              </p:ext>
            </p:extLst>
          </p:nvPr>
        </p:nvGraphicFramePr>
        <p:xfrm>
          <a:off x="4129357" y="180835"/>
          <a:ext cx="2808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tblGrid>
              <a:tr h="468000">
                <a:tc>
                  <a:txBody>
                    <a:bodyPr/>
                    <a:lstStyle/>
                    <a:p>
                      <a:pPr algn="ctr"/>
                      <a:r>
                        <a:rPr lang="en-US" dirty="0" smtClean="0">
                          <a:solidFill>
                            <a:srgbClr val="FF0000"/>
                          </a:solidFill>
                          <a:latin typeface="+mj-lt"/>
                        </a:rPr>
                        <a:t>H</a:t>
                      </a:r>
                      <a:endParaRPr lang="en-US" dirty="0">
                        <a:solidFill>
                          <a:srgbClr val="FF0000"/>
                        </a:solidFill>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bg1"/>
                          </a:solidFill>
                          <a:latin typeface="+mj-lt"/>
                        </a:rPr>
                        <a:t>O</a:t>
                      </a:r>
                      <a:endParaRPr lang="en-US" dirty="0">
                        <a:solidFill>
                          <a:schemeClr val="bg1"/>
                        </a:solidFill>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dirty="0" smtClean="0">
                          <a:latin typeface="+mj-lt"/>
                        </a:rPr>
                        <a:t>À</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N</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G</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H</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Ô</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N</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10951338"/>
              </p:ext>
            </p:extLst>
          </p:nvPr>
        </p:nvGraphicFramePr>
        <p:xfrm>
          <a:off x="3778357" y="676672"/>
          <a:ext cx="5265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gridCol w="351000"/>
                <a:gridCol w="351000"/>
                <a:gridCol w="351000"/>
                <a:gridCol w="351000"/>
                <a:gridCol w="351000"/>
                <a:gridCol w="351000"/>
                <a:gridCol w="351000"/>
              </a:tblGrid>
              <a:tr h="468000">
                <a:tc>
                  <a:txBody>
                    <a:bodyPr/>
                    <a:lstStyle/>
                    <a:p>
                      <a:pPr algn="ctr"/>
                      <a:r>
                        <a:rPr lang="en-US" dirty="0" smtClean="0">
                          <a:latin typeface="+mj-lt"/>
                        </a:rPr>
                        <a:t>T</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FF0000"/>
                          </a:solidFill>
                          <a:latin typeface="+mj-lt"/>
                        </a:rPr>
                        <a:t>A</a:t>
                      </a:r>
                      <a:endParaRPr lang="en-US" dirty="0">
                        <a:solidFill>
                          <a:srgbClr val="FF0000"/>
                        </a:solidFill>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bg1"/>
                          </a:solidFill>
                          <a:latin typeface="+mj-lt"/>
                        </a:rPr>
                        <a:t>I</a:t>
                      </a:r>
                      <a:endParaRPr lang="en-US" dirty="0">
                        <a:solidFill>
                          <a:schemeClr val="bg1"/>
                        </a:solidFill>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smtClean="0">
                          <a:latin typeface="+mj-lt"/>
                        </a:rPr>
                        <a:t>V</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Á</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C</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H</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M</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Ạ</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C</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H</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R</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Ừ</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N</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G</a:t>
                      </a:r>
                      <a:endParaRPr lang="en-US" dirty="0">
                        <a:latin typeface="+mj-lt"/>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58134759"/>
              </p:ext>
            </p:extLst>
          </p:nvPr>
        </p:nvGraphicFramePr>
        <p:xfrm>
          <a:off x="3778357" y="1186054"/>
          <a:ext cx="4563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gridCol w="351000"/>
                <a:gridCol w="351000"/>
                <a:gridCol w="351000"/>
                <a:gridCol w="351000"/>
                <a:gridCol w="351000"/>
              </a:tblGrid>
              <a:tr h="468000">
                <a:tc>
                  <a:txBody>
                    <a:bodyPr/>
                    <a:lstStyle/>
                    <a:p>
                      <a:pPr algn="ctr"/>
                      <a:r>
                        <a:rPr lang="en-US" dirty="0" smtClean="0"/>
                        <a:t>Đ</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FF0000"/>
                          </a:solidFill>
                        </a:rPr>
                        <a:t>I</a:t>
                      </a:r>
                      <a:endParaRPr lang="en-US" dirty="0">
                        <a:solidFill>
                          <a:srgbClr val="FF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solidFill>
                            <a:schemeClr val="bg1"/>
                          </a:solidFill>
                        </a:rPr>
                        <a:t>M</a:t>
                      </a:r>
                      <a:endParaRPr lang="en-US" dirty="0">
                        <a:solidFill>
                          <a:schemeClr val="bg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dirty="0" smtClean="0"/>
                        <a:t>Ộ</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T</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À</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Y</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Đ</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À</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19822308"/>
              </p:ext>
            </p:extLst>
          </p:nvPr>
        </p:nvGraphicFramePr>
        <p:xfrm>
          <a:off x="620992" y="2164183"/>
          <a:ext cx="4914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gridCol w="351000"/>
                <a:gridCol w="351000"/>
                <a:gridCol w="351000"/>
                <a:gridCol w="351000"/>
                <a:gridCol w="351000"/>
                <a:gridCol w="351000"/>
              </a:tblGrid>
              <a:tr h="468000">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dirty="0" smtClean="0"/>
                        <a:t>Ư</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U</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L</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FF0000"/>
                          </a:solidFill>
                        </a:rPr>
                        <a:t>Ứ</a:t>
                      </a:r>
                      <a:endParaRPr lang="en-US" dirty="0">
                        <a:solidFill>
                          <a:srgbClr val="FF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C</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Ữ</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18828092"/>
              </p:ext>
            </p:extLst>
          </p:nvPr>
        </p:nvGraphicFramePr>
        <p:xfrm>
          <a:off x="2725309" y="2660020"/>
          <a:ext cx="5265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gridCol w="351000"/>
                <a:gridCol w="351000"/>
                <a:gridCol w="351000"/>
                <a:gridCol w="351000"/>
                <a:gridCol w="351000"/>
                <a:gridCol w="351000"/>
                <a:gridCol w="351000"/>
              </a:tblGrid>
              <a:tr h="468000">
                <a:tc>
                  <a:txBody>
                    <a:bodyPr/>
                    <a:lstStyle/>
                    <a:p>
                      <a:pPr algn="ctr"/>
                      <a:r>
                        <a:rPr lang="en-US" dirty="0" smtClean="0"/>
                        <a:t>B</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À</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FF0000"/>
                          </a:solidFill>
                        </a:rPr>
                        <a:t>A</a:t>
                      </a:r>
                      <a:endParaRPr lang="en-US" dirty="0">
                        <a:solidFill>
                          <a:srgbClr val="FF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Ấ</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T</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dirty="0" smtClean="0"/>
                        <a:t>Ư</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Ở</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56680055"/>
              </p:ext>
            </p:extLst>
          </p:nvPr>
        </p:nvGraphicFramePr>
        <p:xfrm>
          <a:off x="3427357" y="3155857"/>
          <a:ext cx="2106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tblGrid>
              <a:tr h="468000">
                <a:tc>
                  <a:txBody>
                    <a:bodyPr/>
                    <a:lstStyle/>
                    <a:p>
                      <a:pPr algn="ctr"/>
                      <a:r>
                        <a:rPr lang="en-US" dirty="0" smtClean="0"/>
                        <a:t>T</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Ự</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FF0000"/>
                          </a:solidFill>
                        </a:rPr>
                        <a:t>T</a:t>
                      </a:r>
                      <a:endParaRPr lang="en-US" dirty="0">
                        <a:solidFill>
                          <a:srgbClr val="FF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Ì</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39138134"/>
              </p:ext>
            </p:extLst>
          </p:nvPr>
        </p:nvGraphicFramePr>
        <p:xfrm>
          <a:off x="3778357" y="3651694"/>
          <a:ext cx="3861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gridCol w="351000"/>
                <a:gridCol w="351000"/>
                <a:gridCol w="351000"/>
              </a:tblGrid>
              <a:tr h="468000">
                <a:tc>
                  <a:txBody>
                    <a:bodyPr/>
                    <a:lstStyle/>
                    <a:p>
                      <a:pPr algn="ctr"/>
                      <a:r>
                        <a:rPr lang="en-US" dirty="0" smtClean="0"/>
                        <a:t>T</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FF0000"/>
                          </a:solidFill>
                        </a:rPr>
                        <a:t>R</a:t>
                      </a:r>
                      <a:endParaRPr lang="en-US" dirty="0">
                        <a:solidFill>
                          <a:srgbClr val="FF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Ầ</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T</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Ế</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X</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dirty="0" smtClean="0"/>
                        <a:t>Ư</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dirty="0" smtClean="0"/>
                        <a:t>Ơ</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712333019"/>
              </p:ext>
            </p:extLst>
          </p:nvPr>
        </p:nvGraphicFramePr>
        <p:xfrm>
          <a:off x="3427357" y="4147531"/>
          <a:ext cx="1755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tblGrid>
              <a:tr h="468000">
                <a:tc>
                  <a:txBody>
                    <a:bodyPr/>
                    <a:lstStyle/>
                    <a:p>
                      <a:pPr algn="ctr"/>
                      <a:r>
                        <a:rPr lang="en-US" dirty="0" smtClean="0"/>
                        <a:t>T</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FF0000"/>
                          </a:solidFill>
                        </a:rPr>
                        <a:t>Ẻ</a:t>
                      </a:r>
                      <a:endParaRPr lang="en-US" dirty="0">
                        <a:solidFill>
                          <a:srgbClr val="FF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E</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834422095"/>
              </p:ext>
            </p:extLst>
          </p:nvPr>
        </p:nvGraphicFramePr>
        <p:xfrm>
          <a:off x="3077992" y="1668346"/>
          <a:ext cx="2457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tblGrid>
              <a:tr h="468000">
                <a:tc>
                  <a:txBody>
                    <a:bodyPr/>
                    <a:lstStyle/>
                    <a:p>
                      <a:pPr algn="ctr"/>
                      <a:r>
                        <a:rPr lang="en-US" dirty="0" smtClean="0"/>
                        <a:t>T</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U</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FF0000"/>
                          </a:solidFill>
                        </a:rPr>
                        <a:t>Đ</a:t>
                      </a:r>
                      <a:endParaRPr lang="en-US" dirty="0">
                        <a:solidFill>
                          <a:srgbClr val="FF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dirty="0" smtClean="0"/>
                        <a:t>I</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Ế</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U</a:t>
                      </a:r>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1"/>
          <p:cNvSpPr/>
          <p:nvPr/>
        </p:nvSpPr>
        <p:spPr>
          <a:xfrm>
            <a:off x="284660" y="167425"/>
            <a:ext cx="27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1</a:t>
            </a:r>
            <a:endParaRPr lang="en-US" dirty="0">
              <a:solidFill>
                <a:prstClr val="black"/>
              </a:solidFill>
            </a:endParaRPr>
          </a:p>
        </p:txBody>
      </p:sp>
      <p:sp>
        <p:nvSpPr>
          <p:cNvPr id="16" name="2"/>
          <p:cNvSpPr/>
          <p:nvPr/>
        </p:nvSpPr>
        <p:spPr>
          <a:xfrm>
            <a:off x="284660" y="663262"/>
            <a:ext cx="27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2</a:t>
            </a:r>
            <a:endParaRPr lang="en-US" dirty="0">
              <a:solidFill>
                <a:prstClr val="black"/>
              </a:solidFill>
            </a:endParaRPr>
          </a:p>
        </p:txBody>
      </p:sp>
      <p:sp>
        <p:nvSpPr>
          <p:cNvPr id="17" name="3"/>
          <p:cNvSpPr/>
          <p:nvPr/>
        </p:nvSpPr>
        <p:spPr>
          <a:xfrm>
            <a:off x="284660" y="1159099"/>
            <a:ext cx="27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3</a:t>
            </a:r>
            <a:endParaRPr lang="en-US" dirty="0">
              <a:solidFill>
                <a:prstClr val="black"/>
              </a:solidFill>
            </a:endParaRPr>
          </a:p>
        </p:txBody>
      </p:sp>
      <p:sp>
        <p:nvSpPr>
          <p:cNvPr id="18" name="4"/>
          <p:cNvSpPr/>
          <p:nvPr/>
        </p:nvSpPr>
        <p:spPr>
          <a:xfrm>
            <a:off x="284660" y="1654936"/>
            <a:ext cx="27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4</a:t>
            </a:r>
            <a:endParaRPr lang="en-US" dirty="0">
              <a:solidFill>
                <a:prstClr val="black"/>
              </a:solidFill>
            </a:endParaRPr>
          </a:p>
        </p:txBody>
      </p:sp>
      <p:sp>
        <p:nvSpPr>
          <p:cNvPr id="19" name="5"/>
          <p:cNvSpPr/>
          <p:nvPr/>
        </p:nvSpPr>
        <p:spPr>
          <a:xfrm>
            <a:off x="284660" y="2150773"/>
            <a:ext cx="27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5</a:t>
            </a:r>
            <a:endParaRPr lang="en-US" dirty="0">
              <a:solidFill>
                <a:prstClr val="black"/>
              </a:solidFill>
            </a:endParaRPr>
          </a:p>
        </p:txBody>
      </p:sp>
      <p:sp>
        <p:nvSpPr>
          <p:cNvPr id="20" name="6"/>
          <p:cNvSpPr/>
          <p:nvPr/>
        </p:nvSpPr>
        <p:spPr>
          <a:xfrm>
            <a:off x="284660" y="2646610"/>
            <a:ext cx="27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6</a:t>
            </a:r>
            <a:endParaRPr lang="en-US" dirty="0">
              <a:solidFill>
                <a:prstClr val="black"/>
              </a:solidFill>
            </a:endParaRPr>
          </a:p>
        </p:txBody>
      </p:sp>
      <p:sp>
        <p:nvSpPr>
          <p:cNvPr id="21" name="7"/>
          <p:cNvSpPr/>
          <p:nvPr/>
        </p:nvSpPr>
        <p:spPr>
          <a:xfrm>
            <a:off x="284660" y="3142447"/>
            <a:ext cx="27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7</a:t>
            </a:r>
            <a:endParaRPr lang="en-US" dirty="0">
              <a:solidFill>
                <a:prstClr val="black"/>
              </a:solidFill>
            </a:endParaRPr>
          </a:p>
        </p:txBody>
      </p:sp>
      <p:sp>
        <p:nvSpPr>
          <p:cNvPr id="22" name="8"/>
          <p:cNvSpPr/>
          <p:nvPr/>
        </p:nvSpPr>
        <p:spPr>
          <a:xfrm>
            <a:off x="284660" y="3610447"/>
            <a:ext cx="27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black"/>
                </a:solidFill>
              </a:rPr>
              <a:t>8</a:t>
            </a:r>
            <a:endParaRPr lang="en-US" dirty="0">
              <a:solidFill>
                <a:prstClr val="black"/>
              </a:solidFill>
            </a:endParaRPr>
          </a:p>
        </p:txBody>
      </p:sp>
      <p:sp>
        <p:nvSpPr>
          <p:cNvPr id="23" name="9"/>
          <p:cNvSpPr/>
          <p:nvPr/>
        </p:nvSpPr>
        <p:spPr>
          <a:xfrm>
            <a:off x="284660" y="4106284"/>
            <a:ext cx="27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a:solidFill>
                  <a:prstClr val="black"/>
                </a:solidFill>
              </a:rPr>
              <a:t>9</a:t>
            </a:r>
          </a:p>
        </p:txBody>
      </p:sp>
      <p:sp>
        <p:nvSpPr>
          <p:cNvPr id="25" name="Rectangle 24"/>
          <p:cNvSpPr/>
          <p:nvPr/>
        </p:nvSpPr>
        <p:spPr>
          <a:xfrm>
            <a:off x="864211" y="4667457"/>
            <a:ext cx="7369317" cy="1802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en-US" sz="3600" dirty="0" err="1" smtClean="0">
                <a:solidFill>
                  <a:srgbClr val="FF0000"/>
                </a:solidFill>
                <a:latin typeface="Times New Roman" panose="02020603050405020304" pitchFamily="18" charset="0"/>
                <a:cs typeface="Times New Roman" panose="02020603050405020304" pitchFamily="18" charset="0"/>
              </a:rPr>
              <a:t>Buổi</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chiều</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còn</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được</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gọi</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là</a:t>
            </a:r>
            <a:r>
              <a:rPr lang="en-US" altLang="en-US" sz="3600" dirty="0" smtClean="0">
                <a:solidFill>
                  <a:srgbClr val="FF0000"/>
                </a:solidFill>
                <a:latin typeface="Times New Roman" panose="02020603050405020304" pitchFamily="18" charset="0"/>
                <a:cs typeface="Times New Roman" panose="02020603050405020304" pitchFamily="18" charset="0"/>
              </a:rPr>
              <a:t> </a:t>
            </a:r>
            <a:r>
              <a:rPr lang="en-US" altLang="en-US" sz="3600" dirty="0" err="1" smtClean="0">
                <a:solidFill>
                  <a:srgbClr val="FF0000"/>
                </a:solidFill>
                <a:latin typeface="Times New Roman" panose="02020603050405020304" pitchFamily="18" charset="0"/>
                <a:cs typeface="Times New Roman" panose="02020603050405020304" pitchFamily="18" charset="0"/>
              </a:rPr>
              <a:t>gì</a:t>
            </a:r>
            <a:r>
              <a:rPr lang="en-US" altLang="en-US" sz="3600" dirty="0" smtClean="0">
                <a:solidFill>
                  <a:srgbClr val="FF0000"/>
                </a:solidFill>
                <a:latin typeface="Times New Roman" panose="02020603050405020304" pitchFamily="18" charset="0"/>
                <a:cs typeface="Times New Roman" panose="02020603050405020304" pitchFamily="18" charset="0"/>
              </a:rPr>
              <a:t>?</a:t>
            </a:r>
          </a:p>
        </p:txBody>
      </p:sp>
      <p:sp>
        <p:nvSpPr>
          <p:cNvPr id="26" name="Rectangle 25"/>
          <p:cNvSpPr/>
          <p:nvPr/>
        </p:nvSpPr>
        <p:spPr>
          <a:xfrm>
            <a:off x="863417" y="4674807"/>
            <a:ext cx="7369317" cy="1802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en-US" sz="2800" dirty="0" err="1" smtClean="0">
                <a:solidFill>
                  <a:srgbClr val="FF0000"/>
                </a:solidFill>
                <a:latin typeface="Times New Roman" panose="02020603050405020304" pitchFamily="18" charset="0"/>
                <a:cs typeface="Times New Roman" panose="02020603050405020304" pitchFamily="18" charset="0"/>
              </a:rPr>
              <a:t>Điền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từ</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còn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thiếu</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vào</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thành</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ngữ</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sau</a:t>
            </a:r>
            <a:r>
              <a:rPr lang="en-US" altLang="en-US" sz="2800" dirty="0" smtClean="0">
                <a:solidFill>
                  <a:srgbClr val="FF0000"/>
                </a:solidFill>
                <a:latin typeface="Times New Roman" panose="02020603050405020304" pitchFamily="18" charset="0"/>
                <a:cs typeface="Times New Roman" panose="02020603050405020304" pitchFamily="18" charset="0"/>
              </a:rPr>
              <a:t>:</a:t>
            </a:r>
          </a:p>
          <a:p>
            <a:pPr algn="ctr" fontAlgn="auto">
              <a:spcBef>
                <a:spcPts val="0"/>
              </a:spcBef>
              <a:spcAft>
                <a:spcPts val="0"/>
              </a:spcAft>
            </a:pPr>
            <a:r>
              <a:rPr lang="en-US" altLang="en-US" sz="2800" dirty="0" smtClean="0">
                <a:solidFill>
                  <a:srgbClr val="FF0000"/>
                </a:solidFill>
                <a:latin typeface="Times New Roman" panose="02020603050405020304" pitchFamily="18" charset="0"/>
                <a:cs typeface="Times New Roman" panose="02020603050405020304" pitchFamily="18" charset="0"/>
              </a:rPr>
              <a:t>“…..</a:t>
            </a:r>
            <a:r>
              <a:rPr lang="en-US" altLang="en-US" sz="2800" dirty="0" err="1" smtClean="0">
                <a:solidFill>
                  <a:srgbClr val="FF0000"/>
                </a:solidFill>
                <a:latin typeface="Times New Roman" panose="02020603050405020304" pitchFamily="18" charset="0"/>
                <a:cs typeface="Times New Roman" panose="02020603050405020304" pitchFamily="18" charset="0"/>
              </a:rPr>
              <a:t>vách</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mạch</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rừng</a:t>
            </a:r>
            <a:r>
              <a:rPr lang="en-US" altLang="en-US" sz="2800" dirty="0" smtClean="0">
                <a:solidFill>
                  <a:srgbClr val="FF0000"/>
                </a:solidFill>
                <a:latin typeface="Times New Roman" panose="02020603050405020304" pitchFamily="18" charset="0"/>
                <a:cs typeface="Times New Roman" panose="02020603050405020304" pitchFamily="18" charset="0"/>
              </a:rPr>
              <a:t>”</a:t>
            </a:r>
          </a:p>
        </p:txBody>
      </p:sp>
      <p:sp>
        <p:nvSpPr>
          <p:cNvPr id="29" name="Rectangle 28"/>
          <p:cNvSpPr/>
          <p:nvPr/>
        </p:nvSpPr>
        <p:spPr>
          <a:xfrm>
            <a:off x="863417" y="4674807"/>
            <a:ext cx="7369317" cy="1802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en-US" sz="3200" dirty="0" err="1" smtClean="0">
                <a:solidFill>
                  <a:srgbClr val="FF0000"/>
                </a:solidFill>
                <a:latin typeface="Times New Roman" panose="02020603050405020304" pitchFamily="18" charset="0"/>
                <a:cs typeface="Times New Roman" panose="02020603050405020304" pitchFamily="18" charset="0"/>
              </a:rPr>
              <a:t>Hoàn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thiện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câu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tục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ngữ</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sau</a:t>
            </a:r>
            <a:r>
              <a:rPr lang="en-US" altLang="en-US" sz="3200" dirty="0" smtClean="0">
                <a:solidFill>
                  <a:srgbClr val="FF0000"/>
                </a:solidFill>
                <a:latin typeface="Times New Roman" panose="02020603050405020304" pitchFamily="18" charset="0"/>
                <a:cs typeface="Times New Roman" panose="02020603050405020304" pitchFamily="18" charset="0"/>
              </a:rPr>
              <a:t>:</a:t>
            </a:r>
          </a:p>
          <a:p>
            <a:pPr algn="ctr" fontAlgn="auto">
              <a:spcBef>
                <a:spcPts val="0"/>
              </a:spcBef>
              <a:spcAft>
                <a:spcPts val="0"/>
              </a:spcAft>
            </a:pPr>
            <a:r>
              <a:rPr lang="en-US" altLang="en-US" sz="3200" dirty="0" smtClean="0">
                <a:solidFill>
                  <a:srgbClr val="FF0000"/>
                </a:solidFill>
                <a:latin typeface="Times New Roman" panose="02020603050405020304" pitchFamily="18" charset="0"/>
                <a:cs typeface="Times New Roman" panose="02020603050405020304" pitchFamily="18" charset="0"/>
              </a:rPr>
              <a:t>  “ … </a:t>
            </a:r>
            <a:r>
              <a:rPr lang="en-US" altLang="en-US" sz="3200" dirty="0" err="1" smtClean="0">
                <a:solidFill>
                  <a:srgbClr val="FF0000"/>
                </a:solidFill>
                <a:latin typeface="Times New Roman" panose="02020603050405020304" pitchFamily="18" charset="0"/>
                <a:cs typeface="Times New Roman" panose="02020603050405020304" pitchFamily="18" charset="0"/>
              </a:rPr>
              <a:t>học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một</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sàng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khôn</a:t>
            </a:r>
            <a:r>
              <a:rPr lang="en-US" altLang="en-US" sz="3200" dirty="0" smtClean="0">
                <a:solidFill>
                  <a:srgbClr val="FF0000"/>
                </a:solidFill>
                <a:latin typeface="Times New Roman" panose="02020603050405020304" pitchFamily="18" charset="0"/>
                <a:cs typeface="Times New Roman" panose="02020603050405020304" pitchFamily="18" charset="0"/>
              </a:rPr>
              <a:t>”</a:t>
            </a:r>
            <a:endParaRPr lang="en-US" altLang="en-US" sz="3200" dirty="0" smtClean="0">
              <a:solidFill>
                <a:srgbClr val="FF0000"/>
              </a:solidFill>
            </a:endParaRPr>
          </a:p>
        </p:txBody>
      </p:sp>
      <p:sp>
        <p:nvSpPr>
          <p:cNvPr id="30" name="Rectangle 29"/>
          <p:cNvSpPr/>
          <p:nvPr/>
        </p:nvSpPr>
        <p:spPr>
          <a:xfrm>
            <a:off x="863417" y="4674807"/>
            <a:ext cx="7369317" cy="17950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en-US" sz="3200" dirty="0" err="1" smtClean="0">
                <a:solidFill>
                  <a:srgbClr val="FF0000"/>
                </a:solidFill>
                <a:latin typeface="Times New Roman" panose="02020603050405020304" pitchFamily="18" charset="0"/>
                <a:cs typeface="Times New Roman" panose="02020603050405020304" pitchFamily="18" charset="0"/>
              </a:rPr>
              <a:t>Bài</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thơ</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nào</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viết</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về</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mùa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thu</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nổi</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tiếng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Nguyễn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Khuyến</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được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học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trong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chương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trình</a:t>
            </a:r>
            <a:r>
              <a:rPr lang="en-US" altLang="en-US" sz="3200" dirty="0" smtClean="0">
                <a:solidFill>
                  <a:srgbClr val="FF0000"/>
                </a:solidFill>
                <a:latin typeface="Times New Roman" panose="02020603050405020304" pitchFamily="18" charset="0"/>
                <a:cs typeface="Times New Roman" panose="02020603050405020304" pitchFamily="18" charset="0"/>
              </a:rPr>
              <a:t> 11?</a:t>
            </a:r>
          </a:p>
        </p:txBody>
      </p:sp>
      <p:sp>
        <p:nvSpPr>
          <p:cNvPr id="31" name="Rectangle 30"/>
          <p:cNvSpPr/>
          <p:nvPr/>
        </p:nvSpPr>
        <p:spPr>
          <a:xfrm>
            <a:off x="863417" y="4667457"/>
            <a:ext cx="7369317" cy="1802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en-US" sz="2400" dirty="0" err="1" smtClean="0">
                <a:solidFill>
                  <a:srgbClr val="FF0000"/>
                </a:solidFill>
                <a:latin typeface="Times New Roman" panose="02020603050405020304" pitchFamily="18" charset="0"/>
                <a:cs typeface="Times New Roman" panose="02020603050405020304" pitchFamily="18" charset="0"/>
              </a:rPr>
              <a:t>Cầu</a:t>
            </a:r>
            <a:r>
              <a:rPr lang="en-US" altLang="en-US" sz="2400" dirty="0" smtClean="0">
                <a:solidFill>
                  <a:srgbClr val="FF0000"/>
                </a:solidFill>
                <a:latin typeface="Times New Roman" panose="02020603050405020304" pitchFamily="18" charset="0"/>
                <a:cs typeface="Times New Roman" panose="02020603050405020304" pitchFamily="18" charset="0"/>
              </a:rPr>
              <a:t> Ô </a:t>
            </a:r>
            <a:r>
              <a:rPr lang="en-US" altLang="en-US" sz="2400" dirty="0" err="1" smtClean="0">
                <a:solidFill>
                  <a:srgbClr val="FF0000"/>
                </a:solidFill>
                <a:latin typeface="Times New Roman" panose="02020603050405020304" pitchFamily="18" charset="0"/>
                <a:cs typeface="Times New Roman" panose="02020603050405020304" pitchFamily="18" charset="0"/>
              </a:rPr>
              <a:t>Thước</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gợi</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nhớ</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đến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mối</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tình</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của</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ai</a:t>
            </a:r>
            <a:r>
              <a:rPr lang="en-US" altLang="en-US" sz="2400" dirty="0" smtClean="0">
                <a:solidFill>
                  <a:srgbClr val="FF0000"/>
                </a:solidFill>
                <a:latin typeface="Times New Roman" panose="02020603050405020304" pitchFamily="18" charset="0"/>
                <a:cs typeface="Times New Roman" panose="02020603050405020304" pitchFamily="18" charset="0"/>
              </a:rPr>
              <a:t>?</a:t>
            </a:r>
          </a:p>
        </p:txBody>
      </p:sp>
      <p:sp>
        <p:nvSpPr>
          <p:cNvPr id="32" name="Rectangle 31"/>
          <p:cNvSpPr/>
          <p:nvPr/>
        </p:nvSpPr>
        <p:spPr>
          <a:xfrm>
            <a:off x="863417" y="4674807"/>
            <a:ext cx="7369317" cy="17950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en-US" sz="2800" dirty="0" err="1" smtClean="0">
                <a:solidFill>
                  <a:srgbClr val="FF0000"/>
                </a:solidFill>
                <a:latin typeface="Times New Roman" panose="02020603050405020304" pitchFamily="18" charset="0"/>
                <a:cs typeface="Times New Roman" panose="02020603050405020304" pitchFamily="18" charset="0"/>
              </a:rPr>
              <a:t>Nguyễn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Công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Trứ</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là</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tác</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giả</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của</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bài</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thơ</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nào</a:t>
            </a:r>
            <a:r>
              <a:rPr lang="en-US" altLang="en-US" sz="2800" dirty="0" smtClean="0">
                <a:solidFill>
                  <a:srgbClr val="FF0000"/>
                </a:solidFill>
                <a:latin typeface="Times New Roman" panose="02020603050405020304" pitchFamily="18" charset="0"/>
                <a:cs typeface="Times New Roman" panose="02020603050405020304" pitchFamily="18" charset="0"/>
              </a:rPr>
              <a:t>?</a:t>
            </a:r>
          </a:p>
        </p:txBody>
      </p:sp>
      <p:sp>
        <p:nvSpPr>
          <p:cNvPr id="33" name="Rectangle 32"/>
          <p:cNvSpPr/>
          <p:nvPr/>
        </p:nvSpPr>
        <p:spPr>
          <a:xfrm>
            <a:off x="863417" y="4674807"/>
            <a:ext cx="7369317" cy="17950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en-US" sz="2800" dirty="0" err="1" smtClean="0">
                <a:solidFill>
                  <a:srgbClr val="FF0000"/>
                </a:solidFill>
                <a:latin typeface="Times New Roman" panose="02020603050405020304" pitchFamily="18" charset="0"/>
                <a:cs typeface="Times New Roman" panose="02020603050405020304" pitchFamily="18" charset="0"/>
              </a:rPr>
              <a:t>Hồ</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Xuân</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Hương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là</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tác</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giả</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của</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bài</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thơ</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nào</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trong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chương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trình</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ngữ</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văn</a:t>
            </a:r>
            <a:r>
              <a:rPr lang="en-US" altLang="en-US" sz="2800" dirty="0" smtClean="0">
                <a:solidFill>
                  <a:srgbClr val="FF0000"/>
                </a:solidFill>
                <a:latin typeface="Times New Roman" panose="02020603050405020304" pitchFamily="18" charset="0"/>
                <a:cs typeface="Times New Roman" panose="02020603050405020304" pitchFamily="18" charset="0"/>
              </a:rPr>
              <a:t> 11?</a:t>
            </a:r>
          </a:p>
        </p:txBody>
      </p:sp>
      <p:sp>
        <p:nvSpPr>
          <p:cNvPr id="34" name="Rectangle 33"/>
          <p:cNvSpPr/>
          <p:nvPr/>
        </p:nvSpPr>
        <p:spPr>
          <a:xfrm>
            <a:off x="862624" y="4674807"/>
            <a:ext cx="7370111" cy="17950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en-US" sz="2800" dirty="0" err="1" smtClean="0">
                <a:solidFill>
                  <a:srgbClr val="FF0000"/>
                </a:solidFill>
                <a:latin typeface="Times New Roman" panose="02020603050405020304" pitchFamily="18" charset="0"/>
                <a:cs typeface="Times New Roman" panose="02020603050405020304" pitchFamily="18" charset="0"/>
              </a:rPr>
              <a:t>Bài</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thơ</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Thương</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vợ</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là</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của</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ai</a:t>
            </a:r>
            <a:r>
              <a:rPr lang="en-US" altLang="en-US" sz="2800" dirty="0" smtClean="0">
                <a:solidFill>
                  <a:srgbClr val="FF0000"/>
                </a:solidFill>
                <a:latin typeface="Times New Roman" panose="02020603050405020304" pitchFamily="18" charset="0"/>
                <a:cs typeface="Times New Roman" panose="02020603050405020304" pitchFamily="18" charset="0"/>
              </a:rPr>
              <a:t>?</a:t>
            </a:r>
          </a:p>
        </p:txBody>
      </p:sp>
      <p:sp>
        <p:nvSpPr>
          <p:cNvPr id="35" name="Rectangle 34"/>
          <p:cNvSpPr/>
          <p:nvPr/>
        </p:nvSpPr>
        <p:spPr>
          <a:xfrm>
            <a:off x="862624" y="4667457"/>
            <a:ext cx="7370111" cy="180235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altLang="en-US" sz="2400" dirty="0" err="1" smtClean="0">
                <a:solidFill>
                  <a:srgbClr val="FF0000"/>
                </a:solidFill>
                <a:latin typeface="Times New Roman" panose="02020603050405020304" pitchFamily="18" charset="0"/>
                <a:cs typeface="Times New Roman" panose="02020603050405020304" pitchFamily="18" charset="0"/>
              </a:rPr>
              <a:t>Điền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vào</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câu</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thơ</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sau</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của</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Hồ</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Chí</a:t>
            </a:r>
            <a:r>
              <a:rPr lang="en-US" altLang="en-US" sz="2400" dirty="0" smtClean="0">
                <a:solidFill>
                  <a:srgbClr val="FF0000"/>
                </a:solidFill>
                <a:latin typeface="Times New Roman" panose="02020603050405020304" pitchFamily="18" charset="0"/>
                <a:cs typeface="Times New Roman" panose="02020603050405020304" pitchFamily="18" charset="0"/>
              </a:rPr>
              <a:t> Minh:</a:t>
            </a:r>
          </a:p>
          <a:p>
            <a:pPr algn="ctr" fontAlgn="auto">
              <a:spcBef>
                <a:spcPts val="0"/>
              </a:spcBef>
              <a:spcAft>
                <a:spcPts val="0"/>
              </a:spcAft>
            </a:pPr>
            <a:r>
              <a:rPr lang="en-US" altLang="en-US" sz="2400" dirty="0" smtClean="0">
                <a:solidFill>
                  <a:srgbClr val="FF0000"/>
                </a:solidFill>
                <a:latin typeface="Times New Roman" panose="02020603050405020304" pitchFamily="18" charset="0"/>
                <a:cs typeface="Times New Roman" panose="02020603050405020304" pitchFamily="18" charset="0"/>
              </a:rPr>
              <a:t>   “  …</a:t>
            </a:r>
            <a:r>
              <a:rPr lang="en-US" altLang="en-US" sz="2400" dirty="0" err="1" smtClean="0">
                <a:solidFill>
                  <a:srgbClr val="FF0000"/>
                </a:solidFill>
                <a:latin typeface="Times New Roman" panose="02020603050405020304" pitchFamily="18" charset="0"/>
                <a:cs typeface="Times New Roman" panose="02020603050405020304" pitchFamily="18" charset="0"/>
              </a:rPr>
              <a:t>như</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búp</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trên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cành</a:t>
            </a:r>
            <a:endParaRPr lang="en-US" altLang="en-US" sz="2400" dirty="0" smtClean="0">
              <a:solidFill>
                <a:srgbClr val="FF0000"/>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en-US" altLang="en-US" sz="2400" dirty="0" err="1" smtClean="0">
                <a:solidFill>
                  <a:srgbClr val="FF0000"/>
                </a:solidFill>
                <a:latin typeface="Times New Roman" panose="02020603050405020304" pitchFamily="18" charset="0"/>
                <a:cs typeface="Times New Roman" panose="02020603050405020304" pitchFamily="18" charset="0"/>
              </a:rPr>
              <a:t>Biết</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ăn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biết</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ngủ</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biết</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học</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hành</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là</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ngoan</a:t>
            </a:r>
            <a:r>
              <a:rPr lang="en-US" altLang="en-US" sz="2400" dirty="0" smtClean="0">
                <a:solidFill>
                  <a:srgbClr val="FF0000"/>
                </a:solidFill>
                <a:latin typeface="Times New Roman" panose="02020603050405020304" pitchFamily="18" charset="0"/>
                <a:cs typeface="Times New Roman" panose="02020603050405020304" pitchFamily="18" charset="0"/>
              </a:rPr>
              <a:t>”</a:t>
            </a:r>
          </a:p>
        </p:txBody>
      </p:sp>
      <p:graphicFrame>
        <p:nvGraphicFramePr>
          <p:cNvPr id="36" name="Table 35"/>
          <p:cNvGraphicFramePr>
            <a:graphicFrameLocks noGrp="1"/>
          </p:cNvGraphicFramePr>
          <p:nvPr>
            <p:extLst>
              <p:ext uri="{D42A27DB-BD31-4B8C-83A1-F6EECF244321}">
                <p14:modId xmlns:p14="http://schemas.microsoft.com/office/powerpoint/2010/main" val="3426656518"/>
              </p:ext>
            </p:extLst>
          </p:nvPr>
        </p:nvGraphicFramePr>
        <p:xfrm>
          <a:off x="4130944" y="167425"/>
          <a:ext cx="2808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tblGrid>
              <a:tr h="468000">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452924731"/>
              </p:ext>
            </p:extLst>
          </p:nvPr>
        </p:nvGraphicFramePr>
        <p:xfrm>
          <a:off x="3778357" y="674884"/>
          <a:ext cx="5265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gridCol w="351000"/>
                <a:gridCol w="351000"/>
                <a:gridCol w="351000"/>
                <a:gridCol w="351000"/>
                <a:gridCol w="351000"/>
                <a:gridCol w="351000"/>
                <a:gridCol w="351000"/>
              </a:tblGrid>
              <a:tr h="468000">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948934651"/>
              </p:ext>
            </p:extLst>
          </p:nvPr>
        </p:nvGraphicFramePr>
        <p:xfrm>
          <a:off x="3778357" y="1184266"/>
          <a:ext cx="4563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gridCol w="351000"/>
                <a:gridCol w="351000"/>
                <a:gridCol w="351000"/>
                <a:gridCol w="351000"/>
                <a:gridCol w="351000"/>
              </a:tblGrid>
              <a:tr h="468000">
                <a:tc>
                  <a:txBody>
                    <a:bodyPr/>
                    <a:lstStyle/>
                    <a:p>
                      <a:endParaRPr lang="en-US" dirty="0"/>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252706896"/>
              </p:ext>
            </p:extLst>
          </p:nvPr>
        </p:nvGraphicFramePr>
        <p:xfrm>
          <a:off x="3077992" y="1661200"/>
          <a:ext cx="2457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tblGrid>
              <a:tr h="468000">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856870337"/>
              </p:ext>
            </p:extLst>
          </p:nvPr>
        </p:nvGraphicFramePr>
        <p:xfrm>
          <a:off x="620992" y="2154214"/>
          <a:ext cx="4914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gridCol w="351000"/>
                <a:gridCol w="351000"/>
                <a:gridCol w="351000"/>
                <a:gridCol w="351000"/>
                <a:gridCol w="351000"/>
                <a:gridCol w="351000"/>
              </a:tblGrid>
              <a:tr h="468000">
                <a:tc>
                  <a:txBody>
                    <a:bodyPr/>
                    <a:lstStyle/>
                    <a:p>
                      <a:endParaRPr lang="en-US" dirty="0"/>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931882703"/>
              </p:ext>
            </p:extLst>
          </p:nvPr>
        </p:nvGraphicFramePr>
        <p:xfrm>
          <a:off x="2726102" y="2652874"/>
          <a:ext cx="5265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gridCol w="351000"/>
                <a:gridCol w="351000"/>
                <a:gridCol w="351000"/>
                <a:gridCol w="351000"/>
                <a:gridCol w="351000"/>
                <a:gridCol w="351000"/>
                <a:gridCol w="351000"/>
              </a:tblGrid>
              <a:tr h="468000">
                <a:tc>
                  <a:txBody>
                    <a:bodyPr/>
                    <a:lstStyle/>
                    <a:p>
                      <a:endParaRPr lang="en-US" dirty="0"/>
                    </a:p>
                  </a:txBody>
                  <a:tcPr marL="68580" marR="68580"/>
                </a:tc>
                <a:tc>
                  <a:txBody>
                    <a:bodyPr/>
                    <a:lstStyle/>
                    <a:p>
                      <a:endParaRPr lang="en-US" dirty="0"/>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953628645"/>
              </p:ext>
            </p:extLst>
          </p:nvPr>
        </p:nvGraphicFramePr>
        <p:xfrm>
          <a:off x="3428944" y="3154591"/>
          <a:ext cx="2106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tblGrid>
              <a:tr h="468000">
                <a:tc>
                  <a:txBody>
                    <a:bodyPr/>
                    <a:lstStyle/>
                    <a:p>
                      <a:endParaRPr lang="en-US" dirty="0"/>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dirty="0"/>
                    </a:p>
                  </a:txBody>
                  <a:tcPr marL="68580" marR="68580"/>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283446532"/>
              </p:ext>
            </p:extLst>
          </p:nvPr>
        </p:nvGraphicFramePr>
        <p:xfrm>
          <a:off x="3779944" y="3655270"/>
          <a:ext cx="3861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gridCol w="351000"/>
                <a:gridCol w="351000"/>
                <a:gridCol w="351000"/>
                <a:gridCol w="351000"/>
                <a:gridCol w="351000"/>
                <a:gridCol w="351000"/>
              </a:tblGrid>
              <a:tr h="468000">
                <a:tc>
                  <a:txBody>
                    <a:bodyPr/>
                    <a:lstStyle/>
                    <a:p>
                      <a:endParaRPr lang="en-US" dirty="0"/>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3190048211"/>
              </p:ext>
            </p:extLst>
          </p:nvPr>
        </p:nvGraphicFramePr>
        <p:xfrm>
          <a:off x="3428944" y="4139660"/>
          <a:ext cx="1755000" cy="468000"/>
        </p:xfrm>
        <a:graphic>
          <a:graphicData uri="http://schemas.openxmlformats.org/drawingml/2006/table">
            <a:tbl>
              <a:tblPr firstRow="1" bandRow="1">
                <a:tableStyleId>{5C22544A-7EE6-4342-B048-85BDC9FD1C3A}</a:tableStyleId>
              </a:tblPr>
              <a:tblGrid>
                <a:gridCol w="351000"/>
                <a:gridCol w="351000"/>
                <a:gridCol w="351000"/>
                <a:gridCol w="351000"/>
                <a:gridCol w="351000"/>
              </a:tblGrid>
              <a:tr h="468000">
                <a:tc>
                  <a:txBody>
                    <a:bodyPr/>
                    <a:lstStyle/>
                    <a:p>
                      <a:endParaRPr lang="en-US" dirty="0"/>
                    </a:p>
                  </a:txBody>
                  <a:tcPr marL="68580" marR="68580"/>
                </a:tc>
                <a:tc>
                  <a:txBody>
                    <a:bodyPr/>
                    <a:lstStyle/>
                    <a:p>
                      <a:endParaRPr lang="en-US" dirty="0"/>
                    </a:p>
                  </a:txBody>
                  <a:tcPr marL="68580" marR="68580"/>
                </a:tc>
                <a:tc>
                  <a:txBody>
                    <a:bodyPr/>
                    <a:lstStyle/>
                    <a:p>
                      <a:endParaRPr lang="en-US"/>
                    </a:p>
                  </a:txBody>
                  <a:tcPr marL="68580" marR="68580"/>
                </a:tc>
                <a:tc>
                  <a:txBody>
                    <a:bodyPr/>
                    <a:lstStyle/>
                    <a:p>
                      <a:endParaRPr lang="en-US"/>
                    </a:p>
                  </a:txBody>
                  <a:tcPr marL="68580" marR="68580"/>
                </a:tc>
                <a:tc>
                  <a:txBody>
                    <a:bodyPr/>
                    <a:lstStyle/>
                    <a:p>
                      <a:endParaRPr lang="en-US" dirty="0"/>
                    </a:p>
                  </a:txBody>
                  <a:tcPr marL="68580" marR="68580"/>
                </a:tc>
              </a:tr>
            </a:tbl>
          </a:graphicData>
        </a:graphic>
      </p:graphicFrame>
    </p:spTree>
    <p:extLst>
      <p:ext uri="{BB962C8B-B14F-4D97-AF65-F5344CB8AC3E}">
        <p14:creationId xmlns:p14="http://schemas.microsoft.com/office/powerpoint/2010/main" val="268865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300" fill="hold"/>
                                        <p:tgtEl>
                                          <p:spTgt spid="15"/>
                                        </p:tgtEl>
                                        <p:attrNameLst>
                                          <p:attrName>fillcolor</p:attrName>
                                        </p:attrNameLst>
                                      </p:cBhvr>
                                      <p:to>
                                        <a:schemeClr val="accent2"/>
                                      </p:to>
                                    </p:animClr>
                                    <p:set>
                                      <p:cBhvr>
                                        <p:cTn id="7" dur="1300" fill="hold"/>
                                        <p:tgtEl>
                                          <p:spTgt spid="15"/>
                                        </p:tgtEl>
                                        <p:attrNameLst>
                                          <p:attrName>fill.type</p:attrName>
                                        </p:attrNameLst>
                                      </p:cBhvr>
                                      <p:to>
                                        <p:strVal val="solid"/>
                                      </p:to>
                                    </p:set>
                                    <p:set>
                                      <p:cBhvr>
                                        <p:cTn id="8" dur="1300" fill="hold"/>
                                        <p:tgtEl>
                                          <p:spTgt spid="15"/>
                                        </p:tgtEl>
                                        <p:attrNameLst>
                                          <p:attrName>fill.on</p:attrName>
                                        </p:attrNameLst>
                                      </p:cBhvr>
                                      <p:to>
                                        <p:strVal val="true"/>
                                      </p:to>
                                    </p:set>
                                  </p:childTnLst>
                                </p:cTn>
                              </p:par>
                            </p:childTnLst>
                          </p:cTn>
                        </p:par>
                        <p:par>
                          <p:cTn id="9" fill="hold">
                            <p:stCondLst>
                              <p:cond delay="13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1300" fill="hold"/>
                                        <p:tgtEl>
                                          <p:spTgt spid="16"/>
                                        </p:tgtEl>
                                        <p:attrNameLst>
                                          <p:attrName>fillcolor</p:attrName>
                                        </p:attrNameLst>
                                      </p:cBhvr>
                                      <p:to>
                                        <a:schemeClr val="accent2"/>
                                      </p:to>
                                    </p:animClr>
                                    <p:set>
                                      <p:cBhvr>
                                        <p:cTn id="23" dur="1300" fill="hold"/>
                                        <p:tgtEl>
                                          <p:spTgt spid="16"/>
                                        </p:tgtEl>
                                        <p:attrNameLst>
                                          <p:attrName>fill.type</p:attrName>
                                        </p:attrNameLst>
                                      </p:cBhvr>
                                      <p:to>
                                        <p:strVal val="solid"/>
                                      </p:to>
                                    </p:set>
                                    <p:set>
                                      <p:cBhvr>
                                        <p:cTn id="24" dur="1300" fill="hold"/>
                                        <p:tgtEl>
                                          <p:spTgt spid="16"/>
                                        </p:tgtEl>
                                        <p:attrNameLst>
                                          <p:attrName>fill.on</p:attrName>
                                        </p:attrNameLst>
                                      </p:cBhvr>
                                      <p:to>
                                        <p:strVal val="true"/>
                                      </p:to>
                                    </p:set>
                                  </p:childTnLst>
                                </p:cTn>
                              </p:par>
                            </p:childTnLst>
                          </p:cTn>
                        </p:par>
                        <p:par>
                          <p:cTn id="25" fill="hold">
                            <p:stCondLst>
                              <p:cond delay="1300"/>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1000" fill="hold"/>
                                        <p:tgtEl>
                                          <p:spTgt spid="26"/>
                                        </p:tgtEl>
                                        <p:attrNameLst>
                                          <p:attrName>ppt_x</p:attrName>
                                        </p:attrNameLst>
                                      </p:cBhvr>
                                      <p:tavLst>
                                        <p:tav tm="0">
                                          <p:val>
                                            <p:strVal val="#ppt_x"/>
                                          </p:val>
                                        </p:tav>
                                        <p:tav tm="100000">
                                          <p:val>
                                            <p:strVal val="#ppt_x"/>
                                          </p:val>
                                        </p:tav>
                                      </p:tavLst>
                                    </p:anim>
                                    <p:anim calcmode="lin" valueType="num">
                                      <p:cBhvr additive="base">
                                        <p:cTn id="29"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mph" presetSubtype="2" fill="hold" nodeType="clickEffect">
                                  <p:stCondLst>
                                    <p:cond delay="0"/>
                                  </p:stCondLst>
                                  <p:childTnLst>
                                    <p:animClr clrSpc="rgb" dir="cw">
                                      <p:cBhvr>
                                        <p:cTn id="37" dur="1300" fill="hold"/>
                                        <p:tgtEl>
                                          <p:spTgt spid="17"/>
                                        </p:tgtEl>
                                        <p:attrNameLst>
                                          <p:attrName>fillcolor</p:attrName>
                                        </p:attrNameLst>
                                      </p:cBhvr>
                                      <p:to>
                                        <a:schemeClr val="accent2"/>
                                      </p:to>
                                    </p:animClr>
                                    <p:set>
                                      <p:cBhvr>
                                        <p:cTn id="38" dur="1300" fill="hold"/>
                                        <p:tgtEl>
                                          <p:spTgt spid="17"/>
                                        </p:tgtEl>
                                        <p:attrNameLst>
                                          <p:attrName>fill.type</p:attrName>
                                        </p:attrNameLst>
                                      </p:cBhvr>
                                      <p:to>
                                        <p:strVal val="solid"/>
                                      </p:to>
                                    </p:set>
                                    <p:set>
                                      <p:cBhvr>
                                        <p:cTn id="39" dur="1300" fill="hold"/>
                                        <p:tgtEl>
                                          <p:spTgt spid="17"/>
                                        </p:tgtEl>
                                        <p:attrNameLst>
                                          <p:attrName>fill.on</p:attrName>
                                        </p:attrNameLst>
                                      </p:cBhvr>
                                      <p:to>
                                        <p:strVal val="true"/>
                                      </p:to>
                                    </p:set>
                                  </p:childTnLst>
                                </p:cTn>
                              </p:par>
                            </p:childTnLst>
                          </p:cTn>
                        </p:par>
                        <p:par>
                          <p:cTn id="40" fill="hold">
                            <p:stCondLst>
                              <p:cond delay="1300"/>
                            </p:stCondLst>
                            <p:childTnLst>
                              <p:par>
                                <p:cTn id="41" presetID="42"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mph" presetSubtype="2" fill="hold" nodeType="clickEffect">
                                  <p:stCondLst>
                                    <p:cond delay="0"/>
                                  </p:stCondLst>
                                  <p:childTnLst>
                                    <p:animClr clrSpc="rgb" dir="cw">
                                      <p:cBhvr>
                                        <p:cTn id="53" dur="1300" fill="hold"/>
                                        <p:tgtEl>
                                          <p:spTgt spid="18"/>
                                        </p:tgtEl>
                                        <p:attrNameLst>
                                          <p:attrName>fillcolor</p:attrName>
                                        </p:attrNameLst>
                                      </p:cBhvr>
                                      <p:to>
                                        <a:schemeClr val="accent2"/>
                                      </p:to>
                                    </p:animClr>
                                    <p:set>
                                      <p:cBhvr>
                                        <p:cTn id="54" dur="1300" fill="hold"/>
                                        <p:tgtEl>
                                          <p:spTgt spid="18"/>
                                        </p:tgtEl>
                                        <p:attrNameLst>
                                          <p:attrName>fill.type</p:attrName>
                                        </p:attrNameLst>
                                      </p:cBhvr>
                                      <p:to>
                                        <p:strVal val="solid"/>
                                      </p:to>
                                    </p:set>
                                    <p:set>
                                      <p:cBhvr>
                                        <p:cTn id="55" dur="1300" fill="hold"/>
                                        <p:tgtEl>
                                          <p:spTgt spid="18"/>
                                        </p:tgtEl>
                                        <p:attrNameLst>
                                          <p:attrName>fill.on</p:attrName>
                                        </p:attrNameLst>
                                      </p:cBhvr>
                                      <p:to>
                                        <p:strVal val="true"/>
                                      </p:to>
                                    </p:set>
                                  </p:childTnLst>
                                </p:cTn>
                              </p:par>
                            </p:childTnLst>
                          </p:cTn>
                        </p:par>
                        <p:par>
                          <p:cTn id="56" fill="hold">
                            <p:stCondLst>
                              <p:cond delay="1300"/>
                            </p:stCondLst>
                            <p:childTnLst>
                              <p:par>
                                <p:cTn id="57" presetID="2" presetClass="entr" presetSubtype="4"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1000" fill="hold"/>
                                        <p:tgtEl>
                                          <p:spTgt spid="30"/>
                                        </p:tgtEl>
                                        <p:attrNameLst>
                                          <p:attrName>ppt_x</p:attrName>
                                        </p:attrNameLst>
                                      </p:cBhvr>
                                      <p:tavLst>
                                        <p:tav tm="0">
                                          <p:val>
                                            <p:strVal val="#ppt_x"/>
                                          </p:val>
                                        </p:tav>
                                        <p:tav tm="100000">
                                          <p:val>
                                            <p:strVal val="#ppt_x"/>
                                          </p:val>
                                        </p:tav>
                                      </p:tavLst>
                                    </p:anim>
                                    <p:anim calcmode="lin" valueType="num">
                                      <p:cBhvr additive="base">
                                        <p:cTn id="60"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mph" presetSubtype="2" fill="hold" nodeType="clickEffect">
                                  <p:stCondLst>
                                    <p:cond delay="0"/>
                                  </p:stCondLst>
                                  <p:childTnLst>
                                    <p:animClr clrSpc="rgb" dir="cw">
                                      <p:cBhvr>
                                        <p:cTn id="68" dur="1200" fill="hold"/>
                                        <p:tgtEl>
                                          <p:spTgt spid="19"/>
                                        </p:tgtEl>
                                        <p:attrNameLst>
                                          <p:attrName>fillcolor</p:attrName>
                                        </p:attrNameLst>
                                      </p:cBhvr>
                                      <p:to>
                                        <a:schemeClr val="accent2"/>
                                      </p:to>
                                    </p:animClr>
                                    <p:set>
                                      <p:cBhvr>
                                        <p:cTn id="69" dur="1200" fill="hold"/>
                                        <p:tgtEl>
                                          <p:spTgt spid="19"/>
                                        </p:tgtEl>
                                        <p:attrNameLst>
                                          <p:attrName>fill.type</p:attrName>
                                        </p:attrNameLst>
                                      </p:cBhvr>
                                      <p:to>
                                        <p:strVal val="solid"/>
                                      </p:to>
                                    </p:set>
                                    <p:set>
                                      <p:cBhvr>
                                        <p:cTn id="70" dur="1200" fill="hold"/>
                                        <p:tgtEl>
                                          <p:spTgt spid="19"/>
                                        </p:tgtEl>
                                        <p:attrNameLst>
                                          <p:attrName>fill.on</p:attrName>
                                        </p:attrNameLst>
                                      </p:cBhvr>
                                      <p:to>
                                        <p:strVal val="true"/>
                                      </p:to>
                                    </p:set>
                                  </p:childTnLst>
                                </p:cTn>
                              </p:par>
                            </p:childTnLst>
                          </p:cTn>
                        </p:par>
                        <p:par>
                          <p:cTn id="71" fill="hold">
                            <p:stCondLst>
                              <p:cond delay="1200"/>
                            </p:stCondLst>
                            <p:childTnLst>
                              <p:par>
                                <p:cTn id="72" presetID="2" presetClass="entr" presetSubtype="4"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additive="base">
                                        <p:cTn id="74" dur="500" fill="hold"/>
                                        <p:tgtEl>
                                          <p:spTgt spid="31"/>
                                        </p:tgtEl>
                                        <p:attrNameLst>
                                          <p:attrName>ppt_x</p:attrName>
                                        </p:attrNameLst>
                                      </p:cBhvr>
                                      <p:tavLst>
                                        <p:tav tm="0">
                                          <p:val>
                                            <p:strVal val="#ppt_x"/>
                                          </p:val>
                                        </p:tav>
                                        <p:tav tm="100000">
                                          <p:val>
                                            <p:strVal val="#ppt_x"/>
                                          </p:val>
                                        </p:tav>
                                      </p:tavLst>
                                    </p:anim>
                                    <p:anim calcmode="lin" valueType="num">
                                      <p:cBhvr additive="base">
                                        <p:cTn id="7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4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mph" presetSubtype="2" fill="hold" nodeType="clickEffect">
                                  <p:stCondLst>
                                    <p:cond delay="0"/>
                                  </p:stCondLst>
                                  <p:childTnLst>
                                    <p:animClr clrSpc="rgb" dir="cw">
                                      <p:cBhvr>
                                        <p:cTn id="83" dur="1400" fill="hold"/>
                                        <p:tgtEl>
                                          <p:spTgt spid="20"/>
                                        </p:tgtEl>
                                        <p:attrNameLst>
                                          <p:attrName>fillcolor</p:attrName>
                                        </p:attrNameLst>
                                      </p:cBhvr>
                                      <p:to>
                                        <a:schemeClr val="accent2"/>
                                      </p:to>
                                    </p:animClr>
                                    <p:set>
                                      <p:cBhvr>
                                        <p:cTn id="84" dur="1400" fill="hold"/>
                                        <p:tgtEl>
                                          <p:spTgt spid="20"/>
                                        </p:tgtEl>
                                        <p:attrNameLst>
                                          <p:attrName>fill.type</p:attrName>
                                        </p:attrNameLst>
                                      </p:cBhvr>
                                      <p:to>
                                        <p:strVal val="solid"/>
                                      </p:to>
                                    </p:set>
                                    <p:set>
                                      <p:cBhvr>
                                        <p:cTn id="85" dur="1400" fill="hold"/>
                                        <p:tgtEl>
                                          <p:spTgt spid="20"/>
                                        </p:tgtEl>
                                        <p:attrNameLst>
                                          <p:attrName>fill.on</p:attrName>
                                        </p:attrNameLst>
                                      </p:cBhvr>
                                      <p:to>
                                        <p:strVal val="true"/>
                                      </p:to>
                                    </p:set>
                                  </p:childTnLst>
                                </p:cTn>
                              </p:par>
                            </p:childTnLst>
                          </p:cTn>
                        </p:par>
                        <p:par>
                          <p:cTn id="86" fill="hold">
                            <p:stCondLst>
                              <p:cond delay="1400"/>
                            </p:stCondLst>
                            <p:childTnLst>
                              <p:par>
                                <p:cTn id="87" presetID="2" presetClass="entr" presetSubtype="4"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ppt_x"/>
                                          </p:val>
                                        </p:tav>
                                        <p:tav tm="100000">
                                          <p:val>
                                            <p:strVal val="#ppt_x"/>
                                          </p:val>
                                        </p:tav>
                                      </p:tavLst>
                                    </p:anim>
                                    <p:anim calcmode="lin" valueType="num">
                                      <p:cBhvr additive="base">
                                        <p:cTn id="9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4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mph" presetSubtype="2" fill="hold" nodeType="clickEffect">
                                  <p:stCondLst>
                                    <p:cond delay="0"/>
                                  </p:stCondLst>
                                  <p:childTnLst>
                                    <p:animClr clrSpc="rgb" dir="cw">
                                      <p:cBhvr>
                                        <p:cTn id="98" dur="1300" fill="hold"/>
                                        <p:tgtEl>
                                          <p:spTgt spid="21"/>
                                        </p:tgtEl>
                                        <p:attrNameLst>
                                          <p:attrName>fillcolor</p:attrName>
                                        </p:attrNameLst>
                                      </p:cBhvr>
                                      <p:to>
                                        <a:schemeClr val="accent2"/>
                                      </p:to>
                                    </p:animClr>
                                    <p:set>
                                      <p:cBhvr>
                                        <p:cTn id="99" dur="1300" fill="hold"/>
                                        <p:tgtEl>
                                          <p:spTgt spid="21"/>
                                        </p:tgtEl>
                                        <p:attrNameLst>
                                          <p:attrName>fill.type</p:attrName>
                                        </p:attrNameLst>
                                      </p:cBhvr>
                                      <p:to>
                                        <p:strVal val="solid"/>
                                      </p:to>
                                    </p:set>
                                    <p:set>
                                      <p:cBhvr>
                                        <p:cTn id="100" dur="1300" fill="hold"/>
                                        <p:tgtEl>
                                          <p:spTgt spid="21"/>
                                        </p:tgtEl>
                                        <p:attrNameLst>
                                          <p:attrName>fill.on</p:attrName>
                                        </p:attrNameLst>
                                      </p:cBhvr>
                                      <p:to>
                                        <p:strVal val="true"/>
                                      </p:to>
                                    </p:set>
                                  </p:childTnLst>
                                </p:cTn>
                              </p:par>
                            </p:childTnLst>
                          </p:cTn>
                        </p:par>
                        <p:par>
                          <p:cTn id="101" fill="hold">
                            <p:stCondLst>
                              <p:cond delay="1300"/>
                            </p:stCondLst>
                            <p:childTnLst>
                              <p:par>
                                <p:cTn id="102" presetID="2" presetClass="entr" presetSubtype="4"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additive="base">
                                        <p:cTn id="104" dur="500" fill="hold"/>
                                        <p:tgtEl>
                                          <p:spTgt spid="33"/>
                                        </p:tgtEl>
                                        <p:attrNameLst>
                                          <p:attrName>ppt_x</p:attrName>
                                        </p:attrNameLst>
                                      </p:cBhvr>
                                      <p:tavLst>
                                        <p:tav tm="0">
                                          <p:val>
                                            <p:strVal val="#ppt_x"/>
                                          </p:val>
                                        </p:tav>
                                        <p:tav tm="100000">
                                          <p:val>
                                            <p:strVal val="#ppt_x"/>
                                          </p:val>
                                        </p:tav>
                                      </p:tavLst>
                                    </p:anim>
                                    <p:anim calcmode="lin" valueType="num">
                                      <p:cBhvr additive="base">
                                        <p:cTn id="10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42"/>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mph" presetSubtype="2" fill="hold" nodeType="clickEffect">
                                  <p:stCondLst>
                                    <p:cond delay="0"/>
                                  </p:stCondLst>
                                  <p:childTnLst>
                                    <p:animClr clrSpc="rgb" dir="cw">
                                      <p:cBhvr>
                                        <p:cTn id="113" dur="1400" fill="hold"/>
                                        <p:tgtEl>
                                          <p:spTgt spid="22"/>
                                        </p:tgtEl>
                                        <p:attrNameLst>
                                          <p:attrName>fillcolor</p:attrName>
                                        </p:attrNameLst>
                                      </p:cBhvr>
                                      <p:to>
                                        <a:schemeClr val="accent2"/>
                                      </p:to>
                                    </p:animClr>
                                    <p:set>
                                      <p:cBhvr>
                                        <p:cTn id="114" dur="1400" fill="hold"/>
                                        <p:tgtEl>
                                          <p:spTgt spid="22"/>
                                        </p:tgtEl>
                                        <p:attrNameLst>
                                          <p:attrName>fill.type</p:attrName>
                                        </p:attrNameLst>
                                      </p:cBhvr>
                                      <p:to>
                                        <p:strVal val="solid"/>
                                      </p:to>
                                    </p:set>
                                    <p:set>
                                      <p:cBhvr>
                                        <p:cTn id="115" dur="1400" fill="hold"/>
                                        <p:tgtEl>
                                          <p:spTgt spid="22"/>
                                        </p:tgtEl>
                                        <p:attrNameLst>
                                          <p:attrName>fill.on</p:attrName>
                                        </p:attrNameLst>
                                      </p:cBhvr>
                                      <p:to>
                                        <p:strVal val="true"/>
                                      </p:to>
                                    </p:set>
                                  </p:childTnLst>
                                </p:cTn>
                              </p:par>
                            </p:childTnLst>
                          </p:cTn>
                        </p:par>
                        <p:par>
                          <p:cTn id="116" fill="hold">
                            <p:stCondLst>
                              <p:cond delay="1400"/>
                            </p:stCondLst>
                            <p:childTnLst>
                              <p:par>
                                <p:cTn id="117" presetID="2" presetClass="entr" presetSubtype="4" fill="hold" grpId="0" nodeType="after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500" fill="hold"/>
                                        <p:tgtEl>
                                          <p:spTgt spid="34"/>
                                        </p:tgtEl>
                                        <p:attrNameLst>
                                          <p:attrName>ppt_x</p:attrName>
                                        </p:attrNameLst>
                                      </p:cBhvr>
                                      <p:tavLst>
                                        <p:tav tm="0">
                                          <p:val>
                                            <p:strVal val="#ppt_x"/>
                                          </p:val>
                                        </p:tav>
                                        <p:tav tm="100000">
                                          <p:val>
                                            <p:strVal val="#ppt_x"/>
                                          </p:val>
                                        </p:tav>
                                      </p:tavLst>
                                    </p:anim>
                                    <p:anim calcmode="lin" valueType="num">
                                      <p:cBhvr additive="base">
                                        <p:cTn id="1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43"/>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mph" presetSubtype="2" fill="hold" nodeType="clickEffect">
                                  <p:stCondLst>
                                    <p:cond delay="0"/>
                                  </p:stCondLst>
                                  <p:childTnLst>
                                    <p:animClr clrSpc="rgb" dir="cw">
                                      <p:cBhvr>
                                        <p:cTn id="128" dur="1300" fill="hold"/>
                                        <p:tgtEl>
                                          <p:spTgt spid="23"/>
                                        </p:tgtEl>
                                        <p:attrNameLst>
                                          <p:attrName>fillcolor</p:attrName>
                                        </p:attrNameLst>
                                      </p:cBhvr>
                                      <p:to>
                                        <a:schemeClr val="accent2"/>
                                      </p:to>
                                    </p:animClr>
                                    <p:set>
                                      <p:cBhvr>
                                        <p:cTn id="129" dur="1300" fill="hold"/>
                                        <p:tgtEl>
                                          <p:spTgt spid="23"/>
                                        </p:tgtEl>
                                        <p:attrNameLst>
                                          <p:attrName>fill.type</p:attrName>
                                        </p:attrNameLst>
                                      </p:cBhvr>
                                      <p:to>
                                        <p:strVal val="solid"/>
                                      </p:to>
                                    </p:set>
                                    <p:set>
                                      <p:cBhvr>
                                        <p:cTn id="130" dur="1300" fill="hold"/>
                                        <p:tgtEl>
                                          <p:spTgt spid="23"/>
                                        </p:tgtEl>
                                        <p:attrNameLst>
                                          <p:attrName>fill.on</p:attrName>
                                        </p:attrNameLst>
                                      </p:cBhvr>
                                      <p:to>
                                        <p:strVal val="true"/>
                                      </p:to>
                                    </p:set>
                                  </p:childTnLst>
                                </p:cTn>
                              </p:par>
                            </p:childTnLst>
                          </p:cTn>
                        </p:par>
                        <p:par>
                          <p:cTn id="131" fill="hold">
                            <p:stCondLst>
                              <p:cond delay="1300"/>
                            </p:stCondLst>
                            <p:childTnLst>
                              <p:par>
                                <p:cTn id="132" presetID="2" presetClass="entr" presetSubtype="4" fill="hold" grpId="0" nodeType="after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additive="base">
                                        <p:cTn id="134" dur="500" fill="hold"/>
                                        <p:tgtEl>
                                          <p:spTgt spid="35"/>
                                        </p:tgtEl>
                                        <p:attrNameLst>
                                          <p:attrName>ppt_x</p:attrName>
                                        </p:attrNameLst>
                                      </p:cBhvr>
                                      <p:tavLst>
                                        <p:tav tm="0">
                                          <p:val>
                                            <p:strVal val="#ppt_x"/>
                                          </p:val>
                                        </p:tav>
                                        <p:tav tm="100000">
                                          <p:val>
                                            <p:strVal val="#ppt_x"/>
                                          </p:val>
                                        </p:tav>
                                      </p:tavLst>
                                    </p:anim>
                                    <p:anim calcmode="lin" valueType="num">
                                      <p:cBhvr additive="base">
                                        <p:cTn id="13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nodeType="clickEffect">
                                  <p:stCondLst>
                                    <p:cond delay="0"/>
                                  </p:stCondLst>
                                  <p:childTnLst>
                                    <p:set>
                                      <p:cBhvr>
                                        <p:cTn id="139"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animBg="1"/>
      <p:bldP spid="30" grpId="0" animBg="1"/>
      <p:bldP spid="31" grpId="0" animBg="1"/>
      <p:bldP spid="32" grpId="0" animBg="1"/>
      <p:bldP spid="33"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a:xfrm>
            <a:off x="2133600" y="457224"/>
            <a:ext cx="4114800" cy="461665"/>
          </a:xfrm>
          <a:prstGeom prst="rect">
            <a:avLst/>
          </a:prstGeom>
          <a:noFill/>
        </p:spPr>
        <p:txBody>
          <a:bodyPr wrap="square" rtlCol="0">
            <a:spAutoFit/>
          </a:bodyPr>
          <a:lstStyle/>
          <a:p>
            <a:pPr algn="ctr"/>
            <a:r>
              <a:rPr lang="en-US" sz="2400" b="1" err="1" smtClean="0">
                <a:latin typeface="Times New Roman" pitchFamily="18" charset="0"/>
                <a:cs typeface="Times New Roman" pitchFamily="18" charset="0"/>
              </a:rPr>
              <a:t>Tiết</a:t>
            </a:r>
            <a:r>
              <a:rPr lang="en-US" sz="2400" b="1" smtClean="0">
                <a:latin typeface="Times New Roman" pitchFamily="18" charset="0"/>
                <a:cs typeface="Times New Roman" pitchFamily="18" charset="0"/>
              </a:rPr>
              <a:t> 37: </a:t>
            </a:r>
            <a:r>
              <a:rPr lang="en-US" sz="2400" b="1" err="1" smtClean="0">
                <a:latin typeface="Times New Roman" pitchFamily="18" charset="0"/>
                <a:cs typeface="Times New Roman" pitchFamily="18" charset="0"/>
              </a:rPr>
              <a:t>Đọc</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văn</a:t>
            </a:r>
            <a:endParaRPr lang="en-US" sz="2400" b="1">
              <a:latin typeface="Times New Roman" pitchFamily="18" charset="0"/>
              <a:cs typeface="Times New Roman" pitchFamily="18" charset="0"/>
            </a:endParaRPr>
          </a:p>
        </p:txBody>
      </p:sp>
      <p:sp>
        <p:nvSpPr>
          <p:cNvPr id="16" name="WordArt 7"/>
          <p:cNvSpPr>
            <a:spLocks noChangeArrowheads="1" noChangeShapeType="1" noTextEdit="1"/>
          </p:cNvSpPr>
          <p:nvPr/>
        </p:nvSpPr>
        <p:spPr bwMode="auto">
          <a:xfrm>
            <a:off x="457200" y="1295400"/>
            <a:ext cx="8229600" cy="2286000"/>
          </a:xfrm>
          <a:prstGeom prst="rect">
            <a:avLst/>
          </a:prstGeom>
        </p:spPr>
        <p:txBody>
          <a:bodyPr wrap="none" fromWordArt="1">
            <a:prstTxWarp prst="textDeflate">
              <a:avLst>
                <a:gd name="adj" fmla="val 26227"/>
              </a:avLst>
            </a:prstTxWarp>
          </a:bodyPr>
          <a:lstStyle/>
          <a:p>
            <a:pPr algn="ctr"/>
            <a:r>
              <a:rPr lang="en-US" sz="3600" kern="10" smtClean="0">
                <a:ln w="9525">
                  <a:solidFill>
                    <a:srgbClr val="000000"/>
                  </a:solidFill>
                  <a:round/>
                  <a:headEnd/>
                  <a:tailEnd/>
                </a:ln>
                <a:solidFill>
                  <a:srgbClr val="FF0000"/>
                </a:solidFill>
                <a:latin typeface="Times New Roman"/>
                <a:cs typeface="Times New Roman"/>
              </a:rPr>
              <a:t>HAI ĐỨA TRẺ</a:t>
            </a:r>
            <a:endParaRPr lang="en-US" sz="3600" kern="10">
              <a:ln w="9525">
                <a:solidFill>
                  <a:srgbClr val="000000"/>
                </a:solidFill>
                <a:round/>
                <a:headEnd/>
                <a:tailEnd/>
              </a:ln>
              <a:gradFill rotWithShape="1">
                <a:gsLst>
                  <a:gs pos="0">
                    <a:srgbClr val="FF3300"/>
                  </a:gs>
                  <a:gs pos="100000">
                    <a:srgbClr val="761800"/>
                  </a:gs>
                </a:gsLst>
                <a:lin ang="2700000" scaled="1"/>
              </a:gradFill>
              <a:latin typeface="Times New Roman"/>
              <a:cs typeface="Times New Roman"/>
            </a:endParaRPr>
          </a:p>
        </p:txBody>
      </p:sp>
      <p:sp>
        <p:nvSpPr>
          <p:cNvPr id="5" name="TextBox 4"/>
          <p:cNvSpPr txBox="1"/>
          <p:nvPr/>
        </p:nvSpPr>
        <p:spPr>
          <a:xfrm>
            <a:off x="4191000" y="3962400"/>
            <a:ext cx="4495800" cy="523220"/>
          </a:xfrm>
          <a:prstGeom prst="rect">
            <a:avLst/>
          </a:prstGeom>
          <a:noFill/>
        </p:spPr>
        <p:txBody>
          <a:bodyPr wrap="square" rtlCol="0">
            <a:spAutoFit/>
          </a:bodyPr>
          <a:lstStyle/>
          <a:p>
            <a:pPr algn="ctr"/>
            <a:r>
              <a:rPr lang="en-US" sz="2800" b="1" smtClean="0">
                <a:latin typeface="Times New Roman" pitchFamily="18" charset="0"/>
                <a:cs typeface="Times New Roman" pitchFamily="18" charset="0"/>
              </a:rPr>
              <a:t>- THẠCH LAM-</a:t>
            </a:r>
            <a:endParaRPr lang="en-US" sz="2800" b="1">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9" name="Rectangle 11"/>
          <p:cNvSpPr>
            <a:spLocks noChangeArrowheads="1"/>
          </p:cNvSpPr>
          <p:nvPr/>
        </p:nvSpPr>
        <p:spPr bwMode="white">
          <a:xfrm>
            <a:off x="1235075" y="2647950"/>
            <a:ext cx="1905000" cy="336550"/>
          </a:xfrm>
          <a:prstGeom prst="rect">
            <a:avLst/>
          </a:prstGeom>
          <a:noFill/>
          <a:ln w="9525">
            <a:noFill/>
            <a:miter lim="800000"/>
            <a:headEnd/>
            <a:tailEnd/>
          </a:ln>
          <a:effectLst/>
        </p:spPr>
        <p:txBody>
          <a:bodyPr>
            <a:spAutoFit/>
          </a:bodyPr>
          <a:lstStyle/>
          <a:p>
            <a:pPr algn="ctr"/>
            <a:r>
              <a:rPr lang="en-US" sz="1600" b="1">
                <a:solidFill>
                  <a:srgbClr val="FFFFFF"/>
                </a:solidFill>
              </a:rPr>
              <a:t>Add text in here</a:t>
            </a:r>
          </a:p>
        </p:txBody>
      </p:sp>
      <p:sp>
        <p:nvSpPr>
          <p:cNvPr id="53269" name="Rectangle 21"/>
          <p:cNvSpPr>
            <a:spLocks noChangeArrowheads="1"/>
          </p:cNvSpPr>
          <p:nvPr/>
        </p:nvSpPr>
        <p:spPr bwMode="white">
          <a:xfrm>
            <a:off x="6062663" y="2647950"/>
            <a:ext cx="1905000" cy="336550"/>
          </a:xfrm>
          <a:prstGeom prst="rect">
            <a:avLst/>
          </a:prstGeom>
          <a:noFill/>
          <a:ln w="9525">
            <a:noFill/>
            <a:miter lim="800000"/>
            <a:headEnd/>
            <a:tailEnd/>
          </a:ln>
          <a:effectLst/>
        </p:spPr>
        <p:txBody>
          <a:bodyPr>
            <a:spAutoFit/>
          </a:bodyPr>
          <a:lstStyle/>
          <a:p>
            <a:pPr algn="ctr"/>
            <a:r>
              <a:rPr lang="en-US" sz="1600" b="1">
                <a:solidFill>
                  <a:srgbClr val="FFFFFF"/>
                </a:solidFill>
              </a:rPr>
              <a:t>Add text in here</a:t>
            </a:r>
          </a:p>
        </p:txBody>
      </p:sp>
      <p:sp>
        <p:nvSpPr>
          <p:cNvPr id="23" name="Text Box 7"/>
          <p:cNvSpPr txBox="1">
            <a:spLocks noChangeArrowheads="1"/>
          </p:cNvSpPr>
          <p:nvPr/>
        </p:nvSpPr>
        <p:spPr bwMode="auto">
          <a:xfrm>
            <a:off x="207499" y="-34575"/>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ct val="50000"/>
              </a:spcBef>
            </a:pPr>
            <a:r>
              <a:rPr lang="en-US" sz="2000" b="1" smtClean="0">
                <a:solidFill>
                  <a:srgbClr val="C00000"/>
                </a:solidFill>
                <a:latin typeface="Times New Roman" pitchFamily="18" charset="0"/>
                <a:cs typeface="Times New Roman" pitchFamily="18" charset="0"/>
              </a:rPr>
              <a:t>I. </a:t>
            </a:r>
            <a:r>
              <a:rPr lang="en-US" sz="2000" b="1" err="1" smtClean="0">
                <a:solidFill>
                  <a:srgbClr val="C00000"/>
                </a:solidFill>
                <a:latin typeface="Times New Roman" pitchFamily="18" charset="0"/>
                <a:cs typeface="Times New Roman" pitchFamily="18" charset="0"/>
              </a:rPr>
              <a:t>Đọc</a:t>
            </a:r>
            <a:r>
              <a:rPr lang="en-US" sz="2000" b="1" smtClean="0">
                <a:solidFill>
                  <a:srgbClr val="C00000"/>
                </a:solidFill>
                <a:latin typeface="Times New Roman" pitchFamily="18" charset="0"/>
                <a:cs typeface="Times New Roman" pitchFamily="18" charset="0"/>
              </a:rPr>
              <a:t> – </a:t>
            </a:r>
            <a:r>
              <a:rPr lang="en-US" sz="2000" b="1" err="1" smtClean="0">
                <a:solidFill>
                  <a:srgbClr val="C00000"/>
                </a:solidFill>
                <a:latin typeface="Times New Roman" pitchFamily="18" charset="0"/>
                <a:cs typeface="Times New Roman" pitchFamily="18" charset="0"/>
              </a:rPr>
              <a:t>tìm</a:t>
            </a: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hiểu</a:t>
            </a: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chung</a:t>
            </a:r>
            <a:endParaRPr lang="en-US" sz="2000" b="1" smtClean="0">
              <a:solidFill>
                <a:srgbClr val="C00000"/>
              </a:solidFill>
              <a:latin typeface="Times New Roman" pitchFamily="18" charset="0"/>
              <a:cs typeface="Times New Roman" pitchFamily="18" charset="0"/>
            </a:endParaRPr>
          </a:p>
        </p:txBody>
      </p:sp>
      <p:sp>
        <p:nvSpPr>
          <p:cNvPr id="24" name="Text Box 7"/>
          <p:cNvSpPr txBox="1">
            <a:spLocks noChangeArrowheads="1"/>
          </p:cNvSpPr>
          <p:nvPr/>
        </p:nvSpPr>
        <p:spPr bwMode="auto">
          <a:xfrm>
            <a:off x="408737" y="199397"/>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ct val="50000"/>
              </a:spcBef>
            </a:pPr>
            <a:r>
              <a:rPr lang="en-US" sz="2000" b="1">
                <a:solidFill>
                  <a:srgbClr val="C00000"/>
                </a:solidFill>
                <a:latin typeface="Times New Roman" pitchFamily="18" charset="0"/>
                <a:cs typeface="Times New Roman" pitchFamily="18" charset="0"/>
              </a:rPr>
              <a:t>1</a:t>
            </a: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Tác</a:t>
            </a: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giả</a:t>
            </a:r>
            <a:r>
              <a:rPr lang="en-US" sz="2000" b="1" smtClean="0">
                <a:solidFill>
                  <a:srgbClr val="C00000"/>
                </a:solidFill>
                <a:latin typeface="Times New Roman" pitchFamily="18" charset="0"/>
                <a:cs typeface="Times New Roman" pitchFamily="18" charset="0"/>
              </a:rPr>
              <a:t>:</a:t>
            </a:r>
          </a:p>
        </p:txBody>
      </p:sp>
      <p:sp>
        <p:nvSpPr>
          <p:cNvPr id="25" name="Text Box 7"/>
          <p:cNvSpPr txBox="1">
            <a:spLocks noChangeArrowheads="1"/>
          </p:cNvSpPr>
          <p:nvPr/>
        </p:nvSpPr>
        <p:spPr bwMode="auto">
          <a:xfrm>
            <a:off x="382172" y="514633"/>
            <a:ext cx="297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ct val="50000"/>
              </a:spcBef>
            </a:pP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Tiểu</a:t>
            </a:r>
            <a:r>
              <a:rPr lang="en-US" sz="2000" b="1" smtClean="0">
                <a:solidFill>
                  <a:srgbClr val="C00000"/>
                </a:solidFill>
                <a:latin typeface="Times New Roman" pitchFamily="18" charset="0"/>
                <a:cs typeface="Times New Roman" pitchFamily="18" charset="0"/>
              </a:rPr>
              <a:t> </a:t>
            </a:r>
            <a:r>
              <a:rPr lang="en-US" sz="2000" b="1" err="1" smtClean="0">
                <a:solidFill>
                  <a:srgbClr val="C00000"/>
                </a:solidFill>
                <a:latin typeface="Times New Roman" pitchFamily="18" charset="0"/>
                <a:cs typeface="Times New Roman" pitchFamily="18" charset="0"/>
              </a:rPr>
              <a:t>sử</a:t>
            </a:r>
            <a:r>
              <a:rPr lang="en-US" sz="2000" b="1" smtClean="0">
                <a:solidFill>
                  <a:srgbClr val="C00000"/>
                </a:solidFill>
                <a:latin typeface="Times New Roman" pitchFamily="18" charset="0"/>
                <a:cs typeface="Times New Roman" pitchFamily="18" charset="0"/>
              </a:rPr>
              <a:t>:</a:t>
            </a:r>
          </a:p>
        </p:txBody>
      </p:sp>
      <p:graphicFrame>
        <p:nvGraphicFramePr>
          <p:cNvPr id="26" name="Table 25"/>
          <p:cNvGraphicFramePr>
            <a:graphicFrameLocks noGrp="1"/>
          </p:cNvGraphicFramePr>
          <p:nvPr>
            <p:extLst>
              <p:ext uri="{D42A27DB-BD31-4B8C-83A1-F6EECF244321}">
                <p14:modId xmlns:p14="http://schemas.microsoft.com/office/powerpoint/2010/main" val="3766368644"/>
              </p:ext>
            </p:extLst>
          </p:nvPr>
        </p:nvGraphicFramePr>
        <p:xfrm>
          <a:off x="207499" y="842626"/>
          <a:ext cx="1559593" cy="2464454"/>
        </p:xfrm>
        <a:graphic>
          <a:graphicData uri="http://schemas.openxmlformats.org/drawingml/2006/table">
            <a:tbl>
              <a:tblPr firstRow="1" bandRow="1"/>
              <a:tblGrid>
                <a:gridCol w="1559593"/>
              </a:tblGrid>
              <a:tr h="6273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800" b="1" dirty="0" err="1" smtClean="0">
                          <a:solidFill>
                            <a:schemeClr val="tx1"/>
                          </a:solidFill>
                          <a:latin typeface="Times New Roman" pitchFamily="18" charset="0"/>
                          <a:cs typeface="Times New Roman" pitchFamily="18" charset="0"/>
                        </a:rPr>
                        <a:t>Tên</a:t>
                      </a:r>
                      <a:r>
                        <a:rPr lang="en-US" sz="1800" b="1" baseline="0" dirty="0" smtClean="0">
                          <a:solidFill>
                            <a:schemeClr val="tx1"/>
                          </a:solidFill>
                          <a:latin typeface="Times New Roman" pitchFamily="18" charset="0"/>
                          <a:cs typeface="Times New Roman" pitchFamily="18" charset="0"/>
                        </a:rPr>
                        <a:t> KS, </a:t>
                      </a:r>
                      <a:r>
                        <a:rPr lang="en-US" sz="1800" b="1" baseline="0" dirty="0" err="1" smtClean="0">
                          <a:solidFill>
                            <a:schemeClr val="tx1"/>
                          </a:solidFill>
                          <a:latin typeface="Times New Roman" pitchFamily="18" charset="0"/>
                          <a:cs typeface="Times New Roman" pitchFamily="18" charset="0"/>
                        </a:rPr>
                        <a:t>n</a:t>
                      </a:r>
                      <a:r>
                        <a:rPr lang="en-US" sz="1800" b="1" dirty="0" err="1" smtClean="0">
                          <a:solidFill>
                            <a:schemeClr val="tx1"/>
                          </a:solidFill>
                          <a:latin typeface="Times New Roman" pitchFamily="18" charset="0"/>
                          <a:cs typeface="Times New Roman" pitchFamily="18" charset="0"/>
                        </a:rPr>
                        <a:t>ăm</a:t>
                      </a:r>
                      <a:r>
                        <a:rPr lang="en-US" sz="1800" b="1" baseline="0" dirty="0" smtClean="0">
                          <a:solidFill>
                            <a:schemeClr val="tx1"/>
                          </a:solidFill>
                          <a:latin typeface="Times New Roman" pitchFamily="18" charset="0"/>
                          <a:cs typeface="Times New Roman" pitchFamily="18" charset="0"/>
                        </a:rPr>
                        <a:t> </a:t>
                      </a:r>
                      <a:r>
                        <a:rPr lang="en-US" sz="1800" b="1" baseline="0" dirty="0" err="1" smtClean="0">
                          <a:solidFill>
                            <a:schemeClr val="tx1"/>
                          </a:solidFill>
                          <a:latin typeface="Times New Roman" pitchFamily="18" charset="0"/>
                          <a:cs typeface="Times New Roman" pitchFamily="18" charset="0"/>
                        </a:rPr>
                        <a:t>sinh</a:t>
                      </a:r>
                      <a:r>
                        <a:rPr lang="en-US" sz="1800" b="1" baseline="0" dirty="0" smtClean="0">
                          <a:solidFill>
                            <a:schemeClr val="tx1"/>
                          </a:solidFill>
                          <a:latin typeface="Times New Roman" pitchFamily="18" charset="0"/>
                          <a:cs typeface="Times New Roman" pitchFamily="18" charset="0"/>
                        </a:rPr>
                        <a:t>- </a:t>
                      </a:r>
                      <a:r>
                        <a:rPr lang="en-US" sz="1800" b="1" baseline="0" dirty="0" err="1" smtClean="0">
                          <a:solidFill>
                            <a:schemeClr val="tx1"/>
                          </a:solidFill>
                          <a:latin typeface="Times New Roman" pitchFamily="18" charset="0"/>
                          <a:cs typeface="Times New Roman" pitchFamily="18" charset="0"/>
                        </a:rPr>
                        <a:t>mất</a:t>
                      </a:r>
                      <a:endParaRPr lang="en-US" sz="1800" b="1" dirty="0">
                        <a:solidFill>
                          <a:schemeClr val="tx1"/>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r>
              <a:tr h="6273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err="1" smtClean="0">
                          <a:solidFill>
                            <a:schemeClr val="tx1"/>
                          </a:solidFill>
                          <a:latin typeface="Times New Roman" pitchFamily="18" charset="0"/>
                          <a:cs typeface="Times New Roman" pitchFamily="18" charset="0"/>
                        </a:rPr>
                        <a:t>Quê</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quán</a:t>
                      </a:r>
                      <a:endParaRPr lang="en-US" sz="2000" b="1" baseline="0" dirty="0" smtClean="0">
                        <a:solidFill>
                          <a:schemeClr val="tx1"/>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FFFFCC"/>
                    </a:solidFill>
                  </a:tcPr>
                </a:tc>
              </a:tr>
              <a:tr h="40451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err="1" smtClean="0">
                          <a:solidFill>
                            <a:schemeClr val="tx1"/>
                          </a:solidFill>
                          <a:latin typeface="Times New Roman" pitchFamily="18" charset="0"/>
                          <a:cs typeface="Times New Roman" pitchFamily="18" charset="0"/>
                        </a:rPr>
                        <a:t>Xuất</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thân</a:t>
                      </a:r>
                      <a:r>
                        <a:rPr lang="en-US" sz="2000" b="1" baseline="0" dirty="0" smtClean="0">
                          <a:solidFill>
                            <a:schemeClr val="tx1"/>
                          </a:solidFill>
                          <a:latin typeface="Times New Roman" pitchFamily="18" charset="0"/>
                          <a:cs typeface="Times New Roman" pitchFamily="18" charset="0"/>
                        </a:rPr>
                        <a:t> </a:t>
                      </a:r>
                      <a:endParaRPr lang="en-US" sz="2000" b="1" dirty="0">
                        <a:solidFill>
                          <a:schemeClr val="tx1"/>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8EE68"/>
                    </a:solidFill>
                  </a:tcPr>
                </a:tc>
              </a:tr>
              <a:tr h="377100">
                <a:tc>
                  <a:txBody>
                    <a:bodyPr/>
                    <a:lstStyle/>
                    <a:p>
                      <a:r>
                        <a:rPr lang="en-US" sz="2000" b="1" dirty="0" smtClean="0">
                          <a:latin typeface="Times New Roman" pitchFamily="18" charset="0"/>
                          <a:cs typeface="Times New Roman" pitchFamily="18" charset="0"/>
                        </a:rPr>
                        <a:t>Con </a:t>
                      </a:r>
                      <a:r>
                        <a:rPr lang="en-US" sz="2000" b="1" dirty="0" err="1" smtClean="0">
                          <a:latin typeface="Times New Roman" pitchFamily="18" charset="0"/>
                          <a:cs typeface="Times New Roman" pitchFamily="18" charset="0"/>
                        </a:rPr>
                        <a:t>ng</a:t>
                      </a:r>
                      <a:r>
                        <a:rPr lang="vi-VN" sz="2000" b="1" dirty="0" smtClean="0">
                          <a:latin typeface="Times New Roman" pitchFamily="18" charset="0"/>
                          <a:cs typeface="Times New Roman" pitchFamily="18" charset="0"/>
                        </a:rPr>
                        <a:t>ười</a:t>
                      </a:r>
                      <a:endParaRPr lang="en-US" sz="2000" b="1"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90000"/>
                      </a:schemeClr>
                    </a:solidFill>
                  </a:tcPr>
                </a:tc>
              </a:tr>
              <a:tr h="3771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err="1" smtClean="0">
                          <a:solidFill>
                            <a:schemeClr val="tx1"/>
                          </a:solidFill>
                          <a:latin typeface="Times New Roman" pitchFamily="18" charset="0"/>
                          <a:cs typeface="Times New Roman" pitchFamily="18" charset="0"/>
                        </a:rPr>
                        <a:t>Cuộc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đời</a:t>
                      </a:r>
                      <a:endParaRPr lang="en-US" sz="2000" b="1" dirty="0" smtClean="0">
                        <a:solidFill>
                          <a:schemeClr val="tx1"/>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8E5C">
                        <a:tint val="40000"/>
                      </a:srgbClr>
                    </a:solidFill>
                  </a:tcPr>
                </a:tc>
              </a:tr>
            </a:tbl>
          </a:graphicData>
        </a:graphic>
      </p:graphicFrame>
      <p:sp>
        <p:nvSpPr>
          <p:cNvPr id="27" name="Text Box 7"/>
          <p:cNvSpPr txBox="1">
            <a:spLocks noChangeArrowheads="1"/>
          </p:cNvSpPr>
          <p:nvPr/>
        </p:nvSpPr>
        <p:spPr bwMode="auto">
          <a:xfrm>
            <a:off x="394223" y="3242612"/>
            <a:ext cx="35966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ct val="50000"/>
              </a:spcBef>
            </a:pPr>
            <a:r>
              <a:rPr lang="en-US" sz="2000" b="1" dirty="0" smtClean="0">
                <a:solidFill>
                  <a:srgbClr val="C00000"/>
                </a:solidFill>
                <a:latin typeface="Times New Roman" pitchFamily="18" charset="0"/>
                <a:cs typeface="Times New Roman" pitchFamily="18" charset="0"/>
              </a:rPr>
              <a:t>*</a:t>
            </a:r>
            <a:r>
              <a:rPr lang="en-US" sz="2000" b="1" dirty="0" err="1" smtClean="0">
                <a:solidFill>
                  <a:srgbClr val="C00000"/>
                </a:solidFill>
                <a:latin typeface="Times New Roman" pitchFamily="18" charset="0"/>
                <a:cs typeface="Times New Roman" pitchFamily="18" charset="0"/>
              </a:rPr>
              <a:t>Sự</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nghiệp</a:t>
            </a:r>
            <a:r>
              <a:rPr lang="en-US" sz="2000" b="1" dirty="0" smtClean="0">
                <a:solidFill>
                  <a:srgbClr val="C00000"/>
                </a:solidFill>
                <a:latin typeface="Times New Roman" pitchFamily="18" charset="0"/>
                <a:cs typeface="Times New Roman" pitchFamily="18" charset="0"/>
              </a:rPr>
              <a:t>:</a:t>
            </a:r>
          </a:p>
        </p:txBody>
      </p:sp>
      <p:graphicFrame>
        <p:nvGraphicFramePr>
          <p:cNvPr id="28" name="Table 27"/>
          <p:cNvGraphicFramePr>
            <a:graphicFrameLocks noGrp="1"/>
          </p:cNvGraphicFramePr>
          <p:nvPr>
            <p:extLst>
              <p:ext uri="{D42A27DB-BD31-4B8C-83A1-F6EECF244321}">
                <p14:modId xmlns:p14="http://schemas.microsoft.com/office/powerpoint/2010/main" val="670131610"/>
              </p:ext>
            </p:extLst>
          </p:nvPr>
        </p:nvGraphicFramePr>
        <p:xfrm>
          <a:off x="318170" y="3642722"/>
          <a:ext cx="1371600" cy="3158957"/>
        </p:xfrm>
        <a:graphic>
          <a:graphicData uri="http://schemas.openxmlformats.org/drawingml/2006/table">
            <a:tbl>
              <a:tblPr firstRow="1" bandRow="1"/>
              <a:tblGrid>
                <a:gridCol w="1371600"/>
              </a:tblGrid>
              <a:tr h="12904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err="1" smtClean="0">
                          <a:latin typeface="Times New Roman" pitchFamily="18" charset="0"/>
                          <a:cs typeface="Times New Roman" pitchFamily="18" charset="0"/>
                        </a:rPr>
                        <a:t>Tác</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phẩm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tiêu</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biểu</a:t>
                      </a:r>
                      <a:endParaRPr lang="en-US" sz="2000"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r>
              <a:tr h="7818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err="1" smtClean="0">
                          <a:latin typeface="Times New Roman" pitchFamily="18" charset="0"/>
                          <a:cs typeface="Times New Roman" pitchFamily="18" charset="0"/>
                        </a:rPr>
                        <a:t>Quan</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niệm</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vănchương</a:t>
                      </a:r>
                      <a:endParaRPr lang="en-US" sz="1800" b="1"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CC"/>
                    </a:solidFill>
                  </a:tcPr>
                </a:tc>
              </a:tr>
              <a:tr h="10866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err="1" smtClean="0">
                          <a:latin typeface="Times New Roman" pitchFamily="18" charset="0"/>
                          <a:cs typeface="Times New Roman" pitchFamily="18" charset="0"/>
                        </a:rPr>
                        <a:t>Đặc</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điểm</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sáng</a:t>
                      </a:r>
                      <a:r>
                        <a:rPr lang="en-US" sz="2000" b="1" baseline="0" dirty="0" smtClean="0">
                          <a:latin typeface="Times New Roman" pitchFamily="18" charset="0"/>
                          <a:cs typeface="Times New Roman" pitchFamily="18" charset="0"/>
                        </a:rPr>
                        <a:t> </a:t>
                      </a:r>
                      <a:r>
                        <a:rPr lang="en-US" sz="2000" b="1" baseline="0" dirty="0" err="1" smtClean="0">
                          <a:latin typeface="Times New Roman" pitchFamily="18" charset="0"/>
                          <a:cs typeface="Times New Roman" pitchFamily="18" charset="0"/>
                        </a:rPr>
                        <a:t>tác</a:t>
                      </a:r>
                      <a:endParaRPr lang="en-US" sz="2000" b="1"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8EE68"/>
                    </a:solidFill>
                  </a:tcPr>
                </a:tc>
              </a:tr>
            </a:tbl>
          </a:graphicData>
        </a:graphic>
      </p:graphicFrame>
      <p:sp>
        <p:nvSpPr>
          <p:cNvPr id="2" name="Oval 1"/>
          <p:cNvSpPr/>
          <p:nvPr/>
        </p:nvSpPr>
        <p:spPr>
          <a:xfrm>
            <a:off x="2403419" y="949691"/>
            <a:ext cx="3672467" cy="1920465"/>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Điền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vào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bảng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sau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hiểu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biết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cơ</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bản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về</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tác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giả</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10099647"/>
              </p:ext>
            </p:extLst>
          </p:nvPr>
        </p:nvGraphicFramePr>
        <p:xfrm>
          <a:off x="1868080" y="838216"/>
          <a:ext cx="7275919" cy="609584"/>
        </p:xfrm>
        <a:graphic>
          <a:graphicData uri="http://schemas.openxmlformats.org/drawingml/2006/table">
            <a:tbl>
              <a:tblPr firstRow="1" bandRow="1"/>
              <a:tblGrid>
                <a:gridCol w="7275919"/>
              </a:tblGrid>
              <a:tr h="60958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Nguyễn</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Tường</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Vinh</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Lân</a:t>
                      </a:r>
                      <a:r>
                        <a:rPr lang="en-US" sz="2000" b="1" baseline="0" dirty="0" smtClean="0">
                          <a:solidFill>
                            <a:schemeClr val="tx1"/>
                          </a:solidFill>
                          <a:latin typeface="Times New Roman" pitchFamily="18" charset="0"/>
                          <a:cs typeface="Times New Roman" pitchFamily="18" charset="0"/>
                        </a:rPr>
                        <a:t>)</a:t>
                      </a:r>
                      <a:r>
                        <a:rPr lang="en-US" sz="2000" b="1" dirty="0" smtClean="0">
                          <a:solidFill>
                            <a:schemeClr val="tx1"/>
                          </a:solidFill>
                          <a:latin typeface="Times New Roman" pitchFamily="18" charset="0"/>
                          <a:cs typeface="Times New Roman" pitchFamily="18" charset="0"/>
                        </a:rPr>
                        <a:t> 1910 – 1942</a:t>
                      </a:r>
                      <a:endParaRPr lang="en-US" sz="2000" b="1" dirty="0">
                        <a:solidFill>
                          <a:schemeClr val="tx1"/>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27416039"/>
              </p:ext>
            </p:extLst>
          </p:nvPr>
        </p:nvGraphicFramePr>
        <p:xfrm>
          <a:off x="1868072" y="2912382"/>
          <a:ext cx="7286814" cy="396240"/>
        </p:xfrm>
        <a:graphic>
          <a:graphicData uri="http://schemas.openxmlformats.org/drawingml/2006/table">
            <a:tbl>
              <a:tblPr firstRow="1" bandRow="1"/>
              <a:tblGrid>
                <a:gridCol w="7286814"/>
              </a:tblGrid>
              <a:tr h="2933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err="1" smtClean="0">
                          <a:solidFill>
                            <a:schemeClr val="tx1"/>
                          </a:solidFill>
                          <a:latin typeface="Times New Roman" pitchFamily="18" charset="0"/>
                          <a:cs typeface="Times New Roman" pitchFamily="18" charset="0"/>
                        </a:rPr>
                        <a:t>Ngắn</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ngủi</a:t>
                      </a:r>
                      <a:endParaRPr lang="en-US" sz="2000" b="1" baseline="0" dirty="0" smtClean="0">
                        <a:solidFill>
                          <a:schemeClr val="tx1"/>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E8E5C">
                        <a:tint val="40000"/>
                      </a:srgb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543383750"/>
              </p:ext>
            </p:extLst>
          </p:nvPr>
        </p:nvGraphicFramePr>
        <p:xfrm>
          <a:off x="1868072" y="2133600"/>
          <a:ext cx="7249363" cy="403973"/>
        </p:xfrm>
        <a:graphic>
          <a:graphicData uri="http://schemas.openxmlformats.org/drawingml/2006/table">
            <a:tbl>
              <a:tblPr firstRow="1" bandRow="1"/>
              <a:tblGrid>
                <a:gridCol w="7249363"/>
              </a:tblGrid>
              <a:tr h="40397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err="1" smtClean="0">
                          <a:solidFill>
                            <a:schemeClr val="tx1"/>
                          </a:solidFill>
                          <a:latin typeface="Times New Roman" pitchFamily="18" charset="0"/>
                          <a:cs typeface="Times New Roman" pitchFamily="18" charset="0"/>
                        </a:rPr>
                        <a:t>Gia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đình</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công</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chức</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gốc</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quan</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lại</a:t>
                      </a:r>
                      <a:endParaRPr lang="en-US" sz="2000" b="1" dirty="0">
                        <a:solidFill>
                          <a:schemeClr val="tx1"/>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8EE68"/>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177970664"/>
              </p:ext>
            </p:extLst>
          </p:nvPr>
        </p:nvGraphicFramePr>
        <p:xfrm>
          <a:off x="1846301" y="1524000"/>
          <a:ext cx="7249363" cy="609600"/>
        </p:xfrm>
        <a:graphic>
          <a:graphicData uri="http://schemas.openxmlformats.org/drawingml/2006/table">
            <a:tbl>
              <a:tblPr firstRow="1" bandRow="1"/>
              <a:tblGrid>
                <a:gridCol w="7249363"/>
              </a:tblGrid>
              <a:tr h="6096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err="1" smtClean="0">
                          <a:solidFill>
                            <a:schemeClr val="tx1"/>
                          </a:solidFill>
                          <a:latin typeface="Times New Roman" pitchFamily="18" charset="0"/>
                          <a:cs typeface="Times New Roman" pitchFamily="18" charset="0"/>
                        </a:rPr>
                        <a:t>Sinh</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ra</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tại</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Hà</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Nội</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quê</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nội</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Quảng</a:t>
                      </a:r>
                      <a:r>
                        <a:rPr lang="en-US" sz="2000" b="1" baseline="0" dirty="0" smtClean="0">
                          <a:solidFill>
                            <a:schemeClr val="tx1"/>
                          </a:solidFill>
                          <a:latin typeface="Times New Roman" pitchFamily="18" charset="0"/>
                          <a:cs typeface="Times New Roman" pitchFamily="18" charset="0"/>
                        </a:rPr>
                        <a:t> Nam</a:t>
                      </a:r>
                      <a:r>
                        <a:rPr lang="en-US" sz="2000" b="1" baseline="0" smtClean="0">
                          <a:solidFill>
                            <a:schemeClr val="tx1"/>
                          </a:solidFill>
                          <a:latin typeface="Times New Roman" pitchFamily="18" charset="0"/>
                          <a:cs typeface="Times New Roman" pitchFamily="18" charset="0"/>
                        </a:rPr>
                        <a:t>, quê </a:t>
                      </a:r>
                      <a:r>
                        <a:rPr lang="en-US" sz="2000" b="1" baseline="0" dirty="0" err="1" smtClean="0">
                          <a:solidFill>
                            <a:schemeClr val="tx1"/>
                          </a:solidFill>
                          <a:latin typeface="Times New Roman" pitchFamily="18" charset="0"/>
                          <a:cs typeface="Times New Roman" pitchFamily="18" charset="0"/>
                        </a:rPr>
                        <a:t>ngoại</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Hải</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Dương</a:t>
                      </a:r>
                      <a:endParaRPr lang="en-US" sz="2000" b="1" dirty="0">
                        <a:solidFill>
                          <a:schemeClr val="tx1"/>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014268833"/>
              </p:ext>
            </p:extLst>
          </p:nvPr>
        </p:nvGraphicFramePr>
        <p:xfrm>
          <a:off x="1894637" y="3361508"/>
          <a:ext cx="7249363" cy="1627632"/>
        </p:xfrm>
        <a:graphic>
          <a:graphicData uri="http://schemas.openxmlformats.org/drawingml/2006/table">
            <a:tbl>
              <a:tblPr firstRow="1" bandRow="1"/>
              <a:tblGrid>
                <a:gridCol w="7249363"/>
              </a:tblGrid>
              <a:tr h="133979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Tiểu</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thuyết</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a:t>
                      </a:r>
                      <a:r>
                        <a:rPr kumimoji="0" lang="en-US" sz="1800" b="1" i="1" u="none" strike="noStrike" kern="0" cap="none" spc="0" normalizeH="0" baseline="0" noProof="0" smtClean="0">
                          <a:ln>
                            <a:noFill/>
                          </a:ln>
                          <a:solidFill>
                            <a:srgbClr val="000000"/>
                          </a:solidFill>
                          <a:effectLst/>
                          <a:uLnTx/>
                          <a:uFillTx/>
                          <a:latin typeface="Times New Roman" pitchFamily="18" charset="0"/>
                          <a:ea typeface="+mn-ea"/>
                          <a:cs typeface="Times New Roman" pitchFamily="18" charset="0"/>
                        </a:rPr>
                        <a:t>gày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mới</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(1939)</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Các</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tập</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truyện</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err="1" smtClean="0">
                          <a:ln>
                            <a:noFill/>
                          </a:ln>
                          <a:solidFill>
                            <a:srgbClr val="000000"/>
                          </a:solidFill>
                          <a:effectLst/>
                          <a:uLnTx/>
                          <a:uFillTx/>
                          <a:latin typeface="Times New Roman" pitchFamily="18" charset="0"/>
                          <a:ea typeface="+mn-ea"/>
                          <a:cs typeface="Times New Roman" pitchFamily="18" charset="0"/>
                        </a:rPr>
                        <a:t>ngắn</a:t>
                      </a:r>
                      <a:r>
                        <a:rPr kumimoji="0" lang="en-US" sz="1800" b="1" i="1" u="none" strike="noStrike" kern="0" cap="none" spc="0" normalizeH="0" baseline="0" noProof="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G</a:t>
                      </a:r>
                      <a:r>
                        <a:rPr kumimoji="0" lang="en-US" sz="1800" b="1" i="1" u="none" strike="noStrike" kern="0" cap="none" spc="0" normalizeH="0" baseline="0" noProof="0" smtClean="0">
                          <a:ln>
                            <a:noFill/>
                          </a:ln>
                          <a:solidFill>
                            <a:srgbClr val="000000"/>
                          </a:solidFill>
                          <a:effectLst/>
                          <a:uLnTx/>
                          <a:uFillTx/>
                          <a:latin typeface="Times New Roman" pitchFamily="18" charset="0"/>
                          <a:ea typeface="+mn-ea"/>
                          <a:cs typeface="Times New Roman" pitchFamily="18" charset="0"/>
                        </a:rPr>
                        <a:t>ió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đầu</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mùa</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smtClean="0">
                          <a:ln>
                            <a:noFill/>
                          </a:ln>
                          <a:solidFill>
                            <a:srgbClr val="000000"/>
                          </a:solidFill>
                          <a:effectLst/>
                          <a:uLnTx/>
                          <a:uFillTx/>
                          <a:latin typeface="Times New Roman" pitchFamily="18" charset="0"/>
                          <a:ea typeface="+mn-ea"/>
                          <a:cs typeface="Times New Roman" pitchFamily="18" charset="0"/>
                        </a:rPr>
                        <a:t>1937);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a:t>
                      </a:r>
                      <a:r>
                        <a:rPr kumimoji="0" lang="en-US" sz="1800" b="1" i="1" u="none" strike="noStrike" kern="0" cap="none" spc="0" normalizeH="0" baseline="0" noProof="0" smtClean="0">
                          <a:ln>
                            <a:noFill/>
                          </a:ln>
                          <a:solidFill>
                            <a:srgbClr val="000000"/>
                          </a:solidFill>
                          <a:effectLst/>
                          <a:uLnTx/>
                          <a:uFillTx/>
                          <a:latin typeface="Times New Roman" pitchFamily="18" charset="0"/>
                          <a:ea typeface="+mn-ea"/>
                          <a:cs typeface="Times New Roman" pitchFamily="18" charset="0"/>
                        </a:rPr>
                        <a:t>ắng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trong</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vườn</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smtClean="0">
                          <a:ln>
                            <a:noFill/>
                          </a:ln>
                          <a:solidFill>
                            <a:srgbClr val="000000"/>
                          </a:solidFill>
                          <a:effectLst/>
                          <a:uLnTx/>
                          <a:uFillTx/>
                          <a:latin typeface="Times New Roman" pitchFamily="18" charset="0"/>
                          <a:ea typeface="+mn-ea"/>
                          <a:cs typeface="Times New Roman" pitchFamily="18" charset="0"/>
                        </a:rPr>
                        <a:t>1938);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S</a:t>
                      </a:r>
                      <a:r>
                        <a:rPr kumimoji="0" lang="en-US" sz="1800" b="1" i="1" u="none" strike="noStrike" kern="0" cap="none" spc="0" normalizeH="0" baseline="0" noProof="0" smtClean="0">
                          <a:ln>
                            <a:noFill/>
                          </a:ln>
                          <a:solidFill>
                            <a:srgbClr val="000000"/>
                          </a:solidFill>
                          <a:effectLst/>
                          <a:uLnTx/>
                          <a:uFillTx/>
                          <a:latin typeface="Times New Roman" pitchFamily="18" charset="0"/>
                          <a:ea typeface="+mn-ea"/>
                          <a:cs typeface="Times New Roman" pitchFamily="18" charset="0"/>
                        </a:rPr>
                        <a:t>ợi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tóc</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(1942)</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Tiểu</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luận</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 Theo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dòng</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( 1941)</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Tùy</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bút</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Hà</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err="1" smtClean="0">
                          <a:ln>
                            <a:noFill/>
                          </a:ln>
                          <a:solidFill>
                            <a:srgbClr val="000000"/>
                          </a:solidFill>
                          <a:effectLst/>
                          <a:uLnTx/>
                          <a:uFillTx/>
                          <a:latin typeface="Times New Roman" pitchFamily="18" charset="0"/>
                          <a:ea typeface="+mn-ea"/>
                          <a:cs typeface="Times New Roman" pitchFamily="18" charset="0"/>
                        </a:rPr>
                        <a:t>Nội</a:t>
                      </a:r>
                      <a:r>
                        <a:rPr kumimoji="0" lang="en-US" sz="1800" b="1" i="1" u="none" strike="noStrike" kern="0" cap="none" spc="0" normalizeH="0" baseline="0" noProof="0" smtClean="0">
                          <a:ln>
                            <a:noFill/>
                          </a:ln>
                          <a:solidFill>
                            <a:srgbClr val="000000"/>
                          </a:solidFill>
                          <a:effectLst/>
                          <a:uLnTx/>
                          <a:uFillTx/>
                          <a:latin typeface="Times New Roman" pitchFamily="18" charset="0"/>
                          <a:ea typeface="+mn-ea"/>
                          <a:cs typeface="Times New Roman" pitchFamily="18" charset="0"/>
                        </a:rPr>
                        <a:t> băm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sáu</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phố</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1800" b="1" i="1"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phường</a:t>
                      </a:r>
                      <a:r>
                        <a:rPr kumimoji="0" lang="en-US" sz="1800" b="1" i="1"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(1943)</a:t>
                      </a:r>
                      <a:endParaRPr kumimoji="0" lang="en-US" sz="1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041676862"/>
              </p:ext>
            </p:extLst>
          </p:nvPr>
        </p:nvGraphicFramePr>
        <p:xfrm>
          <a:off x="1894637" y="5638800"/>
          <a:ext cx="7245742" cy="1219200"/>
        </p:xfrm>
        <a:graphic>
          <a:graphicData uri="http://schemas.openxmlformats.org/drawingml/2006/table">
            <a:tbl>
              <a:tblPr firstRow="1" bandRow="1"/>
              <a:tblGrid>
                <a:gridCol w="7245742"/>
              </a:tblGrid>
              <a:tr h="12192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Có</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biệt</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tài</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về</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truyện</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ngắn</a:t>
                      </a:r>
                      <a:endParaRPr lang="en-US" sz="1800" b="1" baseline="0" dirty="0" smtClean="0">
                        <a:latin typeface="Times New Roman" pitchFamily="18" charset="0"/>
                        <a:cs typeface="Times New Roman" pitchFamily="18" charset="0"/>
                      </a:endParaRPr>
                    </a:p>
                    <a:p>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Hòa</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giải</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giữa</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hiện</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thực</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và</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lãng</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mạn</a:t>
                      </a:r>
                      <a:endParaRPr lang="en-US" sz="1800" b="1" baseline="0" dirty="0" smtClean="0">
                        <a:latin typeface="Times New Roman" pitchFamily="18" charset="0"/>
                        <a:cs typeface="Times New Roman" pitchFamily="18" charset="0"/>
                      </a:endParaRPr>
                    </a:p>
                    <a:p>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Truyện</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không</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có</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chuyện</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chủ</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yếu</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khai</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thác</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thế</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giới</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nội</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tâm</a:t>
                      </a:r>
                      <a:r>
                        <a:rPr lang="en-US" sz="1800" b="1" baseline="0" dirty="0" smtClean="0">
                          <a:latin typeface="Times New Roman" pitchFamily="18" charset="0"/>
                          <a:cs typeface="Times New Roman" pitchFamily="18" charset="0"/>
                        </a:rPr>
                        <a:t> …</a:t>
                      </a:r>
                    </a:p>
                    <a:p>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Văn</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trong</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sáng</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giản</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dị</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mà</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thâm</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trầm</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sâu</a:t>
                      </a:r>
                      <a:r>
                        <a:rPr lang="en-US" sz="1800" b="1" baseline="0" dirty="0" smtClean="0">
                          <a:latin typeface="Times New Roman" pitchFamily="18" charset="0"/>
                          <a:cs typeface="Times New Roman" pitchFamily="18" charset="0"/>
                        </a:rPr>
                        <a:t> </a:t>
                      </a:r>
                      <a:r>
                        <a:rPr lang="en-US" sz="1800" b="1" baseline="0" dirty="0" err="1" smtClean="0">
                          <a:latin typeface="Times New Roman" pitchFamily="18" charset="0"/>
                          <a:cs typeface="Times New Roman" pitchFamily="18" charset="0"/>
                        </a:rPr>
                        <a:t>sắc</a:t>
                      </a:r>
                      <a:endParaRPr lang="en-US" sz="1800" b="1" baseline="-25000"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8EE68"/>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893973276"/>
              </p:ext>
            </p:extLst>
          </p:nvPr>
        </p:nvGraphicFramePr>
        <p:xfrm>
          <a:off x="1868072" y="4953000"/>
          <a:ext cx="7275936" cy="762000"/>
        </p:xfrm>
        <a:graphic>
          <a:graphicData uri="http://schemas.openxmlformats.org/drawingml/2006/table">
            <a:tbl>
              <a:tblPr firstRow="1" bandRow="1"/>
              <a:tblGrid>
                <a:gridCol w="7275936"/>
              </a:tblGrid>
              <a:tr h="762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b="0" dirty="0" err="1" smtClean="0">
                          <a:latin typeface="Times New Roman" pitchFamily="18" charset="0"/>
                          <a:cs typeface="Times New Roman" pitchFamily="18" charset="0"/>
                        </a:rPr>
                        <a:t>Lành</a:t>
                      </a:r>
                      <a:r>
                        <a:rPr lang="en-US" sz="1800" b="0" baseline="0" dirty="0" smtClean="0">
                          <a:latin typeface="Times New Roman" pitchFamily="18" charset="0"/>
                          <a:cs typeface="Times New Roman" pitchFamily="18" charset="0"/>
                        </a:rPr>
                        <a:t> </a:t>
                      </a:r>
                      <a:r>
                        <a:rPr lang="en-US" sz="1800" b="0" baseline="0" dirty="0" err="1" smtClean="0">
                          <a:latin typeface="Times New Roman" pitchFamily="18" charset="0"/>
                          <a:cs typeface="Times New Roman" pitchFamily="18" charset="0"/>
                        </a:rPr>
                        <a:t>mạnh</a:t>
                      </a:r>
                      <a:r>
                        <a:rPr lang="en-US" sz="1800" b="0" baseline="0" dirty="0" smtClean="0">
                          <a:latin typeface="Times New Roman" pitchFamily="18" charset="0"/>
                          <a:cs typeface="Times New Roman" pitchFamily="18" charset="0"/>
                        </a:rPr>
                        <a:t>, </a:t>
                      </a:r>
                      <a:r>
                        <a:rPr lang="en-US" sz="1800" b="0" baseline="0" dirty="0" err="1" smtClean="0">
                          <a:latin typeface="Times New Roman" pitchFamily="18" charset="0"/>
                          <a:cs typeface="Times New Roman" pitchFamily="18" charset="0"/>
                        </a:rPr>
                        <a:t>tiến</a:t>
                      </a:r>
                      <a:r>
                        <a:rPr lang="en-US" sz="1800" b="0" baseline="0" dirty="0" smtClean="0">
                          <a:latin typeface="Times New Roman" pitchFamily="18" charset="0"/>
                          <a:cs typeface="Times New Roman" pitchFamily="18" charset="0"/>
                        </a:rPr>
                        <a:t> </a:t>
                      </a:r>
                      <a:r>
                        <a:rPr lang="en-US" sz="1800" b="0" baseline="0" dirty="0" err="1" smtClean="0">
                          <a:latin typeface="Times New Roman" pitchFamily="18" charset="0"/>
                          <a:cs typeface="Times New Roman" pitchFamily="18" charset="0"/>
                        </a:rPr>
                        <a:t>bộ</a:t>
                      </a:r>
                      <a:r>
                        <a:rPr lang="en-US" sz="1800" b="0"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Văn</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chương</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không</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phải</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là</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sự</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thoát</a:t>
                      </a:r>
                      <a:r>
                        <a:rPr lang="en-US" sz="1800" b="0" i="1" baseline="0" dirty="0" smtClean="0">
                          <a:latin typeface="Times New Roman" pitchFamily="18" charset="0"/>
                          <a:cs typeface="Times New Roman" pitchFamily="18" charset="0"/>
                        </a:rPr>
                        <a:t> li hay </a:t>
                      </a:r>
                      <a:r>
                        <a:rPr lang="en-US" sz="1800" b="0" i="1" baseline="0" dirty="0" err="1" smtClean="0">
                          <a:latin typeface="Times New Roman" pitchFamily="18" charset="0"/>
                          <a:cs typeface="Times New Roman" pitchFamily="18" charset="0"/>
                        </a:rPr>
                        <a:t>sự</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quên</a:t>
                      </a:r>
                      <a:r>
                        <a:rPr lang="en-US" sz="1800" b="0" i="1" baseline="0" dirty="0" smtClean="0">
                          <a:latin typeface="Times New Roman" pitchFamily="18" charset="0"/>
                          <a:cs typeface="Times New Roman" pitchFamily="18" charset="0"/>
                        </a:rPr>
                        <a:t>…</a:t>
                      </a:r>
                      <a:r>
                        <a:rPr lang="en-US" sz="1800" b="0" i="1" baseline="0" dirty="0" err="1" smtClean="0">
                          <a:latin typeface="Times New Roman" pitchFamily="18" charset="0"/>
                          <a:cs typeface="Times New Roman" pitchFamily="18" charset="0"/>
                        </a:rPr>
                        <a:t>làm</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lòng</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người</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trong</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sạch</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và</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phong</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phú</a:t>
                      </a:r>
                      <a:r>
                        <a:rPr lang="en-US" sz="1800" b="0" i="1" baseline="0" dirty="0" smtClean="0">
                          <a:latin typeface="Times New Roman" pitchFamily="18" charset="0"/>
                          <a:cs typeface="Times New Roman" pitchFamily="18" charset="0"/>
                        </a:rPr>
                        <a:t> </a:t>
                      </a:r>
                      <a:r>
                        <a:rPr lang="en-US" sz="1800" b="0" i="1" baseline="0" dirty="0" err="1" smtClean="0">
                          <a:latin typeface="Times New Roman" pitchFamily="18" charset="0"/>
                          <a:cs typeface="Times New Roman" pitchFamily="18" charset="0"/>
                        </a:rPr>
                        <a:t>hơn</a:t>
                      </a:r>
                      <a:endParaRPr lang="en-US" sz="1800" b="0" i="1"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146356131"/>
              </p:ext>
            </p:extLst>
          </p:nvPr>
        </p:nvGraphicFramePr>
        <p:xfrm>
          <a:off x="1869236" y="2514600"/>
          <a:ext cx="7274764" cy="396240"/>
        </p:xfrm>
        <a:graphic>
          <a:graphicData uri="http://schemas.openxmlformats.org/drawingml/2006/table">
            <a:tbl>
              <a:tblPr firstRow="1" bandRow="1"/>
              <a:tblGrid>
                <a:gridCol w="7274764"/>
              </a:tblGrid>
              <a:tr h="30162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b="1" dirty="0" err="1" smtClean="0">
                          <a:solidFill>
                            <a:schemeClr val="tx1"/>
                          </a:solidFill>
                          <a:latin typeface="Times New Roman" pitchFamily="18" charset="0"/>
                          <a:cs typeface="Times New Roman" pitchFamily="18" charset="0"/>
                        </a:rPr>
                        <a:t>Điềm</a:t>
                      </a:r>
                      <a:r>
                        <a:rPr lang="en-US" sz="2000" b="1" dirty="0" smtClean="0">
                          <a:solidFill>
                            <a:schemeClr val="tx1"/>
                          </a:solidFill>
                          <a:latin typeface="Times New Roman" pitchFamily="18" charset="0"/>
                          <a:cs typeface="Times New Roman" pitchFamily="18" charset="0"/>
                        </a:rPr>
                        <a:t> </a:t>
                      </a:r>
                      <a:r>
                        <a:rPr lang="vi-VN" sz="2000" b="1" dirty="0" smtClean="0">
                          <a:solidFill>
                            <a:schemeClr val="tx1"/>
                          </a:solidFill>
                          <a:latin typeface="Times New Roman" pitchFamily="18" charset="0"/>
                          <a:cs typeface="Times New Roman" pitchFamily="18" charset="0"/>
                        </a:rPr>
                        <a:t>đạm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nồng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hậu</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và</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rất</a:t>
                      </a:r>
                      <a:r>
                        <a:rPr lang="en-US" sz="2000" b="1" dirty="0" smtClean="0">
                          <a:solidFill>
                            <a:schemeClr val="tx1"/>
                          </a:solidFill>
                          <a:latin typeface="Times New Roman" pitchFamily="18" charset="0"/>
                          <a:cs typeface="Times New Roman" pitchFamily="18" charset="0"/>
                        </a:rPr>
                        <a:t> </a:t>
                      </a:r>
                      <a:r>
                        <a:rPr lang="vi-VN" sz="2000" b="1" dirty="0" smtClean="0">
                          <a:solidFill>
                            <a:schemeClr val="tx1"/>
                          </a:solidFill>
                          <a:latin typeface="Times New Roman" pitchFamily="18" charset="0"/>
                          <a:cs typeface="Times New Roman" pitchFamily="18" charset="0"/>
                        </a:rPr>
                        <a:t>đỗi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tinh</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tế</a:t>
                      </a:r>
                      <a:endParaRPr lang="en-US" sz="2000" b="1" dirty="0">
                        <a:solidFill>
                          <a:schemeClr val="tx1"/>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9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arn(inVertical)">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barn(inVertical)">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barn(inVertical)">
                                      <p:cBhvr>
                                        <p:cTn id="89" dur="5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barn(inVertical)">
                                      <p:cBhvr>
                                        <p:cTn id="9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972" y="2611670"/>
            <a:ext cx="7953828" cy="1307537"/>
          </a:xfrm>
          <a:prstGeom prst="rect">
            <a:avLst/>
          </a:prstGeom>
        </p:spPr>
        <p:txBody>
          <a:bodyPr wrap="square">
            <a:spAutoFit/>
          </a:bodyPr>
          <a:lstStyle/>
          <a:p>
            <a:pPr algn="ctr" eaLnBrk="0" hangingPunct="0">
              <a:lnSpc>
                <a:spcPct val="150000"/>
              </a:lnSpc>
            </a:pPr>
            <a:r>
              <a:rPr lang="en-US" sz="2800" b="1" dirty="0" err="1">
                <a:solidFill>
                  <a:srgbClr val="C00000"/>
                </a:solidFill>
                <a:latin typeface="Times New Roman" pitchFamily="18" charset="0"/>
              </a:rPr>
              <a:t>Thạch</a:t>
            </a:r>
            <a:r>
              <a:rPr lang="en-US" sz="2800" b="1" dirty="0">
                <a:solidFill>
                  <a:srgbClr val="C00000"/>
                </a:solidFill>
                <a:latin typeface="Times New Roman" pitchFamily="18" charset="0"/>
              </a:rPr>
              <a:t> Lam </a:t>
            </a:r>
            <a:r>
              <a:rPr lang="en-US" sz="2800" b="1" dirty="0" err="1">
                <a:solidFill>
                  <a:srgbClr val="C00000"/>
                </a:solidFill>
                <a:latin typeface="Times New Roman" pitchFamily="18" charset="0"/>
              </a:rPr>
              <a:t>là</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nhà</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văn</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xuất</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sắc</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của</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văn</a:t>
            </a:r>
            <a:r>
              <a:rPr lang="en-US" sz="2800" b="1" dirty="0">
                <a:solidFill>
                  <a:srgbClr val="C00000"/>
                </a:solidFill>
                <a:latin typeface="Times New Roman" pitchFamily="18" charset="0"/>
              </a:rPr>
              <a:t> </a:t>
            </a:r>
            <a:r>
              <a:rPr lang="en-US" sz="2800" b="1" dirty="0" err="1" smtClean="0">
                <a:solidFill>
                  <a:srgbClr val="C00000"/>
                </a:solidFill>
                <a:latin typeface="Times New Roman" pitchFamily="18" charset="0"/>
              </a:rPr>
              <a:t>học</a:t>
            </a:r>
            <a:r>
              <a:rPr lang="en-US" sz="2800" b="1" dirty="0" smtClean="0">
                <a:solidFill>
                  <a:srgbClr val="C00000"/>
                </a:solidFill>
                <a:latin typeface="Times New Roman" pitchFamily="18" charset="0"/>
              </a:rPr>
              <a:t> </a:t>
            </a:r>
            <a:endParaRPr lang="en-US" sz="2800" b="1" dirty="0">
              <a:solidFill>
                <a:srgbClr val="C00000"/>
              </a:solidFill>
              <a:latin typeface="Times New Roman" pitchFamily="18" charset="0"/>
            </a:endParaRPr>
          </a:p>
          <a:p>
            <a:pPr algn="ctr" eaLnBrk="0" hangingPunct="0">
              <a:lnSpc>
                <a:spcPct val="150000"/>
              </a:lnSpc>
            </a:pPr>
            <a:r>
              <a:rPr lang="en-US" sz="2800" b="1" dirty="0" err="1">
                <a:solidFill>
                  <a:srgbClr val="C00000"/>
                </a:solidFill>
                <a:latin typeface="Times New Roman" pitchFamily="18" charset="0"/>
              </a:rPr>
              <a:t>Việt</a:t>
            </a:r>
            <a:r>
              <a:rPr lang="en-US" sz="2800" b="1" dirty="0">
                <a:solidFill>
                  <a:srgbClr val="C00000"/>
                </a:solidFill>
                <a:latin typeface="Times New Roman" pitchFamily="18" charset="0"/>
              </a:rPr>
              <a:t> Nam </a:t>
            </a:r>
            <a:r>
              <a:rPr lang="en-US" sz="2800" b="1" dirty="0" err="1">
                <a:solidFill>
                  <a:srgbClr val="C00000"/>
                </a:solidFill>
                <a:latin typeface="Times New Roman" pitchFamily="18" charset="0"/>
              </a:rPr>
              <a:t>giai</a:t>
            </a:r>
            <a:r>
              <a:rPr lang="en-US" sz="2800" b="1" dirty="0">
                <a:solidFill>
                  <a:srgbClr val="C00000"/>
                </a:solidFill>
                <a:latin typeface="Times New Roman" pitchFamily="18" charset="0"/>
              </a:rPr>
              <a:t> </a:t>
            </a:r>
            <a:r>
              <a:rPr lang="en-US" sz="2800" b="1" dirty="0" err="1">
                <a:solidFill>
                  <a:srgbClr val="C00000"/>
                </a:solidFill>
                <a:latin typeface="Times New Roman" pitchFamily="18" charset="0"/>
              </a:rPr>
              <a:t>đoạn</a:t>
            </a:r>
            <a:r>
              <a:rPr lang="en-US" sz="2800" b="1" dirty="0">
                <a:solidFill>
                  <a:srgbClr val="C00000"/>
                </a:solidFill>
                <a:latin typeface="Times New Roman" pitchFamily="18" charset="0"/>
              </a:rPr>
              <a:t> 1930 - 1945</a:t>
            </a:r>
          </a:p>
        </p:txBody>
      </p:sp>
    </p:spTree>
    <p:extLst>
      <p:ext uri="{BB962C8B-B14F-4D97-AF65-F5344CB8AC3E}">
        <p14:creationId xmlns:p14="http://schemas.microsoft.com/office/powerpoint/2010/main" val="5502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4" descr="Tu luc van doa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534400" cy="51816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0483" name="Text Box 5"/>
          <p:cNvSpPr txBox="1">
            <a:spLocks noChangeArrowheads="1"/>
          </p:cNvSpPr>
          <p:nvPr/>
        </p:nvSpPr>
        <p:spPr bwMode="auto">
          <a:xfrm>
            <a:off x="533400" y="5715016"/>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smtClean="0">
                <a:solidFill>
                  <a:srgbClr val="000099"/>
                </a:solidFill>
                <a:cs typeface="Arial" charset="0"/>
              </a:rPr>
              <a:t>CÁC NHÀ VĂN, NHÀ THƠ TRONG NHÓM “TỰ LỰC VĂN ĐOÀN” (1933 - 1943)</a:t>
            </a:r>
          </a:p>
        </p:txBody>
      </p:sp>
    </p:spTree>
    <p:extLst>
      <p:ext uri="{BB962C8B-B14F-4D97-AF65-F5344CB8AC3E}">
        <p14:creationId xmlns:p14="http://schemas.microsoft.com/office/powerpoint/2010/main" val="888093745"/>
      </p:ext>
    </p:extLst>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NhatLinh">
            <a:hlinkClick r:id="rId3"/>
          </p:cNvPr>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381000" y="1981200"/>
            <a:ext cx="2438400" cy="3429000"/>
          </a:xfrm>
          <a:ln w="38100">
            <a:solidFill>
              <a:srgbClr val="0000CC"/>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descr="hoangd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2" y="1981200"/>
            <a:ext cx="2493963" cy="342900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39941" name="Text Box 5"/>
          <p:cNvSpPr txBox="1">
            <a:spLocks noChangeArrowheads="1"/>
          </p:cNvSpPr>
          <p:nvPr/>
        </p:nvSpPr>
        <p:spPr bwMode="auto">
          <a:xfrm>
            <a:off x="304800" y="228616"/>
            <a:ext cx="3581400" cy="860425"/>
          </a:xfrm>
          <a:prstGeom prst="rect">
            <a:avLst/>
          </a:prstGeom>
          <a:gradFill rotWithShape="1">
            <a:gsLst>
              <a:gs pos="0">
                <a:srgbClr val="FFFF99"/>
              </a:gs>
              <a:gs pos="50000">
                <a:schemeClr val="bg1"/>
              </a:gs>
              <a:gs pos="100000">
                <a:srgbClr val="FFFF99"/>
              </a:gs>
            </a:gsLst>
            <a:lin ang="5400000" scaled="1"/>
          </a:gradFill>
          <a:ln w="381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b="1">
                <a:solidFill>
                  <a:srgbClr val="000000"/>
                </a:solidFill>
                <a:latin typeface="Times New Roman" pitchFamily="18" charset="0"/>
              </a:rPr>
              <a:t>Cha: Nguyễn Tường Nhu (Quê: Quảng Nam )</a:t>
            </a:r>
          </a:p>
        </p:txBody>
      </p:sp>
      <p:sp>
        <p:nvSpPr>
          <p:cNvPr id="19461" name="Line 7"/>
          <p:cNvSpPr>
            <a:spLocks noChangeShapeType="1"/>
          </p:cNvSpPr>
          <p:nvPr/>
        </p:nvSpPr>
        <p:spPr bwMode="auto">
          <a:xfrm>
            <a:off x="2133600" y="1295400"/>
            <a:ext cx="5029200" cy="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smtClean="0">
              <a:solidFill>
                <a:srgbClr val="000000"/>
              </a:solidFill>
              <a:latin typeface="Times New Roman" pitchFamily="18" charset="0"/>
            </a:endParaRPr>
          </a:p>
        </p:txBody>
      </p:sp>
      <p:sp>
        <p:nvSpPr>
          <p:cNvPr id="19462" name="Text Box 10"/>
          <p:cNvSpPr txBox="1">
            <a:spLocks noChangeArrowheads="1"/>
          </p:cNvSpPr>
          <p:nvPr/>
        </p:nvSpPr>
        <p:spPr bwMode="auto">
          <a:xfrm>
            <a:off x="304800" y="5638801"/>
            <a:ext cx="2514600" cy="400110"/>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b="1" smtClean="0">
                <a:solidFill>
                  <a:srgbClr val="000000"/>
                </a:solidFill>
              </a:rPr>
              <a:t>Nguyễn Tường Tam</a:t>
            </a:r>
          </a:p>
        </p:txBody>
      </p:sp>
      <p:sp>
        <p:nvSpPr>
          <p:cNvPr id="19463" name="Text Box 11"/>
          <p:cNvSpPr txBox="1">
            <a:spLocks noChangeArrowheads="1"/>
          </p:cNvSpPr>
          <p:nvPr/>
        </p:nvSpPr>
        <p:spPr bwMode="auto">
          <a:xfrm>
            <a:off x="3276600" y="5638801"/>
            <a:ext cx="2514600" cy="400110"/>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b="1" smtClean="0">
                <a:solidFill>
                  <a:srgbClr val="000000"/>
                </a:solidFill>
              </a:rPr>
              <a:t>Nguyễn Tường Long</a:t>
            </a:r>
          </a:p>
        </p:txBody>
      </p:sp>
      <p:sp>
        <p:nvSpPr>
          <p:cNvPr id="19464" name="Text Box 12"/>
          <p:cNvSpPr txBox="1">
            <a:spLocks noChangeArrowheads="1"/>
          </p:cNvSpPr>
          <p:nvPr/>
        </p:nvSpPr>
        <p:spPr bwMode="auto">
          <a:xfrm>
            <a:off x="6172200" y="5638801"/>
            <a:ext cx="2743200" cy="400110"/>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000" b="1" smtClean="0">
                <a:solidFill>
                  <a:srgbClr val="000000"/>
                </a:solidFill>
              </a:rPr>
              <a:t>Nguyễn Tường Vinh</a:t>
            </a:r>
          </a:p>
        </p:txBody>
      </p:sp>
      <p:sp>
        <p:nvSpPr>
          <p:cNvPr id="19465" name="Line 14"/>
          <p:cNvSpPr>
            <a:spLocks noChangeShapeType="1"/>
          </p:cNvSpPr>
          <p:nvPr/>
        </p:nvSpPr>
        <p:spPr bwMode="auto">
          <a:xfrm>
            <a:off x="2133600" y="1066800"/>
            <a:ext cx="0" cy="22860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smtClean="0">
              <a:solidFill>
                <a:srgbClr val="000000"/>
              </a:solidFill>
              <a:latin typeface="Times New Roman" pitchFamily="18" charset="0"/>
            </a:endParaRPr>
          </a:p>
        </p:txBody>
      </p:sp>
      <p:sp>
        <p:nvSpPr>
          <p:cNvPr id="19466" name="Line 15"/>
          <p:cNvSpPr>
            <a:spLocks noChangeShapeType="1"/>
          </p:cNvSpPr>
          <p:nvPr/>
        </p:nvSpPr>
        <p:spPr bwMode="auto">
          <a:xfrm>
            <a:off x="7162800" y="1066800"/>
            <a:ext cx="0" cy="22860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smtClean="0">
              <a:solidFill>
                <a:srgbClr val="000000"/>
              </a:solidFill>
              <a:latin typeface="Times New Roman" pitchFamily="18" charset="0"/>
            </a:endParaRPr>
          </a:p>
        </p:txBody>
      </p:sp>
      <p:sp>
        <p:nvSpPr>
          <p:cNvPr id="39952" name="Text Box 16"/>
          <p:cNvSpPr txBox="1">
            <a:spLocks noChangeArrowheads="1"/>
          </p:cNvSpPr>
          <p:nvPr/>
        </p:nvSpPr>
        <p:spPr bwMode="auto">
          <a:xfrm>
            <a:off x="5257800" y="228600"/>
            <a:ext cx="3581400" cy="1016000"/>
          </a:xfrm>
          <a:prstGeom prst="rect">
            <a:avLst/>
          </a:prstGeom>
          <a:gradFill rotWithShape="1">
            <a:gsLst>
              <a:gs pos="0">
                <a:srgbClr val="FFFF99"/>
              </a:gs>
              <a:gs pos="50000">
                <a:schemeClr val="bg1"/>
              </a:gs>
              <a:gs pos="100000">
                <a:srgbClr val="FFFF99"/>
              </a:gs>
            </a:gsLst>
            <a:lin ang="5400000" scaled="1"/>
          </a:gradFill>
          <a:ln w="38100">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400" b="1">
                <a:solidFill>
                  <a:srgbClr val="000000"/>
                </a:solidFill>
                <a:latin typeface="Times New Roman" pitchFamily="18" charset="0"/>
              </a:rPr>
              <a:t>Mẹ</a:t>
            </a:r>
            <a:r>
              <a:rPr lang="en-US" sz="2400" b="1">
                <a:solidFill>
                  <a:srgbClr val="000000"/>
                </a:solidFill>
                <a:latin typeface=".VnTime" panose="020B7200000000000000" pitchFamily="34" charset="0"/>
              </a:rPr>
              <a:t>: </a:t>
            </a:r>
            <a:r>
              <a:rPr lang="en-US" sz="2400" b="1">
                <a:solidFill>
                  <a:srgbClr val="000000"/>
                </a:solidFill>
                <a:latin typeface="Times New Roman" pitchFamily="18" charset="0"/>
              </a:rPr>
              <a:t>Lê Thị Sâm      </a:t>
            </a:r>
            <a:r>
              <a:rPr lang="en-US" sz="2400" b="1">
                <a:solidFill>
                  <a:srgbClr val="000000"/>
                </a:solidFill>
                <a:latin typeface=".VnTime" panose="020B7200000000000000" pitchFamily="34" charset="0"/>
              </a:rPr>
              <a:t> </a:t>
            </a:r>
          </a:p>
          <a:p>
            <a:pPr algn="ctr">
              <a:spcBef>
                <a:spcPct val="50000"/>
              </a:spcBef>
              <a:defRPr/>
            </a:pPr>
            <a:r>
              <a:rPr lang="en-US" sz="2400" b="1">
                <a:solidFill>
                  <a:srgbClr val="000000"/>
                </a:solidFill>
                <a:latin typeface=".VnTime" panose="020B7200000000000000" pitchFamily="34" charset="0"/>
              </a:rPr>
              <a:t>(</a:t>
            </a:r>
            <a:r>
              <a:rPr lang="en-US" sz="2400" b="1">
                <a:solidFill>
                  <a:srgbClr val="000000"/>
                </a:solidFill>
                <a:latin typeface="Times New Roman" pitchFamily="18" charset="0"/>
              </a:rPr>
              <a:t>Quê: Hải Dương )</a:t>
            </a:r>
          </a:p>
        </p:txBody>
      </p:sp>
      <p:sp>
        <p:nvSpPr>
          <p:cNvPr id="19468" name="Line 17"/>
          <p:cNvSpPr>
            <a:spLocks noChangeShapeType="1"/>
          </p:cNvSpPr>
          <p:nvPr/>
        </p:nvSpPr>
        <p:spPr bwMode="auto">
          <a:xfrm>
            <a:off x="1600200" y="1524000"/>
            <a:ext cx="5867400" cy="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smtClean="0">
              <a:solidFill>
                <a:srgbClr val="000000"/>
              </a:solidFill>
              <a:latin typeface="Times New Roman" pitchFamily="18" charset="0"/>
            </a:endParaRPr>
          </a:p>
        </p:txBody>
      </p:sp>
      <p:sp>
        <p:nvSpPr>
          <p:cNvPr id="19469" name="Line 18"/>
          <p:cNvSpPr>
            <a:spLocks noChangeShapeType="1"/>
          </p:cNvSpPr>
          <p:nvPr/>
        </p:nvSpPr>
        <p:spPr bwMode="auto">
          <a:xfrm>
            <a:off x="4572000" y="1295400"/>
            <a:ext cx="0" cy="22860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smtClean="0">
              <a:solidFill>
                <a:srgbClr val="000000"/>
              </a:solidFill>
              <a:latin typeface="Times New Roman" pitchFamily="18" charset="0"/>
            </a:endParaRPr>
          </a:p>
        </p:txBody>
      </p:sp>
      <p:sp>
        <p:nvSpPr>
          <p:cNvPr id="19470" name="Line 19"/>
          <p:cNvSpPr>
            <a:spLocks noChangeShapeType="1"/>
          </p:cNvSpPr>
          <p:nvPr/>
        </p:nvSpPr>
        <p:spPr bwMode="auto">
          <a:xfrm>
            <a:off x="1600200" y="1524000"/>
            <a:ext cx="0" cy="45720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smtClean="0">
              <a:solidFill>
                <a:srgbClr val="000000"/>
              </a:solidFill>
              <a:latin typeface="Times New Roman" pitchFamily="18" charset="0"/>
            </a:endParaRPr>
          </a:p>
        </p:txBody>
      </p:sp>
      <p:pic>
        <p:nvPicPr>
          <p:cNvPr id="19471" name="Picture 22" descr="Thach Lam - t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981200"/>
            <a:ext cx="2514600" cy="3429000"/>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19472" name="Line 23"/>
          <p:cNvSpPr>
            <a:spLocks noChangeShapeType="1"/>
          </p:cNvSpPr>
          <p:nvPr/>
        </p:nvSpPr>
        <p:spPr bwMode="auto">
          <a:xfrm>
            <a:off x="7467600" y="1524000"/>
            <a:ext cx="0" cy="45720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smtClean="0">
              <a:solidFill>
                <a:srgbClr val="000000"/>
              </a:solidFill>
              <a:latin typeface="Times New Roman" pitchFamily="18" charset="0"/>
            </a:endParaRPr>
          </a:p>
        </p:txBody>
      </p:sp>
      <p:sp>
        <p:nvSpPr>
          <p:cNvPr id="19473" name="Line 24"/>
          <p:cNvSpPr>
            <a:spLocks noChangeShapeType="1"/>
          </p:cNvSpPr>
          <p:nvPr/>
        </p:nvSpPr>
        <p:spPr bwMode="auto">
          <a:xfrm>
            <a:off x="4572000" y="1524000"/>
            <a:ext cx="0" cy="457200"/>
          </a:xfrm>
          <a:prstGeom prst="line">
            <a:avLst/>
          </a:prstGeom>
          <a:noFill/>
          <a:ln w="381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2400" smtClean="0">
              <a:solidFill>
                <a:srgbClr val="000000"/>
              </a:solidFill>
              <a:latin typeface="Times New Roman" pitchFamily="18" charset="0"/>
            </a:endParaRPr>
          </a:p>
        </p:txBody>
      </p:sp>
    </p:spTree>
    <p:extLst>
      <p:ext uri="{BB962C8B-B14F-4D97-AF65-F5344CB8AC3E}">
        <p14:creationId xmlns:p14="http://schemas.microsoft.com/office/powerpoint/2010/main" val="70646576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12"/>
          <p:cNvSpPr txBox="1">
            <a:spLocks noChangeArrowheads="1"/>
          </p:cNvSpPr>
          <p:nvPr/>
        </p:nvSpPr>
        <p:spPr bwMode="auto">
          <a:xfrm>
            <a:off x="609600" y="5334016"/>
            <a:ext cx="8077200" cy="466725"/>
          </a:xfrm>
          <a:prstGeom prst="rect">
            <a:avLst/>
          </a:prstGeom>
          <a:gradFill rotWithShape="1">
            <a:gsLst>
              <a:gs pos="0">
                <a:schemeClr val="bg1"/>
              </a:gs>
              <a:gs pos="100000">
                <a:srgbClr val="FF9900"/>
              </a:gs>
            </a:gsLst>
            <a:lin ang="5400000" scaled="1"/>
          </a:gradFill>
          <a:ln w="9525">
            <a:solidFill>
              <a:srgbClr val="00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b="1" smtClean="0">
                <a:solidFill>
                  <a:srgbClr val="000000"/>
                </a:solidFill>
              </a:rPr>
              <a:t>CÁC TẬP TRUYỆN NGẮN</a:t>
            </a:r>
          </a:p>
        </p:txBody>
      </p:sp>
      <p:pic>
        <p:nvPicPr>
          <p:cNvPr id="2150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2514600" cy="3733800"/>
          </a:xfrm>
          <a:prstGeom prst="rect">
            <a:avLst/>
          </a:prstGeom>
          <a:noFill/>
          <a:ln w="381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990600"/>
            <a:ext cx="2514600" cy="3733800"/>
          </a:xfrm>
          <a:prstGeom prst="rect">
            <a:avLst/>
          </a:prstGeom>
          <a:noFill/>
          <a:ln w="381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90600"/>
            <a:ext cx="2514600" cy="3733800"/>
          </a:xfrm>
          <a:prstGeom prst="rect">
            <a:avLst/>
          </a:prstGeom>
          <a:noFill/>
          <a:ln w="381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143000"/>
            <a:ext cx="2514600" cy="3733800"/>
          </a:xfrm>
          <a:prstGeom prst="rect">
            <a:avLst/>
          </a:prstGeom>
          <a:noFill/>
          <a:ln w="381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95400"/>
            <a:ext cx="2514600" cy="3733800"/>
          </a:xfrm>
          <a:prstGeom prst="rect">
            <a:avLst/>
          </a:prstGeom>
          <a:noFill/>
          <a:ln w="381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447902"/>
      </p:ext>
    </p:extLst>
  </p:cSld>
  <p:clrMapOvr>
    <a:masterClrMapping/>
  </p:clrMapOvr>
  <p:transition spd="med">
    <p:pull dir="l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 val="{65A6BA08-1B88-46FE-8C16-89079224D10C}"/>
  <p:tag name="GENSWF_ADVANCE_TIME" val="1.501"/>
  <p:tag name="TIMING" val="|0.001|0.5|0.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 val="{65A6BA08-1B88-46FE-8C16-89079224D10C}"/>
  <p:tag name="GENSWF_ADVANCE_TIME" val="1.501"/>
  <p:tag name="TIMING" val="|0.001|0.5|0.5"/>
  <p:tag name="ISPRING_CUSTOM_TIMING_US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anh phuc cua mot tang gia">
  <a:themeElements>
    <a:clrScheme name="Custom 168">
      <a:dk1>
        <a:srgbClr val="000000"/>
      </a:dk1>
      <a:lt1>
        <a:srgbClr val="FFFFFF"/>
      </a:lt1>
      <a:dk2>
        <a:srgbClr val="1A847F"/>
      </a:dk2>
      <a:lt2>
        <a:srgbClr val="C0C0C0"/>
      </a:lt2>
      <a:accent1>
        <a:srgbClr val="8CC553"/>
      </a:accent1>
      <a:accent2>
        <a:srgbClr val="2FBBAA"/>
      </a:accent2>
      <a:accent3>
        <a:srgbClr val="FDAF23"/>
      </a:accent3>
      <a:accent4>
        <a:srgbClr val="D87A7A"/>
      </a:accent4>
      <a:accent5>
        <a:srgbClr val="C99771"/>
      </a:accent5>
      <a:accent6>
        <a:srgbClr val="52BBDC"/>
      </a:accent6>
      <a:hlink>
        <a:srgbClr val="6896C0"/>
      </a:hlink>
      <a:folHlink>
        <a:srgbClr val="B289D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A847F"/>
        </a:dk2>
        <a:lt2>
          <a:srgbClr val="C0C0C0"/>
        </a:lt2>
        <a:accent1>
          <a:srgbClr val="8CC553"/>
        </a:accent1>
        <a:accent2>
          <a:srgbClr val="2FBBAA"/>
        </a:accent2>
        <a:accent3>
          <a:srgbClr val="FFFFFF"/>
        </a:accent3>
        <a:accent4>
          <a:srgbClr val="000000"/>
        </a:accent4>
        <a:accent5>
          <a:srgbClr val="C5DFB3"/>
        </a:accent5>
        <a:accent6>
          <a:srgbClr val="2AA99A"/>
        </a:accent6>
        <a:hlink>
          <a:srgbClr val="6896C0"/>
        </a:hlink>
        <a:folHlink>
          <a:srgbClr val="B289D3"/>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A4FA8"/>
        </a:dk2>
        <a:lt2>
          <a:srgbClr val="C0C0C0"/>
        </a:lt2>
        <a:accent1>
          <a:srgbClr val="51A7E1"/>
        </a:accent1>
        <a:accent2>
          <a:srgbClr val="808CE4"/>
        </a:accent2>
        <a:accent3>
          <a:srgbClr val="FFFFFF"/>
        </a:accent3>
        <a:accent4>
          <a:srgbClr val="000000"/>
        </a:accent4>
        <a:accent5>
          <a:srgbClr val="B3D0EE"/>
        </a:accent5>
        <a:accent6>
          <a:srgbClr val="737ECF"/>
        </a:accent6>
        <a:hlink>
          <a:srgbClr val="F88A10"/>
        </a:hlink>
        <a:folHlink>
          <a:srgbClr val="65C05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149A5"/>
        </a:dk2>
        <a:lt2>
          <a:srgbClr val="C0C0C0"/>
        </a:lt2>
        <a:accent1>
          <a:srgbClr val="B595DF"/>
        </a:accent1>
        <a:accent2>
          <a:srgbClr val="FD9E1F"/>
        </a:accent2>
        <a:accent3>
          <a:srgbClr val="FFFFFF"/>
        </a:accent3>
        <a:accent4>
          <a:srgbClr val="000000"/>
        </a:accent4>
        <a:accent5>
          <a:srgbClr val="D7C8EC"/>
        </a:accent5>
        <a:accent6>
          <a:srgbClr val="E58F1B"/>
        </a:accent6>
        <a:hlink>
          <a:srgbClr val="5EC6B2"/>
        </a:hlink>
        <a:folHlink>
          <a:srgbClr val="40B0D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Hanh phuc cua mot tang gia</Template>
  <TotalTime>6163</TotalTime>
  <Words>1575</Words>
  <Application>Microsoft Office PowerPoint</Application>
  <PresentationFormat>On-screen Show (4:3)</PresentationFormat>
  <Paragraphs>268</Paragraphs>
  <Slides>28</Slides>
  <Notes>5</Notes>
  <HiddenSlides>0</HiddenSlides>
  <MMClips>0</MMClips>
  <ScaleCrop>false</ScaleCrop>
  <HeadingPairs>
    <vt:vector size="4" baseType="variant">
      <vt:variant>
        <vt:lpstr>Theme</vt:lpstr>
      </vt:variant>
      <vt:variant>
        <vt:i4>13</vt:i4>
      </vt:variant>
      <vt:variant>
        <vt:lpstr>Slide Titles</vt:lpstr>
      </vt:variant>
      <vt:variant>
        <vt:i4>28</vt:i4>
      </vt:variant>
    </vt:vector>
  </HeadingPairs>
  <TitlesOfParts>
    <vt:vector size="41" baseType="lpstr">
      <vt:lpstr>1_Default Design</vt:lpstr>
      <vt:lpstr>1_Hanh phuc cua mot tang gia</vt:lpstr>
      <vt:lpstr>Default Design</vt:lpstr>
      <vt:lpstr>2_Default Design</vt:lpstr>
      <vt:lpstr>3_Default Design</vt:lpstr>
      <vt:lpstr>4_Default Design</vt:lpstr>
      <vt:lpstr>5_Default Design</vt:lpstr>
      <vt:lpstr>6_Default Design</vt:lpstr>
      <vt:lpstr>1_Office Theme</vt:lpstr>
      <vt:lpstr>5_Office Theme</vt:lpstr>
      <vt:lpstr>9_Default Design</vt:lpstr>
      <vt:lpstr>Office Theme</vt:lpstr>
      <vt:lpstr>2_Office Theme</vt:lpstr>
      <vt:lpstr>TRƯỜNG THPT BÌNH XUYÊN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ĐÁP ÁN</vt:lpstr>
      <vt:lpstr>PowerPoint Presentation</vt:lpstr>
      <vt:lpstr>MỞ RỘNG</vt:lpstr>
      <vt:lpstr>PowerPoint Presentation</vt:lpstr>
      <vt:lpstr>XIN CHÂN THÀNH CẢM ƠN QUÝ THẦY CÔ VÀ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HP</dc:creator>
  <cp:lastModifiedBy>Windows User</cp:lastModifiedBy>
  <cp:revision>235</cp:revision>
  <dcterms:created xsi:type="dcterms:W3CDTF">2018-11-08T08:07:34Z</dcterms:created>
  <dcterms:modified xsi:type="dcterms:W3CDTF">2019-11-06T13:11:17Z</dcterms:modified>
</cp:coreProperties>
</file>