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7F58"/>
    <a:srgbClr val="E04E63"/>
    <a:srgbClr val="C2313E"/>
    <a:srgbClr val="B76537"/>
    <a:srgbClr val="BB7733"/>
    <a:srgbClr val="E0664E"/>
    <a:srgbClr val="680E17"/>
    <a:srgbClr val="37287B"/>
    <a:srgbClr val="5146AF"/>
    <a:srgbClr val="DA5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138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739291"/>
            <a:ext cx="6113537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D67F58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8600" y="3335274"/>
            <a:ext cx="6108200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730" y="281175"/>
            <a:ext cx="8246070" cy="89984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30" y="1655520"/>
            <a:ext cx="8246070" cy="3091168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6" y="460824"/>
            <a:ext cx="6421041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7F5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323749"/>
            <a:ext cx="6421041" cy="334411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79" y="343447"/>
            <a:ext cx="8076896" cy="90286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808224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280621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08224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80621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VnTeach.Com</dc:creator>
  <cp:keywords>VnTeach.Com</cp:keywords>
  <cp:lastModifiedBy/>
  <dcterms:created xsi:type="dcterms:W3CDTF">2017-08-01T15:40:51Z</dcterms:created>
  <dcterms:modified xsi:type="dcterms:W3CDTF">2020-09-25T06:34:25Z</dcterms:modified>
</cp:coreProperties>
</file>