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71" r:id="rId11"/>
    <p:sldId id="265" r:id="rId12"/>
    <p:sldId id="266" r:id="rId13"/>
    <p:sldId id="267" r:id="rId14"/>
    <p:sldId id="270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1B95-5F85-4F7C-BC0B-C4B5D0D3C7C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F38C-F672-4D46-8955-BB54DF3B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1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8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5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6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0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5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E95-BA2C-4784-9A0A-16A3B5773EE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5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5" name="5-Point Star 4"/>
          <p:cNvSpPr>
            <a:spLocks/>
          </p:cNvSpPr>
          <p:nvPr/>
        </p:nvSpPr>
        <p:spPr>
          <a:xfrm>
            <a:off x="5687138" y="706291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5-Point Star 5"/>
          <p:cNvSpPr>
            <a:spLocks/>
          </p:cNvSpPr>
          <p:nvPr/>
        </p:nvSpPr>
        <p:spPr>
          <a:xfrm>
            <a:off x="6176664" y="1213994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5-Point Star 6"/>
          <p:cNvSpPr>
            <a:spLocks/>
          </p:cNvSpPr>
          <p:nvPr/>
        </p:nvSpPr>
        <p:spPr>
          <a:xfrm>
            <a:off x="5282108" y="1213995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94676" y="134858"/>
            <a:ext cx="3894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V1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vi-V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KHTN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7515" y="2000083"/>
            <a:ext cx="101822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8949" y="3103828"/>
            <a:ext cx="102393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PHÂN LOẠI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74695" y="0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KNTT</a:t>
            </a:r>
            <a:endParaRPr lang="en-US" sz="10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03D48-854F-5F57-E5B6-F450E7B4190C}"/>
              </a:ext>
            </a:extLst>
          </p:cNvPr>
          <p:cNvSpPr txBox="1"/>
          <p:nvPr/>
        </p:nvSpPr>
        <p:spPr>
          <a:xfrm>
            <a:off x="2698209" y="3892571"/>
            <a:ext cx="6140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424524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75677" y="1113841"/>
            <a:ext cx="1904624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185704" y="1597975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0" y="3734602"/>
            <a:ext cx="3936733" cy="3123398"/>
          </a:xfrm>
          <a:prstGeom prst="wedgeEllipseCallout">
            <a:avLst>
              <a:gd name="adj1" fmla="val 53073"/>
              <a:gd name="adj2" fmla="val -33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68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446129" y="1203629"/>
            <a:ext cx="7306745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HỆ THỐNG PHÂN LOẠI NĂM GIỚI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329114" y="1665352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5704" y="4093233"/>
            <a:ext cx="3991660" cy="26300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giới:giới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1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04" y="1122153"/>
            <a:ext cx="2461242" cy="5620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256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98" y="1122153"/>
            <a:ext cx="2696454" cy="19922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D,E,G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104498" y="3229906"/>
            <a:ext cx="3841860" cy="3628094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84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0" y="1050894"/>
            <a:ext cx="2975586" cy="5577839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193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380" y="1205104"/>
            <a:ext cx="11869329" cy="1010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8836" y="732303"/>
            <a:ext cx="3441236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70" y="2629427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5670" y="2149589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5670" y="3097455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5670" y="3621832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rc 12"/>
          <p:cNvSpPr/>
          <p:nvPr/>
        </p:nvSpPr>
        <p:spPr>
          <a:xfrm>
            <a:off x="1408292" y="2684883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20" y="4073517"/>
            <a:ext cx="11869329" cy="679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7669" y="4592198"/>
            <a:ext cx="2116157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7668" y="4995543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7667" y="5394561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7667" y="5859544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87667" y="6317698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Arc 23"/>
          <p:cNvSpPr/>
          <p:nvPr/>
        </p:nvSpPr>
        <p:spPr>
          <a:xfrm>
            <a:off x="1287666" y="5456199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73733" r="8447" b="5916"/>
          <a:stretch/>
        </p:blipFill>
        <p:spPr>
          <a:xfrm>
            <a:off x="85024" y="752209"/>
            <a:ext cx="11879179" cy="5648591"/>
          </a:xfrm>
          <a:prstGeom prst="rect">
            <a:avLst/>
          </a:prstGeom>
        </p:spPr>
      </p:pic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55774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/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119431"/>
            <a:ext cx="1212638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58634" y="25731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721447"/>
            <a:ext cx="5435852" cy="6068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36" y="721448"/>
            <a:ext cx="6437616" cy="6068650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4330388" y="2655776"/>
            <a:ext cx="2542136" cy="2199992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57" y="5575575"/>
            <a:ext cx="5332738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629935" y="672062"/>
            <a:ext cx="6437617" cy="16435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1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" y="798731"/>
            <a:ext cx="6102800" cy="508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/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00587" y="4786475"/>
            <a:ext cx="6046303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53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4346662" y="1197316"/>
            <a:ext cx="4991275" cy="54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4757" y="1474517"/>
            <a:ext cx="11721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2086" y="2609793"/>
            <a:ext cx="81137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8795" y="1433589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4924" y="1466972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9340918" y="1204996"/>
            <a:ext cx="891580" cy="54379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10134261" y="1204996"/>
            <a:ext cx="1922106" cy="5436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807" y="1461271"/>
            <a:ext cx="16515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58957" y="1461271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5687" y="1446524"/>
            <a:ext cx="76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038796"/>
            <a:ext cx="4281818" cy="365294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1271" y="4726473"/>
            <a:ext cx="4103170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39447" y="0"/>
            <a:ext cx="10495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 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144"/>
          <a:stretch/>
        </p:blipFill>
        <p:spPr>
          <a:xfrm>
            <a:off x="3996322" y="1056196"/>
            <a:ext cx="4667299" cy="5522614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79377" y="1056196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842594" y="967965"/>
            <a:ext cx="3041964" cy="5522614"/>
          </a:xfrm>
          <a:prstGeom prst="cloudCallout">
            <a:avLst>
              <a:gd name="adj1" fmla="val -53941"/>
              <a:gd name="adj2" fmla="val 356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68864" y="1032075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364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12971" y="478704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0" y="1056196"/>
            <a:ext cx="3232087" cy="5801804"/>
          </a:xfrm>
          <a:prstGeom prst="cloudCallout">
            <a:avLst>
              <a:gd name="adj1" fmla="val 72942"/>
              <a:gd name="adj2" fmla="val 1108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40891"/>
              </p:ext>
            </p:extLst>
          </p:nvPr>
        </p:nvGraphicFramePr>
        <p:xfrm>
          <a:off x="2990649" y="958836"/>
          <a:ext cx="2687974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04068" y="225915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729" y="28670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3303" y="3478960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445" y="4133585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47370" y="4801682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27367" y="544050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Chi(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7359" y="6018042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67947" y="2687679"/>
            <a:ext cx="267671" cy="30739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154466" y="3349160"/>
            <a:ext cx="26537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167948" y="3906179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150346" y="4630614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119476" y="5233864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102246" y="5845776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816388"/>
              </p:ext>
            </p:extLst>
          </p:nvPr>
        </p:nvGraphicFramePr>
        <p:xfrm>
          <a:off x="5694659" y="901815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5848954" y="605891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75595" y="218256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Animalia)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5594" y="285981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Chordata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69713" y="3315318"/>
            <a:ext cx="25513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Mammalia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6978724" y="2722343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967874" y="405958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6967874" y="463413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7001740" y="5294826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001740" y="590185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6970674" y="328114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65104" y="414550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39468" y="5376294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85253" y="478864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Felidae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841270"/>
              </p:ext>
            </p:extLst>
          </p:nvPr>
        </p:nvGraphicFramePr>
        <p:xfrm>
          <a:off x="8842594" y="903860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8905119" y="604364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885121" y="22004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(Plantae)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652453" y="3474865"/>
            <a:ext cx="3552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(Monocots)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914439" y="4225148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Liliaies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988969" y="48296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7001" y="5427193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967001" y="2745609"/>
            <a:ext cx="3140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Anthophyta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Down Arrow 72"/>
          <p:cNvSpPr/>
          <p:nvPr/>
        </p:nvSpPr>
        <p:spPr>
          <a:xfrm>
            <a:off x="10184337" y="262861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0184337" y="4100103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own Arrow 74"/>
          <p:cNvSpPr/>
          <p:nvPr/>
        </p:nvSpPr>
        <p:spPr>
          <a:xfrm>
            <a:off x="10144612" y="466041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/>
          <p:cNvSpPr/>
          <p:nvPr/>
        </p:nvSpPr>
        <p:spPr>
          <a:xfrm>
            <a:off x="10156402" y="528299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10177210" y="5899514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10184337" y="3407599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9108" y="1392195"/>
            <a:ext cx="734047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thường,mỗi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52025" y="2208325"/>
            <a:ext cx="258115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815813" y="2601758"/>
            <a:ext cx="95590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1" y="3208848"/>
            <a:ext cx="5853463" cy="364915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77803" y="4405560"/>
            <a:ext cx="5458546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4" y="1122153"/>
            <a:ext cx="11749622" cy="5846537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717" y="512080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85704" y="2424937"/>
            <a:ext cx="2855879" cy="2921267"/>
          </a:xfrm>
          <a:prstGeom prst="wedgeEllipseCallout">
            <a:avLst>
              <a:gd name="adj1" fmla="val 3666"/>
              <a:gd name="adj2" fmla="val -4319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674543" y="2492940"/>
            <a:ext cx="4260783" cy="3441033"/>
          </a:xfrm>
          <a:prstGeom prst="wedgeEllipseCallout">
            <a:avLst>
              <a:gd name="adj1" fmla="val -13453"/>
              <a:gd name="adj2" fmla="val -924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46717" y="2165054"/>
            <a:ext cx="3936733" cy="3441032"/>
          </a:xfrm>
          <a:prstGeom prst="wedgeEllipseCallout">
            <a:avLst>
              <a:gd name="adj1" fmla="val 36204"/>
              <a:gd name="adj2" fmla="val -34135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9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1131</Words>
  <Application>Microsoft Office PowerPoint</Application>
  <PresentationFormat>Widescreen</PresentationFormat>
  <Paragraphs>118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Bài 25: HỆ THỐNG PHÂN LOẠI SINH VẬT</vt:lpstr>
      <vt:lpstr>Bài 25: HỆ THỐNG PHÂN LOẠI SINH VẬT</vt:lpstr>
      <vt:lpstr>Bài 25: HỆ THỐNG PHÂN LOẠI SINH VẬT</vt:lpstr>
      <vt:lpstr>Bài 25: HỆ THỐNG PHÂ 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2021-05-18T01:01:16Z</dcterms:created>
  <dcterms:modified xsi:type="dcterms:W3CDTF">2023-12-13T17:22:50Z</dcterms:modified>
</cp:coreProperties>
</file>