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64" r:id="rId4"/>
    <p:sldId id="265" r:id="rId5"/>
    <p:sldId id="266" r:id="rId6"/>
    <p:sldId id="286" r:id="rId7"/>
    <p:sldId id="285" r:id="rId8"/>
    <p:sldId id="267" r:id="rId9"/>
    <p:sldId id="269" r:id="rId10"/>
    <p:sldId id="270" r:id="rId11"/>
    <p:sldId id="287" r:id="rId12"/>
    <p:sldId id="288" r:id="rId13"/>
    <p:sldId id="289" r:id="rId14"/>
    <p:sldId id="297" r:id="rId15"/>
    <p:sldId id="290" r:id="rId16"/>
    <p:sldId id="298" r:id="rId17"/>
    <p:sldId id="295" r:id="rId18"/>
    <p:sldId id="291" r:id="rId19"/>
    <p:sldId id="275" r:id="rId20"/>
    <p:sldId id="292" r:id="rId21"/>
    <p:sldId id="293" r:id="rId22"/>
    <p:sldId id="294" r:id="rId23"/>
    <p:sldId id="296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66" d="100"/>
          <a:sy n="66" d="100"/>
        </p:scale>
        <p:origin x="1978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8A86-ECCC-42DF-9ED7-A1BEF64A566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DCC26-A55A-47F7-B806-B0EC2560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9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11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1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68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3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7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87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2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1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36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9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821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9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4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5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4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83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0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189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8749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16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42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36665" y="2032637"/>
            <a:ext cx="7907337" cy="1090613"/>
          </a:xfrm>
          <a:prstGeom prst="rect">
            <a:avLst/>
          </a:prstGeom>
          <a:noFill/>
          <a:ln w="9525">
            <a:noFill/>
          </a:ln>
        </p:spPr>
        <p:txBody>
          <a:bodyPr vert="horz" lIns="75365" tIns="37682" rIns="75365" bIns="37682" rtlCol="0">
            <a:noAutofit/>
          </a:bodyPr>
          <a:lstStyle>
            <a:lvl1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5400" b="1">
                <a:solidFill>
                  <a:srgbClr val="FF0000"/>
                </a:solidFill>
                <a:latin typeface="UTM Avo" panose="02040603050506020204" charset="0"/>
              </a:rPr>
              <a:t>Chào mừng các con </a:t>
            </a:r>
          </a:p>
          <a:p>
            <a:r>
              <a:rPr lang="en-US" altLang="x-none" sz="5400" b="1">
                <a:solidFill>
                  <a:srgbClr val="FF0000"/>
                </a:solidFill>
                <a:latin typeface="UTM Avo" panose="02040603050506020204" charset="0"/>
              </a:rPr>
              <a:t>đến với tiết tập đọc</a:t>
            </a:r>
            <a:endParaRPr lang="en-US" altLang="x-none" sz="54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9291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aüm em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raù vo gaïo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gaùo muùc nöôùc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caøy chieâm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vaùn côm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noài côm neáp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ñeäp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löng huõ röôïu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khöôùu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878512" y="5290513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956136" y="5295004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36223" y="187406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72891" y="138651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21752" y="247675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99377" y="296430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17642" y="4146351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99377" y="352294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77001" y="466755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94309" y="5227524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37076" y="138651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2316" y="5715071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39619" y="247675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50899" y="192219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545077" y="362691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622842" y="3035398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847028" y="480296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67452" y="418000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280653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0225" y="6020800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68366" y="1281041"/>
            <a:ext cx="316195" cy="4379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4815555" y="1328263"/>
            <a:ext cx="316195" cy="4379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93"/>
            <a:ext cx="9144000" cy="5825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0" y="2498699"/>
            <a:ext cx="610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3853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312"/>
            <a:ext cx="9144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0"/>
            <a:ext cx="2181225" cy="223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99" y="53890"/>
            <a:ext cx="2225213" cy="1757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" y="2238375"/>
            <a:ext cx="2210465" cy="181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9" y="4554152"/>
            <a:ext cx="2030863" cy="233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309" y="5040060"/>
            <a:ext cx="21050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611" y="5105400"/>
            <a:ext cx="3680443" cy="1687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00359" y="203932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480" y="0"/>
            <a:ext cx="9428480" cy="6593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1219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x-none" sz="640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0"/>
            <a:ext cx="2181225" cy="223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353"/>
            <a:ext cx="2824223" cy="3343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0797" y="96100"/>
            <a:ext cx="4572000" cy="3371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chaûi </a:t>
            </a: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2" y="-1"/>
            <a:ext cx="2332509" cy="1461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90" y="4573648"/>
            <a:ext cx="3147730" cy="2284352"/>
          </a:xfrm>
          <a:prstGeom prst="rect">
            <a:avLst/>
          </a:prstGeom>
        </p:spPr>
      </p:pic>
      <p:pic>
        <p:nvPicPr>
          <p:cNvPr id="1028" name="Picture 4" descr="Nước nhiều hơn củi. – Hội Thánh Tin Lành Vườn Nho Arizona | A Family Chu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39" y="4573649"/>
            <a:ext cx="2943751" cy="22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óm Lược và nghề chế tác sừng - Tạp Chí Điện Tử TT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0" y="4564632"/>
            <a:ext cx="3183024" cy="2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37" y="2737933"/>
            <a:ext cx="4572000" cy="5804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</a:t>
            </a:r>
            <a:r>
              <a:rPr lang="en-US" sz="32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caøy </a:t>
            </a:r>
            <a:r>
              <a:rPr lang="en-US" sz="32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chieâm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hông phải ai cũng biết: Nông dân Việt điều khiển trâu bò ra sao? - Báo Tri  Thức &amp;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"/>
            <a:ext cx="4622115" cy="27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ềm phát cỏ - Liềm cắt lúa | Công Cụ Tốt | 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76" y="2600960"/>
            <a:ext cx="4414221" cy="44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76797" y="59180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</a:t>
            </a:r>
            <a:r>
              <a:rPr lang="en-US" sz="32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lieàm caét laù …</a:t>
            </a:r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273465" y="537633"/>
            <a:ext cx="9725114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2370668" y="3972984"/>
            <a:ext cx="5022657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>
              <a:defRPr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85826407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839" cy="65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187"/>
            <a:ext cx="9144000" cy="55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255" cy="34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ội thi vẽ tranh theo chủ đề “Vui trung thu” 2017&quot; - Tranh vẽ s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6720" y="0"/>
            <a:ext cx="994664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-167640" y="2647537"/>
            <a:ext cx="9428480" cy="221598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x-none" sz="6400" u="sng">
                <a:latin typeface="UTM Avo" panose="02040603050506020204" charset="0"/>
                <a:cs typeface="UTM Avo" panose="02040603050506020204" charset="0"/>
              </a:rPr>
              <a:t>Tập đọc </a:t>
            </a:r>
          </a:p>
          <a:p>
            <a:pPr algn="ctr" defTabSz="1219200">
              <a:spcBef>
                <a:spcPct val="50000"/>
              </a:spcBef>
            </a:pPr>
            <a:r>
              <a:rPr lang="en-US" altLang="x-none" sz="4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Tiết </a:t>
            </a:r>
            <a:r>
              <a:rPr lang="en-US" altLang="x-none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16 + 17: Ông giẳng ông giăng</a:t>
            </a:r>
            <a:endParaRPr lang="en-US" altLang="x-none" sz="4800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776</Words>
  <Application>Microsoft Office PowerPoint</Application>
  <PresentationFormat>On-screen Show (4:3)</PresentationFormat>
  <Paragraphs>199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UTM Avo</vt:lpstr>
      <vt:lpstr>VNI-Avo</vt:lpstr>
      <vt:lpstr>VNI-Helve</vt:lpstr>
      <vt:lpstr>等线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2021-01-19T06:55:10Z</dcterms:created>
  <dcterms:modified xsi:type="dcterms:W3CDTF">2021-04-09T15:42:17Z</dcterms:modified>
</cp:coreProperties>
</file>