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0" r:id="rId4"/>
    <p:sldId id="269" r:id="rId5"/>
    <p:sldId id="272" r:id="rId6"/>
    <p:sldId id="273" r:id="rId7"/>
    <p:sldId id="278" r:id="rId8"/>
    <p:sldId id="274" r:id="rId9"/>
    <p:sldId id="27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18" Type="http://schemas.openxmlformats.org/officeDocument/2006/relationships/image" Target="../media/image22.emf"/><Relationship Id="rId26" Type="http://schemas.openxmlformats.org/officeDocument/2006/relationships/image" Target="../media/image30.wmf"/><Relationship Id="rId3" Type="http://schemas.openxmlformats.org/officeDocument/2006/relationships/image" Target="../media/image7.emf"/><Relationship Id="rId21" Type="http://schemas.openxmlformats.org/officeDocument/2006/relationships/image" Target="../media/image25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17" Type="http://schemas.openxmlformats.org/officeDocument/2006/relationships/image" Target="../media/image21.emf"/><Relationship Id="rId25" Type="http://schemas.openxmlformats.org/officeDocument/2006/relationships/image" Target="../media/image29.emf"/><Relationship Id="rId2" Type="http://schemas.openxmlformats.org/officeDocument/2006/relationships/image" Target="../media/image6.emf"/><Relationship Id="rId16" Type="http://schemas.openxmlformats.org/officeDocument/2006/relationships/image" Target="../media/image20.emf"/><Relationship Id="rId20" Type="http://schemas.openxmlformats.org/officeDocument/2006/relationships/image" Target="../media/image24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24" Type="http://schemas.openxmlformats.org/officeDocument/2006/relationships/image" Target="../media/image28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23" Type="http://schemas.openxmlformats.org/officeDocument/2006/relationships/image" Target="../media/image27.emf"/><Relationship Id="rId10" Type="http://schemas.openxmlformats.org/officeDocument/2006/relationships/image" Target="../media/image14.emf"/><Relationship Id="rId19" Type="http://schemas.openxmlformats.org/officeDocument/2006/relationships/image" Target="../media/image23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Relationship Id="rId22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18" Type="http://schemas.openxmlformats.org/officeDocument/2006/relationships/image" Target="../media/image7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65.wmf"/><Relationship Id="rId17" Type="http://schemas.openxmlformats.org/officeDocument/2006/relationships/image" Target="../media/image70.wmf"/><Relationship Id="rId2" Type="http://schemas.openxmlformats.org/officeDocument/2006/relationships/image" Target="../media/image55.wmf"/><Relationship Id="rId16" Type="http://schemas.openxmlformats.org/officeDocument/2006/relationships/image" Target="../media/image69.wmf"/><Relationship Id="rId20" Type="http://schemas.openxmlformats.org/officeDocument/2006/relationships/image" Target="../media/image73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5" Type="http://schemas.openxmlformats.org/officeDocument/2006/relationships/image" Target="../media/image68.wmf"/><Relationship Id="rId10" Type="http://schemas.openxmlformats.org/officeDocument/2006/relationships/image" Target="../media/image63.wmf"/><Relationship Id="rId19" Type="http://schemas.openxmlformats.org/officeDocument/2006/relationships/image" Target="../media/image72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Relationship Id="rId14" Type="http://schemas.openxmlformats.org/officeDocument/2006/relationships/image" Target="../media/image6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5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2" Type="http://schemas.openxmlformats.org/officeDocument/2006/relationships/image" Target="../media/image74.wmf"/><Relationship Id="rId1" Type="http://schemas.openxmlformats.org/officeDocument/2006/relationships/image" Target="../media/image54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7E547C-EEA6-457C-B89D-F1C5D24069D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1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F85812-597E-462C-85FB-E762E03F9EA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9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906190-7436-45E4-8B10-BD3F700249F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2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08EE07-B519-47EB-B131-51A0F07980A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30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E2BECA-07E6-4E9F-85CE-EB063F203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8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8CCCCC-65E5-409B-A9D2-481EE8F824A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4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D84A77-D8CE-49FC-A69B-A7A22E265F4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5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EBFF6F-3498-48C0-B87E-001DF0BFBB6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4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24022F-07D4-4A50-93D7-268711B1FA4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2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88F830-E8D7-4A15-A403-1003AECAC13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F9AD0B-7153-49C5-B598-016F8C8E059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5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5D3960-46B4-4EE8-834F-36270BB54B0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F6C624-5C61-41C7-89F7-9E227BE98BF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1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DD121E-5243-4B68-989F-A2B440CF9C9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gif"/><Relationship Id="rId7" Type="http://schemas.openxmlformats.org/officeDocument/2006/relationships/image" Target="../media/image93.gif"/><Relationship Id="rId2" Type="http://schemas.openxmlformats.org/officeDocument/2006/relationships/image" Target="../media/image8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2.gif"/><Relationship Id="rId5" Type="http://schemas.openxmlformats.org/officeDocument/2006/relationships/image" Target="../media/image91.png"/><Relationship Id="rId4" Type="http://schemas.openxmlformats.org/officeDocument/2006/relationships/image" Target="../media/image9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12.emf"/><Relationship Id="rId26" Type="http://schemas.openxmlformats.org/officeDocument/2006/relationships/image" Target="../media/image16.e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20.emf"/><Relationship Id="rId42" Type="http://schemas.openxmlformats.org/officeDocument/2006/relationships/image" Target="../media/image24.emf"/><Relationship Id="rId47" Type="http://schemas.openxmlformats.org/officeDocument/2006/relationships/oleObject" Target="../embeddings/oleObject23.bin"/><Relationship Id="rId50" Type="http://schemas.openxmlformats.org/officeDocument/2006/relationships/image" Target="../media/image28.e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e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22.emf"/><Relationship Id="rId46" Type="http://schemas.openxmlformats.org/officeDocument/2006/relationships/image" Target="../media/image26.e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1.emf"/><Relationship Id="rId20" Type="http://schemas.openxmlformats.org/officeDocument/2006/relationships/image" Target="../media/image13.e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54" Type="http://schemas.openxmlformats.org/officeDocument/2006/relationships/image" Target="../media/image3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5.emf"/><Relationship Id="rId32" Type="http://schemas.openxmlformats.org/officeDocument/2006/relationships/image" Target="../media/image19.e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23.emf"/><Relationship Id="rId45" Type="http://schemas.openxmlformats.org/officeDocument/2006/relationships/oleObject" Target="../embeddings/oleObject22.bin"/><Relationship Id="rId53" Type="http://schemas.openxmlformats.org/officeDocument/2006/relationships/oleObject" Target="../embeddings/oleObject26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7.emf"/><Relationship Id="rId36" Type="http://schemas.openxmlformats.org/officeDocument/2006/relationships/image" Target="../media/image21.emf"/><Relationship Id="rId49" Type="http://schemas.openxmlformats.org/officeDocument/2006/relationships/oleObject" Target="../embeddings/oleObject24.bin"/><Relationship Id="rId10" Type="http://schemas.openxmlformats.org/officeDocument/2006/relationships/image" Target="../media/image8.e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5.emf"/><Relationship Id="rId52" Type="http://schemas.openxmlformats.org/officeDocument/2006/relationships/image" Target="../media/image29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emf"/><Relationship Id="rId22" Type="http://schemas.openxmlformats.org/officeDocument/2006/relationships/image" Target="../media/image14.e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8.e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7.emf"/><Relationship Id="rId8" Type="http://schemas.openxmlformats.org/officeDocument/2006/relationships/image" Target="../media/image7.emf"/><Relationship Id="rId51" Type="http://schemas.openxmlformats.org/officeDocument/2006/relationships/oleObject" Target="../embeddings/oleObject2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6.wmf"/><Relationship Id="rId26" Type="http://schemas.openxmlformats.org/officeDocument/2006/relationships/image" Target="../media/image50.wmf"/><Relationship Id="rId3" Type="http://schemas.openxmlformats.org/officeDocument/2006/relationships/oleObject" Target="../embeddings/oleObject35.bin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42.bin"/><Relationship Id="rId25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48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9.bin"/><Relationship Id="rId24" Type="http://schemas.openxmlformats.org/officeDocument/2006/relationships/image" Target="../media/image49.wmf"/><Relationship Id="rId32" Type="http://schemas.openxmlformats.org/officeDocument/2006/relationships/image" Target="../media/image53.wmf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23" Type="http://schemas.openxmlformats.org/officeDocument/2006/relationships/oleObject" Target="../embeddings/oleObject45.bin"/><Relationship Id="rId28" Type="http://schemas.openxmlformats.org/officeDocument/2006/relationships/image" Target="../media/image51.wmf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43.bin"/><Relationship Id="rId31" Type="http://schemas.openxmlformats.org/officeDocument/2006/relationships/oleObject" Target="../embeddings/oleObject49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4.wmf"/><Relationship Id="rId22" Type="http://schemas.openxmlformats.org/officeDocument/2006/relationships/image" Target="../media/image48.wmf"/><Relationship Id="rId27" Type="http://schemas.openxmlformats.org/officeDocument/2006/relationships/oleObject" Target="../embeddings/oleObject47.bin"/><Relationship Id="rId30" Type="http://schemas.openxmlformats.org/officeDocument/2006/relationships/image" Target="../media/image5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61.wmf"/><Relationship Id="rId26" Type="http://schemas.openxmlformats.org/officeDocument/2006/relationships/image" Target="../media/image65.wmf"/><Relationship Id="rId39" Type="http://schemas.openxmlformats.org/officeDocument/2006/relationships/oleObject" Target="../embeddings/oleObject68.bin"/><Relationship Id="rId3" Type="http://schemas.openxmlformats.org/officeDocument/2006/relationships/oleObject" Target="../embeddings/oleObject50.bin"/><Relationship Id="rId21" Type="http://schemas.openxmlformats.org/officeDocument/2006/relationships/oleObject" Target="../embeddings/oleObject59.bin"/><Relationship Id="rId34" Type="http://schemas.openxmlformats.org/officeDocument/2006/relationships/image" Target="../media/image69.wmf"/><Relationship Id="rId42" Type="http://schemas.openxmlformats.org/officeDocument/2006/relationships/image" Target="../media/image73.wmf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57.bin"/><Relationship Id="rId25" Type="http://schemas.openxmlformats.org/officeDocument/2006/relationships/oleObject" Target="../embeddings/oleObject61.bin"/><Relationship Id="rId33" Type="http://schemas.openxmlformats.org/officeDocument/2006/relationships/oleObject" Target="../embeddings/oleObject65.bin"/><Relationship Id="rId38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29" Type="http://schemas.openxmlformats.org/officeDocument/2006/relationships/oleObject" Target="../embeddings/oleObject63.bin"/><Relationship Id="rId41" Type="http://schemas.openxmlformats.org/officeDocument/2006/relationships/oleObject" Target="../embeddings/oleObject6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4.bin"/><Relationship Id="rId24" Type="http://schemas.openxmlformats.org/officeDocument/2006/relationships/image" Target="../media/image64.wmf"/><Relationship Id="rId32" Type="http://schemas.openxmlformats.org/officeDocument/2006/relationships/image" Target="../media/image68.wmf"/><Relationship Id="rId37" Type="http://schemas.openxmlformats.org/officeDocument/2006/relationships/oleObject" Target="../embeddings/oleObject67.bin"/><Relationship Id="rId40" Type="http://schemas.openxmlformats.org/officeDocument/2006/relationships/image" Target="../media/image72.wmf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23" Type="http://schemas.openxmlformats.org/officeDocument/2006/relationships/oleObject" Target="../embeddings/oleObject60.bin"/><Relationship Id="rId28" Type="http://schemas.openxmlformats.org/officeDocument/2006/relationships/image" Target="../media/image66.wmf"/><Relationship Id="rId36" Type="http://schemas.openxmlformats.org/officeDocument/2006/relationships/image" Target="../media/image70.wmf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58.bin"/><Relationship Id="rId31" Type="http://schemas.openxmlformats.org/officeDocument/2006/relationships/oleObject" Target="../embeddings/oleObject64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9.wmf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62.bin"/><Relationship Id="rId30" Type="http://schemas.openxmlformats.org/officeDocument/2006/relationships/image" Target="../media/image67.wmf"/><Relationship Id="rId35" Type="http://schemas.openxmlformats.org/officeDocument/2006/relationships/oleObject" Target="../embeddings/oleObject6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80.wmf"/><Relationship Id="rId26" Type="http://schemas.openxmlformats.org/officeDocument/2006/relationships/image" Target="../media/image84.wmf"/><Relationship Id="rId3" Type="http://schemas.openxmlformats.org/officeDocument/2006/relationships/oleObject" Target="../embeddings/oleObject70.bin"/><Relationship Id="rId21" Type="http://schemas.openxmlformats.org/officeDocument/2006/relationships/oleObject" Target="../embeddings/oleObject79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7.wmf"/><Relationship Id="rId17" Type="http://schemas.openxmlformats.org/officeDocument/2006/relationships/oleObject" Target="../embeddings/oleObject77.bin"/><Relationship Id="rId25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9.wmf"/><Relationship Id="rId20" Type="http://schemas.openxmlformats.org/officeDocument/2006/relationships/image" Target="../media/image8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4.bin"/><Relationship Id="rId24" Type="http://schemas.openxmlformats.org/officeDocument/2006/relationships/image" Target="../media/image83.wmf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23" Type="http://schemas.openxmlformats.org/officeDocument/2006/relationships/oleObject" Target="../embeddings/oleObject80.bin"/><Relationship Id="rId28" Type="http://schemas.openxmlformats.org/officeDocument/2006/relationships/image" Target="../media/image85.wmf"/><Relationship Id="rId10" Type="http://schemas.openxmlformats.org/officeDocument/2006/relationships/image" Target="../media/image76.wmf"/><Relationship Id="rId19" Type="http://schemas.openxmlformats.org/officeDocument/2006/relationships/oleObject" Target="../embeddings/oleObject78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8.wmf"/><Relationship Id="rId22" Type="http://schemas.openxmlformats.org/officeDocument/2006/relationships/image" Target="../media/image82.wmf"/><Relationship Id="rId27" Type="http://schemas.openxmlformats.org/officeDocument/2006/relationships/oleObject" Target="../embeddings/oleObject8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7.png"/><Relationship Id="rId5" Type="http://schemas.openxmlformats.org/officeDocument/2006/relationships/oleObject" Target="../embeddings/oleObject84.bin"/><Relationship Id="rId4" Type="http://schemas.openxmlformats.org/officeDocument/2006/relationships/image" Target="../media/image8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n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09" r="57285" b="3214"/>
          <a:stretch>
            <a:fillRect/>
          </a:stretch>
        </p:blipFill>
        <p:spPr bwMode="auto">
          <a:xfrm>
            <a:off x="1524000" y="3675064"/>
            <a:ext cx="9144000" cy="3195637"/>
          </a:xfrm>
          <a:prstGeom prst="rect">
            <a:avLst/>
          </a:prstGeom>
          <a:blipFill dpi="0" rotWithShape="1">
            <a:blip r:embed="rId3"/>
            <a:srcRect t="18509" r="57285" b="3214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AG00029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187950"/>
            <a:ext cx="18288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6" name="WordArt 10"/>
          <p:cNvSpPr>
            <a:spLocks noChangeArrowheads="1" noChangeShapeType="1" noTextEdit="1"/>
          </p:cNvSpPr>
          <p:nvPr/>
        </p:nvSpPr>
        <p:spPr bwMode="auto">
          <a:xfrm>
            <a:off x="2095500" y="1857375"/>
            <a:ext cx="8001000" cy="10747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200" b="1" kern="10" dirty="0">
                <a:solidFill>
                  <a:srgbClr val="333399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0" dirty="0">
                <a:solidFill>
                  <a:srgbClr val="333399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3200" b="1" kern="10" dirty="0" smtClean="0">
                <a:solidFill>
                  <a:srgbClr val="333399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200" b="1" kern="10" dirty="0">
                <a:solidFill>
                  <a:srgbClr val="333399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</a:t>
            </a:r>
            <a:endParaRPr lang="en-US" sz="3200" b="1" kern="10" dirty="0">
              <a:solidFill>
                <a:srgbClr val="333399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6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FF00">
                  <a:alpha val="30000"/>
                </a:srgbClr>
              </a:gs>
              <a:gs pos="50000">
                <a:schemeClr val="bg1"/>
              </a:gs>
              <a:gs pos="100000">
                <a:srgbClr val="00FF00">
                  <a:alpha val="30000"/>
                </a:srgbClr>
              </a:gs>
            </a:gsLst>
            <a:lin ang="2700000" scaled="1"/>
          </a:gradFill>
          <a:ln w="9525" algn="ctr">
            <a:solidFill>
              <a:srgbClr val="FFFF99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22533" name="Picture 3" descr="BACK0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83820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4" descr="book_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486401"/>
            <a:ext cx="15240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5" descr="book_candl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0" y="3505201"/>
            <a:ext cx="13716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6" descr="2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838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2895600" y="17526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.VnTime" panose="020B7200000000000000" pitchFamily="34" charset="0"/>
              </a:rPr>
              <a:t>1. Häc bµi </a:t>
            </a:r>
          </a:p>
        </p:txBody>
      </p:sp>
      <p:sp>
        <p:nvSpPr>
          <p:cNvPr id="22538" name="WordArt 8"/>
          <p:cNvSpPr>
            <a:spLocks noChangeArrowheads="1" noChangeShapeType="1" noTextEdit="1"/>
          </p:cNvSpPr>
          <p:nvPr/>
        </p:nvSpPr>
        <p:spPr bwMode="auto">
          <a:xfrm>
            <a:off x="3984626" y="654050"/>
            <a:ext cx="4752975" cy="1136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Hướng dẫn </a:t>
            </a:r>
            <a:r>
              <a:rPr lang="en-US" b="1" kern="10" dirty="0" err="1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tự</a:t>
            </a:r>
            <a:r>
              <a:rPr lang="en-US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 </a:t>
            </a:r>
            <a:r>
              <a:rPr lang="en-US" b="1" kern="10" dirty="0" err="1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học</a:t>
            </a:r>
            <a:endParaRPr lang="en-US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sp>
        <p:nvSpPr>
          <p:cNvPr id="21515" name="Homepage"/>
          <p:cNvSpPr>
            <a:spLocks noEditPoints="1" noChangeArrowheads="1"/>
          </p:cNvSpPr>
          <p:nvPr/>
        </p:nvSpPr>
        <p:spPr bwMode="auto">
          <a:xfrm>
            <a:off x="2976564" y="806450"/>
            <a:ext cx="617537" cy="800100"/>
          </a:xfrm>
          <a:custGeom>
            <a:avLst/>
            <a:gdLst>
              <a:gd name="T0" fmla="*/ 0 w 21600"/>
              <a:gd name="T1" fmla="*/ 0 h 21600"/>
              <a:gd name="T2" fmla="*/ 8827606 w 21600"/>
              <a:gd name="T3" fmla="*/ 0 h 21600"/>
              <a:gd name="T4" fmla="*/ 17655183 w 21600"/>
              <a:gd name="T5" fmla="*/ 0 h 21600"/>
              <a:gd name="T6" fmla="*/ 17655183 w 21600"/>
              <a:gd name="T7" fmla="*/ 14818519 h 21600"/>
              <a:gd name="T8" fmla="*/ 17655183 w 21600"/>
              <a:gd name="T9" fmla="*/ 29637037 h 21600"/>
              <a:gd name="T10" fmla="*/ 8827606 w 21600"/>
              <a:gd name="T11" fmla="*/ 29637037 h 21600"/>
              <a:gd name="T12" fmla="*/ 0 w 21600"/>
              <a:gd name="T13" fmla="*/ 14818519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999 w 21600"/>
              <a:gd name="T22" fmla="*/ 12174 h 21600"/>
              <a:gd name="T23" fmla="*/ 20813 w 21600"/>
              <a:gd name="T24" fmla="*/ 17149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22540" name="Picture 10" descr="divid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397625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1" name="Picture 11" descr="Walk-02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29800" y="5029200"/>
            <a:ext cx="76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1844675" y="1760538"/>
            <a:ext cx="1048627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99"/>
                </a:solidFill>
              </a:rPr>
              <a:t>	- </a:t>
            </a:r>
            <a:r>
              <a:rPr lang="en-US" altLang="en-US" sz="2800" dirty="0" err="1">
                <a:solidFill>
                  <a:srgbClr val="000099"/>
                </a:solidFill>
              </a:rPr>
              <a:t>Ôn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tập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lại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lý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thuyết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và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các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bài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</a:rPr>
              <a:t>đã</a:t>
            </a:r>
            <a:r>
              <a:rPr lang="en-US" altLang="en-US" sz="2800" dirty="0">
                <a:solidFill>
                  <a:srgbClr val="0000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học</a:t>
            </a:r>
            <a:r>
              <a:rPr lang="en-US" altLang="en-US" sz="2800" dirty="0" smtClean="0">
                <a:solidFill>
                  <a:srgbClr val="000099"/>
                </a:solidFill>
              </a:rPr>
              <a:t>.</a:t>
            </a:r>
            <a:r>
              <a:rPr lang="en-US" altLang="en-US" sz="2800" dirty="0">
                <a:solidFill>
                  <a:srgbClr val="000099"/>
                </a:solidFill>
              </a:rPr>
              <a:t/>
            </a:r>
            <a:br>
              <a:rPr lang="en-US" altLang="en-US" sz="2800" dirty="0">
                <a:solidFill>
                  <a:srgbClr val="000099"/>
                </a:solidFill>
              </a:rPr>
            </a:br>
            <a:r>
              <a:rPr lang="en-US" altLang="en-US" sz="2800" dirty="0">
                <a:solidFill>
                  <a:srgbClr val="000099"/>
                </a:solidFill>
              </a:rPr>
              <a:t>	-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Làm</a:t>
            </a:r>
            <a:r>
              <a:rPr lang="en-US" altLang="en-US" sz="2800" dirty="0" smtClean="0">
                <a:solidFill>
                  <a:srgbClr val="0000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các</a:t>
            </a:r>
            <a:r>
              <a:rPr lang="en-US" altLang="en-US" sz="2800" dirty="0" smtClean="0">
                <a:solidFill>
                  <a:srgbClr val="0000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bài</a:t>
            </a:r>
            <a:r>
              <a:rPr lang="en-US" altLang="en-US" sz="2800" dirty="0" smtClean="0">
                <a:solidFill>
                  <a:srgbClr val="0000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tập</a:t>
            </a:r>
            <a:r>
              <a:rPr lang="en-US" altLang="en-US" sz="2800" dirty="0" smtClean="0">
                <a:solidFill>
                  <a:srgbClr val="0000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còn</a:t>
            </a:r>
            <a:r>
              <a:rPr lang="en-US" altLang="en-US" sz="2800" dirty="0" smtClean="0">
                <a:solidFill>
                  <a:srgbClr val="0000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lại</a:t>
            </a:r>
            <a:r>
              <a:rPr lang="en-US" altLang="en-US" sz="2800" dirty="0" smtClean="0">
                <a:solidFill>
                  <a:srgbClr val="0000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99"/>
                </a:solidFill>
              </a:rPr>
              <a:t>trong</a:t>
            </a:r>
            <a:r>
              <a:rPr lang="en-US" altLang="en-US" sz="2800" smtClean="0">
                <a:solidFill>
                  <a:srgbClr val="000099"/>
                </a:solidFill>
              </a:rPr>
              <a:t> SGK – 30/31</a:t>
            </a:r>
            <a:endParaRPr lang="en-US" altLang="en-US" sz="28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35809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Line 3"/>
          <p:cNvSpPr>
            <a:spLocks noChangeShapeType="1"/>
          </p:cNvSpPr>
          <p:nvPr/>
        </p:nvSpPr>
        <p:spPr bwMode="auto">
          <a:xfrm>
            <a:off x="1524000" y="53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9404797" y="533400"/>
            <a:ext cx="0" cy="63246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42" name="Rectangle 26"/>
          <p:cNvSpPr>
            <a:spLocks noChangeArrowheads="1"/>
          </p:cNvSpPr>
          <p:nvPr/>
        </p:nvSpPr>
        <p:spPr bwMode="auto">
          <a:xfrm>
            <a:off x="361302" y="1189932"/>
            <a:ext cx="931421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1.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tỉ.Biểu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trục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r>
              <a:rPr lang="en-US" dirty="0"/>
              <a:t>2.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.</a:t>
            </a:r>
          </a:p>
          <a:p>
            <a:r>
              <a:rPr lang="en-US" dirty="0"/>
              <a:t>3.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lũy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.</a:t>
            </a:r>
          </a:p>
          <a:p>
            <a:r>
              <a:rPr lang="en-US" dirty="0"/>
              <a:t>4.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.</a:t>
            </a:r>
          </a:p>
          <a:p>
            <a:r>
              <a:rPr lang="en-US" dirty="0"/>
              <a:t>5.Quy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vế</a:t>
            </a:r>
            <a:r>
              <a:rPr lang="en-US" dirty="0"/>
              <a:t>.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ngoặc</a:t>
            </a:r>
            <a:r>
              <a:rPr lang="en-US" dirty="0"/>
              <a:t>.</a:t>
            </a:r>
          </a:p>
          <a:p>
            <a:r>
              <a:rPr lang="en-US" dirty="0"/>
              <a:t>6.Biểu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thập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.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-98789" y="407534"/>
            <a:ext cx="2291553" cy="49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alt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WordArt 10"/>
          <p:cNvSpPr>
            <a:spLocks noChangeArrowheads="1" noChangeShapeType="1" noTextEdit="1"/>
          </p:cNvSpPr>
          <p:nvPr/>
        </p:nvSpPr>
        <p:spPr bwMode="auto">
          <a:xfrm>
            <a:off x="2135685" y="0"/>
            <a:ext cx="7539833" cy="49408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>
                <a:solidFill>
                  <a:schemeClr val="accent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1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3200" kern="1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200" kern="1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</a:t>
            </a:r>
            <a:endParaRPr lang="en-US" sz="3200" kern="1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61060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3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4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900685"/>
              </p:ext>
            </p:extLst>
          </p:nvPr>
        </p:nvGraphicFramePr>
        <p:xfrm>
          <a:off x="802089" y="499565"/>
          <a:ext cx="23622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3" name="Equation" r:id="rId3" imgW="1200261" imgH="171450" progId="Equation.DSMT4">
                  <p:embed/>
                </p:oleObj>
              </mc:Choice>
              <mc:Fallback>
                <p:oleObj name="Equation" r:id="rId3" imgW="1200261" imgH="171450" progId="Equation.DSMT4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89" y="499565"/>
                        <a:ext cx="23622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21784" y="477906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.VnTime" panose="020B7200000000000000" pitchFamily="34" charset="0"/>
              </a:rPr>
              <a:t>Với</a:t>
            </a:r>
            <a:r>
              <a:rPr lang="en-US" altLang="en-US" sz="2000" dirty="0"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20875" y="1064148"/>
            <a:ext cx="411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758281"/>
              </p:ext>
            </p:extLst>
          </p:nvPr>
        </p:nvGraphicFramePr>
        <p:xfrm>
          <a:off x="1856376" y="956536"/>
          <a:ext cx="106680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4" name="Equation" r:id="rId5" imgW="539762" imgH="361819" progId="Equation.DSMT4">
                  <p:embed/>
                </p:oleObj>
              </mc:Choice>
              <mc:Fallback>
                <p:oleObj name="Equation" r:id="rId5" imgW="539762" imgH="361819" progId="Equation.DSMT4">
                  <p:embed/>
                  <p:pic>
                    <p:nvPicPr>
                      <p:cNvPr id="92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6376" y="956536"/>
                        <a:ext cx="106680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20875" y="1773306"/>
            <a:ext cx="337693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.......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485005"/>
              </p:ext>
            </p:extLst>
          </p:nvPr>
        </p:nvGraphicFramePr>
        <p:xfrm>
          <a:off x="2702174" y="1670346"/>
          <a:ext cx="935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5" name="Equation" r:id="rId7" imgW="450986" imgH="361819" progId="Equation.DSMT4">
                  <p:embed/>
                </p:oleObj>
              </mc:Choice>
              <mc:Fallback>
                <p:oleObj name="Equation" r:id="rId7" imgW="450986" imgH="361819" progId="Equation.DSMT4">
                  <p:embed/>
                  <p:pic>
                    <p:nvPicPr>
                      <p:cNvPr id="92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2174" y="1670346"/>
                        <a:ext cx="9350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02372" y="2620238"/>
            <a:ext cx="3487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            ….</a:t>
            </a:r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244701"/>
              </p:ext>
            </p:extLst>
          </p:nvPr>
        </p:nvGraphicFramePr>
        <p:xfrm>
          <a:off x="1866811" y="2530948"/>
          <a:ext cx="789689" cy="699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6" name="Equation" r:id="rId9" imgW="412713" imgH="361819" progId="Equation.DSMT4">
                  <p:embed/>
                </p:oleObj>
              </mc:Choice>
              <mc:Fallback>
                <p:oleObj name="Equation" r:id="rId9" imgW="412713" imgH="361819" progId="Equation.DSMT4">
                  <p:embed/>
                  <p:pic>
                    <p:nvPicPr>
                      <p:cNvPr id="92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811" y="2530948"/>
                        <a:ext cx="789689" cy="6992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33472" y="33125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:                  …….. 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……….</a:t>
            </a:r>
          </a:p>
        </p:txBody>
      </p:sp>
      <p:graphicFrame>
        <p:nvGraphicFramePr>
          <p:cNvPr id="923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744938"/>
              </p:ext>
            </p:extLst>
          </p:nvPr>
        </p:nvGraphicFramePr>
        <p:xfrm>
          <a:off x="1642298" y="3230448"/>
          <a:ext cx="737966" cy="61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7" name="Equation" r:id="rId11" imgW="437965" imgH="361819" progId="Equation.DSMT4">
                  <p:embed/>
                </p:oleObj>
              </mc:Choice>
              <mc:Fallback>
                <p:oleObj name="Equation" r:id="rId11" imgW="437965" imgH="361819" progId="Equation.DSMT4">
                  <p:embed/>
                  <p:pic>
                    <p:nvPicPr>
                      <p:cNvPr id="92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298" y="3230448"/>
                        <a:ext cx="737966" cy="61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510123"/>
              </p:ext>
            </p:extLst>
          </p:nvPr>
        </p:nvGraphicFramePr>
        <p:xfrm>
          <a:off x="4246370" y="3270935"/>
          <a:ext cx="1447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8" name="Equation" r:id="rId13" imgW="692064" imgH="171450" progId="Equation.DSMT4">
                  <p:embed/>
                </p:oleObj>
              </mc:Choice>
              <mc:Fallback>
                <p:oleObj name="Equation" r:id="rId13" imgW="692064" imgH="171450" progId="Equation.DSMT4">
                  <p:embed/>
                  <p:pic>
                    <p:nvPicPr>
                      <p:cNvPr id="92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6370" y="3270935"/>
                        <a:ext cx="1447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875189"/>
              </p:ext>
            </p:extLst>
          </p:nvPr>
        </p:nvGraphicFramePr>
        <p:xfrm>
          <a:off x="3462887" y="2671832"/>
          <a:ext cx="117951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9" name="Equation" r:id="rId15" imgW="565014" imgH="171450" progId="Equation.DSMT4">
                  <p:embed/>
                </p:oleObj>
              </mc:Choice>
              <mc:Fallback>
                <p:oleObj name="Equation" r:id="rId15" imgW="565014" imgH="171450" progId="Equation.DSMT4">
                  <p:embed/>
                  <p:pic>
                    <p:nvPicPr>
                      <p:cNvPr id="923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887" y="2671832"/>
                        <a:ext cx="117951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0" y="129448"/>
            <a:ext cx="441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 dirty="0" smtClean="0">
                <a:latin typeface=".VnTime" panose="020B7200000000000000" pitchFamily="34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alt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147690" y="3944182"/>
            <a:ext cx="411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alt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23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541196"/>
              </p:ext>
            </p:extLst>
          </p:nvPr>
        </p:nvGraphicFramePr>
        <p:xfrm>
          <a:off x="2557491" y="3957295"/>
          <a:ext cx="22034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" name="Equation" r:id="rId17" imgW="1124110" imgH="171450" progId="Equation.DSMT4">
                  <p:embed/>
                </p:oleObj>
              </mc:Choice>
              <mc:Fallback>
                <p:oleObj name="Equation" r:id="rId17" imgW="1124110" imgH="171450" progId="Equation.DSMT4">
                  <p:embed/>
                  <p:pic>
                    <p:nvPicPr>
                      <p:cNvPr id="923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91" y="3957295"/>
                        <a:ext cx="22034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32036"/>
              </p:ext>
            </p:extLst>
          </p:nvPr>
        </p:nvGraphicFramePr>
        <p:xfrm>
          <a:off x="455795" y="4360566"/>
          <a:ext cx="20701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1" name="Equation" r:id="rId19" imgW="870012" imgH="171450" progId="Equation.DSMT4">
                  <p:embed/>
                </p:oleObj>
              </mc:Choice>
              <mc:Fallback>
                <p:oleObj name="Equation" r:id="rId19" imgW="870012" imgH="171450" progId="Equation.DSMT4">
                  <p:embed/>
                  <p:pic>
                    <p:nvPicPr>
                      <p:cNvPr id="923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95" y="4360566"/>
                        <a:ext cx="20701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47703"/>
              </p:ext>
            </p:extLst>
          </p:nvPr>
        </p:nvGraphicFramePr>
        <p:xfrm>
          <a:off x="114851" y="4823295"/>
          <a:ext cx="39544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2" name="Equation" r:id="rId21" imgW="1720690" imgH="196675" progId="Equation.DSMT4">
                  <p:embed/>
                </p:oleObj>
              </mc:Choice>
              <mc:Fallback>
                <p:oleObj name="Equation" r:id="rId21" imgW="1720690" imgH="196675" progId="Equation.DSMT4">
                  <p:embed/>
                  <p:pic>
                    <p:nvPicPr>
                      <p:cNvPr id="923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51" y="4823295"/>
                        <a:ext cx="3954462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002425"/>
              </p:ext>
            </p:extLst>
          </p:nvPr>
        </p:nvGraphicFramePr>
        <p:xfrm>
          <a:off x="448267" y="5263938"/>
          <a:ext cx="22352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3" name="Equation" r:id="rId23" imgW="984435" imgH="196675" progId="Equation.DSMT4">
                  <p:embed/>
                </p:oleObj>
              </mc:Choice>
              <mc:Fallback>
                <p:oleObj name="Equation" r:id="rId23" imgW="984435" imgH="196675" progId="Equation.DSMT4">
                  <p:embed/>
                  <p:pic>
                    <p:nvPicPr>
                      <p:cNvPr id="924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267" y="5263938"/>
                        <a:ext cx="2235200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31304"/>
              </p:ext>
            </p:extLst>
          </p:nvPr>
        </p:nvGraphicFramePr>
        <p:xfrm>
          <a:off x="75298" y="5637817"/>
          <a:ext cx="2235559" cy="515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4" name="Equation" r:id="rId25" imgW="958788" imgH="196675" progId="Equation.DSMT4">
                  <p:embed/>
                </p:oleObj>
              </mc:Choice>
              <mc:Fallback>
                <p:oleObj name="Equation" r:id="rId25" imgW="958788" imgH="196675" progId="Equation.DSMT4">
                  <p:embed/>
                  <p:pic>
                    <p:nvPicPr>
                      <p:cNvPr id="924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98" y="5637817"/>
                        <a:ext cx="2235559" cy="5158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019414"/>
              </p:ext>
            </p:extLst>
          </p:nvPr>
        </p:nvGraphicFramePr>
        <p:xfrm>
          <a:off x="455795" y="5975388"/>
          <a:ext cx="2900359" cy="913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5" name="Equation" r:id="rId27" imgW="1365188" imgH="463506" progId="Equation.DSMT4">
                  <p:embed/>
                </p:oleObj>
              </mc:Choice>
              <mc:Fallback>
                <p:oleObj name="Equation" r:id="rId27" imgW="1365188" imgH="463506" progId="Equation.DSMT4">
                  <p:embed/>
                  <p:pic>
                    <p:nvPicPr>
                      <p:cNvPr id="924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95" y="5975388"/>
                        <a:ext cx="2900359" cy="9130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658745"/>
              </p:ext>
            </p:extLst>
          </p:nvPr>
        </p:nvGraphicFramePr>
        <p:xfrm>
          <a:off x="3026326" y="944631"/>
          <a:ext cx="684212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6" name="Equation" r:id="rId29" imgW="323936" imgH="361819" progId="Equation.DSMT4">
                  <p:embed/>
                </p:oleObj>
              </mc:Choice>
              <mc:Fallback>
                <p:oleObj name="Equation" r:id="rId29" imgW="323936" imgH="361819" progId="Equation.DSMT4">
                  <p:embed/>
                  <p:pic>
                    <p:nvPicPr>
                      <p:cNvPr id="924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6326" y="944631"/>
                        <a:ext cx="684212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730740"/>
              </p:ext>
            </p:extLst>
          </p:nvPr>
        </p:nvGraphicFramePr>
        <p:xfrm>
          <a:off x="1528673" y="1702662"/>
          <a:ext cx="33813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7" name="Equation" r:id="rId31" imgW="145988" imgH="361819" progId="Equation.DSMT4">
                  <p:embed/>
                </p:oleObj>
              </mc:Choice>
              <mc:Fallback>
                <p:oleObj name="Equation" r:id="rId31" imgW="145988" imgH="361819" progId="Equation.DSMT4">
                  <p:embed/>
                  <p:pic>
                    <p:nvPicPr>
                      <p:cNvPr id="924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673" y="1702662"/>
                        <a:ext cx="33813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208334"/>
              </p:ext>
            </p:extLst>
          </p:nvPr>
        </p:nvGraphicFramePr>
        <p:xfrm>
          <a:off x="2178275" y="1671706"/>
          <a:ext cx="366713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8" name="Equation" r:id="rId33" imgW="145988" imgH="361819" progId="Equation.DSMT4">
                  <p:embed/>
                </p:oleObj>
              </mc:Choice>
              <mc:Fallback>
                <p:oleObj name="Equation" r:id="rId33" imgW="145988" imgH="361819" progId="Equation.DSMT4">
                  <p:embed/>
                  <p:pic>
                    <p:nvPicPr>
                      <p:cNvPr id="92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275" y="1671706"/>
                        <a:ext cx="366713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302345"/>
              </p:ext>
            </p:extLst>
          </p:nvPr>
        </p:nvGraphicFramePr>
        <p:xfrm>
          <a:off x="2742366" y="2545075"/>
          <a:ext cx="476609" cy="65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9" name="Equation" r:id="rId35" imgW="234765" imgH="361819" progId="Equation.DSMT4">
                  <p:embed/>
                </p:oleObj>
              </mc:Choice>
              <mc:Fallback>
                <p:oleObj name="Equation" r:id="rId35" imgW="234765" imgH="361819" progId="Equation.DSMT4">
                  <p:embed/>
                  <p:pic>
                    <p:nvPicPr>
                      <p:cNvPr id="92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2366" y="2545075"/>
                        <a:ext cx="476609" cy="654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920510"/>
              </p:ext>
            </p:extLst>
          </p:nvPr>
        </p:nvGraphicFramePr>
        <p:xfrm>
          <a:off x="2576503" y="3226354"/>
          <a:ext cx="555158" cy="663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0" name="Equation" r:id="rId37" imgW="298290" imgH="361819" progId="Equation.DSMT4">
                  <p:embed/>
                </p:oleObj>
              </mc:Choice>
              <mc:Fallback>
                <p:oleObj name="Equation" r:id="rId37" imgW="298290" imgH="361819" progId="Equation.DSMT4">
                  <p:embed/>
                  <p:pic>
                    <p:nvPicPr>
                      <p:cNvPr id="924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03" y="3226354"/>
                        <a:ext cx="555158" cy="6633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276208"/>
              </p:ext>
            </p:extLst>
          </p:nvPr>
        </p:nvGraphicFramePr>
        <p:xfrm>
          <a:off x="3708858" y="3199919"/>
          <a:ext cx="441082" cy="647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1" name="Equation" r:id="rId39" imgW="234765" imgH="361819" progId="Equation.DSMT4">
                  <p:embed/>
                </p:oleObj>
              </mc:Choice>
              <mc:Fallback>
                <p:oleObj name="Equation" r:id="rId39" imgW="234765" imgH="361819" progId="Equation.DSMT4">
                  <p:embed/>
                  <p:pic>
                    <p:nvPicPr>
                      <p:cNvPr id="924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858" y="3199919"/>
                        <a:ext cx="441082" cy="647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00674"/>
              </p:ext>
            </p:extLst>
          </p:nvPr>
        </p:nvGraphicFramePr>
        <p:xfrm>
          <a:off x="1657472" y="4324421"/>
          <a:ext cx="723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2" name="Equation" r:id="rId41" imgW="273038" imgH="171450" progId="Equation.DSMT4">
                  <p:embed/>
                </p:oleObj>
              </mc:Choice>
              <mc:Fallback>
                <p:oleObj name="Equation" r:id="rId41" imgW="273038" imgH="171450" progId="Equation.DSMT4">
                  <p:embed/>
                  <p:pic>
                    <p:nvPicPr>
                      <p:cNvPr id="924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472" y="4324421"/>
                        <a:ext cx="7239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895978"/>
              </p:ext>
            </p:extLst>
          </p:nvPr>
        </p:nvGraphicFramePr>
        <p:xfrm>
          <a:off x="184262" y="4773899"/>
          <a:ext cx="493634" cy="493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3" name="Equation" r:id="rId43" imgW="171635" imgH="171450" progId="Equation.DSMT4">
                  <p:embed/>
                </p:oleObj>
              </mc:Choice>
              <mc:Fallback>
                <p:oleObj name="Equation" r:id="rId43" imgW="171635" imgH="171450" progId="Equation.DSMT4">
                  <p:embed/>
                  <p:pic>
                    <p:nvPicPr>
                      <p:cNvPr id="925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262" y="4773899"/>
                        <a:ext cx="493634" cy="493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342976"/>
              </p:ext>
            </p:extLst>
          </p:nvPr>
        </p:nvGraphicFramePr>
        <p:xfrm>
          <a:off x="759690" y="4764310"/>
          <a:ext cx="4333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4" name="Equation" r:id="rId45" imgW="145988" imgH="171450" progId="Equation.DSMT4">
                  <p:embed/>
                </p:oleObj>
              </mc:Choice>
              <mc:Fallback>
                <p:oleObj name="Equation" r:id="rId45" imgW="145988" imgH="171450" progId="Equation.DSMT4">
                  <p:embed/>
                  <p:pic>
                    <p:nvPicPr>
                      <p:cNvPr id="925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90" y="4764310"/>
                        <a:ext cx="43338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62413"/>
              </p:ext>
            </p:extLst>
          </p:nvPr>
        </p:nvGraphicFramePr>
        <p:xfrm>
          <a:off x="1642298" y="5091974"/>
          <a:ext cx="7239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5" name="Equation" r:id="rId47" imgW="234765" imgH="171450" progId="Equation.DSMT4">
                  <p:embed/>
                </p:oleObj>
              </mc:Choice>
              <mc:Fallback>
                <p:oleObj name="Equation" r:id="rId47" imgW="234765" imgH="171450" progId="Equation.DSMT4">
                  <p:embed/>
                  <p:pic>
                    <p:nvPicPr>
                      <p:cNvPr id="925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298" y="5091974"/>
                        <a:ext cx="7239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822808"/>
              </p:ext>
            </p:extLst>
          </p:nvPr>
        </p:nvGraphicFramePr>
        <p:xfrm>
          <a:off x="421074" y="5637817"/>
          <a:ext cx="825269" cy="47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6" name="Equation" r:id="rId49" imgW="361814" imgH="196675" progId="Equation.DSMT4">
                  <p:embed/>
                </p:oleObj>
              </mc:Choice>
              <mc:Fallback>
                <p:oleObj name="Equation" r:id="rId49" imgW="361814" imgH="196675" progId="Equation.DSMT4">
                  <p:embed/>
                  <p:pic>
                    <p:nvPicPr>
                      <p:cNvPr id="925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74" y="5637817"/>
                        <a:ext cx="825269" cy="478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4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877376"/>
              </p:ext>
            </p:extLst>
          </p:nvPr>
        </p:nvGraphicFramePr>
        <p:xfrm>
          <a:off x="1692033" y="6054275"/>
          <a:ext cx="400049" cy="797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7" name="Equation" r:id="rId51" imgW="196887" imgH="412662" progId="Equation.DSMT4">
                  <p:embed/>
                </p:oleObj>
              </mc:Choice>
              <mc:Fallback>
                <p:oleObj name="Equation" r:id="rId51" imgW="196887" imgH="412662" progId="Equation.DSMT4">
                  <p:embed/>
                  <p:pic>
                    <p:nvPicPr>
                      <p:cNvPr id="925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033" y="6054275"/>
                        <a:ext cx="400049" cy="797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8" name="Line 39"/>
          <p:cNvSpPr>
            <a:spLocks noChangeShapeType="1"/>
          </p:cNvSpPr>
          <p:nvPr/>
        </p:nvSpPr>
        <p:spPr bwMode="auto">
          <a:xfrm flipH="1" flipV="1">
            <a:off x="6053688" y="185013"/>
            <a:ext cx="55563" cy="578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0" name="Rectangle 38"/>
          <p:cNvSpPr>
            <a:spLocks noChangeArrowheads="1"/>
          </p:cNvSpPr>
          <p:nvPr/>
        </p:nvSpPr>
        <p:spPr bwMode="auto">
          <a:xfrm>
            <a:off x="1608688" y="-1171358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.VnTime" panose="020B7200000000000000" pitchFamily="34" charset="0"/>
            </a:endParaRP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6213328" y="327885"/>
            <a:ext cx="590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400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400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3300"/>
                </a:solidFill>
                <a:latin typeface=".VnTime" panose="020B7200000000000000" pitchFamily="34" charset="0"/>
              </a:rPr>
              <a:t>2.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C¸c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c©u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sau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đóng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 hay </a:t>
            </a:r>
            <a:r>
              <a:rPr lang="en-US" altLang="en-US" sz="2400" dirty="0" err="1">
                <a:solidFill>
                  <a:srgbClr val="003300"/>
                </a:solidFill>
                <a:latin typeface=".VnTime" panose="020B7200000000000000" pitchFamily="34" charset="0"/>
              </a:rPr>
              <a:t>sai</a:t>
            </a:r>
            <a:r>
              <a:rPr lang="en-US" altLang="en-US" sz="2400" dirty="0">
                <a:solidFill>
                  <a:srgbClr val="003300"/>
                </a:solidFill>
                <a:latin typeface=".VnTime" panose="020B7200000000000000" pitchFamily="34" charset="0"/>
              </a:rPr>
              <a:t>?</a:t>
            </a:r>
            <a:endParaRPr lang="en-US" altLang="en-US" sz="2400" b="0" dirty="0">
              <a:solidFill>
                <a:schemeClr val="tx2"/>
              </a:solidFill>
              <a:latin typeface=".VnTime" panose="020B7200000000000000" pitchFamily="34" charset="0"/>
            </a:endParaRP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213328" y="826392"/>
            <a:ext cx="59436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a,  3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  <a:r>
              <a:rPr lang="en-US" altLang="en-US" sz="2800" b="0" dirty="0">
                <a:latin typeface=".VnTime" panose="020B7200000000000000" pitchFamily="34" charset="0"/>
              </a:rPr>
              <a:t> . 3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2</a:t>
            </a:r>
            <a:r>
              <a:rPr lang="en-US" altLang="en-US" sz="2800" b="0" dirty="0">
                <a:latin typeface=".VnTime" panose="020B7200000000000000" pitchFamily="34" charset="0"/>
              </a:rPr>
              <a:t> = 3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6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b, (-5)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6</a:t>
            </a:r>
            <a:r>
              <a:rPr lang="en-US" altLang="en-US" sz="2800" b="0" dirty="0">
                <a:latin typeface=".VnTime" panose="020B7200000000000000" pitchFamily="34" charset="0"/>
              </a:rPr>
              <a:t> : (-5)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3</a:t>
            </a:r>
            <a:r>
              <a:rPr lang="en-US" altLang="en-US" sz="2800" b="0" dirty="0">
                <a:latin typeface=".VnTime" panose="020B7200000000000000" pitchFamily="34" charset="0"/>
              </a:rPr>
              <a:t> = (-5)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c, (4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2</a:t>
            </a:r>
            <a:r>
              <a:rPr lang="en-US" altLang="en-US" sz="2800" b="0" dirty="0">
                <a:latin typeface=".VnTime" panose="020B7200000000000000" pitchFamily="34" charset="0"/>
              </a:rPr>
              <a:t>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3</a:t>
            </a:r>
            <a:r>
              <a:rPr lang="en-US" altLang="en-US" sz="2800" b="0" dirty="0">
                <a:latin typeface=".VnTime" panose="020B7200000000000000" pitchFamily="34" charset="0"/>
              </a:rPr>
              <a:t> = 4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5</a:t>
            </a:r>
            <a:r>
              <a:rPr lang="en-US" altLang="en-US" sz="2800" b="0" dirty="0">
                <a:latin typeface=".VnTime" panose="020B7200000000000000" pitchFamily="34" charset="0"/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d, ( -3 . 7)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  <a:r>
              <a:rPr lang="en-US" altLang="en-US" sz="2800" b="0" dirty="0">
                <a:latin typeface=".VnTime" panose="020B7200000000000000" pitchFamily="34" charset="0"/>
              </a:rPr>
              <a:t> = (-3)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  <a:r>
              <a:rPr lang="en-US" altLang="en-US" sz="2800" b="0" dirty="0">
                <a:latin typeface=".VnTime" panose="020B7200000000000000" pitchFamily="34" charset="0"/>
              </a:rPr>
              <a:t> . 7</a:t>
            </a:r>
            <a:r>
              <a:rPr lang="en-US" altLang="en-US" sz="2800" b="0" baseline="30000" dirty="0">
                <a:latin typeface=".VnTime" panose="020B7200000000000000" pitchFamily="34" charset="0"/>
              </a:rPr>
              <a:t>4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.VnTime" panose="020B7200000000000000" pitchFamily="34" charset="0"/>
              </a:rPr>
              <a:t>e,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800" b="0" baseline="30000" dirty="0">
              <a:latin typeface=".VnTime" panose="020B7200000000000000" pitchFamily="34" charset="0"/>
            </a:endParaRPr>
          </a:p>
        </p:txBody>
      </p:sp>
      <p:graphicFrame>
        <p:nvGraphicFramePr>
          <p:cNvPr id="5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726279"/>
              </p:ext>
            </p:extLst>
          </p:nvPr>
        </p:nvGraphicFramePr>
        <p:xfrm>
          <a:off x="6834026" y="3303605"/>
          <a:ext cx="2144587" cy="96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8" name="Equation" r:id="rId53" imgW="1040948" imgH="469696" progId="Equation.DSMT4">
                  <p:embed/>
                </p:oleObj>
              </mc:Choice>
              <mc:Fallback>
                <p:oleObj name="Equation" r:id="rId53" imgW="1040948" imgH="469696" progId="Equation.DSMT4">
                  <p:embed/>
                  <p:pic>
                    <p:nvPicPr>
                      <p:cNvPr id="717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4026" y="3303605"/>
                        <a:ext cx="2144587" cy="963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9991113" y="2653733"/>
            <a:ext cx="533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9991113" y="1351474"/>
            <a:ext cx="533400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9991113" y="3476012"/>
            <a:ext cx="533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9991113" y="785085"/>
            <a:ext cx="533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9991113" y="2001906"/>
            <a:ext cx="533400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9664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  <p:bldP spid="9225" grpId="0" autoUpdateAnimBg="0"/>
      <p:bldP spid="9227" grpId="0" autoUpdateAnimBg="0"/>
      <p:bldP spid="9229" grpId="0" autoUpdateAnimBg="0"/>
      <p:bldP spid="9231" grpId="0" autoUpdateAnimBg="0"/>
      <p:bldP spid="9235" grpId="0" autoUpdateAnimBg="0"/>
      <p:bldP spid="9236" grpId="0" autoUpdateAnimBg="0"/>
      <p:bldP spid="55" grpId="0"/>
      <p:bldP spid="56" grpId="0"/>
      <p:bldP spid="60" grpId="0" animBg="1"/>
      <p:bldP spid="61" grpId="0" animBg="1"/>
      <p:bldP spid="62" grpId="0" animBg="1"/>
      <p:bldP spid="67" grpId="0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1703513" y="578670"/>
            <a:ext cx="1074539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dirty="0" smtClean="0">
                <a:solidFill>
                  <a:srgbClr val="FF0000"/>
                </a:solidFill>
              </a:rPr>
              <a:t>B. </a:t>
            </a:r>
            <a:r>
              <a:rPr lang="en-US" altLang="en-US" sz="2800" b="1" dirty="0" err="1">
                <a:solidFill>
                  <a:srgbClr val="FF0000"/>
                </a:solidFill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tập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r>
              <a:rPr lang="en-US" altLang="en-US" sz="2800" b="1" dirty="0" err="1">
                <a:solidFill>
                  <a:srgbClr val="CC0000"/>
                </a:solidFill>
              </a:rPr>
              <a:t>Dạng</a:t>
            </a:r>
            <a:r>
              <a:rPr lang="en-US" altLang="en-US" sz="2800" b="1" dirty="0">
                <a:solidFill>
                  <a:srgbClr val="CC0000"/>
                </a:solidFill>
              </a:rPr>
              <a:t> 1</a:t>
            </a:r>
            <a:r>
              <a:rPr lang="en-US" altLang="en-US" sz="2800" b="1" dirty="0">
                <a:solidFill>
                  <a:srgbClr val="C00000"/>
                </a:solidFill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Thực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hiện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phép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</a:p>
          <a:p>
            <a:r>
              <a:rPr lang="en-US" altLang="en-US" sz="2800" b="1" dirty="0" err="1">
                <a:solidFill>
                  <a:srgbClr val="CC0000"/>
                </a:solidFill>
              </a:rPr>
              <a:t>Dạng</a:t>
            </a:r>
            <a:r>
              <a:rPr lang="en-US" altLang="en-US" sz="2800" b="1" dirty="0">
                <a:solidFill>
                  <a:srgbClr val="CC0000"/>
                </a:solidFill>
              </a:rPr>
              <a:t> 2</a:t>
            </a:r>
            <a:r>
              <a:rPr lang="en-US" altLang="en-US" sz="2800" b="1" dirty="0">
                <a:solidFill>
                  <a:srgbClr val="C00000"/>
                </a:solidFill>
              </a:rPr>
              <a:t>: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Tìm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x.</a:t>
            </a:r>
            <a:endParaRPr lang="en-US" altLang="en-US" sz="2800" b="1" dirty="0">
              <a:solidFill>
                <a:srgbClr val="0000FF"/>
              </a:solidFill>
            </a:endParaRPr>
          </a:p>
          <a:p>
            <a:r>
              <a:rPr lang="en-US" altLang="en-US" sz="2800" b="1" dirty="0" err="1">
                <a:solidFill>
                  <a:srgbClr val="CC0000"/>
                </a:solidFill>
              </a:rPr>
              <a:t>Dạng</a:t>
            </a:r>
            <a:r>
              <a:rPr lang="en-US" altLang="en-US" sz="2800" b="1" dirty="0">
                <a:solidFill>
                  <a:srgbClr val="CC0000"/>
                </a:solidFill>
              </a:rPr>
              <a:t> 3</a:t>
            </a:r>
            <a:r>
              <a:rPr lang="en-US" altLang="en-US" sz="2800" b="1" dirty="0">
                <a:solidFill>
                  <a:srgbClr val="C00000"/>
                </a:solidFill>
              </a:rPr>
              <a:t>: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Bài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</a:rPr>
              <a:t>thực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</a:rPr>
              <a:t>tế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.</a:t>
            </a:r>
            <a:endParaRPr lang="en-US" altLang="en-US" sz="3200" dirty="0">
              <a:solidFill>
                <a:srgbClr val="0000FF"/>
              </a:solidFill>
            </a:endParaRPr>
          </a:p>
        </p:txBody>
      </p:sp>
      <p:sp>
        <p:nvSpPr>
          <p:cNvPr id="4102" name="Oval 11"/>
          <p:cNvSpPr>
            <a:spLocks noChangeArrowheads="1"/>
          </p:cNvSpPr>
          <p:nvPr/>
        </p:nvSpPr>
        <p:spPr bwMode="auto">
          <a:xfrm>
            <a:off x="7032625" y="2887713"/>
            <a:ext cx="259766" cy="6491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74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50456" y="875976"/>
            <a:ext cx="4127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/>
              <a:t>Bài</a:t>
            </a:r>
            <a:r>
              <a:rPr lang="en-US" sz="2000" b="1" dirty="0"/>
              <a:t> </a:t>
            </a:r>
            <a:r>
              <a:rPr lang="en-US" sz="2000" b="1" dirty="0" smtClean="0"/>
              <a:t>2/SGK/Tr30</a:t>
            </a:r>
            <a:r>
              <a:rPr lang="en-US" alt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250456" y="1508126"/>
            <a:ext cx="533401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250457" y="3230561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9232" name="Line 14"/>
          <p:cNvSpPr>
            <a:spLocks noChangeShapeType="1"/>
          </p:cNvSpPr>
          <p:nvPr/>
        </p:nvSpPr>
        <p:spPr bwMode="auto">
          <a:xfrm>
            <a:off x="5371879" y="-2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519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59593" y="462758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0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00013" y="484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5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28027"/>
              </p:ext>
            </p:extLst>
          </p:nvPr>
        </p:nvGraphicFramePr>
        <p:xfrm>
          <a:off x="783857" y="1508126"/>
          <a:ext cx="74771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8" name="Equation" r:id="rId3" imgW="469800" imgH="393480" progId="Equation.DSMT4">
                  <p:embed/>
                </p:oleObj>
              </mc:Choice>
              <mc:Fallback>
                <p:oleObj name="Equation" r:id="rId3" imgW="469800" imgH="393480" progId="Equation.DSMT4">
                  <p:embed/>
                  <p:pic>
                    <p:nvPicPr>
                      <p:cNvPr id="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857" y="1508126"/>
                        <a:ext cx="747712" cy="620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828883"/>
              </p:ext>
            </p:extLst>
          </p:nvPr>
        </p:nvGraphicFramePr>
        <p:xfrm>
          <a:off x="732341" y="2383756"/>
          <a:ext cx="43195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9" name="Equation" r:id="rId5" imgW="2717800" imgH="393700" progId="Equation.DSMT4">
                  <p:embed/>
                </p:oleObj>
              </mc:Choice>
              <mc:Fallback>
                <p:oleObj name="Equation" r:id="rId5" imgW="27178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341" y="2383756"/>
                        <a:ext cx="43195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5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787713"/>
              </p:ext>
            </p:extLst>
          </p:nvPr>
        </p:nvGraphicFramePr>
        <p:xfrm>
          <a:off x="849313" y="3230561"/>
          <a:ext cx="8509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0" name="Equation" r:id="rId7" imgW="520560" imgH="393480" progId="Equation.DSMT4">
                  <p:embed/>
                </p:oleObj>
              </mc:Choice>
              <mc:Fallback>
                <p:oleObj name="Equation" r:id="rId7" imgW="520560" imgH="393480" progId="Equation.DSMT4">
                  <p:embed/>
                  <p:pic>
                    <p:nvPicPr>
                      <p:cNvPr id="0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230561"/>
                        <a:ext cx="850900" cy="636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060450"/>
              </p:ext>
            </p:extLst>
          </p:nvPr>
        </p:nvGraphicFramePr>
        <p:xfrm>
          <a:off x="845393" y="4134120"/>
          <a:ext cx="4395145" cy="682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1" name="Equation" r:id="rId9" imgW="2514600" imgH="393700" progId="Equation.DSMT4">
                  <p:embed/>
                </p:oleObj>
              </mc:Choice>
              <mc:Fallback>
                <p:oleObj name="Equation" r:id="rId9" imgW="2514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93" y="4134120"/>
                        <a:ext cx="4395145" cy="682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5371879" y="49080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c)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7" name="Rectangle 16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195205"/>
              </p:ext>
            </p:extLst>
          </p:nvPr>
        </p:nvGraphicFramePr>
        <p:xfrm>
          <a:off x="5905279" y="440591"/>
          <a:ext cx="983352" cy="778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2" name="Equation" r:id="rId11" imgW="495000" imgH="393480" progId="Equation.DSMT4">
                  <p:embed/>
                </p:oleObj>
              </mc:Choice>
              <mc:Fallback>
                <p:oleObj name="Equation" r:id="rId11" imgW="495000" imgH="393480" progId="Equation.DSMT4">
                  <p:embed/>
                  <p:pic>
                    <p:nvPicPr>
                      <p:cNvPr id="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279" y="440591"/>
                        <a:ext cx="983352" cy="778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770936"/>
              </p:ext>
            </p:extLst>
          </p:nvPr>
        </p:nvGraphicFramePr>
        <p:xfrm>
          <a:off x="5477814" y="1276085"/>
          <a:ext cx="6760075" cy="1505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3" name="Equation" r:id="rId13" imgW="2540000" imgH="812800" progId="Equation.DSMT4">
                  <p:embed/>
                </p:oleObj>
              </mc:Choice>
              <mc:Fallback>
                <p:oleObj name="Equation" r:id="rId13" imgW="2540000" imgH="8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7814" y="1276085"/>
                        <a:ext cx="6760075" cy="1505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417172" y="3230561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d)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9" name="Rectangle 16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931433"/>
              </p:ext>
            </p:extLst>
          </p:nvPr>
        </p:nvGraphicFramePr>
        <p:xfrm>
          <a:off x="5905279" y="3157703"/>
          <a:ext cx="2112117" cy="542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4" name="Equation" r:id="rId15" imgW="1091880" imgH="279360" progId="Equation.DSMT4">
                  <p:embed/>
                </p:oleObj>
              </mc:Choice>
              <mc:Fallback>
                <p:oleObj name="Equation" r:id="rId15" imgW="1091880" imgH="279360" progId="Equation.DSMT4">
                  <p:embed/>
                  <p:pic>
                    <p:nvPicPr>
                      <p:cNvPr id="0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279" y="3157703"/>
                        <a:ext cx="2112117" cy="5425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33698"/>
              </p:ext>
            </p:extLst>
          </p:nvPr>
        </p:nvGraphicFramePr>
        <p:xfrm>
          <a:off x="5802248" y="3928346"/>
          <a:ext cx="3728118" cy="106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5" name="Equation" r:id="rId17" imgW="1968500" imgH="558800" progId="Equation.DSMT4">
                  <p:embed/>
                </p:oleObj>
              </mc:Choice>
              <mc:Fallback>
                <p:oleObj name="Equation" r:id="rId17" imgW="1968500" imgH="55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248" y="3928346"/>
                        <a:ext cx="3728118" cy="10626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2358106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14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9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  <p:bldP spid="149509" grpId="0"/>
      <p:bldP spid="149519" grpId="0"/>
      <p:bldP spid="25" grpId="0"/>
      <p:bldP spid="30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7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4464" y="422418"/>
            <a:ext cx="41687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áp</a:t>
            </a:r>
            <a:r>
              <a:rPr lang="en-US" altLang="en-US" sz="2000" b="1" u="sng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000" u="sng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0258" name="Text Box 4"/>
          <p:cNvSpPr txBox="1">
            <a:spLocks noChangeArrowheads="1"/>
          </p:cNvSpPr>
          <p:nvPr/>
        </p:nvSpPr>
        <p:spPr bwMode="auto">
          <a:xfrm>
            <a:off x="0" y="1437809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0259" name="Line 5"/>
          <p:cNvSpPr>
            <a:spLocks noChangeShapeType="1"/>
          </p:cNvSpPr>
          <p:nvPr/>
        </p:nvSpPr>
        <p:spPr bwMode="auto">
          <a:xfrm>
            <a:off x="4072778" y="228601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Text Box 6"/>
          <p:cNvSpPr txBox="1">
            <a:spLocks noChangeArrowheads="1"/>
          </p:cNvSpPr>
          <p:nvPr/>
        </p:nvSpPr>
        <p:spPr bwMode="auto">
          <a:xfrm>
            <a:off x="4216670" y="1416121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b)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45509"/>
              </p:ext>
            </p:extLst>
          </p:nvPr>
        </p:nvGraphicFramePr>
        <p:xfrm>
          <a:off x="573881" y="1387476"/>
          <a:ext cx="21447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" name="Equation" r:id="rId3" imgW="1548728" imgH="393529" progId="Equation.DSMT4">
                  <p:embed/>
                </p:oleObj>
              </mc:Choice>
              <mc:Fallback>
                <p:oleObj name="Equation" r:id="rId3" imgW="1548728" imgH="393529" progId="Equation.DSMT4">
                  <p:embed/>
                  <p:pic>
                    <p:nvPicPr>
                      <p:cNvPr id="1024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1" y="1387476"/>
                        <a:ext cx="2144712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66981"/>
              </p:ext>
            </p:extLst>
          </p:nvPr>
        </p:nvGraphicFramePr>
        <p:xfrm>
          <a:off x="400051" y="2186339"/>
          <a:ext cx="26892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1" name="Equation" r:id="rId5" imgW="1943100" imgH="431800" progId="Equation.DSMT4">
                  <p:embed/>
                </p:oleObj>
              </mc:Choice>
              <mc:Fallback>
                <p:oleObj name="Equation" r:id="rId5" imgW="1943100" imgH="431800" progId="Equation.DSMT4">
                  <p:embed/>
                  <p:pic>
                    <p:nvPicPr>
                      <p:cNvPr id="1024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1" y="2186339"/>
                        <a:ext cx="26892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024535"/>
              </p:ext>
            </p:extLst>
          </p:nvPr>
        </p:nvGraphicFramePr>
        <p:xfrm>
          <a:off x="400768" y="2936146"/>
          <a:ext cx="10191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2" name="Equation" r:id="rId7" imgW="736600" imgH="203200" progId="Equation.DSMT4">
                  <p:embed/>
                </p:oleObj>
              </mc:Choice>
              <mc:Fallback>
                <p:oleObj name="Equation" r:id="rId7" imgW="736600" imgH="203200" progId="Equation.DSMT4">
                  <p:embed/>
                  <p:pic>
                    <p:nvPicPr>
                      <p:cNvPr id="1024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68" y="2936146"/>
                        <a:ext cx="10191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653126"/>
              </p:ext>
            </p:extLst>
          </p:nvPr>
        </p:nvGraphicFramePr>
        <p:xfrm>
          <a:off x="419657" y="3479007"/>
          <a:ext cx="509587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3" name="Equation" r:id="rId9" imgW="368140" imgH="203112" progId="Equation.DSMT4">
                  <p:embed/>
                </p:oleObj>
              </mc:Choice>
              <mc:Fallback>
                <p:oleObj name="Equation" r:id="rId9" imgW="368140" imgH="203112" progId="Equation.DSMT4">
                  <p:embed/>
                  <p:pic>
                    <p:nvPicPr>
                      <p:cNvPr id="1024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657" y="3479007"/>
                        <a:ext cx="509587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923421"/>
              </p:ext>
            </p:extLst>
          </p:nvPr>
        </p:nvGraphicFramePr>
        <p:xfrm>
          <a:off x="4912287" y="1332239"/>
          <a:ext cx="21336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4" name="Equation" r:id="rId11" imgW="1028254" imgH="393529" progId="Equation.DSMT4">
                  <p:embed/>
                </p:oleObj>
              </mc:Choice>
              <mc:Fallback>
                <p:oleObj name="Equation" r:id="rId11" imgW="1028254" imgH="393529" progId="Equation.DSMT4">
                  <p:embed/>
                  <p:pic>
                    <p:nvPicPr>
                      <p:cNvPr id="1024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2287" y="1332239"/>
                        <a:ext cx="21336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0935"/>
              </p:ext>
            </p:extLst>
          </p:nvPr>
        </p:nvGraphicFramePr>
        <p:xfrm>
          <a:off x="4844836" y="2478436"/>
          <a:ext cx="2183700" cy="627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5" name="Equation" r:id="rId13" imgW="1117600" imgH="431800" progId="Equation.DSMT4">
                  <p:embed/>
                </p:oleObj>
              </mc:Choice>
              <mc:Fallback>
                <p:oleObj name="Equation" r:id="rId13" imgW="1117600" imgH="431800" progId="Equation.DSMT4">
                  <p:embed/>
                  <p:pic>
                    <p:nvPicPr>
                      <p:cNvPr id="1024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4836" y="2478436"/>
                        <a:ext cx="2183700" cy="627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464718"/>
              </p:ext>
            </p:extLst>
          </p:nvPr>
        </p:nvGraphicFramePr>
        <p:xfrm>
          <a:off x="4941731" y="3401173"/>
          <a:ext cx="1246765" cy="52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6" name="Equation" r:id="rId15" imgW="698197" imgH="393529" progId="Equation.DSMT4">
                  <p:embed/>
                </p:oleObj>
              </mc:Choice>
              <mc:Fallback>
                <p:oleObj name="Equation" r:id="rId15" imgW="698197" imgH="393529" progId="Equation.DSMT4">
                  <p:embed/>
                  <p:pic>
                    <p:nvPicPr>
                      <p:cNvPr id="1024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731" y="3401173"/>
                        <a:ext cx="1246765" cy="52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219703"/>
              </p:ext>
            </p:extLst>
          </p:nvPr>
        </p:nvGraphicFramePr>
        <p:xfrm>
          <a:off x="4947868" y="4246909"/>
          <a:ext cx="684212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7" name="Equation" r:id="rId17" imgW="329914" imgH="177646" progId="Equation.DSMT4">
                  <p:embed/>
                </p:oleObj>
              </mc:Choice>
              <mc:Fallback>
                <p:oleObj name="Equation" r:id="rId17" imgW="329914" imgH="177646" progId="Equation.DSMT4">
                  <p:embed/>
                  <p:pic>
                    <p:nvPicPr>
                      <p:cNvPr id="1024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7868" y="4246909"/>
                        <a:ext cx="684212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1" name="Line 15"/>
          <p:cNvSpPr>
            <a:spLocks noChangeShapeType="1"/>
          </p:cNvSpPr>
          <p:nvPr/>
        </p:nvSpPr>
        <p:spPr bwMode="auto">
          <a:xfrm>
            <a:off x="8373036" y="-27827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05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018489"/>
              </p:ext>
            </p:extLst>
          </p:nvPr>
        </p:nvGraphicFramePr>
        <p:xfrm>
          <a:off x="8943065" y="522335"/>
          <a:ext cx="30495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8" name="Equation" r:id="rId19" imgW="2400300" imgH="635000" progId="Equation.DSMT4">
                  <p:embed/>
                </p:oleObj>
              </mc:Choice>
              <mc:Fallback>
                <p:oleObj name="Equation" r:id="rId19" imgW="2400300" imgH="635000" progId="Equation.DSMT4">
                  <p:embed/>
                  <p:pic>
                    <p:nvPicPr>
                      <p:cNvPr id="1505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3065" y="522335"/>
                        <a:ext cx="30495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73318"/>
              </p:ext>
            </p:extLst>
          </p:nvPr>
        </p:nvGraphicFramePr>
        <p:xfrm>
          <a:off x="9127551" y="1217146"/>
          <a:ext cx="25003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9" name="Equation" r:id="rId21" imgW="1968500" imgH="635000" progId="Equation.DSMT4">
                  <p:embed/>
                </p:oleObj>
              </mc:Choice>
              <mc:Fallback>
                <p:oleObj name="Equation" r:id="rId21" imgW="1968500" imgH="635000" progId="Equation.DSMT4">
                  <p:embed/>
                  <p:pic>
                    <p:nvPicPr>
                      <p:cNvPr id="15054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7551" y="1217146"/>
                        <a:ext cx="25003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462081"/>
              </p:ext>
            </p:extLst>
          </p:nvPr>
        </p:nvGraphicFramePr>
        <p:xfrm>
          <a:off x="9147307" y="1964770"/>
          <a:ext cx="2079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0" name="Equation" r:id="rId23" imgW="1637589" imgH="634725" progId="Equation.DSMT4">
                  <p:embed/>
                </p:oleObj>
              </mc:Choice>
              <mc:Fallback>
                <p:oleObj name="Equation" r:id="rId23" imgW="1637589" imgH="634725" progId="Equation.DSMT4">
                  <p:embed/>
                  <p:pic>
                    <p:nvPicPr>
                      <p:cNvPr id="15054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7307" y="1964770"/>
                        <a:ext cx="2079625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791521"/>
              </p:ext>
            </p:extLst>
          </p:nvPr>
        </p:nvGraphicFramePr>
        <p:xfrm>
          <a:off x="9226409" y="2897157"/>
          <a:ext cx="1926695" cy="57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1" name="Equation" r:id="rId25" imgW="1358310" imgH="393529" progId="Equation.DSMT4">
                  <p:embed/>
                </p:oleObj>
              </mc:Choice>
              <mc:Fallback>
                <p:oleObj name="Equation" r:id="rId25" imgW="1358310" imgH="393529" progId="Equation.DSMT4">
                  <p:embed/>
                  <p:pic>
                    <p:nvPicPr>
                      <p:cNvPr id="15054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6409" y="2897157"/>
                        <a:ext cx="1926695" cy="577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303793"/>
              </p:ext>
            </p:extLst>
          </p:nvPr>
        </p:nvGraphicFramePr>
        <p:xfrm>
          <a:off x="9319836" y="3657601"/>
          <a:ext cx="72390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2" name="Equation" r:id="rId27" imgW="571252" imgH="583947" progId="Equation.DSMT4">
                  <p:embed/>
                </p:oleObj>
              </mc:Choice>
              <mc:Fallback>
                <p:oleObj name="Equation" r:id="rId27" imgW="571252" imgH="583947" progId="Equation.DSMT4">
                  <p:embed/>
                  <p:pic>
                    <p:nvPicPr>
                      <p:cNvPr id="15054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9836" y="3657601"/>
                        <a:ext cx="723900" cy="769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4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764727"/>
              </p:ext>
            </p:extLst>
          </p:nvPr>
        </p:nvGraphicFramePr>
        <p:xfrm>
          <a:off x="9328089" y="4393045"/>
          <a:ext cx="81915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3" name="Equation" r:id="rId29" imgW="647419" imgH="583947" progId="Equation.DSMT4">
                  <p:embed/>
                </p:oleObj>
              </mc:Choice>
              <mc:Fallback>
                <p:oleObj name="Equation" r:id="rId29" imgW="647419" imgH="583947" progId="Equation.DSMT4">
                  <p:embed/>
                  <p:pic>
                    <p:nvPicPr>
                      <p:cNvPr id="15054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8089" y="4393045"/>
                        <a:ext cx="819150" cy="769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5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702015"/>
              </p:ext>
            </p:extLst>
          </p:nvPr>
        </p:nvGraphicFramePr>
        <p:xfrm>
          <a:off x="9412464" y="5110392"/>
          <a:ext cx="4349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4" name="Equation" r:id="rId31" imgW="342751" imgH="583947" progId="Equation.DSMT4">
                  <p:embed/>
                </p:oleObj>
              </mc:Choice>
              <mc:Fallback>
                <p:oleObj name="Equation" r:id="rId31" imgW="342751" imgH="583947" progId="Equation.DSMT4">
                  <p:embed/>
                  <p:pic>
                    <p:nvPicPr>
                      <p:cNvPr id="15055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2464" y="5110392"/>
                        <a:ext cx="434975" cy="769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2" name="Text Box 2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4464" y="-27827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0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20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0565" name="Text Box 3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480193" y="576306"/>
            <a:ext cx="39753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c)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19658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5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5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5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5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5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15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372503"/>
              </p:ext>
            </p:extLst>
          </p:nvPr>
        </p:nvGraphicFramePr>
        <p:xfrm>
          <a:off x="11097128" y="3035188"/>
          <a:ext cx="1143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7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7128" y="3035188"/>
                        <a:ext cx="1143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0" name="Line 5"/>
          <p:cNvSpPr>
            <a:spLocks noChangeShapeType="1"/>
          </p:cNvSpPr>
          <p:nvPr/>
        </p:nvSpPr>
        <p:spPr bwMode="auto">
          <a:xfrm>
            <a:off x="2833460" y="0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15"/>
          <p:cNvSpPr>
            <a:spLocks noChangeShapeType="1"/>
          </p:cNvSpPr>
          <p:nvPr/>
        </p:nvSpPr>
        <p:spPr bwMode="auto">
          <a:xfrm>
            <a:off x="5041728" y="0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2833460" y="471907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b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)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176157" name="Text Box 2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134" y="642860"/>
            <a:ext cx="3274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1" dirty="0" err="1"/>
              <a:t>Bài</a:t>
            </a:r>
            <a:r>
              <a:rPr lang="en-US" sz="2000" b="1" dirty="0"/>
              <a:t> 5/SGK/Tr30</a:t>
            </a:r>
            <a:r>
              <a:rPr lang="en-US" sz="2000" dirty="0"/>
              <a:t>: </a:t>
            </a:r>
            <a:r>
              <a:rPr lang="en-US" sz="2000" dirty="0" err="1"/>
              <a:t>Tìm</a:t>
            </a:r>
            <a:r>
              <a:rPr lang="en-US" sz="2000" dirty="0"/>
              <a:t> </a:t>
            </a:r>
            <a:r>
              <a:rPr lang="nl-NL" sz="2000" dirty="0"/>
              <a:t>x:</a:t>
            </a:r>
            <a:endParaRPr lang="en-US" sz="2000" dirty="0"/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911274" y="47694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27134" y="71797"/>
            <a:ext cx="3501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31100"/>
              </p:ext>
            </p:extLst>
          </p:nvPr>
        </p:nvGraphicFramePr>
        <p:xfrm>
          <a:off x="233541" y="1087381"/>
          <a:ext cx="1676850" cy="94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8" name="Equation" r:id="rId5" imgW="1130040" imgH="634680" progId="Equation.DSMT4">
                  <p:embed/>
                </p:oleObj>
              </mc:Choice>
              <mc:Fallback>
                <p:oleObj name="Equation" r:id="rId5" imgW="1130040" imgH="6346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41" y="1087381"/>
                        <a:ext cx="1676850" cy="946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975593"/>
              </p:ext>
            </p:extLst>
          </p:nvPr>
        </p:nvGraphicFramePr>
        <p:xfrm>
          <a:off x="380286" y="1857263"/>
          <a:ext cx="1675052" cy="2843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9" name="Equation" r:id="rId7" imgW="990360" imgH="1676160" progId="Equation.DSMT4">
                  <p:embed/>
                </p:oleObj>
              </mc:Choice>
              <mc:Fallback>
                <p:oleObj name="Equation" r:id="rId7" imgW="99036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86" y="1857263"/>
                        <a:ext cx="1675052" cy="28438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214911"/>
              </p:ext>
            </p:extLst>
          </p:nvPr>
        </p:nvGraphicFramePr>
        <p:xfrm>
          <a:off x="3301394" y="400531"/>
          <a:ext cx="1328047" cy="657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0" name="Equation" r:id="rId9" imgW="1002865" imgH="393529" progId="Equation.DSMT4">
                  <p:embed/>
                </p:oleObj>
              </mc:Choice>
              <mc:Fallback>
                <p:oleObj name="Equation" r:id="rId9" imgW="1002865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1394" y="400531"/>
                        <a:ext cx="1328047" cy="6578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009185"/>
              </p:ext>
            </p:extLst>
          </p:nvPr>
        </p:nvGraphicFramePr>
        <p:xfrm>
          <a:off x="3047736" y="1010560"/>
          <a:ext cx="1554572" cy="63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1" name="Equation" r:id="rId11" imgW="965200" imgH="393700" progId="Equation.DSMT4">
                  <p:embed/>
                </p:oleObj>
              </mc:Choice>
              <mc:Fallback>
                <p:oleObj name="Equation" r:id="rId11" imgW="965200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736" y="1010560"/>
                        <a:ext cx="1554572" cy="631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212523"/>
              </p:ext>
            </p:extLst>
          </p:nvPr>
        </p:nvGraphicFramePr>
        <p:xfrm>
          <a:off x="3047736" y="1809049"/>
          <a:ext cx="1221294" cy="618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2" name="Equation" r:id="rId13" imgW="774364" imgH="393529" progId="Equation.DSMT4">
                  <p:embed/>
                </p:oleObj>
              </mc:Choice>
              <mc:Fallback>
                <p:oleObj name="Equation" r:id="rId13" imgW="774364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736" y="1809049"/>
                        <a:ext cx="1221294" cy="618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443070"/>
              </p:ext>
            </p:extLst>
          </p:nvPr>
        </p:nvGraphicFramePr>
        <p:xfrm>
          <a:off x="3125009" y="2554970"/>
          <a:ext cx="1109107" cy="63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3" name="Equation" r:id="rId15" imgW="685800" imgH="393700" progId="Equation.DSMT4">
                  <p:embed/>
                </p:oleObj>
              </mc:Choice>
              <mc:Fallback>
                <p:oleObj name="Equation" r:id="rId15" imgW="685800" imgH="393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009" y="2554970"/>
                        <a:ext cx="1109107" cy="63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080315"/>
              </p:ext>
            </p:extLst>
          </p:nvPr>
        </p:nvGraphicFramePr>
        <p:xfrm>
          <a:off x="3113653" y="3228946"/>
          <a:ext cx="1250193" cy="640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4" name="Equation" r:id="rId17" imgW="761669" imgH="393529" progId="Equation.DSMT4">
                  <p:embed/>
                </p:oleObj>
              </mc:Choice>
              <mc:Fallback>
                <p:oleObj name="Equation" r:id="rId17" imgW="761669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653" y="3228946"/>
                        <a:ext cx="1250193" cy="6407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55664"/>
              </p:ext>
            </p:extLst>
          </p:nvPr>
        </p:nvGraphicFramePr>
        <p:xfrm>
          <a:off x="3190927" y="4024216"/>
          <a:ext cx="746975" cy="651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5" name="Equation" r:id="rId19" imgW="444307" imgH="393529" progId="Equation.DSMT4">
                  <p:embed/>
                </p:oleObj>
              </mc:Choice>
              <mc:Fallback>
                <p:oleObj name="Equation" r:id="rId19" imgW="444307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927" y="4024216"/>
                        <a:ext cx="746975" cy="6516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56125"/>
              </p:ext>
            </p:extLst>
          </p:nvPr>
        </p:nvGraphicFramePr>
        <p:xfrm>
          <a:off x="3203806" y="4835585"/>
          <a:ext cx="650226" cy="592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6" name="Equation" r:id="rId21" imgW="431613" imgH="393529" progId="Equation.DSMT4">
                  <p:embed/>
                </p:oleObj>
              </mc:Choice>
              <mc:Fallback>
                <p:oleObj name="Equation" r:id="rId21" imgW="431613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06" y="4835585"/>
                        <a:ext cx="650226" cy="592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186294" y="4983041"/>
            <a:ext cx="2260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 smtClean="0">
                <a:latin typeface="Times New Roman" panose="02020603050405020304" pitchFamily="18" charset="0"/>
              </a:rPr>
              <a:t>Vậy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x = -13/36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2781036" y="5632992"/>
            <a:ext cx="2260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 smtClean="0">
                <a:latin typeface="Times New Roman" panose="02020603050405020304" pitchFamily="18" charset="0"/>
              </a:rPr>
              <a:t>Vậy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x = 16/15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548371"/>
              </p:ext>
            </p:extLst>
          </p:nvPr>
        </p:nvGraphicFramePr>
        <p:xfrm>
          <a:off x="5206408" y="471907"/>
          <a:ext cx="2292545" cy="984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7" name="Equation" r:id="rId23" imgW="1624895" imgH="634725" progId="Equation.DSMT4">
                  <p:embed/>
                </p:oleObj>
              </mc:Choice>
              <mc:Fallback>
                <p:oleObj name="Equation" r:id="rId23" imgW="1624895" imgH="634725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6408" y="471907"/>
                        <a:ext cx="2292545" cy="9846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875392"/>
              </p:ext>
            </p:extLst>
          </p:nvPr>
        </p:nvGraphicFramePr>
        <p:xfrm>
          <a:off x="5411195" y="1186070"/>
          <a:ext cx="2367200" cy="618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8" name="Equation" r:id="rId25" imgW="1497950" imgH="393529" progId="Equation.DSMT4">
                  <p:embed/>
                </p:oleObj>
              </mc:Choice>
              <mc:Fallback>
                <p:oleObj name="Equation" r:id="rId25" imgW="1497950" imgH="393529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195" y="1186070"/>
                        <a:ext cx="2367200" cy="618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390188"/>
              </p:ext>
            </p:extLst>
          </p:nvPr>
        </p:nvGraphicFramePr>
        <p:xfrm>
          <a:off x="5444533" y="1971681"/>
          <a:ext cx="981075" cy="536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" name="Equation" r:id="rId27" imgW="710891" imgH="393529" progId="Equation.DSMT4">
                  <p:embed/>
                </p:oleObj>
              </mc:Choice>
              <mc:Fallback>
                <p:oleObj name="Equation" r:id="rId27" imgW="710891" imgH="393529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533" y="1971681"/>
                        <a:ext cx="981075" cy="5363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435132"/>
              </p:ext>
            </p:extLst>
          </p:nvPr>
        </p:nvGraphicFramePr>
        <p:xfrm>
          <a:off x="5409127" y="2564109"/>
          <a:ext cx="1113159" cy="608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" name="Equation" r:id="rId29" imgW="710891" imgH="393529" progId="Equation.DSMT4">
                  <p:embed/>
                </p:oleObj>
              </mc:Choice>
              <mc:Fallback>
                <p:oleObj name="Equation" r:id="rId29" imgW="710891" imgH="393529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127" y="2564109"/>
                        <a:ext cx="1113159" cy="6085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3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363529"/>
              </p:ext>
            </p:extLst>
          </p:nvPr>
        </p:nvGraphicFramePr>
        <p:xfrm>
          <a:off x="5394349" y="3378698"/>
          <a:ext cx="1297959" cy="548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" name="Equation" r:id="rId31" imgW="926698" imgH="393529" progId="Equation.DSMT4">
                  <p:embed/>
                </p:oleObj>
              </mc:Choice>
              <mc:Fallback>
                <p:oleObj name="Equation" r:id="rId31" imgW="926698" imgH="393529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349" y="3378698"/>
                        <a:ext cx="1297959" cy="548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Line 15"/>
          <p:cNvSpPr>
            <a:spLocks noChangeShapeType="1"/>
          </p:cNvSpPr>
          <p:nvPr/>
        </p:nvSpPr>
        <p:spPr bwMode="auto">
          <a:xfrm>
            <a:off x="7810686" y="-51734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3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323892"/>
              </p:ext>
            </p:extLst>
          </p:nvPr>
        </p:nvGraphicFramePr>
        <p:xfrm>
          <a:off x="8319752" y="453552"/>
          <a:ext cx="1506828" cy="94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" name="Equation" r:id="rId33" imgW="1117115" imgH="634725" progId="Equation.DSMT4">
                  <p:embed/>
                </p:oleObj>
              </mc:Choice>
              <mc:Fallback>
                <p:oleObj name="Equation" r:id="rId33" imgW="1117115" imgH="634725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9752" y="453552"/>
                        <a:ext cx="1506828" cy="943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4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806987"/>
              </p:ext>
            </p:extLst>
          </p:nvPr>
        </p:nvGraphicFramePr>
        <p:xfrm>
          <a:off x="8306873" y="1197736"/>
          <a:ext cx="1468192" cy="95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3" name="Equation" r:id="rId35" imgW="1079032" imgH="634725" progId="Equation.DSMT4">
                  <p:embed/>
                </p:oleObj>
              </mc:Choice>
              <mc:Fallback>
                <p:oleObj name="Equation" r:id="rId35" imgW="1079032" imgH="634725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6873" y="1197736"/>
                        <a:ext cx="1468192" cy="955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4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Rectangle 4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Rectangle 4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750263"/>
              </p:ext>
            </p:extLst>
          </p:nvPr>
        </p:nvGraphicFramePr>
        <p:xfrm>
          <a:off x="8444674" y="3429000"/>
          <a:ext cx="680457" cy="101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4" name="Equation" r:id="rId37" imgW="431613" imgH="583947" progId="Equation.DSMT4">
                  <p:embed/>
                </p:oleObj>
              </mc:Choice>
              <mc:Fallback>
                <p:oleObj name="Equation" r:id="rId37" imgW="431613" imgH="583947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4674" y="3429000"/>
                        <a:ext cx="680457" cy="101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6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370525"/>
              </p:ext>
            </p:extLst>
          </p:nvPr>
        </p:nvGraphicFramePr>
        <p:xfrm>
          <a:off x="8444674" y="1918952"/>
          <a:ext cx="905388" cy="836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5" name="Equation" r:id="rId39" imgW="685502" imgH="583947" progId="Equation.DSMT4">
                  <p:embed/>
                </p:oleObj>
              </mc:Choice>
              <mc:Fallback>
                <p:oleObj name="Equation" r:id="rId39" imgW="685502" imgH="583947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4674" y="1918952"/>
                        <a:ext cx="905388" cy="836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453542"/>
              </p:ext>
            </p:extLst>
          </p:nvPr>
        </p:nvGraphicFramePr>
        <p:xfrm>
          <a:off x="8444674" y="2731847"/>
          <a:ext cx="905388" cy="836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" name="Equation" r:id="rId41" imgW="685502" imgH="583947" progId="Equation.DSMT4">
                  <p:embed/>
                </p:oleObj>
              </mc:Choice>
              <mc:Fallback>
                <p:oleObj name="Equation" r:id="rId41" imgW="685502" imgH="583947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4674" y="2731847"/>
                        <a:ext cx="905388" cy="836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8177974" y="4357983"/>
            <a:ext cx="2260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 smtClean="0">
                <a:latin typeface="Times New Roman" panose="02020603050405020304" pitchFamily="18" charset="0"/>
              </a:rPr>
              <a:t>Vậy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x = 7/15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12839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17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51" grpId="0"/>
      <p:bldP spid="176157" grpId="0"/>
      <p:bldP spid="176166" grpId="0"/>
      <p:bldP spid="55" grpId="0"/>
      <p:bldP spid="63" grpId="0"/>
      <p:bldP spid="64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290115"/>
              </p:ext>
            </p:extLst>
          </p:nvPr>
        </p:nvGraphicFramePr>
        <p:xfrm>
          <a:off x="11097128" y="3035188"/>
          <a:ext cx="1143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7128" y="3035188"/>
                        <a:ext cx="1143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0" name="Line 5"/>
          <p:cNvSpPr>
            <a:spLocks noChangeShapeType="1"/>
          </p:cNvSpPr>
          <p:nvPr/>
        </p:nvSpPr>
        <p:spPr bwMode="auto">
          <a:xfrm>
            <a:off x="3956047" y="0"/>
            <a:ext cx="0" cy="68580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79506" y="1244354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a)</a:t>
            </a:r>
          </a:p>
        </p:txBody>
      </p:sp>
      <p:graphicFrame>
        <p:nvGraphicFramePr>
          <p:cNvPr id="17615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057755"/>
              </p:ext>
            </p:extLst>
          </p:nvPr>
        </p:nvGraphicFramePr>
        <p:xfrm>
          <a:off x="612906" y="1225437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" name="Equation" r:id="rId5" imgW="723600" imgH="393480" progId="Equation.DSMT4">
                  <p:embed/>
                </p:oleObj>
              </mc:Choice>
              <mc:Fallback>
                <p:oleObj name="Equation" r:id="rId5" imgW="723600" imgH="393480" progId="Equation.DSMT4">
                  <p:embed/>
                  <p:pic>
                    <p:nvPicPr>
                      <p:cNvPr id="17615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06" y="1225437"/>
                        <a:ext cx="1676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53" name="Text Box 25"/>
          <p:cNvSpPr txBox="1">
            <a:spLocks noChangeArrowheads="1"/>
          </p:cNvSpPr>
          <p:nvPr/>
        </p:nvSpPr>
        <p:spPr bwMode="auto">
          <a:xfrm>
            <a:off x="3956047" y="1056731"/>
            <a:ext cx="4179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b)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615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564910"/>
              </p:ext>
            </p:extLst>
          </p:nvPr>
        </p:nvGraphicFramePr>
        <p:xfrm>
          <a:off x="4564471" y="1026867"/>
          <a:ext cx="23622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6" name="Equation" r:id="rId7" imgW="977476" imgH="393529" progId="Equation.DSMT4">
                  <p:embed/>
                </p:oleObj>
              </mc:Choice>
              <mc:Fallback>
                <p:oleObj name="Equation" r:id="rId7" imgW="977476" imgH="393529" progId="Equation.DSMT4">
                  <p:embed/>
                  <p:pic>
                    <p:nvPicPr>
                      <p:cNvPr id="1761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471" y="1026867"/>
                        <a:ext cx="2362200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57" name="Text Box 2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134" y="642860"/>
            <a:ext cx="3274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u="sng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u="sng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bổ</a:t>
            </a:r>
            <a:r>
              <a:rPr lang="en-US" altLang="en-US" sz="2000" u="sng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sung:</a:t>
            </a:r>
            <a:r>
              <a:rPr lang="en-US" altLang="en-US" sz="2000" dirty="0" err="1" smtClean="0">
                <a:solidFill>
                  <a:srgbClr val="000099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000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y,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biết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76175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68394"/>
              </p:ext>
            </p:extLst>
          </p:nvPr>
        </p:nvGraphicFramePr>
        <p:xfrm>
          <a:off x="9058778" y="4787787"/>
          <a:ext cx="1905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7" name="Equation" r:id="rId9" imgW="190417" imgH="152334" progId="Equation.DSMT4">
                  <p:embed/>
                </p:oleObj>
              </mc:Choice>
              <mc:Fallback>
                <p:oleObj name="Equation" r:id="rId9" imgW="190417" imgH="152334" progId="Equation.DSMT4">
                  <p:embed/>
                  <p:pic>
                    <p:nvPicPr>
                      <p:cNvPr id="176175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58778" y="4787787"/>
                        <a:ext cx="1905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76" name="Text Box 48"/>
          <p:cNvSpPr txBox="1">
            <a:spLocks noChangeArrowheads="1"/>
          </p:cNvSpPr>
          <p:nvPr/>
        </p:nvSpPr>
        <p:spPr bwMode="auto">
          <a:xfrm>
            <a:off x="8421302" y="5238659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900" dirty="0">
                <a:latin typeface="Times New Roman" panose="02020603050405020304" pitchFamily="18" charset="0"/>
              </a:rPr>
              <a:t>*</a:t>
            </a:r>
          </a:p>
        </p:txBody>
      </p:sp>
      <p:sp>
        <p:nvSpPr>
          <p:cNvPr id="176178" name="Text Box 50"/>
          <p:cNvSpPr txBox="1">
            <a:spLocks noChangeArrowheads="1"/>
          </p:cNvSpPr>
          <p:nvPr/>
        </p:nvSpPr>
        <p:spPr bwMode="auto">
          <a:xfrm>
            <a:off x="8421302" y="5773238"/>
            <a:ext cx="352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900" dirty="0">
                <a:latin typeface="Times New Roman" panose="02020603050405020304" pitchFamily="18" charset="0"/>
              </a:rPr>
              <a:t>*</a:t>
            </a:r>
          </a:p>
        </p:txBody>
      </p:sp>
      <p:sp>
        <p:nvSpPr>
          <p:cNvPr id="176179" name="Text Box 51"/>
          <p:cNvSpPr txBox="1">
            <a:spLocks noChangeArrowheads="1"/>
          </p:cNvSpPr>
          <p:nvPr/>
        </p:nvSpPr>
        <p:spPr bwMode="auto">
          <a:xfrm>
            <a:off x="747818" y="4275405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 smtClean="0">
                <a:latin typeface="Times New Roman" panose="02020603050405020304" pitchFamily="18" charset="0"/>
              </a:rPr>
              <a:t>Vậy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 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27134" y="71797"/>
            <a:ext cx="3501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843709"/>
              </p:ext>
            </p:extLst>
          </p:nvPr>
        </p:nvGraphicFramePr>
        <p:xfrm>
          <a:off x="1413556" y="1957275"/>
          <a:ext cx="1134156" cy="55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8" name="Equation" r:id="rId11" imgW="939600" imgH="457200" progId="Equation.DSMT4">
                  <p:embed/>
                </p:oleObj>
              </mc:Choice>
              <mc:Fallback>
                <p:oleObj name="Equation" r:id="rId11" imgW="939600" imgH="457200" progId="Equation.DSMT4">
                  <p:embed/>
                  <p:pic>
                    <p:nvPicPr>
                      <p:cNvPr id="51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556" y="1957275"/>
                        <a:ext cx="1134156" cy="55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233119"/>
              </p:ext>
            </p:extLst>
          </p:nvPr>
        </p:nvGraphicFramePr>
        <p:xfrm>
          <a:off x="4491311" y="2073250"/>
          <a:ext cx="233045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9" name="Equation" r:id="rId13" imgW="965160" imgH="393480" progId="Equation.DSMT4">
                  <p:embed/>
                </p:oleObj>
              </mc:Choice>
              <mc:Fallback>
                <p:oleObj name="Equation" r:id="rId13" imgW="965160" imgH="393480" progId="Equation.DSMT4">
                  <p:embed/>
                  <p:pic>
                    <p:nvPicPr>
                      <p:cNvPr id="1761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311" y="2073250"/>
                        <a:ext cx="2330450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014985"/>
              </p:ext>
            </p:extLst>
          </p:nvPr>
        </p:nvGraphicFramePr>
        <p:xfrm>
          <a:off x="4570083" y="3121818"/>
          <a:ext cx="19018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0" name="Equation" r:id="rId15" imgW="787320" imgH="393480" progId="Equation.DSMT4">
                  <p:embed/>
                </p:oleObj>
              </mc:Choice>
              <mc:Fallback>
                <p:oleObj name="Equation" r:id="rId15" imgW="787320" imgH="393480" progId="Equation.DSMT4">
                  <p:embed/>
                  <p:pic>
                    <p:nvPicPr>
                      <p:cNvPr id="5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083" y="3121818"/>
                        <a:ext cx="19018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453797"/>
              </p:ext>
            </p:extLst>
          </p:nvPr>
        </p:nvGraphicFramePr>
        <p:xfrm>
          <a:off x="1382666" y="2695463"/>
          <a:ext cx="11811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1" name="Equation" r:id="rId17" imgW="901440" imgH="457200" progId="Equation.DSMT4">
                  <p:embed/>
                </p:oleObj>
              </mc:Choice>
              <mc:Fallback>
                <p:oleObj name="Equation" r:id="rId17" imgW="901440" imgH="457200" progId="Equation.DSMT4">
                  <p:embed/>
                  <p:pic>
                    <p:nvPicPr>
                      <p:cNvPr id="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666" y="2695463"/>
                        <a:ext cx="11811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437247"/>
              </p:ext>
            </p:extLst>
          </p:nvPr>
        </p:nvGraphicFramePr>
        <p:xfrm>
          <a:off x="4559182" y="4126762"/>
          <a:ext cx="193198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" name="Equation" r:id="rId19" imgW="799920" imgH="393480" progId="Equation.DSMT4">
                  <p:embed/>
                </p:oleObj>
              </mc:Choice>
              <mc:Fallback>
                <p:oleObj name="Equation" r:id="rId19" imgW="799920" imgH="393480" progId="Equation.DSMT4">
                  <p:embed/>
                  <p:pic>
                    <p:nvPicPr>
                      <p:cNvPr id="5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182" y="4126762"/>
                        <a:ext cx="193198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378954"/>
              </p:ext>
            </p:extLst>
          </p:nvPr>
        </p:nvGraphicFramePr>
        <p:xfrm>
          <a:off x="4470400" y="5005388"/>
          <a:ext cx="13176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3" name="Equation" r:id="rId21" imgW="545760" imgH="393480" progId="Equation.DSMT4">
                  <p:embed/>
                </p:oleObj>
              </mc:Choice>
              <mc:Fallback>
                <p:oleObj name="Equation" r:id="rId21" imgW="545760" imgH="393480" progId="Equation.DSMT4">
                  <p:embed/>
                  <p:pic>
                    <p:nvPicPr>
                      <p:cNvPr id="6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5005388"/>
                        <a:ext cx="131762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25832"/>
              </p:ext>
            </p:extLst>
          </p:nvPr>
        </p:nvGraphicFramePr>
        <p:xfrm>
          <a:off x="1323745" y="3429000"/>
          <a:ext cx="6810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" name="Equation" r:id="rId23" imgW="520560" imgH="406080" progId="Equation.DSMT4">
                  <p:embed/>
                </p:oleObj>
              </mc:Choice>
              <mc:Fallback>
                <p:oleObj name="Equation" r:id="rId23" imgW="520560" imgH="406080" progId="Equation.DSMT4">
                  <p:embed/>
                  <p:pic>
                    <p:nvPicPr>
                      <p:cNvPr id="5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745" y="3429000"/>
                        <a:ext cx="68103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242781"/>
              </p:ext>
            </p:extLst>
          </p:nvPr>
        </p:nvGraphicFramePr>
        <p:xfrm>
          <a:off x="1437507" y="4207142"/>
          <a:ext cx="6810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5" name="Equation" r:id="rId25" imgW="520560" imgH="406080" progId="Equation.DSMT4">
                  <p:embed/>
                </p:oleObj>
              </mc:Choice>
              <mc:Fallback>
                <p:oleObj name="Equation" r:id="rId25" imgW="5205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507" y="4207142"/>
                        <a:ext cx="68103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 Box 51"/>
          <p:cNvSpPr txBox="1">
            <a:spLocks noChangeArrowheads="1"/>
          </p:cNvSpPr>
          <p:nvPr/>
        </p:nvSpPr>
        <p:spPr bwMode="auto">
          <a:xfrm>
            <a:off x="4306192" y="5744729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 smtClean="0">
                <a:latin typeface="Times New Roman" panose="02020603050405020304" pitchFamily="18" charset="0"/>
              </a:rPr>
              <a:t>Vậy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 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312479"/>
              </p:ext>
            </p:extLst>
          </p:nvPr>
        </p:nvGraphicFramePr>
        <p:xfrm>
          <a:off x="4915792" y="5656557"/>
          <a:ext cx="13176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6" name="Equation" r:id="rId27" imgW="545760" imgH="393480" progId="Equation.DSMT4">
                  <p:embed/>
                </p:oleObj>
              </mc:Choice>
              <mc:Fallback>
                <p:oleObj name="Equation" r:id="rId27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5792" y="5656557"/>
                        <a:ext cx="131762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85072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7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7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51" grpId="0"/>
      <p:bldP spid="176153" grpId="0"/>
      <p:bldP spid="176157" grpId="0"/>
      <p:bldP spid="176176" grpId="0"/>
      <p:bldP spid="176178" grpId="0"/>
      <p:bldP spid="176179" grpId="0"/>
      <p:bldP spid="55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243841" y="414396"/>
            <a:ext cx="609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.VnTime" panose="020B7200000000000000" pitchFamily="34" charset="0"/>
                <a:sym typeface="Wingdings" panose="05000000000000000000" pitchFamily="2" charset="2"/>
              </a:rPr>
              <a:t>Bµi</a:t>
            </a:r>
            <a:r>
              <a:rPr lang="en-US" altLang="en-US" sz="2800" dirty="0" smtClean="0">
                <a:latin typeface=".VnTime" panose="020B7200000000000000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smtClean="0">
                <a:latin typeface=".VnTime" panose="020B7200000000000000" pitchFamily="34" charset="0"/>
                <a:sym typeface="Wingdings" panose="05000000000000000000" pitchFamily="2" charset="2"/>
              </a:rPr>
              <a:t>7/SGK-30</a:t>
            </a:r>
            <a:endParaRPr lang="en-US" altLang="en-US" sz="2800" dirty="0">
              <a:latin typeface=".VnTime" panose="020B7200000000000000" pitchFamily="34" charset="0"/>
            </a:endParaRPr>
          </a:p>
        </p:txBody>
      </p:sp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134937" y="933509"/>
            <a:ext cx="1181665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một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thể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Mặt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Trăng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bằng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khoảng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1/6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nó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Trái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Đất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Biết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một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Trái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Đất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được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tính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theo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công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thức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: P = 10m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với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P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tính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theo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đơn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vị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Niu-tơn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kí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hiệu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N); m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khối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vật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tính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theo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đơn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vị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ki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-lo-gam (KH kg). 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(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Nguồn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: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Khoa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học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tự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nhiên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6,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Nxb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Đại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học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sư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i="1" dirty="0" err="1" smtClean="0">
                <a:solidFill>
                  <a:srgbClr val="0000FF"/>
                </a:solidFill>
                <a:cs typeface="Times New Roman" pitchFamily="18" charset="0"/>
              </a:rPr>
              <a:t>phạm</a:t>
            </a:r>
            <a:r>
              <a:rPr lang="en-US" altLang="en-US" i="1" dirty="0" smtClean="0">
                <a:solidFill>
                  <a:srgbClr val="0000FF"/>
                </a:solidFill>
                <a:cs typeface="Times New Roman" pitchFamily="18" charset="0"/>
              </a:rPr>
              <a:t>, 2021)</a:t>
            </a:r>
            <a:endParaRPr lang="en-US" altLang="en-US" i="1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algn="just" eaLnBrk="1" hangingPunct="1"/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Nếu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Trái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Đất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một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nhà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du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hành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vũ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trụ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có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khối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75,5kg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thì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trọng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lượng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người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đó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trên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Mặt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Trăng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sẽ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bao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nhiêu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N (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làm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kết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quả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đến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hàng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phần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cs typeface="Times New Roman" pitchFamily="18" charset="0"/>
              </a:rPr>
              <a:t>trăm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)?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2536170" y="3441347"/>
            <a:ext cx="723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3333FF"/>
                </a:solidFill>
                <a:latin typeface=".VnTime" panose="020B7200000000000000" pitchFamily="34" charset="0"/>
              </a:rPr>
              <a:t>Bµi</a:t>
            </a:r>
            <a:r>
              <a:rPr lang="en-US" altLang="en-US" sz="28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.VnTime" panose="020B7200000000000000" pitchFamily="34" charset="0"/>
              </a:rPr>
              <a:t>gi¶i</a:t>
            </a:r>
            <a:endParaRPr lang="en-US" altLang="en-US" sz="2800" dirty="0">
              <a:solidFill>
                <a:srgbClr val="3333FF"/>
              </a:solidFill>
              <a:latin typeface=".VnTime" panose="020B7200000000000000" pitchFamily="34" charset="0"/>
            </a:endParaRPr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243841" y="4003362"/>
            <a:ext cx="118236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nl-NL" dirty="0"/>
              <a:t>Vì trọng lượng của vật thể trên Mặt Trăng bằng khoảng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cuẩ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du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vũ</a:t>
            </a:r>
            <a:r>
              <a:rPr lang="en-US" dirty="0"/>
              <a:t>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Trăng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  <a:p>
            <a:r>
              <a:rPr lang="en-US" dirty="0"/>
              <a:t>                </a:t>
            </a:r>
            <a:endParaRPr lang="en-US" dirty="0" smtClean="0"/>
          </a:p>
          <a:p>
            <a:r>
              <a:rPr lang="en-US" dirty="0" smtClean="0"/>
              <a:t>              </a:t>
            </a:r>
            <a:r>
              <a:rPr lang="en-US" i="1" dirty="0" smtClean="0"/>
              <a:t>.</a:t>
            </a:r>
            <a:r>
              <a:rPr lang="en-US" i="1" dirty="0"/>
              <a:t>P= </a:t>
            </a:r>
            <a:r>
              <a:rPr lang="en-US" i="1" dirty="0" smtClean="0"/>
              <a:t>    .</a:t>
            </a:r>
            <a:r>
              <a:rPr lang="en-US" i="1" dirty="0"/>
              <a:t>10.75,5 </a:t>
            </a:r>
            <a:r>
              <a:rPr lang="en-US" i="1" dirty="0" smtClean="0"/>
              <a:t>   125,83 </a:t>
            </a:r>
            <a:r>
              <a:rPr lang="en-US" i="1" dirty="0"/>
              <a:t>(N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  <p:sp>
        <p:nvSpPr>
          <p:cNvPr id="16406" name="Rectangle 1"/>
          <p:cNvSpPr>
            <a:spLocks noChangeArrowheads="1"/>
          </p:cNvSpPr>
          <p:nvPr/>
        </p:nvSpPr>
        <p:spPr bwMode="auto">
          <a:xfrm>
            <a:off x="134937" y="-26987"/>
            <a:ext cx="8874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 err="1">
                <a:solidFill>
                  <a:srgbClr val="CC0000"/>
                </a:solidFill>
              </a:rPr>
              <a:t>Dạng</a:t>
            </a:r>
            <a:r>
              <a:rPr lang="en-US" altLang="en-US" b="1" dirty="0">
                <a:solidFill>
                  <a:srgbClr val="CC0000"/>
                </a:solidFill>
              </a:rPr>
              <a:t> 3</a:t>
            </a:r>
            <a:r>
              <a:rPr lang="en-US" altLang="en-US" b="1" dirty="0">
                <a:solidFill>
                  <a:srgbClr val="C00000"/>
                </a:solidFill>
              </a:rPr>
              <a:t>: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Bài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toán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thực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tế</a:t>
            </a:r>
            <a:r>
              <a:rPr lang="en-US" altLang="en-US" b="1" dirty="0">
                <a:solidFill>
                  <a:srgbClr val="0000FF"/>
                </a:solidFill>
              </a:rPr>
              <a:t>.</a:t>
            </a:r>
            <a:endParaRPr lang="en-US" altLang="en-US" sz="2800" dirty="0">
              <a:solidFill>
                <a:srgbClr val="0000FF"/>
              </a:solidFill>
            </a:endParaRPr>
          </a:p>
        </p:txBody>
      </p:sp>
      <p:sp>
        <p:nvSpPr>
          <p:cNvPr id="3" name="Rectangle 22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713049"/>
              </p:ext>
            </p:extLst>
          </p:nvPr>
        </p:nvGraphicFramePr>
        <p:xfrm>
          <a:off x="1033668" y="5042411"/>
          <a:ext cx="265043" cy="72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5" name="Equation" r:id="rId3" imgW="139639" imgH="393529" progId="Equation.DSMT4">
                  <p:embed/>
                </p:oleObj>
              </mc:Choice>
              <mc:Fallback>
                <p:oleObj name="Equation" r:id="rId3" imgW="139639" imgH="393529" progId="Equation.DSMT4">
                  <p:embed/>
                  <p:pic>
                    <p:nvPicPr>
                      <p:cNvPr id="0" name="Object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668" y="5042411"/>
                        <a:ext cx="265043" cy="7244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756603"/>
              </p:ext>
            </p:extLst>
          </p:nvPr>
        </p:nvGraphicFramePr>
        <p:xfrm>
          <a:off x="1948068" y="5015908"/>
          <a:ext cx="265043" cy="72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6" name="Equation" r:id="rId5" imgW="139639" imgH="393529" progId="Equation.DSMT4">
                  <p:embed/>
                </p:oleObj>
              </mc:Choice>
              <mc:Fallback>
                <p:oleObj name="Equation" r:id="rId5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8068" y="5015908"/>
                        <a:ext cx="265043" cy="7244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560" name="Picture 2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841" y="5194299"/>
            <a:ext cx="335403" cy="335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42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8" grpId="0"/>
      <p:bldP spid="594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491</Words>
  <PresentationFormat>Custom</PresentationFormat>
  <Paragraphs>69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Default Design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2021-11-11T14:05:27Z</dcterms:created>
  <dcterms:modified xsi:type="dcterms:W3CDTF">2022-08-25T05:04:43Z</dcterms:modified>
</cp:coreProperties>
</file>