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9" r:id="rId2"/>
    <p:sldId id="262" r:id="rId3"/>
    <p:sldId id="257" r:id="rId4"/>
    <p:sldId id="258" r:id="rId5"/>
    <p:sldId id="263" r:id="rId6"/>
    <p:sldId id="264" r:id="rId7"/>
    <p:sldId id="276" r:id="rId8"/>
    <p:sldId id="277" r:id="rId9"/>
    <p:sldId id="278" r:id="rId10"/>
    <p:sldId id="279" r:id="rId11"/>
    <p:sldId id="260" r:id="rId12"/>
    <p:sldId id="272" r:id="rId13"/>
    <p:sldId id="280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984" autoAdjust="0"/>
  </p:normalViewPr>
  <p:slideViewPr>
    <p:cSldViewPr snapToGrid="0">
      <p:cViewPr varScale="1">
        <p:scale>
          <a:sx n="48" d="100"/>
          <a:sy n="48" d="100"/>
        </p:scale>
        <p:origin x="15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F0B4E70-94BF-4436-98B3-4805EE507A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379982"/>
            <a:ext cx="10276002" cy="903387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it-IT" sz="44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Trò chơi “Ai nhanh – Ai đúng”.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99952-F01E-5CD2-1A95-42433D8FF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45" y="2607172"/>
            <a:ext cx="5344429" cy="29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A77C7-CEC0-9B4D-7632-D047F1B6FD77}"/>
              </a:ext>
            </a:extLst>
          </p:cNvPr>
          <p:cNvSpPr/>
          <p:nvPr/>
        </p:nvSpPr>
        <p:spPr>
          <a:xfrm>
            <a:off x="647700" y="514351"/>
            <a:ext cx="10963275" cy="4000500"/>
          </a:xfrm>
          <a:custGeom>
            <a:avLst/>
            <a:gdLst>
              <a:gd name="connsiteX0" fmla="*/ 0 w 10963275"/>
              <a:gd name="connsiteY0" fmla="*/ 0 h 4000500"/>
              <a:gd name="connsiteX1" fmla="*/ 10963275 w 10963275"/>
              <a:gd name="connsiteY1" fmla="*/ 0 h 4000500"/>
              <a:gd name="connsiteX2" fmla="*/ 10963275 w 10963275"/>
              <a:gd name="connsiteY2" fmla="*/ 4000500 h 4000500"/>
              <a:gd name="connsiteX3" fmla="*/ 0 w 10963275"/>
              <a:gd name="connsiteY3" fmla="*/ 4000500 h 4000500"/>
              <a:gd name="connsiteX4" fmla="*/ 0 w 10963275"/>
              <a:gd name="connsiteY4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3275" h="4000500" fill="none" extrusionOk="0">
                <a:moveTo>
                  <a:pt x="0" y="0"/>
                </a:moveTo>
                <a:cubicBezTo>
                  <a:pt x="1306385" y="69398"/>
                  <a:pt x="9368662" y="-102844"/>
                  <a:pt x="10963275" y="0"/>
                </a:cubicBezTo>
                <a:cubicBezTo>
                  <a:pt x="10866769" y="1715556"/>
                  <a:pt x="10836093" y="2854757"/>
                  <a:pt x="10963275" y="4000500"/>
                </a:cubicBezTo>
                <a:cubicBezTo>
                  <a:pt x="8656902" y="3893121"/>
                  <a:pt x="1203087" y="3974842"/>
                  <a:pt x="0" y="4000500"/>
                </a:cubicBezTo>
                <a:cubicBezTo>
                  <a:pt x="93486" y="3257893"/>
                  <a:pt x="34874" y="1553309"/>
                  <a:pt x="0" y="0"/>
                </a:cubicBezTo>
                <a:close/>
              </a:path>
              <a:path w="10963275" h="4000500" stroke="0" extrusionOk="0">
                <a:moveTo>
                  <a:pt x="0" y="0"/>
                </a:moveTo>
                <a:cubicBezTo>
                  <a:pt x="1942963" y="-66283"/>
                  <a:pt x="6999309" y="-106320"/>
                  <a:pt x="10963275" y="0"/>
                </a:cubicBezTo>
                <a:cubicBezTo>
                  <a:pt x="10909686" y="1447042"/>
                  <a:pt x="10872895" y="2716016"/>
                  <a:pt x="10963275" y="4000500"/>
                </a:cubicBezTo>
                <a:cubicBezTo>
                  <a:pt x="7078714" y="4118037"/>
                  <a:pt x="5063105" y="3880561"/>
                  <a:pt x="0" y="4000500"/>
                </a:cubicBezTo>
                <a:cubicBezTo>
                  <a:pt x="-7664" y="2341912"/>
                  <a:pt x="-130821" y="108904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huẩn bị một số từ ngữ: cao vút, xanh thẳm, mênh mông, ….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2 nhóm, của một số đại diện tham gia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ử dụng từ điển và tra nghĩa của các từ đó.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tìm được nghĩa của từ nhanh hơn sẽ thắng cuộc.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3F34C9D-BE06-EDC0-1219-4D0FEA2E0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899025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3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3881755" y="2216935"/>
            <a:ext cx="5343799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4188409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632C9B76-C171-F41E-A6EA-19EB771A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1654958" y="3054117"/>
            <a:ext cx="3103147" cy="3255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4D182-8019-30C9-61CE-92785771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35" y="1465256"/>
            <a:ext cx="3109229" cy="1603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69952-EBA9-6BEF-C3F9-5E8658F27FBD}"/>
              </a:ext>
            </a:extLst>
          </p:cNvPr>
          <p:cNvSpPr/>
          <p:nvPr/>
        </p:nvSpPr>
        <p:spPr>
          <a:xfrm>
            <a:off x="5200649" y="771525"/>
            <a:ext cx="6534151" cy="3419475"/>
          </a:xfrm>
          <a:custGeom>
            <a:avLst/>
            <a:gdLst>
              <a:gd name="connsiteX0" fmla="*/ 0 w 6534151"/>
              <a:gd name="connsiteY0" fmla="*/ 0 h 3419475"/>
              <a:gd name="connsiteX1" fmla="*/ 6534151 w 6534151"/>
              <a:gd name="connsiteY1" fmla="*/ 0 h 3419475"/>
              <a:gd name="connsiteX2" fmla="*/ 6534151 w 6534151"/>
              <a:gd name="connsiteY2" fmla="*/ 3419475 h 3419475"/>
              <a:gd name="connsiteX3" fmla="*/ 0 w 6534151"/>
              <a:gd name="connsiteY3" fmla="*/ 3419475 h 3419475"/>
              <a:gd name="connsiteX4" fmla="*/ 0 w 6534151"/>
              <a:gd name="connsiteY4" fmla="*/ 0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1" h="3419475" fill="none" extrusionOk="0">
                <a:moveTo>
                  <a:pt x="0" y="0"/>
                </a:moveTo>
                <a:cubicBezTo>
                  <a:pt x="2455859" y="69398"/>
                  <a:pt x="3785127" y="-102844"/>
                  <a:pt x="6534151" y="0"/>
                </a:cubicBezTo>
                <a:cubicBezTo>
                  <a:pt x="6437645" y="666499"/>
                  <a:pt x="6406969" y="2342855"/>
                  <a:pt x="6534151" y="3419475"/>
                </a:cubicBezTo>
                <a:cubicBezTo>
                  <a:pt x="4865071" y="3312096"/>
                  <a:pt x="2684860" y="3393817"/>
                  <a:pt x="0" y="3419475"/>
                </a:cubicBezTo>
                <a:cubicBezTo>
                  <a:pt x="93486" y="2289270"/>
                  <a:pt x="34874" y="512595"/>
                  <a:pt x="0" y="0"/>
                </a:cubicBezTo>
                <a:close/>
              </a:path>
              <a:path w="6534151" h="3419475" stroke="0" extrusionOk="0">
                <a:moveTo>
                  <a:pt x="0" y="0"/>
                </a:moveTo>
                <a:cubicBezTo>
                  <a:pt x="1152632" y="-66283"/>
                  <a:pt x="5252188" y="-106320"/>
                  <a:pt x="6534151" y="0"/>
                </a:cubicBezTo>
                <a:cubicBezTo>
                  <a:pt x="6480562" y="360235"/>
                  <a:pt x="6443771" y="2444440"/>
                  <a:pt x="6534151" y="3419475"/>
                </a:cubicBezTo>
                <a:cubicBezTo>
                  <a:pt x="4239662" y="3537012"/>
                  <a:pt x="692141" y="3299536"/>
                  <a:pt x="0" y="3419475"/>
                </a:cubicBezTo>
                <a:cubicBezTo>
                  <a:pt x="-7664" y="2451618"/>
                  <a:pt x="-130821" y="128661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cái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17AA0-F3C7-5132-B095-2BD296BA3B5C}"/>
              </a:ext>
            </a:extLst>
          </p:cNvPr>
          <p:cNvSpPr txBox="1"/>
          <p:nvPr/>
        </p:nvSpPr>
        <p:spPr>
          <a:xfrm>
            <a:off x="5762625" y="4552950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án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Quyển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BCF5E-D241-56AD-8EAA-C846190A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508" y="1304111"/>
            <a:ext cx="5736833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C5B8B-4B82-D4A9-1425-1C679232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71" y="2168533"/>
            <a:ext cx="525520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131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Biết cách dùng từ điển và nắm được các công dụng của từ điển.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17079-BFE9-4F02-AAF7-337A2790C9E8}"/>
              </a:ext>
            </a:extLst>
          </p:cNvPr>
          <p:cNvSpPr txBox="1"/>
          <p:nvPr/>
        </p:nvSpPr>
        <p:spPr>
          <a:xfrm>
            <a:off x="3943349" y="4200525"/>
            <a:ext cx="6257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323976" y="304800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1666874"/>
            <a:ext cx="6824640" cy="448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ED2DF8-F43D-B23B-656A-7D49A8DB31CC}"/>
              </a:ext>
            </a:extLst>
          </p:cNvPr>
          <p:cNvSpPr/>
          <p:nvPr/>
        </p:nvSpPr>
        <p:spPr>
          <a:xfrm>
            <a:off x="7381875" y="1666875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476250" y="392998"/>
            <a:ext cx="1156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ngất, cheo leo, hoang vu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từ điển.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1FA30B-FA32-EBE5-2DAE-35367F853F55}"/>
              </a:ext>
            </a:extLst>
          </p:cNvPr>
          <p:cNvGrpSpPr/>
          <p:nvPr/>
        </p:nvGrpSpPr>
        <p:grpSpPr>
          <a:xfrm>
            <a:off x="1781175" y="805785"/>
            <a:ext cx="8812722" cy="2423190"/>
            <a:chOff x="3432425" y="3473358"/>
            <a:chExt cx="3804151" cy="19597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8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:a16="http://schemas.microsoft.com/office/drawing/2014/main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</TotalTime>
  <Words>445</Words>
  <PresentationFormat>Widescreen</PresentationFormat>
  <Paragraphs>40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</vt:lpstr>
      <vt:lpstr>Cambria (Đầu đề)</vt:lpstr>
      <vt:lpstr>Coiny</vt:lpstr>
      <vt:lpstr>Tahoma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2023-08-10T09:09:33Z</dcterms:created>
  <dcterms:modified xsi:type="dcterms:W3CDTF">2023-08-11T13:45:18Z</dcterms:modified>
</cp:coreProperties>
</file>