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6" r:id="rId4"/>
    <p:sldId id="257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2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8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9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17.png"/><Relationship Id="rId18" Type="http://schemas.openxmlformats.org/officeDocument/2006/relationships/slide" Target="slide8.xml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20.gif"/><Relationship Id="rId7" Type="http://schemas.openxmlformats.org/officeDocument/2006/relationships/image" Target="../media/image15.png"/><Relationship Id="rId12" Type="http://schemas.openxmlformats.org/officeDocument/2006/relationships/slide" Target="slide6.xml"/><Relationship Id="rId17" Type="http://schemas.microsoft.com/office/2007/relationships/hdphoto" Target="../media/hdphoto11.wdp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9.wdp"/><Relationship Id="rId24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openxmlformats.org/officeDocument/2006/relationships/slide" Target="slide7.xml"/><Relationship Id="rId23" Type="http://schemas.microsoft.com/office/2007/relationships/hdphoto" Target="../media/hdphoto3.wdp"/><Relationship Id="rId28" Type="http://schemas.openxmlformats.org/officeDocument/2006/relationships/image" Target="../media/image24.pn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microsoft.com/office/2007/relationships/hdphoto" Target="../media/hdphoto10.wdp"/><Relationship Id="rId22" Type="http://schemas.openxmlformats.org/officeDocument/2006/relationships/image" Target="../media/image3.png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835" y="4773277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6217383" y="4423822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368595" y="5927439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213929" y="5959645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066665" y="5927713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904684" y="5949334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1595243" y="5949333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96" y="5080155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697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6687" y="817906"/>
            <a:ext cx="505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34" y="235341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0" y="5190876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35" y="5300869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78548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85032" y="1702780"/>
            <a:ext cx="6959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0" y="0"/>
            <a:ext cx="916209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1147" y="3984495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5514438" y="4566952"/>
            <a:ext cx="5941277" cy="433242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" y="-2898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4" y="-3318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48" y="-5558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68" y="-1551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Tai nguyen thiet ke tro choi\Bảng gỗ\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76" y="-15516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011" y="3953108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738585" y="3103326"/>
            <a:ext cx="2348887" cy="1519278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9900"/>
                </a:solidFill>
              </a:rPr>
              <a:t>Chúng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cháu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cảm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ơn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bác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rất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err="1">
                <a:solidFill>
                  <a:srgbClr val="009900"/>
                </a:solidFill>
              </a:rPr>
              <a:t>nhiều</a:t>
            </a:r>
            <a:r>
              <a:rPr lang="en-US" sz="2000" dirty="0">
                <a:solidFill>
                  <a:srgbClr val="009900"/>
                </a:solidFill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870577" y="6012866"/>
            <a:ext cx="1371059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682848" y="6049664"/>
            <a:ext cx="1352824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3474539" y="6015598"/>
            <a:ext cx="1357880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242779" y="6033346"/>
            <a:ext cx="1353663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882422" y="6033345"/>
            <a:ext cx="1479193" cy="931229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45" y="4977209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5" y="5297384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04" y="5351871"/>
            <a:ext cx="675991" cy="84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7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9144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" y="225009"/>
            <a:ext cx="88477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06" y="3453193"/>
            <a:ext cx="6419884" cy="34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3806" y="1527725"/>
            <a:ext cx="638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0728" y="473566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55" y="6267450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119</Words>
  <PresentationFormat>On-screen Show (4:3)</PresentationFormat>
  <Paragraphs>15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2019-02-03T09:53:26Z</dcterms:created>
  <dcterms:modified xsi:type="dcterms:W3CDTF">2019-02-21T15:11:01Z</dcterms:modified>
</cp:coreProperties>
</file>