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84946" autoAdjust="0"/>
  </p:normalViewPr>
  <p:slideViewPr>
    <p:cSldViewPr snapToGrid="0">
      <p:cViewPr varScale="1">
        <p:scale>
          <a:sx n="62" d="100"/>
          <a:sy n="62" d="100"/>
        </p:scale>
        <p:origin x="-1218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10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2.wmf"/><Relationship Id="rId3" Type="http://schemas.openxmlformats.org/officeDocument/2006/relationships/image" Target="../media/image15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1" name="Equation" r:id="rId3" imgW="558720" imgH="368280" progId="Equation.DSMT4">
                  <p:embed/>
                </p:oleObj>
              </mc:Choice>
              <mc:Fallback>
                <p:oleObj name="Equation" r:id="rId3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2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3" name="Equation" r:id="rId7" imgW="1511300" imgH="241300" progId="Equation.DSMT4">
                  <p:embed/>
                </p:oleObj>
              </mc:Choice>
              <mc:Fallback>
                <p:oleObj name="Equation" r:id="rId7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  <a:endParaRPr lang="en-US" sz="3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 smtClean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xmlns="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4" imgW="304560" imgH="317160" progId="Equation.DSMT4">
                  <p:embed/>
                </p:oleObj>
              </mc:Choice>
              <mc:Fallback>
                <p:oleObj name="Equation" r:id="rId4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6" imgW="380880" imgH="342720" progId="Equation.DSMT4">
                  <p:embed/>
                </p:oleObj>
              </mc:Choice>
              <mc:Fallback>
                <p:oleObj name="Equation" r:id="rId6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8" imgW="304560" imgH="317160" progId="Equation.DSMT4">
                  <p:embed/>
                </p:oleObj>
              </mc:Choice>
              <mc:Fallback>
                <p:oleObj name="Equation" r:id="rId8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10" imgW="2552400" imgH="457200" progId="Equation.DSMT4">
                  <p:embed/>
                </p:oleObj>
              </mc:Choice>
              <mc:Fallback>
                <p:oleObj name="Equation" r:id="rId10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12" imgW="380880" imgH="342720" progId="Equation.DSMT4">
                  <p:embed/>
                </p:oleObj>
              </mc:Choice>
              <mc:Fallback>
                <p:oleObj name="Equation" r:id="rId12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13" imgW="2374560" imgH="457200" progId="Equation.DSMT4">
                  <p:embed/>
                </p:oleObj>
              </mc:Choice>
              <mc:Fallback>
                <p:oleObj name="Equation" r:id="rId13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2" name="Equation" r:id="rId3" imgW="825480" imgH="317160" progId="Equation.DSMT4">
                  <p:embed/>
                </p:oleObj>
              </mc:Choice>
              <mc:Fallback>
                <p:oleObj name="Equation" r:id="rId3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3" name="Equation" r:id="rId5" imgW="901440" imgH="342720" progId="Equation.DSMT4">
                  <p:embed/>
                </p:oleObj>
              </mc:Choice>
              <mc:Fallback>
                <p:oleObj name="Equation" r:id="rId5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7" imgW="901440" imgH="342720" progId="Equation.DSMT4">
                  <p:embed/>
                </p:oleObj>
              </mc:Choice>
              <mc:Fallback>
                <p:oleObj name="Equation" r:id="rId7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5" name="Equation" r:id="rId8" imgW="825480" imgH="317160" progId="Equation.DSMT4">
                  <p:embed/>
                </p:oleObj>
              </mc:Choice>
              <mc:Fallback>
                <p:oleObj name="Equation" r:id="rId8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6" name="Equation" r:id="rId10" imgW="901440" imgH="342720" progId="Equation.DSMT4">
                  <p:embed/>
                </p:oleObj>
              </mc:Choice>
              <mc:Fallback>
                <p:oleObj name="Equation" r:id="rId10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12" imgW="825480" imgH="317160" progId="Equation.DSMT4">
                  <p:embed/>
                </p:oleObj>
              </mc:Choice>
              <mc:Fallback>
                <p:oleObj name="Equation" r:id="rId12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71 219 367; 1 153 692 305.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 smtClean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/>
                <a:gridCol w="2487469"/>
                <a:gridCol w="2487469"/>
                <a:gridCol w="2487469"/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/>
                <a:gridCol w="2488115"/>
                <a:gridCol w="2488115"/>
                <a:gridCol w="2488115"/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4" name="Equation" r:id="rId3" imgW="1713756" imgH="495085" progId="Equation.DSMT4">
                  <p:embed/>
                </p:oleObj>
              </mc:Choice>
              <mc:Fallback>
                <p:oleObj name="Equation" r:id="rId3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0" name="Equation" r:id="rId4" imgW="914400" imgH="336960" progId="Equation.DSMT4">
                  <p:embed/>
                </p:oleObj>
              </mc:Choice>
              <mc:Fallback>
                <p:oleObj name="Equation" r:id="rId4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1" name="Equation" r:id="rId6" imgW="3327120" imgH="469800" progId="Equation.DSMT4">
                  <p:embed/>
                </p:oleObj>
              </mc:Choice>
              <mc:Fallback>
                <p:oleObj name="Equation" r:id="rId6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2" name="Equation" r:id="rId8" imgW="5854680" imgH="482400" progId="Equation.DSMT4">
                  <p:embed/>
                </p:oleObj>
              </mc:Choice>
              <mc:Fallback>
                <p:oleObj name="Equation" r:id="rId8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3" name="Equation" r:id="rId10" imgW="2298600" imgH="241200" progId="Equation.DSMT4">
                  <p:embed/>
                </p:oleObj>
              </mc:Choice>
              <mc:Fallback>
                <p:oleObj name="Equation" r:id="rId10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4" name="Equation" r:id="rId12" imgW="3022560" imgH="241200" progId="Equation.DSMT4">
                  <p:embed/>
                </p:oleObj>
              </mc:Choice>
              <mc:Fallback>
                <p:oleObj name="Equation" r:id="rId12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1539</TotalTime>
  <Words>688</Words>
  <PresentationFormat>Custom</PresentationFormat>
  <Paragraphs>82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2021-06-07T13:44:30Z</dcterms:created>
  <dcterms:modified xsi:type="dcterms:W3CDTF">2021-08-19T11:21:27Z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