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7907" y="383235"/>
            <a:ext cx="656818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30-Oct-20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30-Oct-20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30-Oct-20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53"/>
            <a:ext cx="1981199" cy="6857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6732" y="6208725"/>
            <a:ext cx="1547114" cy="444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02051" y="6196164"/>
            <a:ext cx="2263140" cy="516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78855" y="6141339"/>
            <a:ext cx="1240078" cy="516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99959" y="6116396"/>
            <a:ext cx="1402206" cy="5366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7907" y="383235"/>
            <a:ext cx="656818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30" y="1536649"/>
            <a:ext cx="7924139" cy="420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p.org/education/teacher/resources/" TargetMode="External"/><Relationship Id="rId2" Type="http://schemas.openxmlformats.org/officeDocument/2006/relationships/hyperlink" Target="http://www.rsc.org/learn-chemistry/resource/listing?fcategory=all&amp;filter=all&amp;fAudience=AUD00000001&amp;reference=teache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53"/>
              <a:ext cx="1981199" cy="6857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4321265"/>
            <a:ext cx="1370965" cy="782320"/>
          </a:xfrm>
          <a:custGeom>
            <a:avLst/>
            <a:gdLst/>
            <a:ahLst/>
            <a:cxnLst/>
            <a:rect l="l" t="t" r="r" b="b"/>
            <a:pathLst>
              <a:path w="1370965" h="782320">
                <a:moveTo>
                  <a:pt x="0" y="0"/>
                </a:moveTo>
                <a:lnTo>
                  <a:pt x="0" y="780983"/>
                </a:lnTo>
                <a:lnTo>
                  <a:pt x="974547" y="781721"/>
                </a:lnTo>
                <a:lnTo>
                  <a:pt x="984205" y="780913"/>
                </a:lnTo>
                <a:lnTo>
                  <a:pt x="992109" y="778784"/>
                </a:lnTo>
                <a:lnTo>
                  <a:pt x="998259" y="775774"/>
                </a:lnTo>
                <a:lnTo>
                  <a:pt x="1002652" y="772323"/>
                </a:lnTo>
                <a:lnTo>
                  <a:pt x="1002652" y="767624"/>
                </a:lnTo>
                <a:lnTo>
                  <a:pt x="1007338" y="767624"/>
                </a:lnTo>
                <a:lnTo>
                  <a:pt x="1363726" y="411135"/>
                </a:lnTo>
                <a:lnTo>
                  <a:pt x="1369012" y="402564"/>
                </a:lnTo>
                <a:lnTo>
                  <a:pt x="1370774" y="391815"/>
                </a:lnTo>
                <a:lnTo>
                  <a:pt x="1369012" y="380185"/>
                </a:lnTo>
                <a:lnTo>
                  <a:pt x="1363726" y="368971"/>
                </a:lnTo>
                <a:lnTo>
                  <a:pt x="1007338" y="17181"/>
                </a:lnTo>
                <a:lnTo>
                  <a:pt x="1007338" y="12355"/>
                </a:lnTo>
                <a:lnTo>
                  <a:pt x="1002652" y="12355"/>
                </a:lnTo>
                <a:lnTo>
                  <a:pt x="998259" y="8978"/>
                </a:lnTo>
                <a:lnTo>
                  <a:pt x="992109" y="6005"/>
                </a:lnTo>
                <a:lnTo>
                  <a:pt x="984205" y="3890"/>
                </a:lnTo>
                <a:lnTo>
                  <a:pt x="974547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732" y="6208725"/>
            <a:ext cx="1547114" cy="444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2051" y="6196164"/>
            <a:ext cx="2263140" cy="516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8855" y="6141339"/>
            <a:ext cx="1240078" cy="516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9959" y="6116396"/>
            <a:ext cx="1402206" cy="536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21585" y="2464054"/>
            <a:ext cx="6057900" cy="26441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65"/>
              </a:spcBef>
            </a:pPr>
            <a:r>
              <a:rPr sz="4900" spc="165" dirty="0"/>
              <a:t>Ph</a:t>
            </a:r>
            <a:r>
              <a:rPr sz="4900" spc="165" dirty="0">
                <a:latin typeface="Arial"/>
                <a:cs typeface="Arial"/>
              </a:rPr>
              <a:t>ươ</a:t>
            </a:r>
            <a:r>
              <a:rPr sz="4900" spc="165" dirty="0"/>
              <a:t>ng </a:t>
            </a:r>
            <a:r>
              <a:rPr sz="4900" spc="160" dirty="0"/>
              <a:t>pháp giáo  </a:t>
            </a:r>
            <a:r>
              <a:rPr sz="4900" spc="155" dirty="0"/>
              <a:t>d</a:t>
            </a:r>
            <a:r>
              <a:rPr sz="4900" spc="155" dirty="0">
                <a:latin typeface="Arial"/>
                <a:cs typeface="Arial"/>
              </a:rPr>
              <a:t>ụ</a:t>
            </a:r>
            <a:r>
              <a:rPr sz="4900" spc="155" dirty="0"/>
              <a:t>c </a:t>
            </a:r>
            <a:r>
              <a:rPr sz="4900" spc="80" dirty="0"/>
              <a:t>theo </a:t>
            </a:r>
            <a:r>
              <a:rPr sz="4900" spc="120" dirty="0"/>
              <a:t>đ</a:t>
            </a:r>
            <a:r>
              <a:rPr sz="4900" spc="120" dirty="0">
                <a:latin typeface="Arial"/>
                <a:cs typeface="Arial"/>
              </a:rPr>
              <a:t>ị</a:t>
            </a:r>
            <a:r>
              <a:rPr sz="4900" spc="120" dirty="0"/>
              <a:t>nh</a:t>
            </a:r>
            <a:r>
              <a:rPr sz="4900" spc="-600" dirty="0"/>
              <a:t> </a:t>
            </a:r>
            <a:r>
              <a:rPr sz="4900" spc="150" dirty="0"/>
              <a:t>h</a:t>
            </a:r>
            <a:r>
              <a:rPr sz="4900" spc="150" dirty="0">
                <a:latin typeface="Arial"/>
                <a:cs typeface="Arial"/>
              </a:rPr>
              <a:t>ướ</a:t>
            </a:r>
            <a:r>
              <a:rPr sz="4900" spc="150" dirty="0"/>
              <a:t>ng  </a:t>
            </a:r>
            <a:r>
              <a:rPr sz="4900" spc="210" dirty="0"/>
              <a:t>STEM</a:t>
            </a:r>
            <a:endParaRPr sz="4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spc="65" dirty="0">
                <a:solidFill>
                  <a:srgbClr val="585858"/>
                </a:solidFill>
              </a:rPr>
              <a:t>2–6/8/2016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67" y="466978"/>
            <a:ext cx="7750809" cy="139890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550"/>
              </a:spcBef>
            </a:pPr>
            <a:r>
              <a:rPr spc="245" dirty="0"/>
              <a:t>So</a:t>
            </a:r>
            <a:r>
              <a:rPr spc="-720" dirty="0"/>
              <a:t> </a:t>
            </a:r>
            <a:r>
              <a:rPr spc="140" dirty="0"/>
              <a:t>sánh </a:t>
            </a:r>
            <a:r>
              <a:rPr spc="160" dirty="0"/>
              <a:t>sách </a:t>
            </a:r>
            <a:r>
              <a:rPr spc="120" dirty="0"/>
              <a:t>giáo </a:t>
            </a:r>
            <a:r>
              <a:rPr spc="110" dirty="0"/>
              <a:t>khoa</a:t>
            </a:r>
          </a:p>
          <a:p>
            <a:pPr marL="12700" marR="5080">
              <a:lnSpc>
                <a:spcPct val="100000"/>
              </a:lnSpc>
              <a:spcBef>
                <a:spcPts val="725"/>
              </a:spcBef>
            </a:pPr>
            <a:r>
              <a:rPr sz="1800" spc="85" dirty="0"/>
              <a:t>Chúng</a:t>
            </a:r>
            <a:r>
              <a:rPr sz="1800" spc="-70" dirty="0"/>
              <a:t> </a:t>
            </a:r>
            <a:r>
              <a:rPr sz="1800" spc="-25" dirty="0"/>
              <a:t>tôi</a:t>
            </a:r>
            <a:r>
              <a:rPr sz="1800" spc="-35" dirty="0"/>
              <a:t> </a:t>
            </a:r>
            <a:r>
              <a:rPr sz="1800" spc="55" dirty="0"/>
              <a:t>đã</a:t>
            </a:r>
            <a:r>
              <a:rPr sz="1800" spc="-50" dirty="0"/>
              <a:t> </a:t>
            </a:r>
            <a:r>
              <a:rPr sz="1800" spc="20" dirty="0"/>
              <a:t>nhìn</a:t>
            </a:r>
            <a:r>
              <a:rPr sz="1800" spc="-55" dirty="0"/>
              <a:t> </a:t>
            </a:r>
            <a:r>
              <a:rPr sz="1800" spc="5" dirty="0"/>
              <a:t>th</a:t>
            </a:r>
            <a:r>
              <a:rPr sz="1800" spc="5" dirty="0">
                <a:latin typeface="Arial"/>
                <a:cs typeface="Arial"/>
              </a:rPr>
              <a:t>ấ</a:t>
            </a:r>
            <a:r>
              <a:rPr sz="1800" spc="5" dirty="0"/>
              <a:t>y</a:t>
            </a:r>
            <a:r>
              <a:rPr sz="1800" spc="-45" dirty="0"/>
              <a:t> </a:t>
            </a:r>
            <a:r>
              <a:rPr sz="1800" spc="-20" dirty="0"/>
              <a:t>m</a:t>
            </a:r>
            <a:r>
              <a:rPr sz="1800" spc="-20" dirty="0">
                <a:latin typeface="Arial"/>
                <a:cs typeface="Arial"/>
              </a:rPr>
              <a:t>ộ</a:t>
            </a:r>
            <a:r>
              <a:rPr sz="1800" spc="-20" dirty="0"/>
              <a:t>t</a:t>
            </a:r>
            <a:r>
              <a:rPr sz="1800" spc="-50" dirty="0"/>
              <a:t> </a:t>
            </a:r>
            <a:r>
              <a:rPr sz="1800" spc="65" dirty="0"/>
              <a:t>s</a:t>
            </a:r>
            <a:r>
              <a:rPr sz="1800" spc="65" dirty="0">
                <a:latin typeface="Arial"/>
                <a:cs typeface="Arial"/>
              </a:rPr>
              <a:t>ố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45" dirty="0"/>
              <a:t>ph</a:t>
            </a:r>
            <a:r>
              <a:rPr sz="1800" spc="45" dirty="0">
                <a:latin typeface="Arial"/>
                <a:cs typeface="Arial"/>
              </a:rPr>
              <a:t>ầ</a:t>
            </a:r>
            <a:r>
              <a:rPr sz="1800" spc="45" dirty="0"/>
              <a:t>n</a:t>
            </a:r>
            <a:r>
              <a:rPr sz="1800" spc="-40" dirty="0"/>
              <a:t> </a:t>
            </a:r>
            <a:r>
              <a:rPr sz="1800" spc="60" dirty="0"/>
              <a:t>gi</a:t>
            </a:r>
            <a:r>
              <a:rPr sz="1800" spc="60" dirty="0">
                <a:latin typeface="Arial"/>
                <a:cs typeface="Arial"/>
              </a:rPr>
              <a:t>ố</a:t>
            </a:r>
            <a:r>
              <a:rPr sz="1800" spc="60" dirty="0"/>
              <a:t>ng</a:t>
            </a:r>
            <a:r>
              <a:rPr sz="1800" spc="-50" dirty="0"/>
              <a:t> </a:t>
            </a:r>
            <a:r>
              <a:rPr sz="1800" dirty="0"/>
              <a:t>v</a:t>
            </a:r>
            <a:r>
              <a:rPr sz="1800" dirty="0">
                <a:latin typeface="Arial"/>
                <a:cs typeface="Arial"/>
              </a:rPr>
              <a:t>ớ</a:t>
            </a:r>
            <a:r>
              <a:rPr sz="1800" dirty="0"/>
              <a:t>i</a:t>
            </a:r>
            <a:r>
              <a:rPr sz="1800" spc="-50" dirty="0"/>
              <a:t> </a:t>
            </a:r>
            <a:r>
              <a:rPr sz="1800" spc="75" dirty="0"/>
              <a:t>các</a:t>
            </a:r>
            <a:r>
              <a:rPr sz="1800" spc="-55" dirty="0"/>
              <a:t> </a:t>
            </a:r>
            <a:r>
              <a:rPr sz="1800" spc="15" dirty="0"/>
              <a:t>ho</a:t>
            </a:r>
            <a:r>
              <a:rPr sz="1800" spc="15" dirty="0">
                <a:latin typeface="Arial"/>
                <a:cs typeface="Arial"/>
              </a:rPr>
              <a:t>ạ</a:t>
            </a:r>
            <a:r>
              <a:rPr sz="1800" spc="15" dirty="0"/>
              <a:t>t</a:t>
            </a:r>
            <a:r>
              <a:rPr sz="1800" spc="-35" dirty="0"/>
              <a:t> </a:t>
            </a:r>
            <a:r>
              <a:rPr sz="1800" spc="70" dirty="0"/>
              <a:t>đ</a:t>
            </a:r>
            <a:r>
              <a:rPr sz="1800" spc="70" dirty="0">
                <a:latin typeface="Arial"/>
                <a:cs typeface="Arial"/>
              </a:rPr>
              <a:t>ộ</a:t>
            </a:r>
            <a:r>
              <a:rPr sz="1800" spc="70" dirty="0"/>
              <a:t>ng</a:t>
            </a:r>
            <a:r>
              <a:rPr sz="1800" spc="-55" dirty="0"/>
              <a:t> </a:t>
            </a:r>
            <a:r>
              <a:rPr sz="1800" spc="85" dirty="0"/>
              <a:t>chúng</a:t>
            </a:r>
            <a:r>
              <a:rPr sz="1800" spc="-60" dirty="0"/>
              <a:t> </a:t>
            </a:r>
            <a:r>
              <a:rPr sz="1800" spc="-25" dirty="0"/>
              <a:t>tôi</a:t>
            </a:r>
            <a:r>
              <a:rPr sz="1800" spc="-35" dirty="0"/>
              <a:t> </a:t>
            </a:r>
            <a:r>
              <a:rPr sz="1800" spc="55" dirty="0"/>
              <a:t>đã  </a:t>
            </a:r>
            <a:r>
              <a:rPr sz="1800" spc="-10" dirty="0"/>
              <a:t>làm</a:t>
            </a:r>
            <a:r>
              <a:rPr sz="1800" spc="-55" dirty="0"/>
              <a:t> </a:t>
            </a:r>
            <a:r>
              <a:rPr sz="1800" spc="80" dirty="0"/>
              <a:t>ngày</a:t>
            </a:r>
            <a:r>
              <a:rPr sz="1800" spc="-60" dirty="0"/>
              <a:t> </a:t>
            </a:r>
            <a:r>
              <a:rPr sz="1800" spc="70" dirty="0"/>
              <a:t>hôm</a:t>
            </a:r>
            <a:r>
              <a:rPr sz="1800" spc="-70" dirty="0"/>
              <a:t> </a:t>
            </a:r>
            <a:r>
              <a:rPr sz="1800" spc="-20" dirty="0"/>
              <a:t>qua:</a:t>
            </a:r>
            <a:r>
              <a:rPr sz="1800" spc="-50" dirty="0"/>
              <a:t> </a:t>
            </a:r>
            <a:r>
              <a:rPr sz="1800" spc="-30" dirty="0"/>
              <a:t>Thí</a:t>
            </a:r>
            <a:r>
              <a:rPr sz="1800" spc="-40" dirty="0"/>
              <a:t> </a:t>
            </a:r>
            <a:r>
              <a:rPr sz="1800" spc="40" dirty="0"/>
              <a:t>nghi</a:t>
            </a:r>
            <a:r>
              <a:rPr sz="1800" spc="40" dirty="0">
                <a:latin typeface="Arial"/>
                <a:cs typeface="Arial"/>
              </a:rPr>
              <a:t>ệ</a:t>
            </a:r>
            <a:r>
              <a:rPr sz="1800" spc="40" dirty="0"/>
              <a:t>m</a:t>
            </a:r>
            <a:r>
              <a:rPr sz="1800" spc="-60" dirty="0"/>
              <a:t> </a:t>
            </a:r>
            <a:r>
              <a:rPr sz="1800" spc="65" dirty="0"/>
              <a:t>s</a:t>
            </a:r>
            <a:r>
              <a:rPr sz="1800" spc="65" dirty="0">
                <a:latin typeface="Arial"/>
                <a:cs typeface="Arial"/>
              </a:rPr>
              <a:t>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75" dirty="0"/>
              <a:t>d</a:t>
            </a:r>
            <a:r>
              <a:rPr sz="1800" spc="75" dirty="0">
                <a:latin typeface="Arial"/>
                <a:cs typeface="Arial"/>
              </a:rPr>
              <a:t>ụ</a:t>
            </a:r>
            <a:r>
              <a:rPr sz="1800" spc="75" dirty="0"/>
              <a:t>ng</a:t>
            </a:r>
            <a:r>
              <a:rPr sz="1800" spc="-55" dirty="0"/>
              <a:t> </a:t>
            </a:r>
            <a:r>
              <a:rPr sz="1800" spc="75" dirty="0"/>
              <a:t>các</a:t>
            </a:r>
            <a:r>
              <a:rPr sz="1800" spc="-55" dirty="0"/>
              <a:t> </a:t>
            </a:r>
            <a:r>
              <a:rPr sz="1800" spc="65" dirty="0"/>
              <a:t>hóa</a:t>
            </a:r>
            <a:r>
              <a:rPr sz="1800" spc="-55" dirty="0"/>
              <a:t> </a:t>
            </a:r>
            <a:r>
              <a:rPr sz="1800" spc="10" dirty="0"/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/>
              <a:t>t</a:t>
            </a:r>
            <a:r>
              <a:rPr sz="1800" spc="-35" dirty="0"/>
              <a:t> </a:t>
            </a:r>
            <a:r>
              <a:rPr sz="1800" spc="40" dirty="0"/>
              <a:t>gia</a:t>
            </a:r>
            <a:r>
              <a:rPr sz="1800" spc="-50" dirty="0"/>
              <a:t> </a:t>
            </a:r>
            <a:r>
              <a:rPr sz="1800" spc="75" dirty="0"/>
              <a:t>d</a:t>
            </a:r>
            <a:r>
              <a:rPr sz="1800" spc="75" dirty="0">
                <a:latin typeface="Arial"/>
                <a:cs typeface="Arial"/>
              </a:rPr>
              <a:t>ụ</a:t>
            </a:r>
            <a:r>
              <a:rPr sz="1800" spc="75" dirty="0"/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8966" y="2215642"/>
            <a:ext cx="3654805" cy="364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807999"/>
            <a:ext cx="8733155" cy="5335905"/>
            <a:chOff x="285750" y="807999"/>
            <a:chExt cx="8733155" cy="5335905"/>
          </a:xfrm>
        </p:grpSpPr>
        <p:sp>
          <p:nvSpPr>
            <p:cNvPr id="3" name="object 3"/>
            <p:cNvSpPr/>
            <p:nvPr/>
          </p:nvSpPr>
          <p:spPr>
            <a:xfrm>
              <a:off x="285750" y="807999"/>
              <a:ext cx="6612890" cy="4959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14694" y="2538222"/>
              <a:ext cx="2704210" cy="36056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385" y="2192527"/>
              <a:ext cx="2639314" cy="3519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5391" y="2133980"/>
              <a:ext cx="2833751" cy="3778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7812" y="142811"/>
            <a:ext cx="8559165" cy="596900"/>
            <a:chOff x="277812" y="142811"/>
            <a:chExt cx="8559165" cy="596900"/>
          </a:xfrm>
        </p:grpSpPr>
        <p:sp>
          <p:nvSpPr>
            <p:cNvPr id="8" name="object 8"/>
            <p:cNvSpPr/>
            <p:nvPr/>
          </p:nvSpPr>
          <p:spPr>
            <a:xfrm>
              <a:off x="285750" y="150748"/>
              <a:ext cx="8543290" cy="581025"/>
            </a:xfrm>
            <a:custGeom>
              <a:avLst/>
              <a:gdLst/>
              <a:ahLst/>
              <a:cxnLst/>
              <a:rect l="l" t="t" r="r" b="b"/>
              <a:pathLst>
                <a:path w="8543290" h="581025">
                  <a:moveTo>
                    <a:pt x="8543290" y="0"/>
                  </a:moveTo>
                  <a:lnTo>
                    <a:pt x="0" y="0"/>
                  </a:lnTo>
                  <a:lnTo>
                    <a:pt x="0" y="580771"/>
                  </a:lnTo>
                  <a:lnTo>
                    <a:pt x="8543290" y="580771"/>
                  </a:lnTo>
                  <a:lnTo>
                    <a:pt x="8543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750" y="150748"/>
              <a:ext cx="8543290" cy="581025"/>
            </a:xfrm>
            <a:custGeom>
              <a:avLst/>
              <a:gdLst/>
              <a:ahLst/>
              <a:cxnLst/>
              <a:rect l="l" t="t" r="r" b="b"/>
              <a:pathLst>
                <a:path w="8543290" h="581025">
                  <a:moveTo>
                    <a:pt x="0" y="580771"/>
                  </a:moveTo>
                  <a:lnTo>
                    <a:pt x="8543290" y="580771"/>
                  </a:lnTo>
                  <a:lnTo>
                    <a:pt x="8543290" y="0"/>
                  </a:lnTo>
                  <a:lnTo>
                    <a:pt x="0" y="0"/>
                  </a:lnTo>
                  <a:lnTo>
                    <a:pt x="0" y="58077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4642" y="179323"/>
            <a:ext cx="7945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600" spc="55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khoa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tôi 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600" spc="60" dirty="0">
                <a:solidFill>
                  <a:srgbClr val="404040"/>
                </a:solidFill>
                <a:latin typeface="Arial"/>
                <a:cs typeface="Arial"/>
              </a:rPr>
              <a:t>ắ</a:t>
            </a:r>
            <a:r>
              <a:rPr sz="1600" spc="6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x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theo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600" spc="55" dirty="0">
                <a:solidFill>
                  <a:srgbClr val="404040"/>
                </a:solidFill>
                <a:latin typeface="Arial"/>
                <a:cs typeface="Arial"/>
              </a:rPr>
              <a:t>ư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liên 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nhi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u  </a:t>
            </a:r>
            <a:r>
              <a:rPr sz="1600" spc="60" dirty="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748" y="763257"/>
            <a:ext cx="6839711" cy="512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470" y="160909"/>
            <a:ext cx="8543290" cy="581025"/>
          </a:xfrm>
          <a:custGeom>
            <a:avLst/>
            <a:gdLst/>
            <a:ahLst/>
            <a:cxnLst/>
            <a:rect l="l" t="t" r="r" b="b"/>
            <a:pathLst>
              <a:path w="8543290" h="581025">
                <a:moveTo>
                  <a:pt x="8543290" y="0"/>
                </a:moveTo>
                <a:lnTo>
                  <a:pt x="0" y="0"/>
                </a:lnTo>
                <a:lnTo>
                  <a:pt x="0" y="580771"/>
                </a:lnTo>
                <a:lnTo>
                  <a:pt x="8543290" y="580771"/>
                </a:lnTo>
                <a:lnTo>
                  <a:pt x="8543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470" y="160909"/>
            <a:ext cx="8543290" cy="581025"/>
          </a:xfrm>
          <a:custGeom>
            <a:avLst/>
            <a:gdLst/>
            <a:ahLst/>
            <a:cxnLst/>
            <a:rect l="l" t="t" r="r" b="b"/>
            <a:pathLst>
              <a:path w="8543290" h="581025">
                <a:moveTo>
                  <a:pt x="0" y="580771"/>
                </a:moveTo>
                <a:lnTo>
                  <a:pt x="8543290" y="580771"/>
                </a:lnTo>
                <a:lnTo>
                  <a:pt x="8543290" y="0"/>
                </a:lnTo>
                <a:lnTo>
                  <a:pt x="0" y="0"/>
                </a:lnTo>
                <a:lnTo>
                  <a:pt x="0" y="58077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260" y="189356"/>
            <a:ext cx="7945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600" spc="55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khoa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tôi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600" spc="60" dirty="0">
                <a:solidFill>
                  <a:srgbClr val="404040"/>
                </a:solidFill>
                <a:latin typeface="Arial"/>
                <a:cs typeface="Arial"/>
              </a:rPr>
              <a:t>ắ</a:t>
            </a:r>
            <a:r>
              <a:rPr sz="1600" spc="6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x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theo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600" spc="55" dirty="0">
                <a:solidFill>
                  <a:srgbClr val="404040"/>
                </a:solidFill>
                <a:latin typeface="Arial"/>
                <a:cs typeface="Arial"/>
              </a:rPr>
              <a:t>ư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liên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nhi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u  </a:t>
            </a:r>
            <a:r>
              <a:rPr sz="1600" spc="60" dirty="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320" y="646557"/>
            <a:ext cx="605028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14" dirty="0"/>
              <a:t>S</a:t>
            </a:r>
            <a:r>
              <a:rPr sz="3200" spc="114" dirty="0">
                <a:latin typeface="Arial"/>
                <a:cs typeface="Arial"/>
              </a:rPr>
              <a:t>ự </a:t>
            </a:r>
            <a:r>
              <a:rPr sz="3200" spc="90" dirty="0"/>
              <a:t>khác </a:t>
            </a:r>
            <a:r>
              <a:rPr sz="3200" spc="-50" dirty="0"/>
              <a:t>bi</a:t>
            </a:r>
            <a:r>
              <a:rPr sz="3200" spc="-50" dirty="0">
                <a:latin typeface="Arial"/>
                <a:cs typeface="Arial"/>
              </a:rPr>
              <a:t>ệ</a:t>
            </a:r>
            <a:r>
              <a:rPr sz="3200" spc="-50" dirty="0"/>
              <a:t>t </a:t>
            </a:r>
            <a:r>
              <a:rPr sz="3200" spc="55" dirty="0"/>
              <a:t>n</a:t>
            </a:r>
            <a:r>
              <a:rPr sz="3200" spc="55" dirty="0">
                <a:latin typeface="Arial"/>
                <a:cs typeface="Arial"/>
              </a:rPr>
              <a:t>ằ</a:t>
            </a:r>
            <a:r>
              <a:rPr sz="3200" spc="55" dirty="0"/>
              <a:t>m </a:t>
            </a:r>
            <a:r>
              <a:rPr sz="3200" dirty="0">
                <a:latin typeface="Arial"/>
                <a:cs typeface="Arial"/>
              </a:rPr>
              <a:t>ở </a:t>
            </a:r>
            <a:r>
              <a:rPr sz="3200" spc="90" dirty="0"/>
              <a:t>ch</a:t>
            </a:r>
            <a:r>
              <a:rPr sz="3200" spc="90" dirty="0">
                <a:latin typeface="Arial"/>
                <a:cs typeface="Arial"/>
              </a:rPr>
              <a:t>ỗ </a:t>
            </a:r>
            <a:r>
              <a:rPr sz="3200" spc="125" dirty="0"/>
              <a:t>cách</a:t>
            </a:r>
            <a:r>
              <a:rPr sz="3200" spc="-600" dirty="0"/>
              <a:t> </a:t>
            </a:r>
            <a:r>
              <a:rPr sz="3200" spc="125" dirty="0"/>
              <a:t>s</a:t>
            </a:r>
            <a:r>
              <a:rPr sz="3200" spc="125" dirty="0">
                <a:latin typeface="Arial"/>
                <a:cs typeface="Arial"/>
              </a:rPr>
              <a:t>ử  </a:t>
            </a:r>
            <a:r>
              <a:rPr sz="3200" spc="135" dirty="0"/>
              <a:t>d</a:t>
            </a:r>
            <a:r>
              <a:rPr sz="3200" spc="135" dirty="0">
                <a:latin typeface="Arial"/>
                <a:cs typeface="Arial"/>
              </a:rPr>
              <a:t>ụ</a:t>
            </a:r>
            <a:r>
              <a:rPr sz="3200" spc="135" dirty="0"/>
              <a:t>ng </a:t>
            </a:r>
            <a:r>
              <a:rPr sz="3200" spc="145" dirty="0"/>
              <a:t>sách </a:t>
            </a:r>
            <a:r>
              <a:rPr sz="3200" spc="105" dirty="0"/>
              <a:t>giáo </a:t>
            </a:r>
            <a:r>
              <a:rPr sz="3200" spc="100" dirty="0"/>
              <a:t>khoa </a:t>
            </a:r>
            <a:r>
              <a:rPr sz="3200" spc="-110" dirty="0"/>
              <a:t>t</a:t>
            </a:r>
            <a:r>
              <a:rPr sz="3200" spc="-110" dirty="0">
                <a:latin typeface="Arial"/>
                <a:cs typeface="Arial"/>
              </a:rPr>
              <a:t>ạ</a:t>
            </a:r>
            <a:r>
              <a:rPr sz="3200" spc="-110" dirty="0"/>
              <a:t>i </a:t>
            </a:r>
            <a:r>
              <a:rPr sz="3200" spc="114" dirty="0"/>
              <a:t>V</a:t>
            </a:r>
            <a:r>
              <a:rPr sz="3200" spc="114" dirty="0">
                <a:latin typeface="Arial"/>
                <a:cs typeface="Arial"/>
              </a:rPr>
              <a:t>ươ</a:t>
            </a:r>
            <a:r>
              <a:rPr sz="3200" spc="114" dirty="0"/>
              <a:t>ng  </a:t>
            </a:r>
            <a:r>
              <a:rPr sz="3200" spc="95" dirty="0"/>
              <a:t>qu</a:t>
            </a:r>
            <a:r>
              <a:rPr sz="3200" spc="95" dirty="0">
                <a:latin typeface="Arial"/>
                <a:cs typeface="Arial"/>
              </a:rPr>
              <a:t>ố</a:t>
            </a:r>
            <a:r>
              <a:rPr sz="3200" spc="95" dirty="0"/>
              <a:t>c</a:t>
            </a:r>
            <a:r>
              <a:rPr sz="3200" spc="-70" dirty="0"/>
              <a:t> </a:t>
            </a:r>
            <a:r>
              <a:rPr sz="3200" spc="-30" dirty="0"/>
              <a:t>Anh: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5702" y="2078228"/>
            <a:ext cx="6370320" cy="35420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92075" indent="-342900">
              <a:lnSpc>
                <a:spcPts val="1939"/>
              </a:lnSpc>
              <a:spcBef>
                <a:spcPts val="34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không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có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khoa,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tôi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c 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70" dirty="0">
                <a:solidFill>
                  <a:srgbClr val="404040"/>
                </a:solidFill>
                <a:latin typeface="Arial"/>
                <a:cs typeface="Arial"/>
              </a:rPr>
              <a:t>ữ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cu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mà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tôi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mu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dùng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tôi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có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nhi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ngu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ồ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tài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li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ễ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phí</a:t>
            </a:r>
            <a:endParaRPr sz="1800">
              <a:latin typeface="Trebuchet MS"/>
              <a:cs typeface="Trebuchet MS"/>
            </a:endParaRPr>
          </a:p>
          <a:p>
            <a:pPr marL="756285" marR="36830" lvl="1" indent="-287020">
              <a:lnSpc>
                <a:spcPct val="904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Hóa 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1600" spc="70" dirty="0">
                <a:solidFill>
                  <a:srgbClr val="404040"/>
                </a:solidFill>
                <a:latin typeface="Trebuchet MS"/>
                <a:cs typeface="Trebuchet MS"/>
              </a:rPr>
              <a:t>Hoàng 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gia:</a:t>
            </a:r>
            <a:r>
              <a:rPr sz="1600" spc="-30" dirty="0">
                <a:solidFill>
                  <a:srgbClr val="FA4917"/>
                </a:solidFill>
                <a:latin typeface="Trebuchet MS"/>
                <a:cs typeface="Trebuchet MS"/>
              </a:rPr>
              <a:t> </a:t>
            </a:r>
            <a:r>
              <a:rPr sz="1600" u="sng" spc="-20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rebuchet MS"/>
                <a:cs typeface="Trebuchet MS"/>
                <a:hlinkClick r:id="rId2"/>
              </a:rPr>
              <a:t>www.rsc.org/learn-  </a:t>
            </a:r>
            <a:r>
              <a:rPr sz="1600" u="sng" spc="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rebuchet MS"/>
                <a:cs typeface="Trebuchet MS"/>
                <a:hlinkClick r:id="rId2"/>
              </a:rPr>
              <a:t>chemistry/resource/listing?fcategory=all&amp;filter=all&amp;fAudien  </a:t>
            </a:r>
            <a:r>
              <a:rPr sz="1600" u="sng" spc="60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rebuchet MS"/>
                <a:cs typeface="Trebuchet MS"/>
                <a:hlinkClick r:id="rId2"/>
              </a:rPr>
              <a:t>ce=AUD00000001&amp;reference=teachers</a:t>
            </a:r>
            <a:endParaRPr sz="1600">
              <a:latin typeface="Trebuchet MS"/>
              <a:cs typeface="Trebuchet MS"/>
            </a:endParaRPr>
          </a:p>
          <a:p>
            <a:pPr marL="756285" lvl="1" indent="-287655">
              <a:lnSpc>
                <a:spcPct val="100000"/>
              </a:lnSpc>
              <a:spcBef>
                <a:spcPts val="79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600" spc="-85" dirty="0">
                <a:solidFill>
                  <a:srgbClr val="404040"/>
                </a:solidFill>
                <a:latin typeface="Trebuchet MS"/>
                <a:cs typeface="Trebuchet MS"/>
              </a:rPr>
              <a:t>lý:</a:t>
            </a:r>
            <a:r>
              <a:rPr sz="1600" spc="-140" dirty="0">
                <a:solidFill>
                  <a:srgbClr val="FA4917"/>
                </a:solidFill>
                <a:latin typeface="Trebuchet MS"/>
                <a:cs typeface="Trebuchet MS"/>
              </a:rPr>
              <a:t> </a:t>
            </a:r>
            <a:r>
              <a:rPr sz="1600" u="sng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rebuchet MS"/>
                <a:cs typeface="Trebuchet MS"/>
                <a:hlinkClick r:id="rId3"/>
              </a:rPr>
              <a:t>www.iop.org/education/teacher/resources/</a:t>
            </a:r>
            <a:endParaRPr sz="1600">
              <a:latin typeface="Trebuchet MS"/>
              <a:cs typeface="Trebuchet MS"/>
            </a:endParaRPr>
          </a:p>
          <a:p>
            <a:pPr marL="354965" marR="46990" indent="-342900">
              <a:lnSpc>
                <a:spcPts val="1939"/>
              </a:lnSpc>
              <a:spcBef>
                <a:spcPts val="103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tôi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ử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75" dirty="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khoa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tìm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tin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ằ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m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quy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ts val="1939"/>
              </a:lnSpc>
              <a:spcBef>
                <a:spcPts val="100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Chúng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tôi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ẫ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bao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trùm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ki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trong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sách 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giáo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khoa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70" dirty="0">
                <a:solidFill>
                  <a:srgbClr val="404040"/>
                </a:solidFill>
                <a:latin typeface="Arial"/>
                <a:cs typeface="Arial"/>
              </a:rPr>
              <a:t>ư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ứ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ự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ki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ng 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340233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Câu </a:t>
            </a:r>
            <a:r>
              <a:rPr dirty="0">
                <a:latin typeface="Arial"/>
                <a:cs typeface="Arial"/>
              </a:rPr>
              <a:t>hỏi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PISA</a:t>
            </a:r>
          </a:p>
        </p:txBody>
      </p:sp>
      <p:sp>
        <p:nvSpPr>
          <p:cNvPr id="3" name="object 3"/>
          <p:cNvSpPr/>
          <p:nvPr/>
        </p:nvSpPr>
        <p:spPr>
          <a:xfrm>
            <a:off x="1938401" y="959764"/>
            <a:ext cx="5119624" cy="4856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555" y="213995"/>
            <a:ext cx="8867775" cy="5812790"/>
            <a:chOff x="276555" y="213995"/>
            <a:chExt cx="8867775" cy="5812790"/>
          </a:xfrm>
        </p:grpSpPr>
        <p:sp>
          <p:nvSpPr>
            <p:cNvPr id="3" name="object 3"/>
            <p:cNvSpPr/>
            <p:nvPr/>
          </p:nvSpPr>
          <p:spPr>
            <a:xfrm>
              <a:off x="276555" y="213995"/>
              <a:ext cx="4107179" cy="48520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4015" y="214058"/>
              <a:ext cx="4959984" cy="5812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Cách </a:t>
            </a:r>
            <a:r>
              <a:rPr spc="25" dirty="0"/>
              <a:t>th</a:t>
            </a:r>
            <a:r>
              <a:rPr spc="25" dirty="0">
                <a:latin typeface="Arial"/>
                <a:cs typeface="Arial"/>
              </a:rPr>
              <a:t>ứ</a:t>
            </a:r>
            <a:r>
              <a:rPr spc="25" dirty="0"/>
              <a:t>c </a:t>
            </a:r>
            <a:r>
              <a:rPr spc="-100" dirty="0"/>
              <a:t>t</a:t>
            </a:r>
            <a:r>
              <a:rPr spc="-100" dirty="0">
                <a:latin typeface="Arial"/>
                <a:cs typeface="Arial"/>
              </a:rPr>
              <a:t>ổ </a:t>
            </a:r>
            <a:r>
              <a:rPr spc="120" dirty="0"/>
              <a:t>ch</a:t>
            </a:r>
            <a:r>
              <a:rPr spc="120" dirty="0">
                <a:latin typeface="Arial"/>
                <a:cs typeface="Arial"/>
              </a:rPr>
              <a:t>ứ</a:t>
            </a:r>
            <a:r>
              <a:rPr spc="120" dirty="0"/>
              <a:t>c </a:t>
            </a:r>
            <a:r>
              <a:rPr spc="90" dirty="0"/>
              <a:t>v</a:t>
            </a:r>
            <a:r>
              <a:rPr spc="90" dirty="0">
                <a:latin typeface="Arial"/>
                <a:cs typeface="Arial"/>
              </a:rPr>
              <a:t>ấ</a:t>
            </a:r>
            <a:r>
              <a:rPr spc="90" dirty="0"/>
              <a:t>n </a:t>
            </a:r>
            <a:r>
              <a:rPr spc="75" dirty="0"/>
              <a:t>đ</a:t>
            </a:r>
            <a:r>
              <a:rPr spc="75" dirty="0">
                <a:latin typeface="Arial"/>
                <a:cs typeface="Arial"/>
              </a:rPr>
              <a:t>ề  </a:t>
            </a:r>
            <a:r>
              <a:rPr spc="160" dirty="0"/>
              <a:t>STEM </a:t>
            </a:r>
            <a:r>
              <a:rPr spc="80" dirty="0"/>
              <a:t>trong </a:t>
            </a:r>
            <a:r>
              <a:rPr spc="125" dirty="0"/>
              <a:t>ch</a:t>
            </a:r>
            <a:r>
              <a:rPr spc="125" dirty="0">
                <a:latin typeface="Arial"/>
                <a:cs typeface="Arial"/>
              </a:rPr>
              <a:t>ươ</a:t>
            </a:r>
            <a:r>
              <a:rPr spc="125" dirty="0"/>
              <a:t>ng </a:t>
            </a:r>
            <a:r>
              <a:rPr spc="-20" dirty="0"/>
              <a:t>trình</a:t>
            </a:r>
            <a:r>
              <a:rPr spc="-715" dirty="0"/>
              <a:t> </a:t>
            </a:r>
            <a:r>
              <a:rPr spc="95" dirty="0"/>
              <a:t>h</a:t>
            </a:r>
            <a:r>
              <a:rPr spc="95" dirty="0">
                <a:latin typeface="Arial"/>
                <a:cs typeface="Arial"/>
              </a:rPr>
              <a:t>ọ</a:t>
            </a:r>
            <a:r>
              <a:rPr spc="95" dirty="0"/>
              <a:t>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14640" y="3522535"/>
            <a:ext cx="1282700" cy="953769"/>
            <a:chOff x="1314640" y="3522535"/>
            <a:chExt cx="1282700" cy="953769"/>
          </a:xfrm>
        </p:grpSpPr>
        <p:sp>
          <p:nvSpPr>
            <p:cNvPr id="4" name="object 4"/>
            <p:cNvSpPr/>
            <p:nvPr/>
          </p:nvSpPr>
          <p:spPr>
            <a:xfrm>
              <a:off x="1322577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591" y="0"/>
                  </a:moveTo>
                  <a:lnTo>
                    <a:pt x="93725" y="0"/>
                  </a:lnTo>
                  <a:lnTo>
                    <a:pt x="57221" y="7377"/>
                  </a:lnTo>
                  <a:lnTo>
                    <a:pt x="27431" y="27495"/>
                  </a:lnTo>
                  <a:lnTo>
                    <a:pt x="7358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58" y="880673"/>
                  </a:lnTo>
                  <a:lnTo>
                    <a:pt x="27431" y="910463"/>
                  </a:lnTo>
                  <a:lnTo>
                    <a:pt x="57221" y="930536"/>
                  </a:lnTo>
                  <a:lnTo>
                    <a:pt x="93725" y="937894"/>
                  </a:lnTo>
                  <a:lnTo>
                    <a:pt x="1172591" y="937894"/>
                  </a:lnTo>
                  <a:lnTo>
                    <a:pt x="1209115" y="930536"/>
                  </a:lnTo>
                  <a:lnTo>
                    <a:pt x="1238948" y="910463"/>
                  </a:lnTo>
                  <a:lnTo>
                    <a:pt x="1259066" y="880673"/>
                  </a:lnTo>
                  <a:lnTo>
                    <a:pt x="1266444" y="844169"/>
                  </a:lnTo>
                  <a:lnTo>
                    <a:pt x="1266444" y="93852"/>
                  </a:lnTo>
                  <a:lnTo>
                    <a:pt x="1259066" y="57328"/>
                  </a:lnTo>
                  <a:lnTo>
                    <a:pt x="1238948" y="27495"/>
                  </a:lnTo>
                  <a:lnTo>
                    <a:pt x="1209115" y="7377"/>
                  </a:lnTo>
                  <a:lnTo>
                    <a:pt x="1172591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2577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58" y="57328"/>
                  </a:lnTo>
                  <a:lnTo>
                    <a:pt x="27431" y="27495"/>
                  </a:lnTo>
                  <a:lnTo>
                    <a:pt x="57221" y="7377"/>
                  </a:lnTo>
                  <a:lnTo>
                    <a:pt x="93725" y="0"/>
                  </a:lnTo>
                  <a:lnTo>
                    <a:pt x="1172591" y="0"/>
                  </a:lnTo>
                  <a:lnTo>
                    <a:pt x="1209115" y="7377"/>
                  </a:lnTo>
                  <a:lnTo>
                    <a:pt x="1238948" y="27495"/>
                  </a:lnTo>
                  <a:lnTo>
                    <a:pt x="1259066" y="57328"/>
                  </a:lnTo>
                  <a:lnTo>
                    <a:pt x="1266444" y="93852"/>
                  </a:lnTo>
                  <a:lnTo>
                    <a:pt x="1266444" y="844169"/>
                  </a:lnTo>
                  <a:lnTo>
                    <a:pt x="1259066" y="880673"/>
                  </a:lnTo>
                  <a:lnTo>
                    <a:pt x="1238948" y="910463"/>
                  </a:lnTo>
                  <a:lnTo>
                    <a:pt x="1209115" y="930536"/>
                  </a:lnTo>
                  <a:lnTo>
                    <a:pt x="1172591" y="937894"/>
                  </a:lnTo>
                  <a:lnTo>
                    <a:pt x="93725" y="937894"/>
                  </a:lnTo>
                  <a:lnTo>
                    <a:pt x="57221" y="930536"/>
                  </a:lnTo>
                  <a:lnTo>
                    <a:pt x="27431" y="910463"/>
                  </a:lnTo>
                  <a:lnTo>
                    <a:pt x="7358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37208" y="3709796"/>
            <a:ext cx="83566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39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ặ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2540" algn="ctr">
              <a:lnSpc>
                <a:spcPts val="2039"/>
              </a:lnSpc>
            </a:pP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ề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5641" y="3842384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5" h="314325">
                <a:moveTo>
                  <a:pt x="134238" y="0"/>
                </a:moveTo>
                <a:lnTo>
                  <a:pt x="134238" y="62864"/>
                </a:lnTo>
                <a:lnTo>
                  <a:pt x="0" y="62864"/>
                </a:lnTo>
                <a:lnTo>
                  <a:pt x="0" y="251332"/>
                </a:lnTo>
                <a:lnTo>
                  <a:pt x="134238" y="251332"/>
                </a:lnTo>
                <a:lnTo>
                  <a:pt x="134238" y="314070"/>
                </a:lnTo>
                <a:lnTo>
                  <a:pt x="268477" y="157098"/>
                </a:lnTo>
                <a:lnTo>
                  <a:pt x="134238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087687" y="3522535"/>
            <a:ext cx="1282700" cy="953769"/>
            <a:chOff x="3087687" y="3522535"/>
            <a:chExt cx="1282700" cy="953769"/>
          </a:xfrm>
        </p:grpSpPr>
        <p:sp>
          <p:nvSpPr>
            <p:cNvPr id="9" name="object 9"/>
            <p:cNvSpPr/>
            <p:nvPr/>
          </p:nvSpPr>
          <p:spPr>
            <a:xfrm>
              <a:off x="309562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590" y="0"/>
                  </a:moveTo>
                  <a:lnTo>
                    <a:pt x="93725" y="0"/>
                  </a:lnTo>
                  <a:lnTo>
                    <a:pt x="57221" y="7377"/>
                  </a:lnTo>
                  <a:lnTo>
                    <a:pt x="27431" y="27495"/>
                  </a:lnTo>
                  <a:lnTo>
                    <a:pt x="7358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58" y="880673"/>
                  </a:lnTo>
                  <a:lnTo>
                    <a:pt x="27431" y="910463"/>
                  </a:lnTo>
                  <a:lnTo>
                    <a:pt x="57221" y="930536"/>
                  </a:lnTo>
                  <a:lnTo>
                    <a:pt x="93725" y="937894"/>
                  </a:lnTo>
                  <a:lnTo>
                    <a:pt x="1172590" y="937894"/>
                  </a:lnTo>
                  <a:lnTo>
                    <a:pt x="1209115" y="930536"/>
                  </a:lnTo>
                  <a:lnTo>
                    <a:pt x="1238948" y="910463"/>
                  </a:lnTo>
                  <a:lnTo>
                    <a:pt x="1259066" y="880673"/>
                  </a:lnTo>
                  <a:lnTo>
                    <a:pt x="1266444" y="844169"/>
                  </a:lnTo>
                  <a:lnTo>
                    <a:pt x="1266444" y="93852"/>
                  </a:lnTo>
                  <a:lnTo>
                    <a:pt x="1259066" y="57328"/>
                  </a:lnTo>
                  <a:lnTo>
                    <a:pt x="1238948" y="27495"/>
                  </a:lnTo>
                  <a:lnTo>
                    <a:pt x="1209115" y="7377"/>
                  </a:lnTo>
                  <a:lnTo>
                    <a:pt x="117259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562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58" y="57328"/>
                  </a:lnTo>
                  <a:lnTo>
                    <a:pt x="27431" y="27495"/>
                  </a:lnTo>
                  <a:lnTo>
                    <a:pt x="57221" y="7377"/>
                  </a:lnTo>
                  <a:lnTo>
                    <a:pt x="93725" y="0"/>
                  </a:lnTo>
                  <a:lnTo>
                    <a:pt x="1172590" y="0"/>
                  </a:lnTo>
                  <a:lnTo>
                    <a:pt x="1209115" y="7377"/>
                  </a:lnTo>
                  <a:lnTo>
                    <a:pt x="1238948" y="27495"/>
                  </a:lnTo>
                  <a:lnTo>
                    <a:pt x="1259066" y="57328"/>
                  </a:lnTo>
                  <a:lnTo>
                    <a:pt x="1266444" y="93852"/>
                  </a:lnTo>
                  <a:lnTo>
                    <a:pt x="1266444" y="844169"/>
                  </a:lnTo>
                  <a:lnTo>
                    <a:pt x="1259066" y="880673"/>
                  </a:lnTo>
                  <a:lnTo>
                    <a:pt x="1238948" y="910463"/>
                  </a:lnTo>
                  <a:lnTo>
                    <a:pt x="1209115" y="930536"/>
                  </a:lnTo>
                  <a:lnTo>
                    <a:pt x="1172590" y="937894"/>
                  </a:lnTo>
                  <a:lnTo>
                    <a:pt x="93725" y="937894"/>
                  </a:lnTo>
                  <a:lnTo>
                    <a:pt x="57221" y="930536"/>
                  </a:lnTo>
                  <a:lnTo>
                    <a:pt x="27431" y="910463"/>
                  </a:lnTo>
                  <a:lnTo>
                    <a:pt x="7358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95269" y="3589146"/>
            <a:ext cx="867410" cy="7861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635" algn="ctr">
              <a:lnSpc>
                <a:spcPct val="88600"/>
              </a:lnSpc>
              <a:spcBef>
                <a:spcPts val="345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ế  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ươ</a:t>
            </a:r>
            <a:r>
              <a:rPr sz="1800" spc="95" dirty="0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pháp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8688" y="3842384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238" y="0"/>
                </a:moveTo>
                <a:lnTo>
                  <a:pt x="134238" y="62864"/>
                </a:lnTo>
                <a:lnTo>
                  <a:pt x="0" y="62864"/>
                </a:lnTo>
                <a:lnTo>
                  <a:pt x="0" y="251332"/>
                </a:lnTo>
                <a:lnTo>
                  <a:pt x="134238" y="251332"/>
                </a:lnTo>
                <a:lnTo>
                  <a:pt x="134238" y="314070"/>
                </a:lnTo>
                <a:lnTo>
                  <a:pt x="268477" y="157098"/>
                </a:lnTo>
                <a:lnTo>
                  <a:pt x="134238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860607" y="3522535"/>
            <a:ext cx="1282700" cy="953769"/>
            <a:chOff x="4860607" y="3522535"/>
            <a:chExt cx="1282700" cy="953769"/>
          </a:xfrm>
        </p:grpSpPr>
        <p:sp>
          <p:nvSpPr>
            <p:cNvPr id="14" name="object 14"/>
            <p:cNvSpPr/>
            <p:nvPr/>
          </p:nvSpPr>
          <p:spPr>
            <a:xfrm>
              <a:off x="486854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71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77" y="880673"/>
                  </a:lnTo>
                  <a:lnTo>
                    <a:pt x="27495" y="910463"/>
                  </a:lnTo>
                  <a:lnTo>
                    <a:pt x="57328" y="930536"/>
                  </a:lnTo>
                  <a:lnTo>
                    <a:pt x="93852" y="937894"/>
                  </a:lnTo>
                  <a:lnTo>
                    <a:pt x="1172717" y="937894"/>
                  </a:lnTo>
                  <a:lnTo>
                    <a:pt x="1209222" y="930536"/>
                  </a:lnTo>
                  <a:lnTo>
                    <a:pt x="1239011" y="910463"/>
                  </a:lnTo>
                  <a:lnTo>
                    <a:pt x="1259085" y="880673"/>
                  </a:lnTo>
                  <a:lnTo>
                    <a:pt x="1266443" y="844169"/>
                  </a:lnTo>
                  <a:lnTo>
                    <a:pt x="1266443" y="93852"/>
                  </a:lnTo>
                  <a:lnTo>
                    <a:pt x="1259085" y="57328"/>
                  </a:lnTo>
                  <a:lnTo>
                    <a:pt x="1239011" y="27495"/>
                  </a:lnTo>
                  <a:lnTo>
                    <a:pt x="1209222" y="7377"/>
                  </a:lnTo>
                  <a:lnTo>
                    <a:pt x="1172717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854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1172717" y="0"/>
                  </a:lnTo>
                  <a:lnTo>
                    <a:pt x="1209222" y="7377"/>
                  </a:lnTo>
                  <a:lnTo>
                    <a:pt x="1239011" y="27495"/>
                  </a:lnTo>
                  <a:lnTo>
                    <a:pt x="1259085" y="57328"/>
                  </a:lnTo>
                  <a:lnTo>
                    <a:pt x="1266443" y="93852"/>
                  </a:lnTo>
                  <a:lnTo>
                    <a:pt x="1266443" y="844169"/>
                  </a:lnTo>
                  <a:lnTo>
                    <a:pt x="1259085" y="880673"/>
                  </a:lnTo>
                  <a:lnTo>
                    <a:pt x="1239011" y="910463"/>
                  </a:lnTo>
                  <a:lnTo>
                    <a:pt x="1209222" y="930536"/>
                  </a:lnTo>
                  <a:lnTo>
                    <a:pt x="1172717" y="937894"/>
                  </a:lnTo>
                  <a:lnTo>
                    <a:pt x="93852" y="937894"/>
                  </a:lnTo>
                  <a:lnTo>
                    <a:pt x="57328" y="930536"/>
                  </a:lnTo>
                  <a:lnTo>
                    <a:pt x="27495" y="910463"/>
                  </a:lnTo>
                  <a:lnTo>
                    <a:pt x="7377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24373" y="3588511"/>
            <a:ext cx="955040" cy="7861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8700"/>
              </a:lnSpc>
              <a:spcBef>
                <a:spcPts val="345"/>
              </a:spcBef>
            </a:pP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p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ằ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61608" y="3842384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365" y="0"/>
                </a:moveTo>
                <a:lnTo>
                  <a:pt x="134365" y="62864"/>
                </a:lnTo>
                <a:lnTo>
                  <a:pt x="0" y="62864"/>
                </a:lnTo>
                <a:lnTo>
                  <a:pt x="0" y="251332"/>
                </a:lnTo>
                <a:lnTo>
                  <a:pt x="134365" y="251332"/>
                </a:lnTo>
                <a:lnTo>
                  <a:pt x="134365" y="314070"/>
                </a:lnTo>
                <a:lnTo>
                  <a:pt x="268605" y="157098"/>
                </a:lnTo>
                <a:lnTo>
                  <a:pt x="134365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633654" y="3522535"/>
            <a:ext cx="1282700" cy="953769"/>
            <a:chOff x="6633654" y="3522535"/>
            <a:chExt cx="1282700" cy="953769"/>
          </a:xfrm>
        </p:grpSpPr>
        <p:sp>
          <p:nvSpPr>
            <p:cNvPr id="19" name="object 19"/>
            <p:cNvSpPr/>
            <p:nvPr/>
          </p:nvSpPr>
          <p:spPr>
            <a:xfrm>
              <a:off x="6641592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71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77" y="880673"/>
                  </a:lnTo>
                  <a:lnTo>
                    <a:pt x="27495" y="910463"/>
                  </a:lnTo>
                  <a:lnTo>
                    <a:pt x="57328" y="930536"/>
                  </a:lnTo>
                  <a:lnTo>
                    <a:pt x="93852" y="937894"/>
                  </a:lnTo>
                  <a:lnTo>
                    <a:pt x="1172717" y="937894"/>
                  </a:lnTo>
                  <a:lnTo>
                    <a:pt x="1209168" y="930536"/>
                  </a:lnTo>
                  <a:lnTo>
                    <a:pt x="1238964" y="910463"/>
                  </a:lnTo>
                  <a:lnTo>
                    <a:pt x="1259068" y="880673"/>
                  </a:lnTo>
                  <a:lnTo>
                    <a:pt x="1266443" y="844169"/>
                  </a:lnTo>
                  <a:lnTo>
                    <a:pt x="1266443" y="93852"/>
                  </a:lnTo>
                  <a:lnTo>
                    <a:pt x="1259068" y="57328"/>
                  </a:lnTo>
                  <a:lnTo>
                    <a:pt x="1238964" y="27495"/>
                  </a:lnTo>
                  <a:lnTo>
                    <a:pt x="1209168" y="7377"/>
                  </a:lnTo>
                  <a:lnTo>
                    <a:pt x="1172717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1592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1172717" y="0"/>
                  </a:lnTo>
                  <a:lnTo>
                    <a:pt x="1209168" y="7377"/>
                  </a:lnTo>
                  <a:lnTo>
                    <a:pt x="1238964" y="27495"/>
                  </a:lnTo>
                  <a:lnTo>
                    <a:pt x="1259068" y="57328"/>
                  </a:lnTo>
                  <a:lnTo>
                    <a:pt x="1266443" y="93852"/>
                  </a:lnTo>
                  <a:lnTo>
                    <a:pt x="1266443" y="844169"/>
                  </a:lnTo>
                  <a:lnTo>
                    <a:pt x="1259068" y="880673"/>
                  </a:lnTo>
                  <a:lnTo>
                    <a:pt x="1238964" y="910463"/>
                  </a:lnTo>
                  <a:lnTo>
                    <a:pt x="1209168" y="930536"/>
                  </a:lnTo>
                  <a:lnTo>
                    <a:pt x="1172717" y="937894"/>
                  </a:lnTo>
                  <a:lnTo>
                    <a:pt x="93852" y="937894"/>
                  </a:lnTo>
                  <a:lnTo>
                    <a:pt x="57328" y="930536"/>
                  </a:lnTo>
                  <a:lnTo>
                    <a:pt x="27495" y="910463"/>
                  </a:lnTo>
                  <a:lnTo>
                    <a:pt x="7377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46569" y="3709796"/>
            <a:ext cx="858519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039"/>
              </a:lnSpc>
              <a:spcBef>
                <a:spcPts val="100"/>
              </a:spcBef>
            </a:pP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ư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39"/>
              </a:lnSpc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lu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777" y="1972157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38671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TeXGyreAdventor"/>
                <a:cs typeface="TeXGyreAdventor"/>
              </a:rPr>
              <a:t>1) </a:t>
            </a:r>
            <a:r>
              <a:rPr sz="1800" spc="45" dirty="0">
                <a:latin typeface="Trebuchet MS"/>
                <a:cs typeface="Trebuchet MS"/>
              </a:rPr>
              <a:t>V</a:t>
            </a:r>
            <a:r>
              <a:rPr sz="1800" spc="45" dirty="0">
                <a:latin typeface="Arial"/>
                <a:cs typeface="Arial"/>
              </a:rPr>
              <a:t>ấ</a:t>
            </a:r>
            <a:r>
              <a:rPr sz="1800" spc="45" dirty="0">
                <a:latin typeface="Trebuchet MS"/>
                <a:cs typeface="Trebuchet MS"/>
              </a:rPr>
              <a:t>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đ</a:t>
            </a:r>
            <a:r>
              <a:rPr sz="1800" spc="35" dirty="0">
                <a:latin typeface="Arial"/>
                <a:cs typeface="Arial"/>
              </a:rPr>
              <a:t>ề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STEM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trong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m</a:t>
            </a:r>
            <a:r>
              <a:rPr sz="1800" spc="-20" dirty="0">
                <a:latin typeface="Arial"/>
                <a:cs typeface="Arial"/>
              </a:rPr>
              <a:t>ộ</a:t>
            </a:r>
            <a:r>
              <a:rPr sz="1800" spc="-20" dirty="0">
                <a:latin typeface="Trebuchet MS"/>
                <a:cs typeface="Trebuchet MS"/>
              </a:rPr>
              <a:t>t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môn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h</a:t>
            </a:r>
            <a:r>
              <a:rPr sz="1800" spc="45" dirty="0">
                <a:latin typeface="Arial"/>
                <a:cs typeface="Arial"/>
              </a:rPr>
              <a:t>ọ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(ví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d</a:t>
            </a:r>
            <a:r>
              <a:rPr sz="1800" spc="-60" dirty="0">
                <a:latin typeface="Arial"/>
                <a:cs typeface="Arial"/>
              </a:rPr>
              <a:t>ụ</a:t>
            </a:r>
            <a:r>
              <a:rPr sz="1800" spc="-60" dirty="0">
                <a:latin typeface="Trebuchet MS"/>
                <a:cs typeface="Trebuchet MS"/>
              </a:rPr>
              <a:t>:  </a:t>
            </a:r>
            <a:r>
              <a:rPr sz="1800" spc="10" dirty="0">
                <a:latin typeface="Trebuchet MS"/>
                <a:cs typeface="Trebuchet MS"/>
              </a:rPr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>
                <a:latin typeface="Trebuchet MS"/>
                <a:cs typeface="Trebuchet MS"/>
              </a:rPr>
              <a:t>t </a:t>
            </a:r>
            <a:r>
              <a:rPr sz="1800" spc="20" dirty="0">
                <a:latin typeface="Trebuchet MS"/>
                <a:cs typeface="Trebuchet MS"/>
              </a:rPr>
              <a:t>l</a:t>
            </a:r>
            <a:r>
              <a:rPr sz="1800" spc="20" dirty="0">
                <a:latin typeface="Arial"/>
                <a:cs typeface="Arial"/>
              </a:rPr>
              <a:t>ượ</a:t>
            </a:r>
            <a:r>
              <a:rPr sz="1800" spc="20" dirty="0">
                <a:latin typeface="Trebuchet MS"/>
                <a:cs typeface="Trebuchet MS"/>
              </a:rPr>
              <a:t>ng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Arial"/>
                <a:cs typeface="Arial"/>
              </a:rPr>
              <a:t>ướ</a:t>
            </a:r>
            <a:r>
              <a:rPr sz="1800" spc="5" dirty="0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805" y="2610548"/>
            <a:ext cx="6177915" cy="3202940"/>
            <a:chOff x="1491805" y="2610548"/>
            <a:chExt cx="6177915" cy="3202940"/>
          </a:xfrm>
        </p:grpSpPr>
        <p:sp>
          <p:nvSpPr>
            <p:cNvPr id="3" name="object 3"/>
            <p:cNvSpPr/>
            <p:nvPr/>
          </p:nvSpPr>
          <p:spPr>
            <a:xfrm>
              <a:off x="1499742" y="2618485"/>
              <a:ext cx="6162040" cy="3187065"/>
            </a:xfrm>
            <a:custGeom>
              <a:avLst/>
              <a:gdLst/>
              <a:ahLst/>
              <a:cxnLst/>
              <a:rect l="l" t="t" r="r" b="b"/>
              <a:pathLst>
                <a:path w="6162040" h="3187065">
                  <a:moveTo>
                    <a:pt x="5630672" y="0"/>
                  </a:moveTo>
                  <a:lnTo>
                    <a:pt x="531113" y="0"/>
                  </a:lnTo>
                  <a:lnTo>
                    <a:pt x="482765" y="2170"/>
                  </a:lnTo>
                  <a:lnTo>
                    <a:pt x="435634" y="8555"/>
                  </a:lnTo>
                  <a:lnTo>
                    <a:pt x="389907" y="18968"/>
                  </a:lnTo>
                  <a:lnTo>
                    <a:pt x="345773" y="33222"/>
                  </a:lnTo>
                  <a:lnTo>
                    <a:pt x="303418" y="51129"/>
                  </a:lnTo>
                  <a:lnTo>
                    <a:pt x="263031" y="72502"/>
                  </a:lnTo>
                  <a:lnTo>
                    <a:pt x="224797" y="97154"/>
                  </a:lnTo>
                  <a:lnTo>
                    <a:pt x="188905" y="124896"/>
                  </a:lnTo>
                  <a:lnTo>
                    <a:pt x="155543" y="155543"/>
                  </a:lnTo>
                  <a:lnTo>
                    <a:pt x="124896" y="188905"/>
                  </a:lnTo>
                  <a:lnTo>
                    <a:pt x="97154" y="224797"/>
                  </a:lnTo>
                  <a:lnTo>
                    <a:pt x="72502" y="263031"/>
                  </a:lnTo>
                  <a:lnTo>
                    <a:pt x="51129" y="303418"/>
                  </a:lnTo>
                  <a:lnTo>
                    <a:pt x="33222" y="345773"/>
                  </a:lnTo>
                  <a:lnTo>
                    <a:pt x="18968" y="389907"/>
                  </a:lnTo>
                  <a:lnTo>
                    <a:pt x="8555" y="435634"/>
                  </a:lnTo>
                  <a:lnTo>
                    <a:pt x="2170" y="482765"/>
                  </a:lnTo>
                  <a:lnTo>
                    <a:pt x="0" y="531113"/>
                  </a:lnTo>
                  <a:lnTo>
                    <a:pt x="0" y="2655442"/>
                  </a:lnTo>
                  <a:lnTo>
                    <a:pt x="2170" y="2703791"/>
                  </a:lnTo>
                  <a:lnTo>
                    <a:pt x="8555" y="2750923"/>
                  </a:lnTo>
                  <a:lnTo>
                    <a:pt x="18968" y="2796650"/>
                  </a:lnTo>
                  <a:lnTo>
                    <a:pt x="33222" y="2840785"/>
                  </a:lnTo>
                  <a:lnTo>
                    <a:pt x="51129" y="2883140"/>
                  </a:lnTo>
                  <a:lnTo>
                    <a:pt x="72502" y="2923529"/>
                  </a:lnTo>
                  <a:lnTo>
                    <a:pt x="97154" y="2961763"/>
                  </a:lnTo>
                  <a:lnTo>
                    <a:pt x="124896" y="2997656"/>
                  </a:lnTo>
                  <a:lnTo>
                    <a:pt x="155543" y="3031020"/>
                  </a:lnTo>
                  <a:lnTo>
                    <a:pt x="188905" y="3061667"/>
                  </a:lnTo>
                  <a:lnTo>
                    <a:pt x="224797" y="3089411"/>
                  </a:lnTo>
                  <a:lnTo>
                    <a:pt x="263031" y="3114063"/>
                  </a:lnTo>
                  <a:lnTo>
                    <a:pt x="303418" y="3135437"/>
                  </a:lnTo>
                  <a:lnTo>
                    <a:pt x="345773" y="3153345"/>
                  </a:lnTo>
                  <a:lnTo>
                    <a:pt x="389907" y="3167599"/>
                  </a:lnTo>
                  <a:lnTo>
                    <a:pt x="435634" y="3178013"/>
                  </a:lnTo>
                  <a:lnTo>
                    <a:pt x="482765" y="3184399"/>
                  </a:lnTo>
                  <a:lnTo>
                    <a:pt x="531113" y="3186569"/>
                  </a:lnTo>
                  <a:lnTo>
                    <a:pt x="5630672" y="3186569"/>
                  </a:lnTo>
                  <a:lnTo>
                    <a:pt x="5679020" y="3184399"/>
                  </a:lnTo>
                  <a:lnTo>
                    <a:pt x="5726151" y="3178013"/>
                  </a:lnTo>
                  <a:lnTo>
                    <a:pt x="5771878" y="3167599"/>
                  </a:lnTo>
                  <a:lnTo>
                    <a:pt x="5816012" y="3153345"/>
                  </a:lnTo>
                  <a:lnTo>
                    <a:pt x="5858367" y="3135437"/>
                  </a:lnTo>
                  <a:lnTo>
                    <a:pt x="5898754" y="3114063"/>
                  </a:lnTo>
                  <a:lnTo>
                    <a:pt x="5936988" y="3089411"/>
                  </a:lnTo>
                  <a:lnTo>
                    <a:pt x="5972880" y="3061667"/>
                  </a:lnTo>
                  <a:lnTo>
                    <a:pt x="6006242" y="3031020"/>
                  </a:lnTo>
                  <a:lnTo>
                    <a:pt x="6036889" y="2997656"/>
                  </a:lnTo>
                  <a:lnTo>
                    <a:pt x="6064631" y="2961763"/>
                  </a:lnTo>
                  <a:lnTo>
                    <a:pt x="6089283" y="2923529"/>
                  </a:lnTo>
                  <a:lnTo>
                    <a:pt x="6110656" y="2883140"/>
                  </a:lnTo>
                  <a:lnTo>
                    <a:pt x="6128563" y="2840785"/>
                  </a:lnTo>
                  <a:lnTo>
                    <a:pt x="6142817" y="2796650"/>
                  </a:lnTo>
                  <a:lnTo>
                    <a:pt x="6153230" y="2750923"/>
                  </a:lnTo>
                  <a:lnTo>
                    <a:pt x="6159615" y="2703791"/>
                  </a:lnTo>
                  <a:lnTo>
                    <a:pt x="6161785" y="2655442"/>
                  </a:lnTo>
                  <a:lnTo>
                    <a:pt x="6161785" y="531113"/>
                  </a:lnTo>
                  <a:lnTo>
                    <a:pt x="6159615" y="482765"/>
                  </a:lnTo>
                  <a:lnTo>
                    <a:pt x="6153230" y="435634"/>
                  </a:lnTo>
                  <a:lnTo>
                    <a:pt x="6142817" y="389907"/>
                  </a:lnTo>
                  <a:lnTo>
                    <a:pt x="6128563" y="345773"/>
                  </a:lnTo>
                  <a:lnTo>
                    <a:pt x="6110656" y="303418"/>
                  </a:lnTo>
                  <a:lnTo>
                    <a:pt x="6089283" y="263031"/>
                  </a:lnTo>
                  <a:lnTo>
                    <a:pt x="6064631" y="224797"/>
                  </a:lnTo>
                  <a:lnTo>
                    <a:pt x="6036889" y="188905"/>
                  </a:lnTo>
                  <a:lnTo>
                    <a:pt x="6006242" y="155543"/>
                  </a:lnTo>
                  <a:lnTo>
                    <a:pt x="5972880" y="124896"/>
                  </a:lnTo>
                  <a:lnTo>
                    <a:pt x="5936988" y="97154"/>
                  </a:lnTo>
                  <a:lnTo>
                    <a:pt x="5898754" y="72502"/>
                  </a:lnTo>
                  <a:lnTo>
                    <a:pt x="5858367" y="51129"/>
                  </a:lnTo>
                  <a:lnTo>
                    <a:pt x="5816012" y="33222"/>
                  </a:lnTo>
                  <a:lnTo>
                    <a:pt x="5771878" y="18968"/>
                  </a:lnTo>
                  <a:lnTo>
                    <a:pt x="5726151" y="8555"/>
                  </a:lnTo>
                  <a:lnTo>
                    <a:pt x="5679020" y="2170"/>
                  </a:lnTo>
                  <a:lnTo>
                    <a:pt x="56306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9742" y="2618485"/>
              <a:ext cx="6162040" cy="3187065"/>
            </a:xfrm>
            <a:custGeom>
              <a:avLst/>
              <a:gdLst/>
              <a:ahLst/>
              <a:cxnLst/>
              <a:rect l="l" t="t" r="r" b="b"/>
              <a:pathLst>
                <a:path w="6162040" h="3187065">
                  <a:moveTo>
                    <a:pt x="0" y="531113"/>
                  </a:moveTo>
                  <a:lnTo>
                    <a:pt x="2170" y="482765"/>
                  </a:lnTo>
                  <a:lnTo>
                    <a:pt x="8555" y="435634"/>
                  </a:lnTo>
                  <a:lnTo>
                    <a:pt x="18968" y="389907"/>
                  </a:lnTo>
                  <a:lnTo>
                    <a:pt x="33222" y="345773"/>
                  </a:lnTo>
                  <a:lnTo>
                    <a:pt x="51129" y="303418"/>
                  </a:lnTo>
                  <a:lnTo>
                    <a:pt x="72502" y="263031"/>
                  </a:lnTo>
                  <a:lnTo>
                    <a:pt x="97154" y="224797"/>
                  </a:lnTo>
                  <a:lnTo>
                    <a:pt x="124896" y="188905"/>
                  </a:lnTo>
                  <a:lnTo>
                    <a:pt x="155543" y="155543"/>
                  </a:lnTo>
                  <a:lnTo>
                    <a:pt x="188905" y="124896"/>
                  </a:lnTo>
                  <a:lnTo>
                    <a:pt x="224797" y="97154"/>
                  </a:lnTo>
                  <a:lnTo>
                    <a:pt x="263031" y="72502"/>
                  </a:lnTo>
                  <a:lnTo>
                    <a:pt x="303418" y="51129"/>
                  </a:lnTo>
                  <a:lnTo>
                    <a:pt x="345773" y="33222"/>
                  </a:lnTo>
                  <a:lnTo>
                    <a:pt x="389907" y="18968"/>
                  </a:lnTo>
                  <a:lnTo>
                    <a:pt x="435634" y="8555"/>
                  </a:lnTo>
                  <a:lnTo>
                    <a:pt x="482765" y="2170"/>
                  </a:lnTo>
                  <a:lnTo>
                    <a:pt x="531113" y="0"/>
                  </a:lnTo>
                  <a:lnTo>
                    <a:pt x="5630672" y="0"/>
                  </a:lnTo>
                  <a:lnTo>
                    <a:pt x="5679020" y="2170"/>
                  </a:lnTo>
                  <a:lnTo>
                    <a:pt x="5726151" y="8555"/>
                  </a:lnTo>
                  <a:lnTo>
                    <a:pt x="5771878" y="18968"/>
                  </a:lnTo>
                  <a:lnTo>
                    <a:pt x="5816012" y="33222"/>
                  </a:lnTo>
                  <a:lnTo>
                    <a:pt x="5858367" y="51129"/>
                  </a:lnTo>
                  <a:lnTo>
                    <a:pt x="5898754" y="72502"/>
                  </a:lnTo>
                  <a:lnTo>
                    <a:pt x="5936988" y="97154"/>
                  </a:lnTo>
                  <a:lnTo>
                    <a:pt x="5972880" y="124896"/>
                  </a:lnTo>
                  <a:lnTo>
                    <a:pt x="6006242" y="155543"/>
                  </a:lnTo>
                  <a:lnTo>
                    <a:pt x="6036889" y="188905"/>
                  </a:lnTo>
                  <a:lnTo>
                    <a:pt x="6064631" y="224797"/>
                  </a:lnTo>
                  <a:lnTo>
                    <a:pt x="6089283" y="263031"/>
                  </a:lnTo>
                  <a:lnTo>
                    <a:pt x="6110656" y="303418"/>
                  </a:lnTo>
                  <a:lnTo>
                    <a:pt x="6128563" y="345773"/>
                  </a:lnTo>
                  <a:lnTo>
                    <a:pt x="6142817" y="389907"/>
                  </a:lnTo>
                  <a:lnTo>
                    <a:pt x="6153230" y="435634"/>
                  </a:lnTo>
                  <a:lnTo>
                    <a:pt x="6159615" y="482765"/>
                  </a:lnTo>
                  <a:lnTo>
                    <a:pt x="6161785" y="531113"/>
                  </a:lnTo>
                  <a:lnTo>
                    <a:pt x="6161785" y="2655442"/>
                  </a:lnTo>
                  <a:lnTo>
                    <a:pt x="6159615" y="2703791"/>
                  </a:lnTo>
                  <a:lnTo>
                    <a:pt x="6153230" y="2750923"/>
                  </a:lnTo>
                  <a:lnTo>
                    <a:pt x="6142817" y="2796650"/>
                  </a:lnTo>
                  <a:lnTo>
                    <a:pt x="6128563" y="2840785"/>
                  </a:lnTo>
                  <a:lnTo>
                    <a:pt x="6110656" y="2883140"/>
                  </a:lnTo>
                  <a:lnTo>
                    <a:pt x="6089283" y="2923529"/>
                  </a:lnTo>
                  <a:lnTo>
                    <a:pt x="6064631" y="2961763"/>
                  </a:lnTo>
                  <a:lnTo>
                    <a:pt x="6036889" y="2997656"/>
                  </a:lnTo>
                  <a:lnTo>
                    <a:pt x="6006242" y="3031020"/>
                  </a:lnTo>
                  <a:lnTo>
                    <a:pt x="5972880" y="3061667"/>
                  </a:lnTo>
                  <a:lnTo>
                    <a:pt x="5936988" y="3089411"/>
                  </a:lnTo>
                  <a:lnTo>
                    <a:pt x="5898754" y="3114063"/>
                  </a:lnTo>
                  <a:lnTo>
                    <a:pt x="5858367" y="3135437"/>
                  </a:lnTo>
                  <a:lnTo>
                    <a:pt x="5816012" y="3153345"/>
                  </a:lnTo>
                  <a:lnTo>
                    <a:pt x="5771878" y="3167599"/>
                  </a:lnTo>
                  <a:lnTo>
                    <a:pt x="5726151" y="3178013"/>
                  </a:lnTo>
                  <a:lnTo>
                    <a:pt x="5679020" y="3184399"/>
                  </a:lnTo>
                  <a:lnTo>
                    <a:pt x="5630672" y="3186569"/>
                  </a:lnTo>
                  <a:lnTo>
                    <a:pt x="531113" y="3186569"/>
                  </a:lnTo>
                  <a:lnTo>
                    <a:pt x="482765" y="3184399"/>
                  </a:lnTo>
                  <a:lnTo>
                    <a:pt x="435634" y="3178013"/>
                  </a:lnTo>
                  <a:lnTo>
                    <a:pt x="389907" y="3167599"/>
                  </a:lnTo>
                  <a:lnTo>
                    <a:pt x="345773" y="3153345"/>
                  </a:lnTo>
                  <a:lnTo>
                    <a:pt x="303418" y="3135437"/>
                  </a:lnTo>
                  <a:lnTo>
                    <a:pt x="263031" y="3114063"/>
                  </a:lnTo>
                  <a:lnTo>
                    <a:pt x="224797" y="3089411"/>
                  </a:lnTo>
                  <a:lnTo>
                    <a:pt x="188905" y="3061667"/>
                  </a:lnTo>
                  <a:lnTo>
                    <a:pt x="155543" y="3031020"/>
                  </a:lnTo>
                  <a:lnTo>
                    <a:pt x="124896" y="2997656"/>
                  </a:lnTo>
                  <a:lnTo>
                    <a:pt x="97154" y="2961763"/>
                  </a:lnTo>
                  <a:lnTo>
                    <a:pt x="72502" y="2923529"/>
                  </a:lnTo>
                  <a:lnTo>
                    <a:pt x="51129" y="2883140"/>
                  </a:lnTo>
                  <a:lnTo>
                    <a:pt x="33222" y="2840785"/>
                  </a:lnTo>
                  <a:lnTo>
                    <a:pt x="18968" y="2796650"/>
                  </a:lnTo>
                  <a:lnTo>
                    <a:pt x="8555" y="2750923"/>
                  </a:lnTo>
                  <a:lnTo>
                    <a:pt x="2170" y="2703791"/>
                  </a:lnTo>
                  <a:lnTo>
                    <a:pt x="0" y="2655442"/>
                  </a:lnTo>
                  <a:lnTo>
                    <a:pt x="0" y="531113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7503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7503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19677" y="4964556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944"/>
                  </a:lnTo>
                  <a:lnTo>
                    <a:pt x="268350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9407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9407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91582" y="4964556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944"/>
                  </a:lnTo>
                  <a:lnTo>
                    <a:pt x="268350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72" y="713061"/>
                  </a:lnTo>
                  <a:lnTo>
                    <a:pt x="22256" y="737203"/>
                  </a:lnTo>
                  <a:lnTo>
                    <a:pt x="46398" y="753487"/>
                  </a:lnTo>
                  <a:lnTo>
                    <a:pt x="75945" y="759460"/>
                  </a:lnTo>
                  <a:lnTo>
                    <a:pt x="1189736" y="759460"/>
                  </a:lnTo>
                  <a:lnTo>
                    <a:pt x="1219283" y="753487"/>
                  </a:lnTo>
                  <a:lnTo>
                    <a:pt x="1243425" y="737203"/>
                  </a:lnTo>
                  <a:lnTo>
                    <a:pt x="1259709" y="713061"/>
                  </a:lnTo>
                  <a:lnTo>
                    <a:pt x="1265682" y="683513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60"/>
                  </a:lnTo>
                  <a:lnTo>
                    <a:pt x="75945" y="759460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7503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59"/>
                  </a:lnTo>
                  <a:lnTo>
                    <a:pt x="1189608" y="759459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27503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19678" y="3765041"/>
              <a:ext cx="1645285" cy="759460"/>
            </a:xfrm>
            <a:custGeom>
              <a:avLst/>
              <a:gdLst/>
              <a:ahLst/>
              <a:cxnLst/>
              <a:rect l="l" t="t" r="r" b="b"/>
              <a:pathLst>
                <a:path w="1645285" h="759460">
                  <a:moveTo>
                    <a:pt x="268351" y="379730"/>
                  </a:moveTo>
                  <a:lnTo>
                    <a:pt x="134112" y="222758"/>
                  </a:lnTo>
                  <a:lnTo>
                    <a:pt x="134112" y="285496"/>
                  </a:lnTo>
                  <a:lnTo>
                    <a:pt x="0" y="285496"/>
                  </a:lnTo>
                  <a:lnTo>
                    <a:pt x="0" y="473837"/>
                  </a:lnTo>
                  <a:lnTo>
                    <a:pt x="134112" y="473837"/>
                  </a:lnTo>
                  <a:lnTo>
                    <a:pt x="134112" y="536702"/>
                  </a:lnTo>
                  <a:lnTo>
                    <a:pt x="268351" y="379730"/>
                  </a:lnTo>
                  <a:close/>
                </a:path>
                <a:path w="1645285" h="759460">
                  <a:moveTo>
                    <a:pt x="1645285" y="75946"/>
                  </a:moveTo>
                  <a:lnTo>
                    <a:pt x="1639303" y="46405"/>
                  </a:lnTo>
                  <a:lnTo>
                    <a:pt x="1623021" y="22263"/>
                  </a:lnTo>
                  <a:lnTo>
                    <a:pt x="1598879" y="5981"/>
                  </a:lnTo>
                  <a:lnTo>
                    <a:pt x="1569339" y="0"/>
                  </a:lnTo>
                  <a:lnTo>
                    <a:pt x="455549" y="0"/>
                  </a:lnTo>
                  <a:lnTo>
                    <a:pt x="426021" y="5981"/>
                  </a:lnTo>
                  <a:lnTo>
                    <a:pt x="401916" y="22263"/>
                  </a:lnTo>
                  <a:lnTo>
                    <a:pt x="385673" y="46405"/>
                  </a:lnTo>
                  <a:lnTo>
                    <a:pt x="379730" y="75946"/>
                  </a:lnTo>
                  <a:lnTo>
                    <a:pt x="379730" y="683514"/>
                  </a:lnTo>
                  <a:lnTo>
                    <a:pt x="385673" y="713066"/>
                  </a:lnTo>
                  <a:lnTo>
                    <a:pt x="401916" y="737209"/>
                  </a:lnTo>
                  <a:lnTo>
                    <a:pt x="426021" y="753491"/>
                  </a:lnTo>
                  <a:lnTo>
                    <a:pt x="455549" y="759460"/>
                  </a:lnTo>
                  <a:lnTo>
                    <a:pt x="1569339" y="759460"/>
                  </a:lnTo>
                  <a:lnTo>
                    <a:pt x="1598879" y="753491"/>
                  </a:lnTo>
                  <a:lnTo>
                    <a:pt x="1623021" y="737209"/>
                  </a:lnTo>
                  <a:lnTo>
                    <a:pt x="1639303" y="713066"/>
                  </a:lnTo>
                  <a:lnTo>
                    <a:pt x="1645285" y="683514"/>
                  </a:lnTo>
                  <a:lnTo>
                    <a:pt x="1645285" y="75946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9407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156" y="5972"/>
                  </a:lnTo>
                  <a:lnTo>
                    <a:pt x="1243298" y="22256"/>
                  </a:lnTo>
                  <a:lnTo>
                    <a:pt x="1259582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82" y="713061"/>
                  </a:lnTo>
                  <a:lnTo>
                    <a:pt x="1243298" y="737203"/>
                  </a:lnTo>
                  <a:lnTo>
                    <a:pt x="1219156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4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1582" y="3765041"/>
              <a:ext cx="1645285" cy="759460"/>
            </a:xfrm>
            <a:custGeom>
              <a:avLst/>
              <a:gdLst/>
              <a:ahLst/>
              <a:cxnLst/>
              <a:rect l="l" t="t" r="r" b="b"/>
              <a:pathLst>
                <a:path w="1645284" h="759460">
                  <a:moveTo>
                    <a:pt x="268224" y="379730"/>
                  </a:moveTo>
                  <a:lnTo>
                    <a:pt x="134112" y="222758"/>
                  </a:lnTo>
                  <a:lnTo>
                    <a:pt x="134112" y="285496"/>
                  </a:lnTo>
                  <a:lnTo>
                    <a:pt x="0" y="285496"/>
                  </a:lnTo>
                  <a:lnTo>
                    <a:pt x="0" y="473837"/>
                  </a:lnTo>
                  <a:lnTo>
                    <a:pt x="134112" y="473837"/>
                  </a:lnTo>
                  <a:lnTo>
                    <a:pt x="134112" y="536702"/>
                  </a:lnTo>
                  <a:lnTo>
                    <a:pt x="268224" y="379730"/>
                  </a:lnTo>
                  <a:close/>
                </a:path>
                <a:path w="1645284" h="759460">
                  <a:moveTo>
                    <a:pt x="1645285" y="75946"/>
                  </a:moveTo>
                  <a:lnTo>
                    <a:pt x="1639303" y="46405"/>
                  </a:lnTo>
                  <a:lnTo>
                    <a:pt x="1623021" y="22263"/>
                  </a:lnTo>
                  <a:lnTo>
                    <a:pt x="1598879" y="5981"/>
                  </a:lnTo>
                  <a:lnTo>
                    <a:pt x="1569339" y="0"/>
                  </a:lnTo>
                  <a:lnTo>
                    <a:pt x="455549" y="0"/>
                  </a:lnTo>
                  <a:lnTo>
                    <a:pt x="425996" y="5981"/>
                  </a:lnTo>
                  <a:lnTo>
                    <a:pt x="401853" y="22263"/>
                  </a:lnTo>
                  <a:lnTo>
                    <a:pt x="385572" y="46405"/>
                  </a:lnTo>
                  <a:lnTo>
                    <a:pt x="379603" y="75946"/>
                  </a:lnTo>
                  <a:lnTo>
                    <a:pt x="379603" y="683514"/>
                  </a:lnTo>
                  <a:lnTo>
                    <a:pt x="385572" y="713066"/>
                  </a:lnTo>
                  <a:lnTo>
                    <a:pt x="401853" y="737209"/>
                  </a:lnTo>
                  <a:lnTo>
                    <a:pt x="425996" y="753491"/>
                  </a:lnTo>
                  <a:lnTo>
                    <a:pt x="455549" y="759460"/>
                  </a:lnTo>
                  <a:lnTo>
                    <a:pt x="1569339" y="759460"/>
                  </a:lnTo>
                  <a:lnTo>
                    <a:pt x="1598879" y="753491"/>
                  </a:lnTo>
                  <a:lnTo>
                    <a:pt x="1623021" y="737209"/>
                  </a:lnTo>
                  <a:lnTo>
                    <a:pt x="1639303" y="713066"/>
                  </a:lnTo>
                  <a:lnTo>
                    <a:pt x="1645285" y="683514"/>
                  </a:lnTo>
                  <a:lnTo>
                    <a:pt x="1645285" y="75946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1184" y="3765041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59"/>
                  </a:lnTo>
                  <a:lnTo>
                    <a:pt x="75945" y="759459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7503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53" y="712987"/>
                  </a:lnTo>
                  <a:lnTo>
                    <a:pt x="22193" y="737123"/>
                  </a:lnTo>
                  <a:lnTo>
                    <a:pt x="46291" y="753377"/>
                  </a:lnTo>
                  <a:lnTo>
                    <a:pt x="75818" y="759332"/>
                  </a:lnTo>
                  <a:lnTo>
                    <a:pt x="1189608" y="759332"/>
                  </a:lnTo>
                  <a:lnTo>
                    <a:pt x="1219209" y="753377"/>
                  </a:lnTo>
                  <a:lnTo>
                    <a:pt x="1243345" y="737123"/>
                  </a:lnTo>
                  <a:lnTo>
                    <a:pt x="1259599" y="712987"/>
                  </a:lnTo>
                  <a:lnTo>
                    <a:pt x="1265555" y="683387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7503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387"/>
                  </a:lnTo>
                  <a:lnTo>
                    <a:pt x="1259599" y="712987"/>
                  </a:lnTo>
                  <a:lnTo>
                    <a:pt x="1243345" y="737123"/>
                  </a:lnTo>
                  <a:lnTo>
                    <a:pt x="1219209" y="753377"/>
                  </a:lnTo>
                  <a:lnTo>
                    <a:pt x="1189608" y="759332"/>
                  </a:lnTo>
                  <a:lnTo>
                    <a:pt x="75818" y="759332"/>
                  </a:lnTo>
                  <a:lnTo>
                    <a:pt x="46291" y="753377"/>
                  </a:lnTo>
                  <a:lnTo>
                    <a:pt x="22193" y="737123"/>
                  </a:lnTo>
                  <a:lnTo>
                    <a:pt x="5953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19677" y="3020440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7"/>
                  </a:lnTo>
                  <a:lnTo>
                    <a:pt x="0" y="62737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817"/>
                  </a:lnTo>
                  <a:lnTo>
                    <a:pt x="268350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6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6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1582" y="3020440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7"/>
                  </a:lnTo>
                  <a:lnTo>
                    <a:pt x="0" y="62737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817"/>
                  </a:lnTo>
                  <a:lnTo>
                    <a:pt x="268223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5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5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Cách </a:t>
            </a:r>
            <a:r>
              <a:rPr spc="25" dirty="0"/>
              <a:t>th</a:t>
            </a:r>
            <a:r>
              <a:rPr spc="25" dirty="0">
                <a:latin typeface="Arial"/>
                <a:cs typeface="Arial"/>
              </a:rPr>
              <a:t>ứ</a:t>
            </a:r>
            <a:r>
              <a:rPr spc="25" dirty="0"/>
              <a:t>c </a:t>
            </a:r>
            <a:r>
              <a:rPr spc="-100" dirty="0"/>
              <a:t>t</a:t>
            </a:r>
            <a:r>
              <a:rPr spc="-100" dirty="0">
                <a:latin typeface="Arial"/>
                <a:cs typeface="Arial"/>
              </a:rPr>
              <a:t>ổ </a:t>
            </a:r>
            <a:r>
              <a:rPr spc="120" dirty="0"/>
              <a:t>ch</a:t>
            </a:r>
            <a:r>
              <a:rPr spc="120" dirty="0">
                <a:latin typeface="Arial"/>
                <a:cs typeface="Arial"/>
              </a:rPr>
              <a:t>ứ</a:t>
            </a:r>
            <a:r>
              <a:rPr spc="120" dirty="0"/>
              <a:t>c </a:t>
            </a:r>
            <a:r>
              <a:rPr spc="90" dirty="0"/>
              <a:t>v</a:t>
            </a:r>
            <a:r>
              <a:rPr spc="90" dirty="0">
                <a:latin typeface="Arial"/>
                <a:cs typeface="Arial"/>
              </a:rPr>
              <a:t>ấ</a:t>
            </a:r>
            <a:r>
              <a:rPr spc="90" dirty="0"/>
              <a:t>n </a:t>
            </a:r>
            <a:r>
              <a:rPr spc="75" dirty="0"/>
              <a:t>đ</a:t>
            </a:r>
            <a:r>
              <a:rPr spc="75" dirty="0">
                <a:latin typeface="Arial"/>
                <a:cs typeface="Arial"/>
              </a:rPr>
              <a:t>ề  </a:t>
            </a:r>
            <a:r>
              <a:rPr spc="160" dirty="0"/>
              <a:t>STEM </a:t>
            </a:r>
            <a:r>
              <a:rPr spc="80" dirty="0"/>
              <a:t>trong </a:t>
            </a:r>
            <a:r>
              <a:rPr spc="125" dirty="0"/>
              <a:t>ch</a:t>
            </a:r>
            <a:r>
              <a:rPr spc="125" dirty="0">
                <a:latin typeface="Arial"/>
                <a:cs typeface="Arial"/>
              </a:rPr>
              <a:t>ươ</a:t>
            </a:r>
            <a:r>
              <a:rPr spc="125" dirty="0"/>
              <a:t>ng </a:t>
            </a:r>
            <a:r>
              <a:rPr spc="-20" dirty="0"/>
              <a:t>trình</a:t>
            </a:r>
            <a:r>
              <a:rPr spc="-715" dirty="0"/>
              <a:t> </a:t>
            </a:r>
            <a:r>
              <a:rPr spc="95" dirty="0"/>
              <a:t>h</a:t>
            </a:r>
            <a:r>
              <a:rPr spc="95" dirty="0">
                <a:latin typeface="Arial"/>
                <a:cs typeface="Arial"/>
              </a:rPr>
              <a:t>ọ</a:t>
            </a:r>
            <a:r>
              <a:rPr spc="95" dirty="0"/>
              <a:t>c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5355" y="1868906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spc="25" dirty="0">
                <a:latin typeface="Trebuchet MS"/>
                <a:cs typeface="Trebuchet MS"/>
              </a:rPr>
              <a:t>2) </a:t>
            </a:r>
            <a:r>
              <a:rPr sz="1800" spc="20" dirty="0">
                <a:latin typeface="Trebuchet MS"/>
                <a:cs typeface="Trebuchet MS"/>
              </a:rPr>
              <a:t>Liên </a:t>
            </a:r>
            <a:r>
              <a:rPr sz="1800" spc="-35" dirty="0">
                <a:latin typeface="Trebuchet MS"/>
                <a:cs typeface="Trebuchet MS"/>
              </a:rPr>
              <a:t>k</a:t>
            </a:r>
            <a:r>
              <a:rPr sz="1800" spc="-35" dirty="0">
                <a:latin typeface="Arial"/>
                <a:cs typeface="Arial"/>
              </a:rPr>
              <a:t>ế</a:t>
            </a:r>
            <a:r>
              <a:rPr sz="1800" spc="-35" dirty="0">
                <a:latin typeface="Trebuchet MS"/>
                <a:cs typeface="Trebuchet MS"/>
              </a:rPr>
              <a:t>t </a:t>
            </a:r>
            <a:r>
              <a:rPr sz="1800" spc="30" dirty="0">
                <a:latin typeface="Trebuchet MS"/>
                <a:cs typeface="Trebuchet MS"/>
              </a:rPr>
              <a:t>l</a:t>
            </a:r>
            <a:r>
              <a:rPr sz="1800" spc="30" dirty="0">
                <a:latin typeface="Arial"/>
                <a:cs typeface="Arial"/>
              </a:rPr>
              <a:t>ỏ</a:t>
            </a:r>
            <a:r>
              <a:rPr sz="1800" spc="30" dirty="0">
                <a:latin typeface="Trebuchet MS"/>
                <a:cs typeface="Trebuchet MS"/>
              </a:rPr>
              <a:t>ng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</a:t>
            </a:r>
            <a:r>
              <a:rPr sz="1800" dirty="0">
                <a:latin typeface="Arial"/>
                <a:cs typeface="Arial"/>
              </a:rPr>
              <a:t>ẻ</a:t>
            </a:r>
            <a:r>
              <a:rPr sz="1800" dirty="0"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1800" spc="-40" dirty="0">
                <a:latin typeface="Trebuchet MS"/>
                <a:cs typeface="Trebuchet MS"/>
              </a:rPr>
              <a:t>(ví </a:t>
            </a:r>
            <a:r>
              <a:rPr sz="1800" spc="-60" dirty="0">
                <a:latin typeface="Trebuchet MS"/>
                <a:cs typeface="Trebuchet MS"/>
              </a:rPr>
              <a:t>d</a:t>
            </a:r>
            <a:r>
              <a:rPr sz="1800" spc="-60" dirty="0">
                <a:latin typeface="Arial"/>
                <a:cs typeface="Arial"/>
              </a:rPr>
              <a:t>ụ</a:t>
            </a:r>
            <a:r>
              <a:rPr sz="1800" spc="-60" dirty="0">
                <a:latin typeface="Trebuchet MS"/>
                <a:cs typeface="Trebuchet MS"/>
              </a:rPr>
              <a:t>: </a:t>
            </a:r>
            <a:r>
              <a:rPr sz="1800" spc="10" dirty="0">
                <a:latin typeface="Trebuchet MS"/>
                <a:cs typeface="Trebuchet MS"/>
              </a:rPr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>
                <a:latin typeface="Trebuchet MS"/>
                <a:cs typeface="Trebuchet MS"/>
              </a:rPr>
              <a:t>t </a:t>
            </a:r>
            <a:r>
              <a:rPr sz="1800" spc="25" dirty="0">
                <a:latin typeface="Trebuchet MS"/>
                <a:cs typeface="Trebuchet MS"/>
              </a:rPr>
              <a:t>l</a:t>
            </a:r>
            <a:r>
              <a:rPr sz="1800" spc="25" dirty="0">
                <a:latin typeface="Arial"/>
                <a:cs typeface="Arial"/>
              </a:rPr>
              <a:t>ượ</a:t>
            </a:r>
            <a:r>
              <a:rPr sz="1800" spc="25" dirty="0">
                <a:latin typeface="Trebuchet MS"/>
                <a:cs typeface="Trebuchet MS"/>
              </a:rPr>
              <a:t>ng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Arial"/>
                <a:cs typeface="Arial"/>
              </a:rPr>
              <a:t>ướ</a:t>
            </a:r>
            <a:r>
              <a:rPr sz="1800" spc="5" dirty="0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Cách </a:t>
            </a:r>
            <a:r>
              <a:rPr spc="25" dirty="0"/>
              <a:t>th</a:t>
            </a:r>
            <a:r>
              <a:rPr spc="25" dirty="0">
                <a:latin typeface="Arial"/>
                <a:cs typeface="Arial"/>
              </a:rPr>
              <a:t>ứ</a:t>
            </a:r>
            <a:r>
              <a:rPr spc="25" dirty="0"/>
              <a:t>c </a:t>
            </a:r>
            <a:r>
              <a:rPr spc="-100" dirty="0"/>
              <a:t>t</a:t>
            </a:r>
            <a:r>
              <a:rPr spc="-100" dirty="0">
                <a:latin typeface="Arial"/>
                <a:cs typeface="Arial"/>
              </a:rPr>
              <a:t>ổ </a:t>
            </a:r>
            <a:r>
              <a:rPr spc="120" dirty="0"/>
              <a:t>ch</a:t>
            </a:r>
            <a:r>
              <a:rPr spc="120" dirty="0">
                <a:latin typeface="Arial"/>
                <a:cs typeface="Arial"/>
              </a:rPr>
              <a:t>ứ</a:t>
            </a:r>
            <a:r>
              <a:rPr spc="120" dirty="0"/>
              <a:t>c </a:t>
            </a:r>
            <a:r>
              <a:rPr spc="90" dirty="0"/>
              <a:t>v</a:t>
            </a:r>
            <a:r>
              <a:rPr spc="90" dirty="0">
                <a:latin typeface="Arial"/>
                <a:cs typeface="Arial"/>
              </a:rPr>
              <a:t>ấ</a:t>
            </a:r>
            <a:r>
              <a:rPr spc="90" dirty="0"/>
              <a:t>n </a:t>
            </a:r>
            <a:r>
              <a:rPr spc="75" dirty="0"/>
              <a:t>đ</a:t>
            </a:r>
            <a:r>
              <a:rPr spc="75" dirty="0">
                <a:latin typeface="Arial"/>
                <a:cs typeface="Arial"/>
              </a:rPr>
              <a:t>ề  </a:t>
            </a:r>
            <a:r>
              <a:rPr spc="160" dirty="0"/>
              <a:t>STEM </a:t>
            </a:r>
            <a:r>
              <a:rPr spc="80" dirty="0"/>
              <a:t>trong </a:t>
            </a:r>
            <a:r>
              <a:rPr spc="125" dirty="0"/>
              <a:t>ch</a:t>
            </a:r>
            <a:r>
              <a:rPr spc="125" dirty="0">
                <a:latin typeface="Arial"/>
                <a:cs typeface="Arial"/>
              </a:rPr>
              <a:t>ươ</a:t>
            </a:r>
            <a:r>
              <a:rPr spc="125" dirty="0"/>
              <a:t>ng </a:t>
            </a:r>
            <a:r>
              <a:rPr spc="-20" dirty="0"/>
              <a:t>trình</a:t>
            </a:r>
            <a:r>
              <a:rPr spc="-715" dirty="0"/>
              <a:t> </a:t>
            </a:r>
            <a:r>
              <a:rPr spc="95" dirty="0"/>
              <a:t>h</a:t>
            </a:r>
            <a:r>
              <a:rPr spc="95" dirty="0">
                <a:latin typeface="Arial"/>
                <a:cs typeface="Arial"/>
              </a:rPr>
              <a:t>ọ</a:t>
            </a:r>
            <a:r>
              <a:rPr spc="95"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55" y="1868906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116330">
              <a:lnSpc>
                <a:spcPct val="100000"/>
              </a:lnSpc>
              <a:spcBef>
                <a:spcPts val="315"/>
              </a:spcBef>
            </a:pPr>
            <a:r>
              <a:rPr sz="1800" spc="25" dirty="0">
                <a:latin typeface="Trebuchet MS"/>
                <a:cs typeface="Trebuchet MS"/>
              </a:rPr>
              <a:t>3) </a:t>
            </a:r>
            <a:r>
              <a:rPr sz="1800" spc="20" dirty="0">
                <a:latin typeface="Trebuchet MS"/>
                <a:cs typeface="Trebuchet MS"/>
              </a:rPr>
              <a:t>Liên </a:t>
            </a:r>
            <a:r>
              <a:rPr sz="1800" spc="-35" dirty="0">
                <a:latin typeface="Trebuchet MS"/>
                <a:cs typeface="Trebuchet MS"/>
              </a:rPr>
              <a:t>k</a:t>
            </a:r>
            <a:r>
              <a:rPr sz="1800" spc="-35" dirty="0">
                <a:latin typeface="Arial"/>
                <a:cs typeface="Arial"/>
              </a:rPr>
              <a:t>ế</a:t>
            </a:r>
            <a:r>
              <a:rPr sz="1800" spc="-35" dirty="0">
                <a:latin typeface="Trebuchet MS"/>
                <a:cs typeface="Trebuchet MS"/>
              </a:rPr>
              <a:t>t </a:t>
            </a:r>
            <a:r>
              <a:rPr sz="1800" spc="-20" dirty="0">
                <a:latin typeface="Trebuchet MS"/>
                <a:cs typeface="Trebuchet MS"/>
              </a:rPr>
              <a:t>liên </a:t>
            </a:r>
            <a:r>
              <a:rPr sz="1800" spc="70" dirty="0">
                <a:latin typeface="Trebuchet MS"/>
                <a:cs typeface="Trebuchet MS"/>
              </a:rPr>
              <a:t>môn </a:t>
            </a:r>
            <a:r>
              <a:rPr sz="1800" spc="-50" dirty="0">
                <a:latin typeface="Trebuchet MS"/>
                <a:cs typeface="Trebuchet MS"/>
              </a:rPr>
              <a:t>t</a:t>
            </a:r>
            <a:r>
              <a:rPr sz="1800" spc="-50" dirty="0">
                <a:latin typeface="Arial"/>
                <a:cs typeface="Arial"/>
              </a:rPr>
              <a:t>ừ </a:t>
            </a:r>
            <a:r>
              <a:rPr sz="1800" spc="40" dirty="0">
                <a:latin typeface="Trebuchet MS"/>
                <a:cs typeface="Trebuchet MS"/>
              </a:rPr>
              <a:t>đ</a:t>
            </a:r>
            <a:r>
              <a:rPr sz="1800" spc="40" dirty="0">
                <a:latin typeface="Arial"/>
                <a:cs typeface="Arial"/>
              </a:rPr>
              <a:t>ầ</a:t>
            </a:r>
            <a:r>
              <a:rPr sz="1800" spc="40" dirty="0">
                <a:latin typeface="Trebuchet MS"/>
                <a:cs typeface="Trebuchet MS"/>
              </a:rPr>
              <a:t>u </a:t>
            </a:r>
            <a:r>
              <a:rPr sz="1800" spc="-65" dirty="0">
                <a:latin typeface="Trebuchet MS"/>
                <a:cs typeface="Trebuchet MS"/>
              </a:rPr>
              <a:t>t</a:t>
            </a:r>
            <a:r>
              <a:rPr sz="1800" spc="-65" dirty="0">
                <a:latin typeface="Arial"/>
                <a:cs typeface="Arial"/>
              </a:rPr>
              <a:t>ớ</a:t>
            </a:r>
            <a:r>
              <a:rPr sz="1800" spc="-65" dirty="0">
                <a:latin typeface="Trebuchet MS"/>
                <a:cs typeface="Trebuchet MS"/>
              </a:rPr>
              <a:t>i</a:t>
            </a:r>
            <a:r>
              <a:rPr sz="1800" spc="-375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Trebuchet MS"/>
                <a:cs typeface="Trebuchet MS"/>
              </a:rPr>
              <a:t>cu</a:t>
            </a:r>
            <a:r>
              <a:rPr sz="1800" spc="15" dirty="0">
                <a:latin typeface="Arial"/>
                <a:cs typeface="Arial"/>
              </a:rPr>
              <a:t>ố</a:t>
            </a:r>
            <a:r>
              <a:rPr sz="1800" spc="15" dirty="0">
                <a:latin typeface="Trebuchet MS"/>
                <a:cs typeface="Trebuchet MS"/>
              </a:rPr>
              <a:t>i  </a:t>
            </a:r>
            <a:r>
              <a:rPr sz="1800" spc="-40" dirty="0">
                <a:latin typeface="Trebuchet MS"/>
                <a:cs typeface="Trebuchet MS"/>
              </a:rPr>
              <a:t>(ví </a:t>
            </a:r>
            <a:r>
              <a:rPr sz="1800" spc="-60" dirty="0">
                <a:latin typeface="Trebuchet MS"/>
                <a:cs typeface="Trebuchet MS"/>
              </a:rPr>
              <a:t>d</a:t>
            </a:r>
            <a:r>
              <a:rPr sz="1800" spc="-60" dirty="0">
                <a:latin typeface="Arial"/>
                <a:cs typeface="Arial"/>
              </a:rPr>
              <a:t>ụ</a:t>
            </a:r>
            <a:r>
              <a:rPr sz="1800" spc="-60" dirty="0">
                <a:latin typeface="Trebuchet MS"/>
                <a:cs typeface="Trebuchet MS"/>
              </a:rPr>
              <a:t>: </a:t>
            </a:r>
            <a:r>
              <a:rPr sz="1800" spc="10" dirty="0">
                <a:latin typeface="Trebuchet MS"/>
                <a:cs typeface="Trebuchet MS"/>
              </a:rPr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>
                <a:latin typeface="Trebuchet MS"/>
                <a:cs typeface="Trebuchet MS"/>
              </a:rPr>
              <a:t>t </a:t>
            </a:r>
            <a:r>
              <a:rPr sz="1800" spc="25" dirty="0">
                <a:latin typeface="Trebuchet MS"/>
                <a:cs typeface="Trebuchet MS"/>
              </a:rPr>
              <a:t>l</a:t>
            </a:r>
            <a:r>
              <a:rPr sz="1800" spc="25" dirty="0">
                <a:latin typeface="Arial"/>
                <a:cs typeface="Arial"/>
              </a:rPr>
              <a:t>ượ</a:t>
            </a:r>
            <a:r>
              <a:rPr sz="1800" spc="25" dirty="0">
                <a:latin typeface="Trebuchet MS"/>
                <a:cs typeface="Trebuchet MS"/>
              </a:rPr>
              <a:t>ng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Arial"/>
                <a:cs typeface="Arial"/>
              </a:rPr>
              <a:t>ướ</a:t>
            </a:r>
            <a:r>
              <a:rPr sz="1800" spc="5" dirty="0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19566" y="4733861"/>
            <a:ext cx="1281430" cy="775335"/>
            <a:chOff x="2119566" y="4733861"/>
            <a:chExt cx="1281430" cy="775335"/>
          </a:xfrm>
        </p:grpSpPr>
        <p:sp>
          <p:nvSpPr>
            <p:cNvPr id="5" name="object 5"/>
            <p:cNvSpPr/>
            <p:nvPr/>
          </p:nvSpPr>
          <p:spPr>
            <a:xfrm>
              <a:off x="2127504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7504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519678" y="4964557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8"/>
                </a:lnTo>
                <a:lnTo>
                  <a:pt x="0" y="62738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891470" y="4733861"/>
            <a:ext cx="1281430" cy="775335"/>
            <a:chOff x="3891470" y="4733861"/>
            <a:chExt cx="1281430" cy="775335"/>
          </a:xfrm>
        </p:grpSpPr>
        <p:sp>
          <p:nvSpPr>
            <p:cNvPr id="9" name="object 9"/>
            <p:cNvSpPr/>
            <p:nvPr/>
          </p:nvSpPr>
          <p:spPr>
            <a:xfrm>
              <a:off x="3899408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99408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291582" y="4964557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8"/>
                </a:lnTo>
                <a:lnTo>
                  <a:pt x="0" y="62738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663247" y="4733861"/>
            <a:ext cx="1282065" cy="775335"/>
            <a:chOff x="5663247" y="4733861"/>
            <a:chExt cx="1282065" cy="775335"/>
          </a:xfrm>
        </p:grpSpPr>
        <p:sp>
          <p:nvSpPr>
            <p:cNvPr id="13" name="object 13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72" y="713061"/>
                  </a:lnTo>
                  <a:lnTo>
                    <a:pt x="22256" y="737203"/>
                  </a:lnTo>
                  <a:lnTo>
                    <a:pt x="46398" y="753487"/>
                  </a:lnTo>
                  <a:lnTo>
                    <a:pt x="75945" y="759460"/>
                  </a:lnTo>
                  <a:lnTo>
                    <a:pt x="1189736" y="759460"/>
                  </a:lnTo>
                  <a:lnTo>
                    <a:pt x="1219283" y="753487"/>
                  </a:lnTo>
                  <a:lnTo>
                    <a:pt x="1243425" y="737203"/>
                  </a:lnTo>
                  <a:lnTo>
                    <a:pt x="1259709" y="713061"/>
                  </a:lnTo>
                  <a:lnTo>
                    <a:pt x="1265682" y="683513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60"/>
                  </a:lnTo>
                  <a:lnTo>
                    <a:pt x="75945" y="759460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519678" y="398780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891470" y="3757104"/>
            <a:ext cx="1281430" cy="775335"/>
            <a:chOff x="3891470" y="3757104"/>
            <a:chExt cx="1281430" cy="775335"/>
          </a:xfrm>
        </p:grpSpPr>
        <p:sp>
          <p:nvSpPr>
            <p:cNvPr id="17" name="object 17"/>
            <p:cNvSpPr/>
            <p:nvPr/>
          </p:nvSpPr>
          <p:spPr>
            <a:xfrm>
              <a:off x="3899408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59"/>
                  </a:lnTo>
                  <a:lnTo>
                    <a:pt x="1189608" y="759459"/>
                  </a:lnTo>
                  <a:lnTo>
                    <a:pt x="1219156" y="753487"/>
                  </a:lnTo>
                  <a:lnTo>
                    <a:pt x="1243298" y="737203"/>
                  </a:lnTo>
                  <a:lnTo>
                    <a:pt x="1259582" y="713061"/>
                  </a:lnTo>
                  <a:lnTo>
                    <a:pt x="1265554" y="683513"/>
                  </a:lnTo>
                  <a:lnTo>
                    <a:pt x="1265554" y="75945"/>
                  </a:lnTo>
                  <a:lnTo>
                    <a:pt x="1259582" y="46398"/>
                  </a:lnTo>
                  <a:lnTo>
                    <a:pt x="1243298" y="22256"/>
                  </a:lnTo>
                  <a:lnTo>
                    <a:pt x="1219156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99408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156" y="5972"/>
                  </a:lnTo>
                  <a:lnTo>
                    <a:pt x="1243298" y="22256"/>
                  </a:lnTo>
                  <a:lnTo>
                    <a:pt x="1259582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82" y="713061"/>
                  </a:lnTo>
                  <a:lnTo>
                    <a:pt x="1243298" y="737203"/>
                  </a:lnTo>
                  <a:lnTo>
                    <a:pt x="1219156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4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291582" y="398780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223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119566" y="2789745"/>
            <a:ext cx="1281430" cy="775335"/>
            <a:chOff x="2119566" y="2789745"/>
            <a:chExt cx="1281430" cy="775335"/>
          </a:xfrm>
        </p:grpSpPr>
        <p:sp>
          <p:nvSpPr>
            <p:cNvPr id="21" name="object 21"/>
            <p:cNvSpPr/>
            <p:nvPr/>
          </p:nvSpPr>
          <p:spPr>
            <a:xfrm>
              <a:off x="2127504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53" y="712987"/>
                  </a:lnTo>
                  <a:lnTo>
                    <a:pt x="22193" y="737123"/>
                  </a:lnTo>
                  <a:lnTo>
                    <a:pt x="46291" y="753377"/>
                  </a:lnTo>
                  <a:lnTo>
                    <a:pt x="75818" y="759332"/>
                  </a:lnTo>
                  <a:lnTo>
                    <a:pt x="1189608" y="759332"/>
                  </a:lnTo>
                  <a:lnTo>
                    <a:pt x="1219209" y="753377"/>
                  </a:lnTo>
                  <a:lnTo>
                    <a:pt x="1243345" y="737123"/>
                  </a:lnTo>
                  <a:lnTo>
                    <a:pt x="1259599" y="712987"/>
                  </a:lnTo>
                  <a:lnTo>
                    <a:pt x="1265555" y="683387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7504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387"/>
                  </a:lnTo>
                  <a:lnTo>
                    <a:pt x="1259599" y="712987"/>
                  </a:lnTo>
                  <a:lnTo>
                    <a:pt x="1243345" y="737123"/>
                  </a:lnTo>
                  <a:lnTo>
                    <a:pt x="1219209" y="753377"/>
                  </a:lnTo>
                  <a:lnTo>
                    <a:pt x="1189608" y="759332"/>
                  </a:lnTo>
                  <a:lnTo>
                    <a:pt x="75818" y="759332"/>
                  </a:lnTo>
                  <a:lnTo>
                    <a:pt x="46291" y="753377"/>
                  </a:lnTo>
                  <a:lnTo>
                    <a:pt x="22193" y="737123"/>
                  </a:lnTo>
                  <a:lnTo>
                    <a:pt x="5953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519678" y="302044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817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891343" y="2789745"/>
            <a:ext cx="1282065" cy="775335"/>
            <a:chOff x="3891343" y="2789745"/>
            <a:chExt cx="1282065" cy="775335"/>
          </a:xfrm>
        </p:grpSpPr>
        <p:sp>
          <p:nvSpPr>
            <p:cNvPr id="25" name="object 25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6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6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291582" y="302044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817"/>
                </a:lnTo>
                <a:lnTo>
                  <a:pt x="268223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663247" y="2789745"/>
            <a:ext cx="1282065" cy="775335"/>
            <a:chOff x="5663247" y="2789745"/>
            <a:chExt cx="1282065" cy="775335"/>
          </a:xfrm>
        </p:grpSpPr>
        <p:sp>
          <p:nvSpPr>
            <p:cNvPr id="29" name="object 29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5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5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697482" y="4913629"/>
            <a:ext cx="252222" cy="252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09003" y="3273552"/>
            <a:ext cx="252222" cy="252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77418" y="3368928"/>
            <a:ext cx="2823845" cy="1499235"/>
            <a:chOff x="577418" y="3368928"/>
            <a:chExt cx="2823845" cy="1499235"/>
          </a:xfrm>
        </p:grpSpPr>
        <p:sp>
          <p:nvSpPr>
            <p:cNvPr id="34" name="object 34"/>
            <p:cNvSpPr/>
            <p:nvPr/>
          </p:nvSpPr>
          <p:spPr>
            <a:xfrm>
              <a:off x="585355" y="3618864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1039990" y="0"/>
                  </a:moveTo>
                  <a:lnTo>
                    <a:pt x="206895" y="0"/>
                  </a:lnTo>
                  <a:lnTo>
                    <a:pt x="159457" y="5461"/>
                  </a:lnTo>
                  <a:lnTo>
                    <a:pt x="115909" y="21020"/>
                  </a:lnTo>
                  <a:lnTo>
                    <a:pt x="77494" y="45436"/>
                  </a:lnTo>
                  <a:lnTo>
                    <a:pt x="45453" y="77470"/>
                  </a:lnTo>
                  <a:lnTo>
                    <a:pt x="21029" y="115882"/>
                  </a:lnTo>
                  <a:lnTo>
                    <a:pt x="5464" y="159433"/>
                  </a:lnTo>
                  <a:lnTo>
                    <a:pt x="0" y="206883"/>
                  </a:lnTo>
                  <a:lnTo>
                    <a:pt x="0" y="1034415"/>
                  </a:lnTo>
                  <a:lnTo>
                    <a:pt x="5464" y="1081864"/>
                  </a:lnTo>
                  <a:lnTo>
                    <a:pt x="21029" y="1125415"/>
                  </a:lnTo>
                  <a:lnTo>
                    <a:pt x="45453" y="1163827"/>
                  </a:lnTo>
                  <a:lnTo>
                    <a:pt x="77494" y="1195861"/>
                  </a:lnTo>
                  <a:lnTo>
                    <a:pt x="115909" y="1220277"/>
                  </a:lnTo>
                  <a:lnTo>
                    <a:pt x="159457" y="1235836"/>
                  </a:lnTo>
                  <a:lnTo>
                    <a:pt x="206895" y="1241298"/>
                  </a:lnTo>
                  <a:lnTo>
                    <a:pt x="1039990" y="1241298"/>
                  </a:lnTo>
                  <a:lnTo>
                    <a:pt x="1087439" y="1235836"/>
                  </a:lnTo>
                  <a:lnTo>
                    <a:pt x="1130990" y="1220277"/>
                  </a:lnTo>
                  <a:lnTo>
                    <a:pt x="1169402" y="1195861"/>
                  </a:lnTo>
                  <a:lnTo>
                    <a:pt x="1201436" y="1163827"/>
                  </a:lnTo>
                  <a:lnTo>
                    <a:pt x="1225852" y="1125415"/>
                  </a:lnTo>
                  <a:lnTo>
                    <a:pt x="1241411" y="1081864"/>
                  </a:lnTo>
                  <a:lnTo>
                    <a:pt x="1246873" y="1034415"/>
                  </a:lnTo>
                  <a:lnTo>
                    <a:pt x="1246873" y="206883"/>
                  </a:lnTo>
                  <a:lnTo>
                    <a:pt x="1241411" y="159433"/>
                  </a:lnTo>
                  <a:lnTo>
                    <a:pt x="1225852" y="115882"/>
                  </a:lnTo>
                  <a:lnTo>
                    <a:pt x="1201436" y="77470"/>
                  </a:lnTo>
                  <a:lnTo>
                    <a:pt x="1169402" y="45436"/>
                  </a:lnTo>
                  <a:lnTo>
                    <a:pt x="1130990" y="21020"/>
                  </a:lnTo>
                  <a:lnTo>
                    <a:pt x="1087439" y="5461"/>
                  </a:lnTo>
                  <a:lnTo>
                    <a:pt x="10399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5355" y="3618864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0" y="206883"/>
                  </a:moveTo>
                  <a:lnTo>
                    <a:pt x="5464" y="159433"/>
                  </a:lnTo>
                  <a:lnTo>
                    <a:pt x="21029" y="115882"/>
                  </a:lnTo>
                  <a:lnTo>
                    <a:pt x="45453" y="77470"/>
                  </a:lnTo>
                  <a:lnTo>
                    <a:pt x="77494" y="45436"/>
                  </a:lnTo>
                  <a:lnTo>
                    <a:pt x="115909" y="21020"/>
                  </a:lnTo>
                  <a:lnTo>
                    <a:pt x="159457" y="5461"/>
                  </a:lnTo>
                  <a:lnTo>
                    <a:pt x="206895" y="0"/>
                  </a:lnTo>
                  <a:lnTo>
                    <a:pt x="1039990" y="0"/>
                  </a:lnTo>
                  <a:lnTo>
                    <a:pt x="1087439" y="5461"/>
                  </a:lnTo>
                  <a:lnTo>
                    <a:pt x="1130990" y="21020"/>
                  </a:lnTo>
                  <a:lnTo>
                    <a:pt x="1169402" y="45436"/>
                  </a:lnTo>
                  <a:lnTo>
                    <a:pt x="1201436" y="77470"/>
                  </a:lnTo>
                  <a:lnTo>
                    <a:pt x="1225852" y="115882"/>
                  </a:lnTo>
                  <a:lnTo>
                    <a:pt x="1241411" y="159433"/>
                  </a:lnTo>
                  <a:lnTo>
                    <a:pt x="1246873" y="206883"/>
                  </a:lnTo>
                  <a:lnTo>
                    <a:pt x="1246873" y="1034415"/>
                  </a:lnTo>
                  <a:lnTo>
                    <a:pt x="1241411" y="1081864"/>
                  </a:lnTo>
                  <a:lnTo>
                    <a:pt x="1225852" y="1125415"/>
                  </a:lnTo>
                  <a:lnTo>
                    <a:pt x="1201436" y="1163827"/>
                  </a:lnTo>
                  <a:lnTo>
                    <a:pt x="1169402" y="1195861"/>
                  </a:lnTo>
                  <a:lnTo>
                    <a:pt x="1130990" y="1220277"/>
                  </a:lnTo>
                  <a:lnTo>
                    <a:pt x="1087439" y="1235836"/>
                  </a:lnTo>
                  <a:lnTo>
                    <a:pt x="1039990" y="1241298"/>
                  </a:lnTo>
                  <a:lnTo>
                    <a:pt x="206895" y="1241298"/>
                  </a:lnTo>
                  <a:lnTo>
                    <a:pt x="159457" y="1235836"/>
                  </a:lnTo>
                  <a:lnTo>
                    <a:pt x="115909" y="1220277"/>
                  </a:lnTo>
                  <a:lnTo>
                    <a:pt x="77494" y="1195861"/>
                  </a:lnTo>
                  <a:lnTo>
                    <a:pt x="45453" y="1163827"/>
                  </a:lnTo>
                  <a:lnTo>
                    <a:pt x="21029" y="1125415"/>
                  </a:lnTo>
                  <a:lnTo>
                    <a:pt x="5464" y="1081864"/>
                  </a:lnTo>
                  <a:lnTo>
                    <a:pt x="0" y="1034415"/>
                  </a:lnTo>
                  <a:lnTo>
                    <a:pt x="0" y="206883"/>
                  </a:lnTo>
                  <a:close/>
                </a:path>
              </a:pathLst>
            </a:custGeom>
            <a:ln w="15874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27504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59"/>
                  </a:lnTo>
                  <a:lnTo>
                    <a:pt x="1189608" y="759459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27504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43531" y="4076953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5" h="314325">
                  <a:moveTo>
                    <a:pt x="134238" y="0"/>
                  </a:moveTo>
                  <a:lnTo>
                    <a:pt x="134238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238" y="251079"/>
                  </a:lnTo>
                  <a:lnTo>
                    <a:pt x="134238" y="313817"/>
                  </a:lnTo>
                  <a:lnTo>
                    <a:pt x="268350" y="156972"/>
                  </a:lnTo>
                  <a:lnTo>
                    <a:pt x="134238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1334" y="3368928"/>
              <a:ext cx="252348" cy="2522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7066915" y="4892166"/>
            <a:ext cx="252221" cy="252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5663247" y="3610927"/>
            <a:ext cx="2823845" cy="1155065"/>
            <a:chOff x="5663247" y="3610927"/>
            <a:chExt cx="2823845" cy="1155065"/>
          </a:xfrm>
        </p:grpSpPr>
        <p:sp>
          <p:nvSpPr>
            <p:cNvPr id="42" name="object 42"/>
            <p:cNvSpPr/>
            <p:nvPr/>
          </p:nvSpPr>
          <p:spPr>
            <a:xfrm>
              <a:off x="7232014" y="361886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1057148" y="0"/>
                  </a:moveTo>
                  <a:lnTo>
                    <a:pt x="189864" y="0"/>
                  </a:lnTo>
                  <a:lnTo>
                    <a:pt x="139420" y="6778"/>
                  </a:lnTo>
                  <a:lnTo>
                    <a:pt x="94074" y="25907"/>
                  </a:lnTo>
                  <a:lnTo>
                    <a:pt x="55641" y="55578"/>
                  </a:lnTo>
                  <a:lnTo>
                    <a:pt x="25940" y="93980"/>
                  </a:lnTo>
                  <a:lnTo>
                    <a:pt x="6788" y="139303"/>
                  </a:lnTo>
                  <a:lnTo>
                    <a:pt x="0" y="189737"/>
                  </a:lnTo>
                  <a:lnTo>
                    <a:pt x="0" y="948944"/>
                  </a:lnTo>
                  <a:lnTo>
                    <a:pt x="6788" y="999432"/>
                  </a:lnTo>
                  <a:lnTo>
                    <a:pt x="25940" y="1044791"/>
                  </a:lnTo>
                  <a:lnTo>
                    <a:pt x="55641" y="1083214"/>
                  </a:lnTo>
                  <a:lnTo>
                    <a:pt x="94074" y="1112896"/>
                  </a:lnTo>
                  <a:lnTo>
                    <a:pt x="139420" y="1132029"/>
                  </a:lnTo>
                  <a:lnTo>
                    <a:pt x="189864" y="1138809"/>
                  </a:lnTo>
                  <a:lnTo>
                    <a:pt x="1057148" y="1138809"/>
                  </a:lnTo>
                  <a:lnTo>
                    <a:pt x="1107592" y="1132029"/>
                  </a:lnTo>
                  <a:lnTo>
                    <a:pt x="1152938" y="1112896"/>
                  </a:lnTo>
                  <a:lnTo>
                    <a:pt x="1191371" y="1083214"/>
                  </a:lnTo>
                  <a:lnTo>
                    <a:pt x="1221072" y="1044791"/>
                  </a:lnTo>
                  <a:lnTo>
                    <a:pt x="1240224" y="999432"/>
                  </a:lnTo>
                  <a:lnTo>
                    <a:pt x="1247012" y="948944"/>
                  </a:lnTo>
                  <a:lnTo>
                    <a:pt x="1247012" y="189737"/>
                  </a:lnTo>
                  <a:lnTo>
                    <a:pt x="1240224" y="139303"/>
                  </a:lnTo>
                  <a:lnTo>
                    <a:pt x="1221072" y="93980"/>
                  </a:lnTo>
                  <a:lnTo>
                    <a:pt x="1191371" y="55578"/>
                  </a:lnTo>
                  <a:lnTo>
                    <a:pt x="1152938" y="25907"/>
                  </a:lnTo>
                  <a:lnTo>
                    <a:pt x="1107592" y="6778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32014" y="361886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0" y="189737"/>
                  </a:moveTo>
                  <a:lnTo>
                    <a:pt x="6788" y="139303"/>
                  </a:lnTo>
                  <a:lnTo>
                    <a:pt x="25940" y="93980"/>
                  </a:lnTo>
                  <a:lnTo>
                    <a:pt x="55641" y="55578"/>
                  </a:lnTo>
                  <a:lnTo>
                    <a:pt x="94074" y="25907"/>
                  </a:lnTo>
                  <a:lnTo>
                    <a:pt x="139420" y="6778"/>
                  </a:lnTo>
                  <a:lnTo>
                    <a:pt x="189864" y="0"/>
                  </a:lnTo>
                  <a:lnTo>
                    <a:pt x="1057148" y="0"/>
                  </a:lnTo>
                  <a:lnTo>
                    <a:pt x="1107592" y="6778"/>
                  </a:lnTo>
                  <a:lnTo>
                    <a:pt x="1152938" y="25907"/>
                  </a:lnTo>
                  <a:lnTo>
                    <a:pt x="1191371" y="55578"/>
                  </a:lnTo>
                  <a:lnTo>
                    <a:pt x="1221072" y="93980"/>
                  </a:lnTo>
                  <a:lnTo>
                    <a:pt x="1240224" y="139303"/>
                  </a:lnTo>
                  <a:lnTo>
                    <a:pt x="1247012" y="189737"/>
                  </a:lnTo>
                  <a:lnTo>
                    <a:pt x="1247012" y="948944"/>
                  </a:lnTo>
                  <a:lnTo>
                    <a:pt x="1240224" y="999432"/>
                  </a:lnTo>
                  <a:lnTo>
                    <a:pt x="1221072" y="1044791"/>
                  </a:lnTo>
                  <a:lnTo>
                    <a:pt x="1191371" y="1083214"/>
                  </a:lnTo>
                  <a:lnTo>
                    <a:pt x="1152938" y="1112896"/>
                  </a:lnTo>
                  <a:lnTo>
                    <a:pt x="1107592" y="1132029"/>
                  </a:lnTo>
                  <a:lnTo>
                    <a:pt x="1057148" y="1138809"/>
                  </a:lnTo>
                  <a:lnTo>
                    <a:pt x="189864" y="1138809"/>
                  </a:lnTo>
                  <a:lnTo>
                    <a:pt x="139420" y="1132029"/>
                  </a:lnTo>
                  <a:lnTo>
                    <a:pt x="94074" y="1112896"/>
                  </a:lnTo>
                  <a:lnTo>
                    <a:pt x="55641" y="1083214"/>
                  </a:lnTo>
                  <a:lnTo>
                    <a:pt x="25940" y="1044791"/>
                  </a:lnTo>
                  <a:lnTo>
                    <a:pt x="6788" y="999432"/>
                  </a:lnTo>
                  <a:lnTo>
                    <a:pt x="0" y="948944"/>
                  </a:lnTo>
                  <a:lnTo>
                    <a:pt x="0" y="189737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71184" y="376504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72" y="713061"/>
                  </a:lnTo>
                  <a:lnTo>
                    <a:pt x="22256" y="737203"/>
                  </a:lnTo>
                  <a:lnTo>
                    <a:pt x="46398" y="753487"/>
                  </a:lnTo>
                  <a:lnTo>
                    <a:pt x="75945" y="759459"/>
                  </a:lnTo>
                  <a:lnTo>
                    <a:pt x="1189736" y="759459"/>
                  </a:lnTo>
                  <a:lnTo>
                    <a:pt x="1219283" y="753487"/>
                  </a:lnTo>
                  <a:lnTo>
                    <a:pt x="1243425" y="737203"/>
                  </a:lnTo>
                  <a:lnTo>
                    <a:pt x="1259709" y="713061"/>
                  </a:lnTo>
                  <a:lnTo>
                    <a:pt x="1265682" y="683513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71184" y="376504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59"/>
                  </a:lnTo>
                  <a:lnTo>
                    <a:pt x="75945" y="759459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41184" y="4023233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944"/>
                  </a:lnTo>
                  <a:lnTo>
                    <a:pt x="268224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Cách </a:t>
            </a:r>
            <a:r>
              <a:rPr spc="25" dirty="0"/>
              <a:t>th</a:t>
            </a:r>
            <a:r>
              <a:rPr spc="25" dirty="0">
                <a:latin typeface="Arial"/>
                <a:cs typeface="Arial"/>
              </a:rPr>
              <a:t>ứ</a:t>
            </a:r>
            <a:r>
              <a:rPr spc="25" dirty="0"/>
              <a:t>c </a:t>
            </a:r>
            <a:r>
              <a:rPr spc="-100" dirty="0"/>
              <a:t>t</a:t>
            </a:r>
            <a:r>
              <a:rPr spc="-100" dirty="0">
                <a:latin typeface="Arial"/>
                <a:cs typeface="Arial"/>
              </a:rPr>
              <a:t>ổ </a:t>
            </a:r>
            <a:r>
              <a:rPr spc="120" dirty="0"/>
              <a:t>ch</a:t>
            </a:r>
            <a:r>
              <a:rPr spc="120" dirty="0">
                <a:latin typeface="Arial"/>
                <a:cs typeface="Arial"/>
              </a:rPr>
              <a:t>ứ</a:t>
            </a:r>
            <a:r>
              <a:rPr spc="120" dirty="0"/>
              <a:t>c </a:t>
            </a:r>
            <a:r>
              <a:rPr spc="90" dirty="0"/>
              <a:t>v</a:t>
            </a:r>
            <a:r>
              <a:rPr spc="90" dirty="0">
                <a:latin typeface="Arial"/>
                <a:cs typeface="Arial"/>
              </a:rPr>
              <a:t>ấ</a:t>
            </a:r>
            <a:r>
              <a:rPr spc="90" dirty="0"/>
              <a:t>n </a:t>
            </a:r>
            <a:r>
              <a:rPr spc="75" dirty="0"/>
              <a:t>đ</a:t>
            </a:r>
            <a:r>
              <a:rPr spc="75" dirty="0">
                <a:latin typeface="Arial"/>
                <a:cs typeface="Arial"/>
              </a:rPr>
              <a:t>ề  </a:t>
            </a:r>
            <a:r>
              <a:rPr spc="160" dirty="0"/>
              <a:t>STEM </a:t>
            </a:r>
            <a:r>
              <a:rPr spc="80" dirty="0"/>
              <a:t>trong </a:t>
            </a:r>
            <a:r>
              <a:rPr spc="125" dirty="0"/>
              <a:t>ch</a:t>
            </a:r>
            <a:r>
              <a:rPr spc="125" dirty="0">
                <a:latin typeface="Arial"/>
                <a:cs typeface="Arial"/>
              </a:rPr>
              <a:t>ươ</a:t>
            </a:r>
            <a:r>
              <a:rPr spc="125" dirty="0"/>
              <a:t>ng </a:t>
            </a:r>
            <a:r>
              <a:rPr spc="-20" dirty="0"/>
              <a:t>trình</a:t>
            </a:r>
            <a:r>
              <a:rPr spc="-715" dirty="0"/>
              <a:t> </a:t>
            </a:r>
            <a:r>
              <a:rPr spc="95" dirty="0"/>
              <a:t>h</a:t>
            </a:r>
            <a:r>
              <a:rPr spc="95" dirty="0">
                <a:latin typeface="Arial"/>
                <a:cs typeface="Arial"/>
              </a:rPr>
              <a:t>ọ</a:t>
            </a:r>
            <a:r>
              <a:rPr spc="95"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821" y="1621637"/>
            <a:ext cx="5014595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946150">
              <a:lnSpc>
                <a:spcPct val="100000"/>
              </a:lnSpc>
              <a:spcBef>
                <a:spcPts val="315"/>
              </a:spcBef>
            </a:pPr>
            <a:r>
              <a:rPr sz="1800" spc="25" dirty="0">
                <a:latin typeface="Trebuchet MS"/>
                <a:cs typeface="Trebuchet MS"/>
              </a:rPr>
              <a:t>4)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Các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ph</a:t>
            </a:r>
            <a:r>
              <a:rPr sz="1800" spc="45" dirty="0">
                <a:latin typeface="Arial"/>
                <a:cs typeface="Arial"/>
              </a:rPr>
              <a:t>ầ</a:t>
            </a:r>
            <a:r>
              <a:rPr sz="1800" spc="45" dirty="0">
                <a:latin typeface="Trebuchet MS"/>
                <a:cs typeface="Trebuchet MS"/>
              </a:rPr>
              <a:t>n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liên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môn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120" dirty="0">
                <a:latin typeface="Trebuchet MS"/>
                <a:cs typeface="Trebuchet MS"/>
              </a:rPr>
              <a:t>song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120" dirty="0">
                <a:latin typeface="Trebuchet MS"/>
                <a:cs typeface="Trebuchet MS"/>
              </a:rPr>
              <a:t>song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nhau  </a:t>
            </a:r>
            <a:r>
              <a:rPr sz="1800" spc="-40" dirty="0">
                <a:latin typeface="Trebuchet MS"/>
                <a:cs typeface="Trebuchet MS"/>
              </a:rPr>
              <a:t>(ví </a:t>
            </a:r>
            <a:r>
              <a:rPr sz="1800" spc="-60" dirty="0">
                <a:latin typeface="Trebuchet MS"/>
                <a:cs typeface="Trebuchet MS"/>
              </a:rPr>
              <a:t>d</a:t>
            </a:r>
            <a:r>
              <a:rPr sz="1800" spc="-60" dirty="0">
                <a:latin typeface="Arial"/>
                <a:cs typeface="Arial"/>
              </a:rPr>
              <a:t>ụ</a:t>
            </a:r>
            <a:r>
              <a:rPr sz="1800" spc="-60" dirty="0">
                <a:latin typeface="Trebuchet MS"/>
                <a:cs typeface="Trebuchet MS"/>
              </a:rPr>
              <a:t>: </a:t>
            </a:r>
            <a:r>
              <a:rPr sz="1800" spc="10" dirty="0">
                <a:latin typeface="Trebuchet MS"/>
                <a:cs typeface="Trebuchet MS"/>
              </a:rPr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>
                <a:latin typeface="Trebuchet MS"/>
                <a:cs typeface="Trebuchet MS"/>
              </a:rPr>
              <a:t>t </a:t>
            </a:r>
            <a:r>
              <a:rPr sz="1800" spc="25" dirty="0">
                <a:latin typeface="Trebuchet MS"/>
                <a:cs typeface="Trebuchet MS"/>
              </a:rPr>
              <a:t>l</a:t>
            </a:r>
            <a:r>
              <a:rPr sz="1800" spc="25" dirty="0">
                <a:latin typeface="Arial"/>
                <a:cs typeface="Arial"/>
              </a:rPr>
              <a:t>ượ</a:t>
            </a:r>
            <a:r>
              <a:rPr sz="1800" spc="25" dirty="0">
                <a:latin typeface="Trebuchet MS"/>
                <a:cs typeface="Trebuchet MS"/>
              </a:rPr>
              <a:t>ng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Arial"/>
                <a:cs typeface="Arial"/>
              </a:rPr>
              <a:t>ướ</a:t>
            </a:r>
            <a:r>
              <a:rPr sz="1800" spc="5" dirty="0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70950" y="4388294"/>
            <a:ext cx="1282065" cy="775335"/>
            <a:chOff x="2270950" y="4388294"/>
            <a:chExt cx="1282065" cy="775335"/>
          </a:xfrm>
        </p:grpSpPr>
        <p:sp>
          <p:nvSpPr>
            <p:cNvPr id="5" name="object 5"/>
            <p:cNvSpPr/>
            <p:nvPr/>
          </p:nvSpPr>
          <p:spPr>
            <a:xfrm>
              <a:off x="2278888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683514"/>
                  </a:lnTo>
                  <a:lnTo>
                    <a:pt x="5972" y="713041"/>
                  </a:lnTo>
                  <a:lnTo>
                    <a:pt x="22256" y="737139"/>
                  </a:lnTo>
                  <a:lnTo>
                    <a:pt x="46398" y="753379"/>
                  </a:lnTo>
                  <a:lnTo>
                    <a:pt x="75945" y="759333"/>
                  </a:lnTo>
                  <a:lnTo>
                    <a:pt x="1189736" y="759333"/>
                  </a:lnTo>
                  <a:lnTo>
                    <a:pt x="1219283" y="753379"/>
                  </a:lnTo>
                  <a:lnTo>
                    <a:pt x="1243425" y="737139"/>
                  </a:lnTo>
                  <a:lnTo>
                    <a:pt x="1259709" y="713041"/>
                  </a:lnTo>
                  <a:lnTo>
                    <a:pt x="1265682" y="683514"/>
                  </a:lnTo>
                  <a:lnTo>
                    <a:pt x="1265682" y="75946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8888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6"/>
                  </a:lnTo>
                  <a:lnTo>
                    <a:pt x="1265682" y="683514"/>
                  </a:lnTo>
                  <a:lnTo>
                    <a:pt x="1259709" y="713041"/>
                  </a:lnTo>
                  <a:lnTo>
                    <a:pt x="1243425" y="737139"/>
                  </a:lnTo>
                  <a:lnTo>
                    <a:pt x="1219283" y="753379"/>
                  </a:lnTo>
                  <a:lnTo>
                    <a:pt x="1189736" y="759333"/>
                  </a:lnTo>
                  <a:lnTo>
                    <a:pt x="75945" y="759333"/>
                  </a:lnTo>
                  <a:lnTo>
                    <a:pt x="46398" y="753379"/>
                  </a:lnTo>
                  <a:lnTo>
                    <a:pt x="22256" y="737139"/>
                  </a:lnTo>
                  <a:lnTo>
                    <a:pt x="5972" y="713041"/>
                  </a:lnTo>
                  <a:lnTo>
                    <a:pt x="0" y="683514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671189" y="461899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224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042854" y="4388294"/>
            <a:ext cx="1282065" cy="775335"/>
            <a:chOff x="4042854" y="4388294"/>
            <a:chExt cx="1282065" cy="775335"/>
          </a:xfrm>
        </p:grpSpPr>
        <p:sp>
          <p:nvSpPr>
            <p:cNvPr id="9" name="object 9"/>
            <p:cNvSpPr/>
            <p:nvPr/>
          </p:nvSpPr>
          <p:spPr>
            <a:xfrm>
              <a:off x="4050791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683514"/>
                  </a:lnTo>
                  <a:lnTo>
                    <a:pt x="5972" y="713041"/>
                  </a:lnTo>
                  <a:lnTo>
                    <a:pt x="22256" y="737139"/>
                  </a:lnTo>
                  <a:lnTo>
                    <a:pt x="46398" y="753379"/>
                  </a:lnTo>
                  <a:lnTo>
                    <a:pt x="75946" y="759333"/>
                  </a:lnTo>
                  <a:lnTo>
                    <a:pt x="1189736" y="759333"/>
                  </a:lnTo>
                  <a:lnTo>
                    <a:pt x="1219283" y="753379"/>
                  </a:lnTo>
                  <a:lnTo>
                    <a:pt x="1243425" y="737139"/>
                  </a:lnTo>
                  <a:lnTo>
                    <a:pt x="1259709" y="713041"/>
                  </a:lnTo>
                  <a:lnTo>
                    <a:pt x="1265682" y="683514"/>
                  </a:lnTo>
                  <a:lnTo>
                    <a:pt x="1265682" y="75946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0791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6"/>
                  </a:lnTo>
                  <a:lnTo>
                    <a:pt x="1265682" y="683514"/>
                  </a:lnTo>
                  <a:lnTo>
                    <a:pt x="1259709" y="713041"/>
                  </a:lnTo>
                  <a:lnTo>
                    <a:pt x="1243425" y="737139"/>
                  </a:lnTo>
                  <a:lnTo>
                    <a:pt x="1219283" y="753379"/>
                  </a:lnTo>
                  <a:lnTo>
                    <a:pt x="1189736" y="759333"/>
                  </a:lnTo>
                  <a:lnTo>
                    <a:pt x="75946" y="759333"/>
                  </a:lnTo>
                  <a:lnTo>
                    <a:pt x="46398" y="753379"/>
                  </a:lnTo>
                  <a:lnTo>
                    <a:pt x="22256" y="737139"/>
                  </a:lnTo>
                  <a:lnTo>
                    <a:pt x="5972" y="713041"/>
                  </a:lnTo>
                  <a:lnTo>
                    <a:pt x="0" y="683514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442965" y="461899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238" y="0"/>
                </a:moveTo>
                <a:lnTo>
                  <a:pt x="134238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238" y="251079"/>
                </a:lnTo>
                <a:lnTo>
                  <a:pt x="134238" y="313944"/>
                </a:lnTo>
                <a:lnTo>
                  <a:pt x="268350" y="156972"/>
                </a:lnTo>
                <a:lnTo>
                  <a:pt x="134238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814758" y="4388294"/>
            <a:ext cx="1282065" cy="775335"/>
            <a:chOff x="5814758" y="4388294"/>
            <a:chExt cx="1282065" cy="775335"/>
          </a:xfrm>
        </p:grpSpPr>
        <p:sp>
          <p:nvSpPr>
            <p:cNvPr id="13" name="object 13"/>
            <p:cNvSpPr/>
            <p:nvPr/>
          </p:nvSpPr>
          <p:spPr>
            <a:xfrm>
              <a:off x="5822696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5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683514"/>
                  </a:lnTo>
                  <a:lnTo>
                    <a:pt x="5972" y="713041"/>
                  </a:lnTo>
                  <a:lnTo>
                    <a:pt x="22256" y="737139"/>
                  </a:lnTo>
                  <a:lnTo>
                    <a:pt x="46398" y="753379"/>
                  </a:lnTo>
                  <a:lnTo>
                    <a:pt x="75945" y="759333"/>
                  </a:lnTo>
                  <a:lnTo>
                    <a:pt x="1189735" y="759333"/>
                  </a:lnTo>
                  <a:lnTo>
                    <a:pt x="1219283" y="753379"/>
                  </a:lnTo>
                  <a:lnTo>
                    <a:pt x="1243425" y="737139"/>
                  </a:lnTo>
                  <a:lnTo>
                    <a:pt x="1259709" y="713041"/>
                  </a:lnTo>
                  <a:lnTo>
                    <a:pt x="1265681" y="683514"/>
                  </a:lnTo>
                  <a:lnTo>
                    <a:pt x="1265681" y="75946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5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2696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5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1" y="75946"/>
                  </a:lnTo>
                  <a:lnTo>
                    <a:pt x="1265681" y="683514"/>
                  </a:lnTo>
                  <a:lnTo>
                    <a:pt x="1259709" y="713041"/>
                  </a:lnTo>
                  <a:lnTo>
                    <a:pt x="1243425" y="737139"/>
                  </a:lnTo>
                  <a:lnTo>
                    <a:pt x="1219283" y="753379"/>
                  </a:lnTo>
                  <a:lnTo>
                    <a:pt x="1189735" y="759333"/>
                  </a:lnTo>
                  <a:lnTo>
                    <a:pt x="75945" y="759333"/>
                  </a:lnTo>
                  <a:lnTo>
                    <a:pt x="46398" y="753379"/>
                  </a:lnTo>
                  <a:lnTo>
                    <a:pt x="22256" y="737139"/>
                  </a:lnTo>
                  <a:lnTo>
                    <a:pt x="5972" y="713041"/>
                  </a:lnTo>
                  <a:lnTo>
                    <a:pt x="0" y="683514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85809" y="3417125"/>
            <a:ext cx="1281430" cy="775335"/>
            <a:chOff x="2285809" y="3417125"/>
            <a:chExt cx="1281430" cy="775335"/>
          </a:xfrm>
        </p:grpSpPr>
        <p:sp>
          <p:nvSpPr>
            <p:cNvPr id="16" name="object 16"/>
            <p:cNvSpPr/>
            <p:nvPr/>
          </p:nvSpPr>
          <p:spPr>
            <a:xfrm>
              <a:off x="2293747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945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61"/>
                  </a:lnTo>
                  <a:lnTo>
                    <a:pt x="22209" y="737203"/>
                  </a:lnTo>
                  <a:lnTo>
                    <a:pt x="46345" y="753487"/>
                  </a:lnTo>
                  <a:lnTo>
                    <a:pt x="75945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93747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5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945" y="759460"/>
                  </a:lnTo>
                  <a:lnTo>
                    <a:pt x="46345" y="753487"/>
                  </a:lnTo>
                  <a:lnTo>
                    <a:pt x="22209" y="737203"/>
                  </a:lnTo>
                  <a:lnTo>
                    <a:pt x="5955" y="71306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685921" y="364782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864"/>
                </a:lnTo>
                <a:lnTo>
                  <a:pt x="0" y="62864"/>
                </a:lnTo>
                <a:lnTo>
                  <a:pt x="0" y="251205"/>
                </a:lnTo>
                <a:lnTo>
                  <a:pt x="134112" y="251205"/>
                </a:lnTo>
                <a:lnTo>
                  <a:pt x="134112" y="313943"/>
                </a:lnTo>
                <a:lnTo>
                  <a:pt x="268350" y="156971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057713" y="3417125"/>
            <a:ext cx="1281430" cy="775335"/>
            <a:chOff x="4057713" y="3417125"/>
            <a:chExt cx="1281430" cy="775335"/>
          </a:xfrm>
        </p:grpSpPr>
        <p:sp>
          <p:nvSpPr>
            <p:cNvPr id="20" name="object 20"/>
            <p:cNvSpPr/>
            <p:nvPr/>
          </p:nvSpPr>
          <p:spPr>
            <a:xfrm>
              <a:off x="4065651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61"/>
                  </a:lnTo>
                  <a:lnTo>
                    <a:pt x="22209" y="737203"/>
                  </a:lnTo>
                  <a:lnTo>
                    <a:pt x="46345" y="753487"/>
                  </a:lnTo>
                  <a:lnTo>
                    <a:pt x="75946" y="759460"/>
                  </a:lnTo>
                  <a:lnTo>
                    <a:pt x="1189609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65651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9" y="759460"/>
                  </a:lnTo>
                  <a:lnTo>
                    <a:pt x="75946" y="759460"/>
                  </a:lnTo>
                  <a:lnTo>
                    <a:pt x="46345" y="753487"/>
                  </a:lnTo>
                  <a:lnTo>
                    <a:pt x="22209" y="737203"/>
                  </a:lnTo>
                  <a:lnTo>
                    <a:pt x="5955" y="71306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457825" y="364782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864"/>
                </a:lnTo>
                <a:lnTo>
                  <a:pt x="0" y="62864"/>
                </a:lnTo>
                <a:lnTo>
                  <a:pt x="0" y="251205"/>
                </a:lnTo>
                <a:lnTo>
                  <a:pt x="134112" y="251205"/>
                </a:lnTo>
                <a:lnTo>
                  <a:pt x="134112" y="313943"/>
                </a:lnTo>
                <a:lnTo>
                  <a:pt x="268350" y="156971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829617" y="3417125"/>
            <a:ext cx="1281430" cy="775335"/>
            <a:chOff x="5829617" y="3417125"/>
            <a:chExt cx="1281430" cy="775335"/>
          </a:xfrm>
        </p:grpSpPr>
        <p:sp>
          <p:nvSpPr>
            <p:cNvPr id="24" name="object 24"/>
            <p:cNvSpPr/>
            <p:nvPr/>
          </p:nvSpPr>
          <p:spPr>
            <a:xfrm>
              <a:off x="5837554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61"/>
                  </a:lnTo>
                  <a:lnTo>
                    <a:pt x="22209" y="737203"/>
                  </a:lnTo>
                  <a:lnTo>
                    <a:pt x="46345" y="753487"/>
                  </a:lnTo>
                  <a:lnTo>
                    <a:pt x="75946" y="759460"/>
                  </a:lnTo>
                  <a:lnTo>
                    <a:pt x="1189609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7554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9" y="759460"/>
                  </a:lnTo>
                  <a:lnTo>
                    <a:pt x="75946" y="759460"/>
                  </a:lnTo>
                  <a:lnTo>
                    <a:pt x="46345" y="753487"/>
                  </a:lnTo>
                  <a:lnTo>
                    <a:pt x="22209" y="737203"/>
                  </a:lnTo>
                  <a:lnTo>
                    <a:pt x="5955" y="71306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285809" y="2449766"/>
            <a:ext cx="1281430" cy="775335"/>
            <a:chOff x="2285809" y="2449766"/>
            <a:chExt cx="1281430" cy="775335"/>
          </a:xfrm>
        </p:grpSpPr>
        <p:sp>
          <p:nvSpPr>
            <p:cNvPr id="27" name="object 27"/>
            <p:cNvSpPr/>
            <p:nvPr/>
          </p:nvSpPr>
          <p:spPr>
            <a:xfrm>
              <a:off x="2293747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945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41"/>
                  </a:lnTo>
                  <a:lnTo>
                    <a:pt x="22209" y="737139"/>
                  </a:lnTo>
                  <a:lnTo>
                    <a:pt x="46345" y="753379"/>
                  </a:lnTo>
                  <a:lnTo>
                    <a:pt x="75945" y="759333"/>
                  </a:lnTo>
                  <a:lnTo>
                    <a:pt x="1189608" y="759333"/>
                  </a:lnTo>
                  <a:lnTo>
                    <a:pt x="1219209" y="753379"/>
                  </a:lnTo>
                  <a:lnTo>
                    <a:pt x="1243345" y="737139"/>
                  </a:lnTo>
                  <a:lnTo>
                    <a:pt x="1259599" y="71304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93747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5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41"/>
                  </a:lnTo>
                  <a:lnTo>
                    <a:pt x="1243345" y="737139"/>
                  </a:lnTo>
                  <a:lnTo>
                    <a:pt x="1219209" y="753379"/>
                  </a:lnTo>
                  <a:lnTo>
                    <a:pt x="1189608" y="759333"/>
                  </a:lnTo>
                  <a:lnTo>
                    <a:pt x="75945" y="759333"/>
                  </a:lnTo>
                  <a:lnTo>
                    <a:pt x="46345" y="753379"/>
                  </a:lnTo>
                  <a:lnTo>
                    <a:pt x="22209" y="737139"/>
                  </a:lnTo>
                  <a:lnTo>
                    <a:pt x="5955" y="71304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3685921" y="268046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8"/>
                </a:lnTo>
                <a:lnTo>
                  <a:pt x="134112" y="251078"/>
                </a:lnTo>
                <a:lnTo>
                  <a:pt x="134112" y="313943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057713" y="2449766"/>
            <a:ext cx="1281430" cy="775335"/>
            <a:chOff x="4057713" y="2449766"/>
            <a:chExt cx="1281430" cy="775335"/>
          </a:xfrm>
        </p:grpSpPr>
        <p:sp>
          <p:nvSpPr>
            <p:cNvPr id="31" name="object 31"/>
            <p:cNvSpPr/>
            <p:nvPr/>
          </p:nvSpPr>
          <p:spPr>
            <a:xfrm>
              <a:off x="4065651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41"/>
                  </a:lnTo>
                  <a:lnTo>
                    <a:pt x="22209" y="737139"/>
                  </a:lnTo>
                  <a:lnTo>
                    <a:pt x="46345" y="753379"/>
                  </a:lnTo>
                  <a:lnTo>
                    <a:pt x="75946" y="759333"/>
                  </a:lnTo>
                  <a:lnTo>
                    <a:pt x="1189609" y="759333"/>
                  </a:lnTo>
                  <a:lnTo>
                    <a:pt x="1219209" y="753379"/>
                  </a:lnTo>
                  <a:lnTo>
                    <a:pt x="1243345" y="737139"/>
                  </a:lnTo>
                  <a:lnTo>
                    <a:pt x="1259599" y="71304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65651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41"/>
                  </a:lnTo>
                  <a:lnTo>
                    <a:pt x="1243345" y="737139"/>
                  </a:lnTo>
                  <a:lnTo>
                    <a:pt x="1219209" y="753379"/>
                  </a:lnTo>
                  <a:lnTo>
                    <a:pt x="1189609" y="759333"/>
                  </a:lnTo>
                  <a:lnTo>
                    <a:pt x="75946" y="759333"/>
                  </a:lnTo>
                  <a:lnTo>
                    <a:pt x="46345" y="753379"/>
                  </a:lnTo>
                  <a:lnTo>
                    <a:pt x="22209" y="737139"/>
                  </a:lnTo>
                  <a:lnTo>
                    <a:pt x="5955" y="71304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5457825" y="268046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8"/>
                </a:lnTo>
                <a:lnTo>
                  <a:pt x="134112" y="251078"/>
                </a:lnTo>
                <a:lnTo>
                  <a:pt x="134112" y="313943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829617" y="2449766"/>
            <a:ext cx="1281430" cy="775335"/>
            <a:chOff x="5829617" y="2449766"/>
            <a:chExt cx="1281430" cy="775335"/>
          </a:xfrm>
        </p:grpSpPr>
        <p:sp>
          <p:nvSpPr>
            <p:cNvPr id="35" name="object 35"/>
            <p:cNvSpPr/>
            <p:nvPr/>
          </p:nvSpPr>
          <p:spPr>
            <a:xfrm>
              <a:off x="5837554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41"/>
                  </a:lnTo>
                  <a:lnTo>
                    <a:pt x="22209" y="737139"/>
                  </a:lnTo>
                  <a:lnTo>
                    <a:pt x="46345" y="753379"/>
                  </a:lnTo>
                  <a:lnTo>
                    <a:pt x="75946" y="759333"/>
                  </a:lnTo>
                  <a:lnTo>
                    <a:pt x="1189609" y="759333"/>
                  </a:lnTo>
                  <a:lnTo>
                    <a:pt x="1219209" y="753379"/>
                  </a:lnTo>
                  <a:lnTo>
                    <a:pt x="1243345" y="737139"/>
                  </a:lnTo>
                  <a:lnTo>
                    <a:pt x="1259599" y="71304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37554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41"/>
                  </a:lnTo>
                  <a:lnTo>
                    <a:pt x="1243345" y="737139"/>
                  </a:lnTo>
                  <a:lnTo>
                    <a:pt x="1219209" y="753379"/>
                  </a:lnTo>
                  <a:lnTo>
                    <a:pt x="1189609" y="759333"/>
                  </a:lnTo>
                  <a:lnTo>
                    <a:pt x="75946" y="759333"/>
                  </a:lnTo>
                  <a:lnTo>
                    <a:pt x="46345" y="753379"/>
                  </a:lnTo>
                  <a:lnTo>
                    <a:pt x="22209" y="737139"/>
                  </a:lnTo>
                  <a:lnTo>
                    <a:pt x="5955" y="71304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717607" y="5271579"/>
            <a:ext cx="1932305" cy="788035"/>
            <a:chOff x="3717607" y="5271579"/>
            <a:chExt cx="1932305" cy="788035"/>
          </a:xfrm>
        </p:grpSpPr>
        <p:sp>
          <p:nvSpPr>
            <p:cNvPr id="38" name="object 38"/>
            <p:cNvSpPr/>
            <p:nvPr/>
          </p:nvSpPr>
          <p:spPr>
            <a:xfrm>
              <a:off x="3725545" y="527951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1787525" y="0"/>
                  </a:moveTo>
                  <a:lnTo>
                    <a:pt x="128650" y="0"/>
                  </a:lnTo>
                  <a:lnTo>
                    <a:pt x="78545" y="10100"/>
                  </a:lnTo>
                  <a:lnTo>
                    <a:pt x="37655" y="37655"/>
                  </a:lnTo>
                  <a:lnTo>
                    <a:pt x="10100" y="78545"/>
                  </a:lnTo>
                  <a:lnTo>
                    <a:pt x="0" y="128651"/>
                  </a:lnTo>
                  <a:lnTo>
                    <a:pt x="0" y="643280"/>
                  </a:lnTo>
                  <a:lnTo>
                    <a:pt x="10100" y="693363"/>
                  </a:lnTo>
                  <a:lnTo>
                    <a:pt x="37655" y="734264"/>
                  </a:lnTo>
                  <a:lnTo>
                    <a:pt x="78545" y="761843"/>
                  </a:lnTo>
                  <a:lnTo>
                    <a:pt x="128650" y="771956"/>
                  </a:lnTo>
                  <a:lnTo>
                    <a:pt x="1787525" y="771956"/>
                  </a:lnTo>
                  <a:lnTo>
                    <a:pt x="1837630" y="761843"/>
                  </a:lnTo>
                  <a:lnTo>
                    <a:pt x="1878520" y="734264"/>
                  </a:lnTo>
                  <a:lnTo>
                    <a:pt x="1906075" y="693363"/>
                  </a:lnTo>
                  <a:lnTo>
                    <a:pt x="1916176" y="643280"/>
                  </a:lnTo>
                  <a:lnTo>
                    <a:pt x="1916176" y="128651"/>
                  </a:lnTo>
                  <a:lnTo>
                    <a:pt x="1906075" y="78545"/>
                  </a:lnTo>
                  <a:lnTo>
                    <a:pt x="1878520" y="37655"/>
                  </a:lnTo>
                  <a:lnTo>
                    <a:pt x="1837630" y="10100"/>
                  </a:lnTo>
                  <a:lnTo>
                    <a:pt x="17875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25545" y="527951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0" y="128651"/>
                  </a:moveTo>
                  <a:lnTo>
                    <a:pt x="10100" y="78545"/>
                  </a:lnTo>
                  <a:lnTo>
                    <a:pt x="37655" y="37655"/>
                  </a:lnTo>
                  <a:lnTo>
                    <a:pt x="78545" y="10100"/>
                  </a:lnTo>
                  <a:lnTo>
                    <a:pt x="128650" y="0"/>
                  </a:lnTo>
                  <a:lnTo>
                    <a:pt x="1787525" y="0"/>
                  </a:lnTo>
                  <a:lnTo>
                    <a:pt x="1837630" y="10100"/>
                  </a:lnTo>
                  <a:lnTo>
                    <a:pt x="1878520" y="37655"/>
                  </a:lnTo>
                  <a:lnTo>
                    <a:pt x="1906075" y="78545"/>
                  </a:lnTo>
                  <a:lnTo>
                    <a:pt x="1916176" y="128651"/>
                  </a:lnTo>
                  <a:lnTo>
                    <a:pt x="1916176" y="643280"/>
                  </a:lnTo>
                  <a:lnTo>
                    <a:pt x="1906075" y="693363"/>
                  </a:lnTo>
                  <a:lnTo>
                    <a:pt x="1878520" y="734264"/>
                  </a:lnTo>
                  <a:lnTo>
                    <a:pt x="1837630" y="761843"/>
                  </a:lnTo>
                  <a:lnTo>
                    <a:pt x="1787525" y="771956"/>
                  </a:lnTo>
                  <a:lnTo>
                    <a:pt x="128650" y="771956"/>
                  </a:lnTo>
                  <a:lnTo>
                    <a:pt x="78545" y="761843"/>
                  </a:lnTo>
                  <a:lnTo>
                    <a:pt x="37655" y="734264"/>
                  </a:lnTo>
                  <a:lnTo>
                    <a:pt x="10100" y="693363"/>
                  </a:lnTo>
                  <a:lnTo>
                    <a:pt x="0" y="643280"/>
                  </a:lnTo>
                  <a:lnTo>
                    <a:pt x="0" y="12865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156134" y="5260276"/>
            <a:ext cx="1932305" cy="788035"/>
            <a:chOff x="6156134" y="5260276"/>
            <a:chExt cx="1932305" cy="788035"/>
          </a:xfrm>
        </p:grpSpPr>
        <p:sp>
          <p:nvSpPr>
            <p:cNvPr id="41" name="object 41"/>
            <p:cNvSpPr/>
            <p:nvPr/>
          </p:nvSpPr>
          <p:spPr>
            <a:xfrm>
              <a:off x="6164071" y="5268214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1787525" y="0"/>
                  </a:moveTo>
                  <a:lnTo>
                    <a:pt x="128650" y="0"/>
                  </a:lnTo>
                  <a:lnTo>
                    <a:pt x="78545" y="10118"/>
                  </a:lnTo>
                  <a:lnTo>
                    <a:pt x="37655" y="37703"/>
                  </a:lnTo>
                  <a:lnTo>
                    <a:pt x="10100" y="78599"/>
                  </a:lnTo>
                  <a:lnTo>
                    <a:pt x="0" y="128651"/>
                  </a:lnTo>
                  <a:lnTo>
                    <a:pt x="0" y="643343"/>
                  </a:lnTo>
                  <a:lnTo>
                    <a:pt x="10100" y="693431"/>
                  </a:lnTo>
                  <a:lnTo>
                    <a:pt x="37655" y="734333"/>
                  </a:lnTo>
                  <a:lnTo>
                    <a:pt x="78545" y="761908"/>
                  </a:lnTo>
                  <a:lnTo>
                    <a:pt x="128650" y="772020"/>
                  </a:lnTo>
                  <a:lnTo>
                    <a:pt x="1787525" y="772020"/>
                  </a:lnTo>
                  <a:lnTo>
                    <a:pt x="1837630" y="761908"/>
                  </a:lnTo>
                  <a:lnTo>
                    <a:pt x="1878520" y="734333"/>
                  </a:lnTo>
                  <a:lnTo>
                    <a:pt x="1906075" y="693431"/>
                  </a:lnTo>
                  <a:lnTo>
                    <a:pt x="1916176" y="643343"/>
                  </a:lnTo>
                  <a:lnTo>
                    <a:pt x="1916176" y="128651"/>
                  </a:lnTo>
                  <a:lnTo>
                    <a:pt x="1906075" y="78599"/>
                  </a:lnTo>
                  <a:lnTo>
                    <a:pt x="1878520" y="37703"/>
                  </a:lnTo>
                  <a:lnTo>
                    <a:pt x="1837630" y="10118"/>
                  </a:lnTo>
                  <a:lnTo>
                    <a:pt x="17875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64071" y="5268214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0" y="128651"/>
                  </a:moveTo>
                  <a:lnTo>
                    <a:pt x="10100" y="78599"/>
                  </a:lnTo>
                  <a:lnTo>
                    <a:pt x="37655" y="37703"/>
                  </a:lnTo>
                  <a:lnTo>
                    <a:pt x="78545" y="10118"/>
                  </a:lnTo>
                  <a:lnTo>
                    <a:pt x="128650" y="0"/>
                  </a:lnTo>
                  <a:lnTo>
                    <a:pt x="1787525" y="0"/>
                  </a:lnTo>
                  <a:lnTo>
                    <a:pt x="1837630" y="10118"/>
                  </a:lnTo>
                  <a:lnTo>
                    <a:pt x="1878520" y="37703"/>
                  </a:lnTo>
                  <a:lnTo>
                    <a:pt x="1906075" y="78599"/>
                  </a:lnTo>
                  <a:lnTo>
                    <a:pt x="1916176" y="128651"/>
                  </a:lnTo>
                  <a:lnTo>
                    <a:pt x="1916176" y="643343"/>
                  </a:lnTo>
                  <a:lnTo>
                    <a:pt x="1906075" y="693431"/>
                  </a:lnTo>
                  <a:lnTo>
                    <a:pt x="1878520" y="734333"/>
                  </a:lnTo>
                  <a:lnTo>
                    <a:pt x="1837630" y="761908"/>
                  </a:lnTo>
                  <a:lnTo>
                    <a:pt x="1787525" y="772020"/>
                  </a:lnTo>
                  <a:lnTo>
                    <a:pt x="128650" y="772020"/>
                  </a:lnTo>
                  <a:lnTo>
                    <a:pt x="78545" y="761908"/>
                  </a:lnTo>
                  <a:lnTo>
                    <a:pt x="37655" y="734333"/>
                  </a:lnTo>
                  <a:lnTo>
                    <a:pt x="10100" y="693431"/>
                  </a:lnTo>
                  <a:lnTo>
                    <a:pt x="0" y="643343"/>
                  </a:lnTo>
                  <a:lnTo>
                    <a:pt x="0" y="12865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5722111" y="5535167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826"/>
                </a:lnTo>
                <a:lnTo>
                  <a:pt x="0" y="62826"/>
                </a:lnTo>
                <a:lnTo>
                  <a:pt x="0" y="251155"/>
                </a:lnTo>
                <a:lnTo>
                  <a:pt x="134112" y="251155"/>
                </a:lnTo>
                <a:lnTo>
                  <a:pt x="134112" y="313931"/>
                </a:lnTo>
                <a:lnTo>
                  <a:pt x="268350" y="156984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262824" y="5298249"/>
            <a:ext cx="2232660" cy="788035"/>
            <a:chOff x="1262824" y="5298249"/>
            <a:chExt cx="2232660" cy="788035"/>
          </a:xfrm>
        </p:grpSpPr>
        <p:sp>
          <p:nvSpPr>
            <p:cNvPr id="45" name="object 45"/>
            <p:cNvSpPr/>
            <p:nvPr/>
          </p:nvSpPr>
          <p:spPr>
            <a:xfrm>
              <a:off x="1270761" y="530618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30" h="772160">
                  <a:moveTo>
                    <a:pt x="1787525" y="0"/>
                  </a:moveTo>
                  <a:lnTo>
                    <a:pt x="128650" y="0"/>
                  </a:lnTo>
                  <a:lnTo>
                    <a:pt x="78545" y="10100"/>
                  </a:lnTo>
                  <a:lnTo>
                    <a:pt x="37655" y="37655"/>
                  </a:lnTo>
                  <a:lnTo>
                    <a:pt x="10100" y="78545"/>
                  </a:lnTo>
                  <a:lnTo>
                    <a:pt x="0" y="128650"/>
                  </a:lnTo>
                  <a:lnTo>
                    <a:pt x="0" y="643293"/>
                  </a:lnTo>
                  <a:lnTo>
                    <a:pt x="10100" y="693381"/>
                  </a:lnTo>
                  <a:lnTo>
                    <a:pt x="37655" y="734282"/>
                  </a:lnTo>
                  <a:lnTo>
                    <a:pt x="78545" y="761857"/>
                  </a:lnTo>
                  <a:lnTo>
                    <a:pt x="128650" y="771969"/>
                  </a:lnTo>
                  <a:lnTo>
                    <a:pt x="1787525" y="771969"/>
                  </a:lnTo>
                  <a:lnTo>
                    <a:pt x="1837576" y="761857"/>
                  </a:lnTo>
                  <a:lnTo>
                    <a:pt x="1878472" y="734282"/>
                  </a:lnTo>
                  <a:lnTo>
                    <a:pt x="1906057" y="693381"/>
                  </a:lnTo>
                  <a:lnTo>
                    <a:pt x="1916176" y="643293"/>
                  </a:lnTo>
                  <a:lnTo>
                    <a:pt x="1916176" y="128650"/>
                  </a:lnTo>
                  <a:lnTo>
                    <a:pt x="1906057" y="78545"/>
                  </a:lnTo>
                  <a:lnTo>
                    <a:pt x="1878472" y="37655"/>
                  </a:lnTo>
                  <a:lnTo>
                    <a:pt x="1837576" y="10100"/>
                  </a:lnTo>
                  <a:lnTo>
                    <a:pt x="17875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0761" y="530618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30" h="772160">
                  <a:moveTo>
                    <a:pt x="0" y="128650"/>
                  </a:moveTo>
                  <a:lnTo>
                    <a:pt x="10100" y="78545"/>
                  </a:lnTo>
                  <a:lnTo>
                    <a:pt x="37655" y="37655"/>
                  </a:lnTo>
                  <a:lnTo>
                    <a:pt x="78545" y="10100"/>
                  </a:lnTo>
                  <a:lnTo>
                    <a:pt x="128650" y="0"/>
                  </a:lnTo>
                  <a:lnTo>
                    <a:pt x="1787525" y="0"/>
                  </a:lnTo>
                  <a:lnTo>
                    <a:pt x="1837576" y="10100"/>
                  </a:lnTo>
                  <a:lnTo>
                    <a:pt x="1878472" y="37655"/>
                  </a:lnTo>
                  <a:lnTo>
                    <a:pt x="1906057" y="78545"/>
                  </a:lnTo>
                  <a:lnTo>
                    <a:pt x="1916176" y="128650"/>
                  </a:lnTo>
                  <a:lnTo>
                    <a:pt x="1916176" y="643293"/>
                  </a:lnTo>
                  <a:lnTo>
                    <a:pt x="1906057" y="693381"/>
                  </a:lnTo>
                  <a:lnTo>
                    <a:pt x="1878472" y="734282"/>
                  </a:lnTo>
                  <a:lnTo>
                    <a:pt x="1837576" y="761857"/>
                  </a:lnTo>
                  <a:lnTo>
                    <a:pt x="1787525" y="771969"/>
                  </a:lnTo>
                  <a:lnTo>
                    <a:pt x="128650" y="771969"/>
                  </a:lnTo>
                  <a:lnTo>
                    <a:pt x="78545" y="761857"/>
                  </a:lnTo>
                  <a:lnTo>
                    <a:pt x="37655" y="734282"/>
                  </a:lnTo>
                  <a:lnTo>
                    <a:pt x="10100" y="693381"/>
                  </a:lnTo>
                  <a:lnTo>
                    <a:pt x="0" y="643293"/>
                  </a:lnTo>
                  <a:lnTo>
                    <a:pt x="0" y="128650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27069" y="5565139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239" y="0"/>
                  </a:moveTo>
                  <a:lnTo>
                    <a:pt x="134239" y="62826"/>
                  </a:lnTo>
                  <a:lnTo>
                    <a:pt x="0" y="62826"/>
                  </a:lnTo>
                  <a:lnTo>
                    <a:pt x="0" y="251155"/>
                  </a:lnTo>
                  <a:lnTo>
                    <a:pt x="134239" y="251155"/>
                  </a:lnTo>
                  <a:lnTo>
                    <a:pt x="134239" y="313931"/>
                  </a:lnTo>
                  <a:lnTo>
                    <a:pt x="268351" y="156997"/>
                  </a:lnTo>
                  <a:lnTo>
                    <a:pt x="134239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5033"/>
            <a:ext cx="188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Mục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đích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09534"/>
            <a:ext cx="7736205" cy="4340225"/>
          </a:xfrm>
          <a:custGeom>
            <a:avLst/>
            <a:gdLst/>
            <a:ahLst/>
            <a:cxnLst/>
            <a:rect l="l" t="t" r="r" b="b"/>
            <a:pathLst>
              <a:path w="7736205" h="4340225">
                <a:moveTo>
                  <a:pt x="7736078" y="0"/>
                </a:moveTo>
                <a:lnTo>
                  <a:pt x="0" y="0"/>
                </a:lnTo>
                <a:lnTo>
                  <a:pt x="0" y="4339717"/>
                </a:lnTo>
                <a:lnTo>
                  <a:pt x="7736078" y="4339717"/>
                </a:lnTo>
                <a:lnTo>
                  <a:pt x="7736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1535125"/>
            <a:ext cx="7462520" cy="389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Xây dựng tầm nhìn chung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và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rõ ràng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về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các phương pháp</a:t>
            </a:r>
            <a:r>
              <a:rPr sz="20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giáo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dục theo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định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hướng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Phát triển 3 kỹ năng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giảng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dạy cơ bản của</a:t>
            </a:r>
            <a:r>
              <a:rPr sz="20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STEM: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42F0F"/>
              </a:buClr>
              <a:buFont typeface="Arial"/>
              <a:buAutoNum type="arabicPeriod" startAt="2"/>
            </a:pPr>
            <a:endParaRPr sz="2050">
              <a:latin typeface="Arial"/>
              <a:cs typeface="Arial"/>
            </a:endParaRPr>
          </a:p>
          <a:p>
            <a:pPr marL="812165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Xác định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các vấn đề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42F0F"/>
              </a:buClr>
              <a:buFont typeface="Arial"/>
              <a:buAutoNum type="alphaLcParenR"/>
            </a:pPr>
            <a:endParaRPr sz="2050">
              <a:latin typeface="Arial"/>
              <a:cs typeface="Arial"/>
            </a:endParaRPr>
          </a:p>
          <a:p>
            <a:pPr marL="812165" lvl="1" indent="-343535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Triển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khai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các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cách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tiếp cận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phù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hợp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để khảo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sát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42F0F"/>
              </a:buClr>
              <a:buFont typeface="Arial"/>
              <a:buAutoNum type="alphaLcParenR"/>
            </a:pPr>
            <a:endParaRPr sz="2050">
              <a:latin typeface="Arial"/>
              <a:cs typeface="Arial"/>
            </a:endParaRPr>
          </a:p>
          <a:p>
            <a:pPr marL="812165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Phân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tích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và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đánh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giá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bằng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chứng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A42F0F"/>
              </a:buClr>
              <a:buFont typeface="Arial"/>
              <a:buAutoNum type="alphaLcParenR"/>
            </a:pPr>
            <a:endParaRPr sz="2050">
              <a:latin typeface="Arial"/>
              <a:cs typeface="Arial"/>
            </a:endParaRPr>
          </a:p>
          <a:p>
            <a:pPr marL="354965" marR="148590" indent="-342900">
              <a:lnSpc>
                <a:spcPct val="100000"/>
              </a:lnSpc>
              <a:buClr>
                <a:srgbClr val="A42F0F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Xây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dựng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kế hoạch thực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tế và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hợp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lý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cho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việc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triển khai cách  tiếp cận này cho toàn trường, bao gồm các kênh truyền</a:t>
            </a:r>
            <a:r>
              <a:rPr sz="20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thông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Cách </a:t>
            </a:r>
            <a:r>
              <a:rPr spc="25" dirty="0"/>
              <a:t>th</a:t>
            </a:r>
            <a:r>
              <a:rPr spc="25" dirty="0">
                <a:latin typeface="Arial"/>
                <a:cs typeface="Arial"/>
              </a:rPr>
              <a:t>ứ</a:t>
            </a:r>
            <a:r>
              <a:rPr spc="25" dirty="0"/>
              <a:t>c </a:t>
            </a:r>
            <a:r>
              <a:rPr spc="-100" dirty="0"/>
              <a:t>t</a:t>
            </a:r>
            <a:r>
              <a:rPr spc="-100" dirty="0">
                <a:latin typeface="Arial"/>
                <a:cs typeface="Arial"/>
              </a:rPr>
              <a:t>ổ </a:t>
            </a:r>
            <a:r>
              <a:rPr spc="120" dirty="0"/>
              <a:t>ch</a:t>
            </a:r>
            <a:r>
              <a:rPr spc="120" dirty="0">
                <a:latin typeface="Arial"/>
                <a:cs typeface="Arial"/>
              </a:rPr>
              <a:t>ứ</a:t>
            </a:r>
            <a:r>
              <a:rPr spc="120" dirty="0"/>
              <a:t>c </a:t>
            </a:r>
            <a:r>
              <a:rPr spc="90" dirty="0"/>
              <a:t>v</a:t>
            </a:r>
            <a:r>
              <a:rPr spc="90" dirty="0">
                <a:latin typeface="Arial"/>
                <a:cs typeface="Arial"/>
              </a:rPr>
              <a:t>ấ</a:t>
            </a:r>
            <a:r>
              <a:rPr spc="90" dirty="0"/>
              <a:t>n </a:t>
            </a:r>
            <a:r>
              <a:rPr spc="75" dirty="0"/>
              <a:t>đ</a:t>
            </a:r>
            <a:r>
              <a:rPr spc="75" dirty="0">
                <a:latin typeface="Arial"/>
                <a:cs typeface="Arial"/>
              </a:rPr>
              <a:t>ề  </a:t>
            </a:r>
            <a:r>
              <a:rPr spc="160" dirty="0"/>
              <a:t>STEM </a:t>
            </a:r>
            <a:r>
              <a:rPr spc="80" dirty="0"/>
              <a:t>trong </a:t>
            </a:r>
            <a:r>
              <a:rPr spc="125" dirty="0"/>
              <a:t>ch</a:t>
            </a:r>
            <a:r>
              <a:rPr spc="125" dirty="0">
                <a:latin typeface="Arial"/>
                <a:cs typeface="Arial"/>
              </a:rPr>
              <a:t>ươ</a:t>
            </a:r>
            <a:r>
              <a:rPr spc="125" dirty="0"/>
              <a:t>ng </a:t>
            </a:r>
            <a:r>
              <a:rPr spc="-20" dirty="0"/>
              <a:t>trình</a:t>
            </a:r>
            <a:r>
              <a:rPr spc="-715" dirty="0"/>
              <a:t> </a:t>
            </a:r>
            <a:r>
              <a:rPr spc="95" dirty="0"/>
              <a:t>h</a:t>
            </a:r>
            <a:r>
              <a:rPr spc="95" dirty="0">
                <a:latin typeface="Arial"/>
                <a:cs typeface="Arial"/>
              </a:rPr>
              <a:t>ọ</a:t>
            </a:r>
            <a:r>
              <a:rPr spc="95"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55" y="1868906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511175">
              <a:lnSpc>
                <a:spcPct val="100000"/>
              </a:lnSpc>
              <a:spcBef>
                <a:spcPts val="315"/>
              </a:spcBef>
            </a:pPr>
            <a:r>
              <a:rPr sz="1800" spc="25" dirty="0">
                <a:latin typeface="Trebuchet MS"/>
                <a:cs typeface="Trebuchet MS"/>
              </a:rPr>
              <a:t>5)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Các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môn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h</a:t>
            </a:r>
            <a:r>
              <a:rPr sz="1800" spc="45" dirty="0">
                <a:latin typeface="Arial"/>
                <a:cs typeface="Arial"/>
              </a:rPr>
              <a:t>ọ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đ</a:t>
            </a:r>
            <a:r>
              <a:rPr sz="1800" spc="40" dirty="0">
                <a:latin typeface="Arial"/>
                <a:cs typeface="Arial"/>
              </a:rPr>
              <a:t>ượ</a:t>
            </a:r>
            <a:r>
              <a:rPr sz="1800" spc="40" dirty="0">
                <a:latin typeface="Trebuchet MS"/>
                <a:cs typeface="Trebuchet MS"/>
              </a:rPr>
              <a:t>c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đi</a:t>
            </a:r>
            <a:r>
              <a:rPr sz="1800" spc="10" dirty="0">
                <a:latin typeface="Arial"/>
                <a:cs typeface="Arial"/>
              </a:rPr>
              <a:t>ề</a:t>
            </a:r>
            <a:r>
              <a:rPr sz="1800" spc="10" dirty="0">
                <a:latin typeface="Trebuchet MS"/>
                <a:cs typeface="Trebuchet MS"/>
              </a:rPr>
              <a:t>u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ph</a:t>
            </a:r>
            <a:r>
              <a:rPr sz="1800" spc="10" dirty="0">
                <a:latin typeface="Arial"/>
                <a:cs typeface="Arial"/>
              </a:rPr>
              <a:t>ố</a:t>
            </a:r>
            <a:r>
              <a:rPr sz="1800" spc="10" dirty="0">
                <a:latin typeface="Trebuchet MS"/>
                <a:cs typeface="Trebuchet MS"/>
              </a:rPr>
              <a:t>i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</a:t>
            </a:r>
            <a:r>
              <a:rPr sz="1800" dirty="0">
                <a:latin typeface="Arial"/>
                <a:cs typeface="Arial"/>
              </a:rPr>
              <a:t>ớ</a:t>
            </a:r>
            <a:r>
              <a:rPr sz="1800" dirty="0">
                <a:latin typeface="Trebuchet MS"/>
                <a:cs typeface="Trebuchet MS"/>
              </a:rPr>
              <a:t>i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nhau  </a:t>
            </a:r>
            <a:r>
              <a:rPr sz="1800" spc="-40" dirty="0">
                <a:latin typeface="Trebuchet MS"/>
                <a:cs typeface="Trebuchet MS"/>
              </a:rPr>
              <a:t>(ví </a:t>
            </a:r>
            <a:r>
              <a:rPr sz="1800" spc="-60" dirty="0">
                <a:latin typeface="Trebuchet MS"/>
                <a:cs typeface="Trebuchet MS"/>
              </a:rPr>
              <a:t>d</a:t>
            </a:r>
            <a:r>
              <a:rPr sz="1800" spc="-60" dirty="0">
                <a:latin typeface="Arial"/>
                <a:cs typeface="Arial"/>
              </a:rPr>
              <a:t>ụ</a:t>
            </a:r>
            <a:r>
              <a:rPr sz="1800" spc="-60" dirty="0">
                <a:latin typeface="Trebuchet MS"/>
                <a:cs typeface="Trebuchet MS"/>
              </a:rPr>
              <a:t>: </a:t>
            </a:r>
            <a:r>
              <a:rPr sz="1800" spc="10" dirty="0">
                <a:latin typeface="Trebuchet MS"/>
                <a:cs typeface="Trebuchet MS"/>
              </a:rPr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>
                <a:latin typeface="Trebuchet MS"/>
                <a:cs typeface="Trebuchet MS"/>
              </a:rPr>
              <a:t>t </a:t>
            </a:r>
            <a:r>
              <a:rPr sz="1800" spc="25" dirty="0">
                <a:latin typeface="Trebuchet MS"/>
                <a:cs typeface="Trebuchet MS"/>
              </a:rPr>
              <a:t>l</a:t>
            </a:r>
            <a:r>
              <a:rPr sz="1800" spc="25" dirty="0">
                <a:latin typeface="Arial"/>
                <a:cs typeface="Arial"/>
              </a:rPr>
              <a:t>ượ</a:t>
            </a:r>
            <a:r>
              <a:rPr sz="1800" spc="25" dirty="0">
                <a:latin typeface="Trebuchet MS"/>
                <a:cs typeface="Trebuchet MS"/>
              </a:rPr>
              <a:t>ng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Arial"/>
                <a:cs typeface="Arial"/>
              </a:rPr>
              <a:t>ướ</a:t>
            </a:r>
            <a:r>
              <a:rPr sz="1800" spc="5" dirty="0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2644" y="3079305"/>
            <a:ext cx="6212840" cy="2646045"/>
            <a:chOff x="1342644" y="3079305"/>
            <a:chExt cx="6212840" cy="2646045"/>
          </a:xfrm>
        </p:grpSpPr>
        <p:sp>
          <p:nvSpPr>
            <p:cNvPr id="5" name="object 5"/>
            <p:cNvSpPr/>
            <p:nvPr/>
          </p:nvSpPr>
          <p:spPr>
            <a:xfrm>
              <a:off x="1644396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469" y="671804"/>
                  </a:lnTo>
                  <a:lnTo>
                    <a:pt x="1033557" y="647493"/>
                  </a:lnTo>
                  <a:lnTo>
                    <a:pt x="1057882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2" y="69276"/>
                  </a:lnTo>
                  <a:lnTo>
                    <a:pt x="1033557" y="33226"/>
                  </a:lnTo>
                  <a:lnTo>
                    <a:pt x="997469" y="8915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4396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5"/>
                  </a:lnTo>
                  <a:lnTo>
                    <a:pt x="1033557" y="33226"/>
                  </a:lnTo>
                  <a:lnTo>
                    <a:pt x="1057882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2" y="611443"/>
                  </a:lnTo>
                  <a:lnTo>
                    <a:pt x="1033557" y="647493"/>
                  </a:lnTo>
                  <a:lnTo>
                    <a:pt x="997469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1108" y="3780662"/>
              <a:ext cx="252222" cy="252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2644" y="3788028"/>
              <a:ext cx="690880" cy="1466850"/>
            </a:xfrm>
            <a:custGeom>
              <a:avLst/>
              <a:gdLst/>
              <a:ahLst/>
              <a:cxnLst/>
              <a:rect l="l" t="t" r="r" b="b"/>
              <a:pathLst>
                <a:path w="690880" h="1466850">
                  <a:moveTo>
                    <a:pt x="615061" y="0"/>
                  </a:moveTo>
                  <a:lnTo>
                    <a:pt x="446150" y="75184"/>
                  </a:lnTo>
                  <a:lnTo>
                    <a:pt x="507111" y="98679"/>
                  </a:lnTo>
                  <a:lnTo>
                    <a:pt x="0" y="1419860"/>
                  </a:lnTo>
                  <a:lnTo>
                    <a:pt x="122174" y="1466723"/>
                  </a:lnTo>
                  <a:lnTo>
                    <a:pt x="629285" y="145542"/>
                  </a:lnTo>
                  <a:lnTo>
                    <a:pt x="690372" y="169037"/>
                  </a:lnTo>
                  <a:lnTo>
                    <a:pt x="615061" y="0"/>
                  </a:lnTo>
                  <a:close/>
                </a:path>
              </a:pathLst>
            </a:custGeom>
            <a:solidFill>
              <a:srgbClr val="A42F0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75863" y="3771645"/>
              <a:ext cx="252222" cy="252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1183" y="3797934"/>
              <a:ext cx="252222" cy="2522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8597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8" y="0"/>
                  </a:moveTo>
                  <a:lnTo>
                    <a:pt x="113537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7" y="611443"/>
                  </a:lnTo>
                  <a:lnTo>
                    <a:pt x="33242" y="647493"/>
                  </a:lnTo>
                  <a:lnTo>
                    <a:pt x="69330" y="671804"/>
                  </a:lnTo>
                  <a:lnTo>
                    <a:pt x="113537" y="680720"/>
                  </a:lnTo>
                  <a:lnTo>
                    <a:pt x="953388" y="680720"/>
                  </a:lnTo>
                  <a:lnTo>
                    <a:pt x="997523" y="671804"/>
                  </a:lnTo>
                  <a:lnTo>
                    <a:pt x="1033573" y="647493"/>
                  </a:lnTo>
                  <a:lnTo>
                    <a:pt x="1057884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98597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7" y="0"/>
                  </a:lnTo>
                  <a:lnTo>
                    <a:pt x="953388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4" y="611443"/>
                  </a:lnTo>
                  <a:lnTo>
                    <a:pt x="1033573" y="647493"/>
                  </a:lnTo>
                  <a:lnTo>
                    <a:pt x="997523" y="671804"/>
                  </a:lnTo>
                  <a:lnTo>
                    <a:pt x="953388" y="680720"/>
                  </a:lnTo>
                  <a:lnTo>
                    <a:pt x="113537" y="680720"/>
                  </a:lnTo>
                  <a:lnTo>
                    <a:pt x="69330" y="671804"/>
                  </a:lnTo>
                  <a:lnTo>
                    <a:pt x="33242" y="647493"/>
                  </a:lnTo>
                  <a:lnTo>
                    <a:pt x="8917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27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7"/>
                  </a:lnTo>
                  <a:lnTo>
                    <a:pt x="33226" y="33242"/>
                  </a:lnTo>
                  <a:lnTo>
                    <a:pt x="8915" y="69330"/>
                  </a:lnTo>
                  <a:lnTo>
                    <a:pt x="0" y="113538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396" y="671804"/>
                  </a:lnTo>
                  <a:lnTo>
                    <a:pt x="1033446" y="647493"/>
                  </a:lnTo>
                  <a:lnTo>
                    <a:pt x="1057757" y="611443"/>
                  </a:lnTo>
                  <a:lnTo>
                    <a:pt x="1066673" y="567309"/>
                  </a:lnTo>
                  <a:lnTo>
                    <a:pt x="1066673" y="113538"/>
                  </a:lnTo>
                  <a:lnTo>
                    <a:pt x="1057757" y="69330"/>
                  </a:lnTo>
                  <a:lnTo>
                    <a:pt x="1033446" y="33242"/>
                  </a:lnTo>
                  <a:lnTo>
                    <a:pt x="997396" y="8917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27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538"/>
                  </a:moveTo>
                  <a:lnTo>
                    <a:pt x="8915" y="69330"/>
                  </a:lnTo>
                  <a:lnTo>
                    <a:pt x="33226" y="33242"/>
                  </a:lnTo>
                  <a:lnTo>
                    <a:pt x="69276" y="8917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396" y="8917"/>
                  </a:lnTo>
                  <a:lnTo>
                    <a:pt x="1033446" y="33242"/>
                  </a:lnTo>
                  <a:lnTo>
                    <a:pt x="1057757" y="69330"/>
                  </a:lnTo>
                  <a:lnTo>
                    <a:pt x="1066673" y="113538"/>
                  </a:lnTo>
                  <a:lnTo>
                    <a:pt x="1066673" y="567309"/>
                  </a:lnTo>
                  <a:lnTo>
                    <a:pt x="1057757" y="611443"/>
                  </a:lnTo>
                  <a:lnTo>
                    <a:pt x="1033446" y="647493"/>
                  </a:lnTo>
                  <a:lnTo>
                    <a:pt x="997396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5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969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7"/>
                  </a:lnTo>
                  <a:lnTo>
                    <a:pt x="33226" y="33242"/>
                  </a:lnTo>
                  <a:lnTo>
                    <a:pt x="8915" y="69330"/>
                  </a:lnTo>
                  <a:lnTo>
                    <a:pt x="0" y="113538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469" y="671804"/>
                  </a:lnTo>
                  <a:lnTo>
                    <a:pt x="1033557" y="647493"/>
                  </a:lnTo>
                  <a:lnTo>
                    <a:pt x="1057882" y="611443"/>
                  </a:lnTo>
                  <a:lnTo>
                    <a:pt x="1066800" y="567309"/>
                  </a:lnTo>
                  <a:lnTo>
                    <a:pt x="1066800" y="113538"/>
                  </a:lnTo>
                  <a:lnTo>
                    <a:pt x="1057882" y="69330"/>
                  </a:lnTo>
                  <a:lnTo>
                    <a:pt x="1033557" y="33242"/>
                  </a:lnTo>
                  <a:lnTo>
                    <a:pt x="997469" y="8917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69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538"/>
                  </a:moveTo>
                  <a:lnTo>
                    <a:pt x="8915" y="69330"/>
                  </a:lnTo>
                  <a:lnTo>
                    <a:pt x="33226" y="33242"/>
                  </a:lnTo>
                  <a:lnTo>
                    <a:pt x="69276" y="8917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7"/>
                  </a:lnTo>
                  <a:lnTo>
                    <a:pt x="1033557" y="33242"/>
                  </a:lnTo>
                  <a:lnTo>
                    <a:pt x="1057882" y="69330"/>
                  </a:lnTo>
                  <a:lnTo>
                    <a:pt x="1066800" y="113538"/>
                  </a:lnTo>
                  <a:lnTo>
                    <a:pt x="1066800" y="567309"/>
                  </a:lnTo>
                  <a:lnTo>
                    <a:pt x="1057882" y="611443"/>
                  </a:lnTo>
                  <a:lnTo>
                    <a:pt x="1033557" y="647493"/>
                  </a:lnTo>
                  <a:lnTo>
                    <a:pt x="997469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5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6868" y="5019294"/>
              <a:ext cx="1066800" cy="681355"/>
            </a:xfrm>
            <a:custGeom>
              <a:avLst/>
              <a:gdLst/>
              <a:ahLst/>
              <a:cxnLst/>
              <a:rect l="l" t="t" r="r" b="b"/>
              <a:pathLst>
                <a:path w="1066800" h="681354">
                  <a:moveTo>
                    <a:pt x="953388" y="0"/>
                  </a:moveTo>
                  <a:lnTo>
                    <a:pt x="113537" y="0"/>
                  </a:lnTo>
                  <a:lnTo>
                    <a:pt x="69330" y="8917"/>
                  </a:lnTo>
                  <a:lnTo>
                    <a:pt x="33242" y="33242"/>
                  </a:lnTo>
                  <a:lnTo>
                    <a:pt x="8917" y="69330"/>
                  </a:lnTo>
                  <a:lnTo>
                    <a:pt x="0" y="113537"/>
                  </a:lnTo>
                  <a:lnTo>
                    <a:pt x="0" y="567308"/>
                  </a:lnTo>
                  <a:lnTo>
                    <a:pt x="8917" y="611463"/>
                  </a:lnTo>
                  <a:lnTo>
                    <a:pt x="33242" y="647520"/>
                  </a:lnTo>
                  <a:lnTo>
                    <a:pt x="69330" y="671830"/>
                  </a:lnTo>
                  <a:lnTo>
                    <a:pt x="113537" y="680745"/>
                  </a:lnTo>
                  <a:lnTo>
                    <a:pt x="953388" y="680745"/>
                  </a:lnTo>
                  <a:lnTo>
                    <a:pt x="997523" y="671830"/>
                  </a:lnTo>
                  <a:lnTo>
                    <a:pt x="1033573" y="647520"/>
                  </a:lnTo>
                  <a:lnTo>
                    <a:pt x="1057884" y="611463"/>
                  </a:lnTo>
                  <a:lnTo>
                    <a:pt x="1066800" y="567308"/>
                  </a:lnTo>
                  <a:lnTo>
                    <a:pt x="1066800" y="113537"/>
                  </a:lnTo>
                  <a:lnTo>
                    <a:pt x="1057884" y="69330"/>
                  </a:lnTo>
                  <a:lnTo>
                    <a:pt x="1033573" y="33242"/>
                  </a:lnTo>
                  <a:lnTo>
                    <a:pt x="997523" y="8917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6868" y="5019294"/>
              <a:ext cx="1066800" cy="681355"/>
            </a:xfrm>
            <a:custGeom>
              <a:avLst/>
              <a:gdLst/>
              <a:ahLst/>
              <a:cxnLst/>
              <a:rect l="l" t="t" r="r" b="b"/>
              <a:pathLst>
                <a:path w="1066800" h="681354">
                  <a:moveTo>
                    <a:pt x="0" y="113537"/>
                  </a:moveTo>
                  <a:lnTo>
                    <a:pt x="8917" y="69330"/>
                  </a:lnTo>
                  <a:lnTo>
                    <a:pt x="33242" y="33242"/>
                  </a:lnTo>
                  <a:lnTo>
                    <a:pt x="69330" y="8917"/>
                  </a:lnTo>
                  <a:lnTo>
                    <a:pt x="113537" y="0"/>
                  </a:lnTo>
                  <a:lnTo>
                    <a:pt x="953388" y="0"/>
                  </a:lnTo>
                  <a:lnTo>
                    <a:pt x="997523" y="8917"/>
                  </a:lnTo>
                  <a:lnTo>
                    <a:pt x="1033573" y="33242"/>
                  </a:lnTo>
                  <a:lnTo>
                    <a:pt x="1057884" y="69330"/>
                  </a:lnTo>
                  <a:lnTo>
                    <a:pt x="1066800" y="113537"/>
                  </a:lnTo>
                  <a:lnTo>
                    <a:pt x="1066800" y="567308"/>
                  </a:lnTo>
                  <a:lnTo>
                    <a:pt x="1057884" y="611463"/>
                  </a:lnTo>
                  <a:lnTo>
                    <a:pt x="1033573" y="647520"/>
                  </a:lnTo>
                  <a:lnTo>
                    <a:pt x="997523" y="671830"/>
                  </a:lnTo>
                  <a:lnTo>
                    <a:pt x="953388" y="680745"/>
                  </a:lnTo>
                  <a:lnTo>
                    <a:pt x="113537" y="680745"/>
                  </a:lnTo>
                  <a:lnTo>
                    <a:pt x="69330" y="671830"/>
                  </a:lnTo>
                  <a:lnTo>
                    <a:pt x="33242" y="647520"/>
                  </a:lnTo>
                  <a:lnTo>
                    <a:pt x="8917" y="611463"/>
                  </a:lnTo>
                  <a:lnTo>
                    <a:pt x="0" y="567308"/>
                  </a:lnTo>
                  <a:lnTo>
                    <a:pt x="0" y="113537"/>
                  </a:lnTo>
                  <a:close/>
                </a:path>
              </a:pathLst>
            </a:custGeom>
            <a:ln w="15874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9605" y="4752847"/>
              <a:ext cx="252222" cy="2522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52925" y="3093465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1"/>
                  </a:lnTo>
                  <a:lnTo>
                    <a:pt x="0" y="567182"/>
                  </a:lnTo>
                  <a:lnTo>
                    <a:pt x="8915" y="611389"/>
                  </a:lnTo>
                  <a:lnTo>
                    <a:pt x="33226" y="647477"/>
                  </a:lnTo>
                  <a:lnTo>
                    <a:pt x="69276" y="671802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396" y="671802"/>
                  </a:lnTo>
                  <a:lnTo>
                    <a:pt x="1033446" y="647477"/>
                  </a:lnTo>
                  <a:lnTo>
                    <a:pt x="1057757" y="611389"/>
                  </a:lnTo>
                  <a:lnTo>
                    <a:pt x="1066673" y="567182"/>
                  </a:lnTo>
                  <a:lnTo>
                    <a:pt x="1066673" y="113411"/>
                  </a:lnTo>
                  <a:lnTo>
                    <a:pt x="1057757" y="69276"/>
                  </a:lnTo>
                  <a:lnTo>
                    <a:pt x="1033446" y="33226"/>
                  </a:lnTo>
                  <a:lnTo>
                    <a:pt x="997396" y="8915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2925" y="3093465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396" y="8915"/>
                  </a:lnTo>
                  <a:lnTo>
                    <a:pt x="1033446" y="33226"/>
                  </a:lnTo>
                  <a:lnTo>
                    <a:pt x="1057757" y="69276"/>
                  </a:lnTo>
                  <a:lnTo>
                    <a:pt x="1066673" y="113411"/>
                  </a:lnTo>
                  <a:lnTo>
                    <a:pt x="1066673" y="567182"/>
                  </a:lnTo>
                  <a:lnTo>
                    <a:pt x="1057757" y="611389"/>
                  </a:lnTo>
                  <a:lnTo>
                    <a:pt x="1033446" y="647477"/>
                  </a:lnTo>
                  <a:lnTo>
                    <a:pt x="997396" y="671802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2"/>
                  </a:lnTo>
                  <a:lnTo>
                    <a:pt x="33226" y="647477"/>
                  </a:lnTo>
                  <a:lnTo>
                    <a:pt x="8915" y="611389"/>
                  </a:lnTo>
                  <a:lnTo>
                    <a:pt x="0" y="567182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1197" y="4065650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8" y="0"/>
                  </a:moveTo>
                  <a:lnTo>
                    <a:pt x="113537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7" y="611443"/>
                  </a:lnTo>
                  <a:lnTo>
                    <a:pt x="33242" y="647493"/>
                  </a:lnTo>
                  <a:lnTo>
                    <a:pt x="69330" y="671804"/>
                  </a:lnTo>
                  <a:lnTo>
                    <a:pt x="113537" y="680719"/>
                  </a:lnTo>
                  <a:lnTo>
                    <a:pt x="953388" y="680719"/>
                  </a:lnTo>
                  <a:lnTo>
                    <a:pt x="997523" y="671804"/>
                  </a:lnTo>
                  <a:lnTo>
                    <a:pt x="1033573" y="647493"/>
                  </a:lnTo>
                  <a:lnTo>
                    <a:pt x="1057884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51197" y="4065650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7" y="0"/>
                  </a:lnTo>
                  <a:lnTo>
                    <a:pt x="953388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4" y="611443"/>
                  </a:lnTo>
                  <a:lnTo>
                    <a:pt x="1033573" y="647493"/>
                  </a:lnTo>
                  <a:lnTo>
                    <a:pt x="997523" y="671804"/>
                  </a:lnTo>
                  <a:lnTo>
                    <a:pt x="953388" y="680719"/>
                  </a:lnTo>
                  <a:lnTo>
                    <a:pt x="113537" y="680719"/>
                  </a:lnTo>
                  <a:lnTo>
                    <a:pt x="69330" y="671804"/>
                  </a:lnTo>
                  <a:lnTo>
                    <a:pt x="33242" y="647493"/>
                  </a:lnTo>
                  <a:lnTo>
                    <a:pt x="8917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1363" y="3805300"/>
              <a:ext cx="605790" cy="1496695"/>
            </a:xfrm>
            <a:custGeom>
              <a:avLst/>
              <a:gdLst/>
              <a:ahLst/>
              <a:cxnLst/>
              <a:rect l="l" t="t" r="r" b="b"/>
              <a:pathLst>
                <a:path w="605789" h="1496695">
                  <a:moveTo>
                    <a:pt x="519557" y="0"/>
                  </a:moveTo>
                  <a:lnTo>
                    <a:pt x="355853" y="86232"/>
                  </a:lnTo>
                  <a:lnTo>
                    <a:pt x="418338" y="105663"/>
                  </a:lnTo>
                  <a:lnTo>
                    <a:pt x="0" y="1457579"/>
                  </a:lnTo>
                  <a:lnTo>
                    <a:pt x="124967" y="1496187"/>
                  </a:lnTo>
                  <a:lnTo>
                    <a:pt x="543306" y="144272"/>
                  </a:lnTo>
                  <a:lnTo>
                    <a:pt x="605789" y="163575"/>
                  </a:lnTo>
                  <a:lnTo>
                    <a:pt x="519557" y="0"/>
                  </a:lnTo>
                  <a:close/>
                </a:path>
              </a:pathLst>
            </a:custGeom>
            <a:solidFill>
              <a:srgbClr val="A42F0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8265" y="3780662"/>
              <a:ext cx="252222" cy="2522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47003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9" y="0"/>
                  </a:moveTo>
                  <a:lnTo>
                    <a:pt x="113537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7" y="611443"/>
                  </a:lnTo>
                  <a:lnTo>
                    <a:pt x="33242" y="647493"/>
                  </a:lnTo>
                  <a:lnTo>
                    <a:pt x="69330" y="671804"/>
                  </a:lnTo>
                  <a:lnTo>
                    <a:pt x="113537" y="680720"/>
                  </a:lnTo>
                  <a:lnTo>
                    <a:pt x="953389" y="680720"/>
                  </a:lnTo>
                  <a:lnTo>
                    <a:pt x="997523" y="671804"/>
                  </a:lnTo>
                  <a:lnTo>
                    <a:pt x="1033573" y="647493"/>
                  </a:lnTo>
                  <a:lnTo>
                    <a:pt x="1057884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47003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7" y="0"/>
                  </a:lnTo>
                  <a:lnTo>
                    <a:pt x="953389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4" y="611443"/>
                  </a:lnTo>
                  <a:lnTo>
                    <a:pt x="1033573" y="647493"/>
                  </a:lnTo>
                  <a:lnTo>
                    <a:pt x="997523" y="671804"/>
                  </a:lnTo>
                  <a:lnTo>
                    <a:pt x="953389" y="680720"/>
                  </a:lnTo>
                  <a:lnTo>
                    <a:pt x="113537" y="680720"/>
                  </a:lnTo>
                  <a:lnTo>
                    <a:pt x="69330" y="671804"/>
                  </a:lnTo>
                  <a:lnTo>
                    <a:pt x="33242" y="647493"/>
                  </a:lnTo>
                  <a:lnTo>
                    <a:pt x="8917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8340" y="3797934"/>
              <a:ext cx="252222" cy="2522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5403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7"/>
                  </a:lnTo>
                  <a:lnTo>
                    <a:pt x="33226" y="33242"/>
                  </a:lnTo>
                  <a:lnTo>
                    <a:pt x="8915" y="69330"/>
                  </a:lnTo>
                  <a:lnTo>
                    <a:pt x="0" y="113538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469" y="671804"/>
                  </a:lnTo>
                  <a:lnTo>
                    <a:pt x="1033557" y="647493"/>
                  </a:lnTo>
                  <a:lnTo>
                    <a:pt x="1057882" y="611443"/>
                  </a:lnTo>
                  <a:lnTo>
                    <a:pt x="1066800" y="567309"/>
                  </a:lnTo>
                  <a:lnTo>
                    <a:pt x="1066800" y="113538"/>
                  </a:lnTo>
                  <a:lnTo>
                    <a:pt x="1057882" y="69330"/>
                  </a:lnTo>
                  <a:lnTo>
                    <a:pt x="1033557" y="33242"/>
                  </a:lnTo>
                  <a:lnTo>
                    <a:pt x="997469" y="8917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45403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538"/>
                  </a:moveTo>
                  <a:lnTo>
                    <a:pt x="8915" y="69330"/>
                  </a:lnTo>
                  <a:lnTo>
                    <a:pt x="33226" y="33242"/>
                  </a:lnTo>
                  <a:lnTo>
                    <a:pt x="69276" y="8917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7"/>
                  </a:lnTo>
                  <a:lnTo>
                    <a:pt x="1033557" y="33242"/>
                  </a:lnTo>
                  <a:lnTo>
                    <a:pt x="1057882" y="69330"/>
                  </a:lnTo>
                  <a:lnTo>
                    <a:pt x="1066800" y="113538"/>
                  </a:lnTo>
                  <a:lnTo>
                    <a:pt x="1066800" y="567309"/>
                  </a:lnTo>
                  <a:lnTo>
                    <a:pt x="1057882" y="611443"/>
                  </a:lnTo>
                  <a:lnTo>
                    <a:pt x="1033557" y="647493"/>
                  </a:lnTo>
                  <a:lnTo>
                    <a:pt x="997469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5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80428" y="5036438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9" y="0"/>
                  </a:moveTo>
                  <a:lnTo>
                    <a:pt x="113538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207"/>
                  </a:lnTo>
                  <a:lnTo>
                    <a:pt x="8917" y="611371"/>
                  </a:lnTo>
                  <a:lnTo>
                    <a:pt x="33242" y="647436"/>
                  </a:lnTo>
                  <a:lnTo>
                    <a:pt x="69330" y="671752"/>
                  </a:lnTo>
                  <a:lnTo>
                    <a:pt x="113538" y="680669"/>
                  </a:lnTo>
                  <a:lnTo>
                    <a:pt x="953389" y="680669"/>
                  </a:lnTo>
                  <a:lnTo>
                    <a:pt x="997523" y="671752"/>
                  </a:lnTo>
                  <a:lnTo>
                    <a:pt x="1033573" y="647436"/>
                  </a:lnTo>
                  <a:lnTo>
                    <a:pt x="1057884" y="611371"/>
                  </a:lnTo>
                  <a:lnTo>
                    <a:pt x="1066800" y="567207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9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80428" y="5036438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8" y="0"/>
                  </a:lnTo>
                  <a:lnTo>
                    <a:pt x="953389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207"/>
                  </a:lnTo>
                  <a:lnTo>
                    <a:pt x="1057884" y="611371"/>
                  </a:lnTo>
                  <a:lnTo>
                    <a:pt x="1033573" y="647436"/>
                  </a:lnTo>
                  <a:lnTo>
                    <a:pt x="997523" y="671752"/>
                  </a:lnTo>
                  <a:lnTo>
                    <a:pt x="953389" y="680669"/>
                  </a:lnTo>
                  <a:lnTo>
                    <a:pt x="113538" y="680669"/>
                  </a:lnTo>
                  <a:lnTo>
                    <a:pt x="69330" y="671752"/>
                  </a:lnTo>
                  <a:lnTo>
                    <a:pt x="33242" y="647436"/>
                  </a:lnTo>
                  <a:lnTo>
                    <a:pt x="8917" y="611371"/>
                  </a:lnTo>
                  <a:lnTo>
                    <a:pt x="0" y="567207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80580" y="4752847"/>
              <a:ext cx="252222" cy="2522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96965" y="3771645"/>
              <a:ext cx="252222" cy="2522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65397" y="5025516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0"/>
                  </a:lnTo>
                  <a:lnTo>
                    <a:pt x="0" y="567270"/>
                  </a:lnTo>
                  <a:lnTo>
                    <a:pt x="8915" y="611427"/>
                  </a:lnTo>
                  <a:lnTo>
                    <a:pt x="33226" y="647488"/>
                  </a:lnTo>
                  <a:lnTo>
                    <a:pt x="69276" y="671803"/>
                  </a:lnTo>
                  <a:lnTo>
                    <a:pt x="113411" y="680719"/>
                  </a:lnTo>
                  <a:lnTo>
                    <a:pt x="953262" y="680719"/>
                  </a:lnTo>
                  <a:lnTo>
                    <a:pt x="997469" y="671803"/>
                  </a:lnTo>
                  <a:lnTo>
                    <a:pt x="1033557" y="647488"/>
                  </a:lnTo>
                  <a:lnTo>
                    <a:pt x="1057882" y="611427"/>
                  </a:lnTo>
                  <a:lnTo>
                    <a:pt x="1066800" y="567270"/>
                  </a:lnTo>
                  <a:lnTo>
                    <a:pt x="1066800" y="113410"/>
                  </a:lnTo>
                  <a:lnTo>
                    <a:pt x="1057882" y="69276"/>
                  </a:lnTo>
                  <a:lnTo>
                    <a:pt x="1033557" y="33226"/>
                  </a:lnTo>
                  <a:lnTo>
                    <a:pt x="997469" y="8915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65397" y="5025516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0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5"/>
                  </a:lnTo>
                  <a:lnTo>
                    <a:pt x="1033557" y="33226"/>
                  </a:lnTo>
                  <a:lnTo>
                    <a:pt x="1057882" y="69276"/>
                  </a:lnTo>
                  <a:lnTo>
                    <a:pt x="1066800" y="113410"/>
                  </a:lnTo>
                  <a:lnTo>
                    <a:pt x="1066800" y="567270"/>
                  </a:lnTo>
                  <a:lnTo>
                    <a:pt x="1057882" y="611427"/>
                  </a:lnTo>
                  <a:lnTo>
                    <a:pt x="1033557" y="647488"/>
                  </a:lnTo>
                  <a:lnTo>
                    <a:pt x="997469" y="671803"/>
                  </a:lnTo>
                  <a:lnTo>
                    <a:pt x="953262" y="680719"/>
                  </a:lnTo>
                  <a:lnTo>
                    <a:pt x="113411" y="680719"/>
                  </a:lnTo>
                  <a:lnTo>
                    <a:pt x="69276" y="671803"/>
                  </a:lnTo>
                  <a:lnTo>
                    <a:pt x="33226" y="647488"/>
                  </a:lnTo>
                  <a:lnTo>
                    <a:pt x="8915" y="611427"/>
                  </a:lnTo>
                  <a:lnTo>
                    <a:pt x="0" y="567270"/>
                  </a:lnTo>
                  <a:lnTo>
                    <a:pt x="0" y="113410"/>
                  </a:lnTo>
                  <a:close/>
                </a:path>
              </a:pathLst>
            </a:custGeom>
            <a:ln w="15875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Cách </a:t>
            </a:r>
            <a:r>
              <a:rPr spc="25" dirty="0"/>
              <a:t>th</a:t>
            </a:r>
            <a:r>
              <a:rPr spc="25" dirty="0">
                <a:latin typeface="Arial"/>
                <a:cs typeface="Arial"/>
              </a:rPr>
              <a:t>ứ</a:t>
            </a:r>
            <a:r>
              <a:rPr spc="25" dirty="0"/>
              <a:t>c </a:t>
            </a:r>
            <a:r>
              <a:rPr spc="-100" dirty="0"/>
              <a:t>t</a:t>
            </a:r>
            <a:r>
              <a:rPr spc="-100" dirty="0">
                <a:latin typeface="Arial"/>
                <a:cs typeface="Arial"/>
              </a:rPr>
              <a:t>ổ </a:t>
            </a:r>
            <a:r>
              <a:rPr spc="120" dirty="0"/>
              <a:t>ch</a:t>
            </a:r>
            <a:r>
              <a:rPr spc="120" dirty="0">
                <a:latin typeface="Arial"/>
                <a:cs typeface="Arial"/>
              </a:rPr>
              <a:t>ứ</a:t>
            </a:r>
            <a:r>
              <a:rPr spc="120" dirty="0"/>
              <a:t>c </a:t>
            </a:r>
            <a:r>
              <a:rPr spc="90" dirty="0"/>
              <a:t>v</a:t>
            </a:r>
            <a:r>
              <a:rPr spc="90" dirty="0">
                <a:latin typeface="Arial"/>
                <a:cs typeface="Arial"/>
              </a:rPr>
              <a:t>ấ</a:t>
            </a:r>
            <a:r>
              <a:rPr spc="90" dirty="0"/>
              <a:t>n </a:t>
            </a:r>
            <a:r>
              <a:rPr spc="75" dirty="0"/>
              <a:t>đ</a:t>
            </a:r>
            <a:r>
              <a:rPr spc="75" dirty="0">
                <a:latin typeface="Arial"/>
                <a:cs typeface="Arial"/>
              </a:rPr>
              <a:t>ề  </a:t>
            </a:r>
            <a:r>
              <a:rPr spc="160" dirty="0"/>
              <a:t>STEM </a:t>
            </a:r>
            <a:r>
              <a:rPr spc="80" dirty="0"/>
              <a:t>trong </a:t>
            </a:r>
            <a:r>
              <a:rPr spc="125" dirty="0"/>
              <a:t>ch</a:t>
            </a:r>
            <a:r>
              <a:rPr spc="125" dirty="0">
                <a:latin typeface="Arial"/>
                <a:cs typeface="Arial"/>
              </a:rPr>
              <a:t>ươ</a:t>
            </a:r>
            <a:r>
              <a:rPr spc="125" dirty="0"/>
              <a:t>ng </a:t>
            </a:r>
            <a:r>
              <a:rPr spc="-20" dirty="0"/>
              <a:t>trình</a:t>
            </a:r>
            <a:r>
              <a:rPr spc="-715" dirty="0"/>
              <a:t> </a:t>
            </a:r>
            <a:r>
              <a:rPr spc="95" dirty="0"/>
              <a:t>h</a:t>
            </a:r>
            <a:r>
              <a:rPr spc="95" dirty="0">
                <a:latin typeface="Arial"/>
                <a:cs typeface="Arial"/>
              </a:rPr>
              <a:t>ọ</a:t>
            </a:r>
            <a:r>
              <a:rPr spc="95"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55" y="1868906"/>
            <a:ext cx="573278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461645">
              <a:lnSpc>
                <a:spcPct val="100000"/>
              </a:lnSpc>
              <a:spcBef>
                <a:spcPts val="315"/>
              </a:spcBef>
            </a:pPr>
            <a:r>
              <a:rPr sz="1800" spc="25" dirty="0">
                <a:latin typeface="Trebuchet MS"/>
                <a:cs typeface="Trebuchet MS"/>
              </a:rPr>
              <a:t>6)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Liên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k</a:t>
            </a:r>
            <a:r>
              <a:rPr sz="1800" spc="-35" dirty="0">
                <a:latin typeface="Arial"/>
                <a:cs typeface="Arial"/>
              </a:rPr>
              <a:t>ế</a:t>
            </a:r>
            <a:r>
              <a:rPr sz="1800" spc="-35" dirty="0">
                <a:latin typeface="Trebuchet MS"/>
                <a:cs typeface="Trebuchet MS"/>
              </a:rPr>
              <a:t>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235" dirty="0">
                <a:latin typeface="Trebuchet MS"/>
                <a:cs typeface="Trebuchet MS"/>
              </a:rPr>
              <a:t>–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t</a:t>
            </a:r>
            <a:r>
              <a:rPr sz="1800" spc="-70" dirty="0">
                <a:latin typeface="Arial"/>
                <a:cs typeface="Arial"/>
              </a:rPr>
              <a:t>ấ</a:t>
            </a:r>
            <a:r>
              <a:rPr sz="1800" spc="-70" dirty="0">
                <a:latin typeface="Trebuchet MS"/>
                <a:cs typeface="Trebuchet MS"/>
              </a:rPr>
              <a:t>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45" dirty="0">
                <a:latin typeface="Arial"/>
                <a:cs typeface="Arial"/>
              </a:rPr>
              <a:t>ả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các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môn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h</a:t>
            </a:r>
            <a:r>
              <a:rPr sz="1800" spc="45" dirty="0">
                <a:latin typeface="Arial"/>
                <a:cs typeface="Arial"/>
              </a:rPr>
              <a:t>ọ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đ</a:t>
            </a:r>
            <a:r>
              <a:rPr sz="1800" spc="40" dirty="0">
                <a:latin typeface="Arial"/>
                <a:cs typeface="Arial"/>
              </a:rPr>
              <a:t>ượ</a:t>
            </a:r>
            <a:r>
              <a:rPr sz="1800" spc="40" dirty="0">
                <a:latin typeface="Trebuchet MS"/>
                <a:cs typeface="Trebuchet MS"/>
              </a:rPr>
              <a:t>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t</a:t>
            </a:r>
            <a:r>
              <a:rPr sz="1800" spc="-70" dirty="0">
                <a:latin typeface="Arial"/>
                <a:cs typeface="Arial"/>
              </a:rPr>
              <a:t>ấ</a:t>
            </a:r>
            <a:r>
              <a:rPr sz="1800" spc="-70" dirty="0">
                <a:latin typeface="Trebuchet MS"/>
                <a:cs typeface="Trebuchet MS"/>
              </a:rPr>
              <a:t>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45" dirty="0">
                <a:latin typeface="Arial"/>
                <a:cs typeface="Arial"/>
              </a:rPr>
              <a:t>ả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giáo  </a:t>
            </a:r>
            <a:r>
              <a:rPr sz="1800" spc="30" dirty="0">
                <a:latin typeface="Trebuchet MS"/>
                <a:cs typeface="Trebuchet MS"/>
              </a:rPr>
              <a:t>viên </a:t>
            </a:r>
            <a:r>
              <a:rPr sz="1800" spc="60" dirty="0">
                <a:latin typeface="Trebuchet MS"/>
                <a:cs typeface="Trebuchet MS"/>
              </a:rPr>
              <a:t>gi</a:t>
            </a:r>
            <a:r>
              <a:rPr sz="1800" spc="60" dirty="0">
                <a:latin typeface="Arial"/>
                <a:cs typeface="Arial"/>
              </a:rPr>
              <a:t>ả</a:t>
            </a:r>
            <a:r>
              <a:rPr sz="1800" spc="60" dirty="0">
                <a:latin typeface="Trebuchet MS"/>
                <a:cs typeface="Trebuchet MS"/>
              </a:rPr>
              <a:t>ng </a:t>
            </a:r>
            <a:r>
              <a:rPr sz="1800" spc="45" dirty="0">
                <a:latin typeface="Trebuchet MS"/>
                <a:cs typeface="Trebuchet MS"/>
              </a:rPr>
              <a:t>d</a:t>
            </a:r>
            <a:r>
              <a:rPr sz="1800" spc="45" dirty="0">
                <a:latin typeface="Arial"/>
                <a:cs typeface="Arial"/>
              </a:rPr>
              <a:t>ậ</a:t>
            </a:r>
            <a:r>
              <a:rPr sz="1800" spc="45" dirty="0">
                <a:latin typeface="Trebuchet MS"/>
                <a:cs typeface="Trebuchet MS"/>
              </a:rPr>
              <a:t>y</a:t>
            </a:r>
            <a:r>
              <a:rPr sz="1800" spc="-38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(ví </a:t>
            </a:r>
            <a:r>
              <a:rPr sz="1800" spc="-60" dirty="0">
                <a:latin typeface="Trebuchet MS"/>
                <a:cs typeface="Trebuchet MS"/>
              </a:rPr>
              <a:t>d</a:t>
            </a:r>
            <a:r>
              <a:rPr sz="1800" spc="-60" dirty="0">
                <a:latin typeface="Arial"/>
                <a:cs typeface="Arial"/>
              </a:rPr>
              <a:t>ụ</a:t>
            </a:r>
            <a:r>
              <a:rPr sz="1800" spc="-60" dirty="0">
                <a:latin typeface="Trebuchet MS"/>
                <a:cs typeface="Trebuchet MS"/>
              </a:rPr>
              <a:t>: </a:t>
            </a:r>
            <a:r>
              <a:rPr sz="1800" spc="10" dirty="0">
                <a:latin typeface="Trebuchet MS"/>
                <a:cs typeface="Trebuchet MS"/>
              </a:rPr>
              <a:t>ch</a:t>
            </a:r>
            <a:r>
              <a:rPr sz="1800" spc="10" dirty="0">
                <a:latin typeface="Arial"/>
                <a:cs typeface="Arial"/>
              </a:rPr>
              <a:t>ấ</a:t>
            </a:r>
            <a:r>
              <a:rPr sz="1800" spc="10" dirty="0">
                <a:latin typeface="Trebuchet MS"/>
                <a:cs typeface="Trebuchet MS"/>
              </a:rPr>
              <a:t>t </a:t>
            </a:r>
            <a:r>
              <a:rPr sz="1800" spc="25" dirty="0">
                <a:latin typeface="Trebuchet MS"/>
                <a:cs typeface="Trebuchet MS"/>
              </a:rPr>
              <a:t>l</a:t>
            </a:r>
            <a:r>
              <a:rPr sz="1800" spc="25" dirty="0">
                <a:latin typeface="Arial"/>
                <a:cs typeface="Arial"/>
              </a:rPr>
              <a:t>ượ</a:t>
            </a:r>
            <a:r>
              <a:rPr sz="1800" spc="25" dirty="0">
                <a:latin typeface="Trebuchet MS"/>
                <a:cs typeface="Trebuchet MS"/>
              </a:rPr>
              <a:t>ng 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Arial"/>
                <a:cs typeface="Arial"/>
              </a:rPr>
              <a:t>ướ</a:t>
            </a:r>
            <a:r>
              <a:rPr sz="1800" spc="5" dirty="0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7418" y="3610927"/>
            <a:ext cx="1263015" cy="1257300"/>
            <a:chOff x="577418" y="3610927"/>
            <a:chExt cx="1263015" cy="1257300"/>
          </a:xfrm>
        </p:grpSpPr>
        <p:sp>
          <p:nvSpPr>
            <p:cNvPr id="5" name="object 5"/>
            <p:cNvSpPr/>
            <p:nvPr/>
          </p:nvSpPr>
          <p:spPr>
            <a:xfrm>
              <a:off x="585355" y="3618865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1039990" y="0"/>
                  </a:moveTo>
                  <a:lnTo>
                    <a:pt x="206895" y="0"/>
                  </a:lnTo>
                  <a:lnTo>
                    <a:pt x="159457" y="5461"/>
                  </a:lnTo>
                  <a:lnTo>
                    <a:pt x="115909" y="21020"/>
                  </a:lnTo>
                  <a:lnTo>
                    <a:pt x="77494" y="45436"/>
                  </a:lnTo>
                  <a:lnTo>
                    <a:pt x="45453" y="77470"/>
                  </a:lnTo>
                  <a:lnTo>
                    <a:pt x="21029" y="115882"/>
                  </a:lnTo>
                  <a:lnTo>
                    <a:pt x="5464" y="159433"/>
                  </a:lnTo>
                  <a:lnTo>
                    <a:pt x="0" y="206883"/>
                  </a:lnTo>
                  <a:lnTo>
                    <a:pt x="0" y="1034415"/>
                  </a:lnTo>
                  <a:lnTo>
                    <a:pt x="5464" y="1081864"/>
                  </a:lnTo>
                  <a:lnTo>
                    <a:pt x="21029" y="1125415"/>
                  </a:lnTo>
                  <a:lnTo>
                    <a:pt x="45453" y="1163827"/>
                  </a:lnTo>
                  <a:lnTo>
                    <a:pt x="77494" y="1195861"/>
                  </a:lnTo>
                  <a:lnTo>
                    <a:pt x="115909" y="1220277"/>
                  </a:lnTo>
                  <a:lnTo>
                    <a:pt x="159457" y="1235836"/>
                  </a:lnTo>
                  <a:lnTo>
                    <a:pt x="206895" y="1241298"/>
                  </a:lnTo>
                  <a:lnTo>
                    <a:pt x="1039990" y="1241298"/>
                  </a:lnTo>
                  <a:lnTo>
                    <a:pt x="1087439" y="1235836"/>
                  </a:lnTo>
                  <a:lnTo>
                    <a:pt x="1130990" y="1220277"/>
                  </a:lnTo>
                  <a:lnTo>
                    <a:pt x="1169402" y="1195861"/>
                  </a:lnTo>
                  <a:lnTo>
                    <a:pt x="1201436" y="1163827"/>
                  </a:lnTo>
                  <a:lnTo>
                    <a:pt x="1225852" y="1125415"/>
                  </a:lnTo>
                  <a:lnTo>
                    <a:pt x="1241411" y="1081864"/>
                  </a:lnTo>
                  <a:lnTo>
                    <a:pt x="1246873" y="1034415"/>
                  </a:lnTo>
                  <a:lnTo>
                    <a:pt x="1246873" y="206883"/>
                  </a:lnTo>
                  <a:lnTo>
                    <a:pt x="1241411" y="159433"/>
                  </a:lnTo>
                  <a:lnTo>
                    <a:pt x="1225852" y="115882"/>
                  </a:lnTo>
                  <a:lnTo>
                    <a:pt x="1201436" y="77470"/>
                  </a:lnTo>
                  <a:lnTo>
                    <a:pt x="1169402" y="45436"/>
                  </a:lnTo>
                  <a:lnTo>
                    <a:pt x="1130990" y="21020"/>
                  </a:lnTo>
                  <a:lnTo>
                    <a:pt x="1087439" y="5461"/>
                  </a:lnTo>
                  <a:lnTo>
                    <a:pt x="10399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355" y="3618865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0" y="206883"/>
                  </a:moveTo>
                  <a:lnTo>
                    <a:pt x="5464" y="159433"/>
                  </a:lnTo>
                  <a:lnTo>
                    <a:pt x="21029" y="115882"/>
                  </a:lnTo>
                  <a:lnTo>
                    <a:pt x="45453" y="77470"/>
                  </a:lnTo>
                  <a:lnTo>
                    <a:pt x="77494" y="45436"/>
                  </a:lnTo>
                  <a:lnTo>
                    <a:pt x="115909" y="21020"/>
                  </a:lnTo>
                  <a:lnTo>
                    <a:pt x="159457" y="5461"/>
                  </a:lnTo>
                  <a:lnTo>
                    <a:pt x="206895" y="0"/>
                  </a:lnTo>
                  <a:lnTo>
                    <a:pt x="1039990" y="0"/>
                  </a:lnTo>
                  <a:lnTo>
                    <a:pt x="1087439" y="5461"/>
                  </a:lnTo>
                  <a:lnTo>
                    <a:pt x="1130990" y="21020"/>
                  </a:lnTo>
                  <a:lnTo>
                    <a:pt x="1169402" y="45436"/>
                  </a:lnTo>
                  <a:lnTo>
                    <a:pt x="1201436" y="77470"/>
                  </a:lnTo>
                  <a:lnTo>
                    <a:pt x="1225852" y="115882"/>
                  </a:lnTo>
                  <a:lnTo>
                    <a:pt x="1241411" y="159433"/>
                  </a:lnTo>
                  <a:lnTo>
                    <a:pt x="1246873" y="206883"/>
                  </a:lnTo>
                  <a:lnTo>
                    <a:pt x="1246873" y="1034415"/>
                  </a:lnTo>
                  <a:lnTo>
                    <a:pt x="1241411" y="1081864"/>
                  </a:lnTo>
                  <a:lnTo>
                    <a:pt x="1225852" y="1125415"/>
                  </a:lnTo>
                  <a:lnTo>
                    <a:pt x="1201436" y="1163827"/>
                  </a:lnTo>
                  <a:lnTo>
                    <a:pt x="1169402" y="1195861"/>
                  </a:lnTo>
                  <a:lnTo>
                    <a:pt x="1130990" y="1220277"/>
                  </a:lnTo>
                  <a:lnTo>
                    <a:pt x="1087439" y="1235836"/>
                  </a:lnTo>
                  <a:lnTo>
                    <a:pt x="1039990" y="1241298"/>
                  </a:lnTo>
                  <a:lnTo>
                    <a:pt x="206895" y="1241298"/>
                  </a:lnTo>
                  <a:lnTo>
                    <a:pt x="159457" y="1235836"/>
                  </a:lnTo>
                  <a:lnTo>
                    <a:pt x="115909" y="1220277"/>
                  </a:lnTo>
                  <a:lnTo>
                    <a:pt x="77494" y="1195861"/>
                  </a:lnTo>
                  <a:lnTo>
                    <a:pt x="45453" y="1163827"/>
                  </a:lnTo>
                  <a:lnTo>
                    <a:pt x="21029" y="1125415"/>
                  </a:lnTo>
                  <a:lnTo>
                    <a:pt x="5464" y="1081864"/>
                  </a:lnTo>
                  <a:lnTo>
                    <a:pt x="0" y="1034415"/>
                  </a:lnTo>
                  <a:lnTo>
                    <a:pt x="0" y="206883"/>
                  </a:lnTo>
                  <a:close/>
                </a:path>
              </a:pathLst>
            </a:custGeom>
            <a:ln w="15874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70785" y="3661092"/>
            <a:ext cx="1546225" cy="1155065"/>
            <a:chOff x="1970785" y="3661092"/>
            <a:chExt cx="1546225" cy="1155065"/>
          </a:xfrm>
        </p:grpSpPr>
        <p:sp>
          <p:nvSpPr>
            <p:cNvPr id="8" name="object 8"/>
            <p:cNvSpPr/>
            <p:nvPr/>
          </p:nvSpPr>
          <p:spPr>
            <a:xfrm>
              <a:off x="2261742" y="3669029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1057147" y="0"/>
                  </a:moveTo>
                  <a:lnTo>
                    <a:pt x="189864" y="0"/>
                  </a:lnTo>
                  <a:lnTo>
                    <a:pt x="139376" y="6778"/>
                  </a:lnTo>
                  <a:lnTo>
                    <a:pt x="94017" y="25908"/>
                  </a:lnTo>
                  <a:lnTo>
                    <a:pt x="55594" y="55578"/>
                  </a:lnTo>
                  <a:lnTo>
                    <a:pt x="25912" y="93980"/>
                  </a:lnTo>
                  <a:lnTo>
                    <a:pt x="6779" y="139303"/>
                  </a:lnTo>
                  <a:lnTo>
                    <a:pt x="0" y="189738"/>
                  </a:lnTo>
                  <a:lnTo>
                    <a:pt x="0" y="948944"/>
                  </a:lnTo>
                  <a:lnTo>
                    <a:pt x="6779" y="999432"/>
                  </a:lnTo>
                  <a:lnTo>
                    <a:pt x="25912" y="1044791"/>
                  </a:lnTo>
                  <a:lnTo>
                    <a:pt x="55594" y="1083214"/>
                  </a:lnTo>
                  <a:lnTo>
                    <a:pt x="94017" y="1112896"/>
                  </a:lnTo>
                  <a:lnTo>
                    <a:pt x="139376" y="1132029"/>
                  </a:lnTo>
                  <a:lnTo>
                    <a:pt x="189864" y="1138809"/>
                  </a:lnTo>
                  <a:lnTo>
                    <a:pt x="1057147" y="1138809"/>
                  </a:lnTo>
                  <a:lnTo>
                    <a:pt x="1107582" y="1132029"/>
                  </a:lnTo>
                  <a:lnTo>
                    <a:pt x="1152905" y="1112896"/>
                  </a:lnTo>
                  <a:lnTo>
                    <a:pt x="1191307" y="1083214"/>
                  </a:lnTo>
                  <a:lnTo>
                    <a:pt x="1220977" y="1044791"/>
                  </a:lnTo>
                  <a:lnTo>
                    <a:pt x="1240107" y="999432"/>
                  </a:lnTo>
                  <a:lnTo>
                    <a:pt x="1246885" y="948944"/>
                  </a:lnTo>
                  <a:lnTo>
                    <a:pt x="1246885" y="189738"/>
                  </a:lnTo>
                  <a:lnTo>
                    <a:pt x="1240107" y="139303"/>
                  </a:lnTo>
                  <a:lnTo>
                    <a:pt x="1220978" y="93980"/>
                  </a:lnTo>
                  <a:lnTo>
                    <a:pt x="1191307" y="55578"/>
                  </a:lnTo>
                  <a:lnTo>
                    <a:pt x="1152906" y="25908"/>
                  </a:lnTo>
                  <a:lnTo>
                    <a:pt x="1107582" y="6778"/>
                  </a:lnTo>
                  <a:lnTo>
                    <a:pt x="10571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1742" y="3669029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0" y="189738"/>
                  </a:moveTo>
                  <a:lnTo>
                    <a:pt x="6779" y="139303"/>
                  </a:lnTo>
                  <a:lnTo>
                    <a:pt x="25912" y="93980"/>
                  </a:lnTo>
                  <a:lnTo>
                    <a:pt x="55594" y="55578"/>
                  </a:lnTo>
                  <a:lnTo>
                    <a:pt x="94017" y="25908"/>
                  </a:lnTo>
                  <a:lnTo>
                    <a:pt x="139376" y="6778"/>
                  </a:lnTo>
                  <a:lnTo>
                    <a:pt x="189864" y="0"/>
                  </a:lnTo>
                  <a:lnTo>
                    <a:pt x="1057147" y="0"/>
                  </a:lnTo>
                  <a:lnTo>
                    <a:pt x="1107582" y="6778"/>
                  </a:lnTo>
                  <a:lnTo>
                    <a:pt x="1152906" y="25908"/>
                  </a:lnTo>
                  <a:lnTo>
                    <a:pt x="1191307" y="55578"/>
                  </a:lnTo>
                  <a:lnTo>
                    <a:pt x="1220978" y="93980"/>
                  </a:lnTo>
                  <a:lnTo>
                    <a:pt x="1240107" y="139303"/>
                  </a:lnTo>
                  <a:lnTo>
                    <a:pt x="1246885" y="189738"/>
                  </a:lnTo>
                  <a:lnTo>
                    <a:pt x="1246885" y="948944"/>
                  </a:lnTo>
                  <a:lnTo>
                    <a:pt x="1240107" y="999432"/>
                  </a:lnTo>
                  <a:lnTo>
                    <a:pt x="1220977" y="1044791"/>
                  </a:lnTo>
                  <a:lnTo>
                    <a:pt x="1191307" y="1083214"/>
                  </a:lnTo>
                  <a:lnTo>
                    <a:pt x="1152905" y="1112896"/>
                  </a:lnTo>
                  <a:lnTo>
                    <a:pt x="1107582" y="1132029"/>
                  </a:lnTo>
                  <a:lnTo>
                    <a:pt x="1057147" y="1138809"/>
                  </a:lnTo>
                  <a:lnTo>
                    <a:pt x="189864" y="1138809"/>
                  </a:lnTo>
                  <a:lnTo>
                    <a:pt x="139376" y="1132029"/>
                  </a:lnTo>
                  <a:lnTo>
                    <a:pt x="94017" y="1112896"/>
                  </a:lnTo>
                  <a:lnTo>
                    <a:pt x="55594" y="1083214"/>
                  </a:lnTo>
                  <a:lnTo>
                    <a:pt x="25912" y="1044791"/>
                  </a:lnTo>
                  <a:lnTo>
                    <a:pt x="6779" y="999432"/>
                  </a:lnTo>
                  <a:lnTo>
                    <a:pt x="0" y="948944"/>
                  </a:lnTo>
                  <a:lnTo>
                    <a:pt x="0" y="1897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0785" y="4073397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5" h="314325">
                  <a:moveTo>
                    <a:pt x="134238" y="0"/>
                  </a:moveTo>
                  <a:lnTo>
                    <a:pt x="134238" y="62864"/>
                  </a:lnTo>
                  <a:lnTo>
                    <a:pt x="0" y="62864"/>
                  </a:lnTo>
                  <a:lnTo>
                    <a:pt x="0" y="251078"/>
                  </a:lnTo>
                  <a:lnTo>
                    <a:pt x="134238" y="251078"/>
                  </a:lnTo>
                  <a:lnTo>
                    <a:pt x="134238" y="313944"/>
                  </a:lnTo>
                  <a:lnTo>
                    <a:pt x="268350" y="156971"/>
                  </a:lnTo>
                  <a:lnTo>
                    <a:pt x="134238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74871" y="3727894"/>
            <a:ext cx="1546225" cy="1155065"/>
            <a:chOff x="3674871" y="3727894"/>
            <a:chExt cx="1546225" cy="1155065"/>
          </a:xfrm>
        </p:grpSpPr>
        <p:sp>
          <p:nvSpPr>
            <p:cNvPr id="12" name="object 12"/>
            <p:cNvSpPr/>
            <p:nvPr/>
          </p:nvSpPr>
          <p:spPr>
            <a:xfrm>
              <a:off x="3965828" y="3735832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1057148" y="0"/>
                  </a:moveTo>
                  <a:lnTo>
                    <a:pt x="189865" y="0"/>
                  </a:lnTo>
                  <a:lnTo>
                    <a:pt x="139376" y="6779"/>
                  </a:lnTo>
                  <a:lnTo>
                    <a:pt x="94017" y="25912"/>
                  </a:lnTo>
                  <a:lnTo>
                    <a:pt x="55594" y="55594"/>
                  </a:lnTo>
                  <a:lnTo>
                    <a:pt x="25912" y="94017"/>
                  </a:lnTo>
                  <a:lnTo>
                    <a:pt x="6779" y="139376"/>
                  </a:lnTo>
                  <a:lnTo>
                    <a:pt x="0" y="189865"/>
                  </a:lnTo>
                  <a:lnTo>
                    <a:pt x="0" y="949071"/>
                  </a:lnTo>
                  <a:lnTo>
                    <a:pt x="6779" y="999505"/>
                  </a:lnTo>
                  <a:lnTo>
                    <a:pt x="25912" y="1044829"/>
                  </a:lnTo>
                  <a:lnTo>
                    <a:pt x="55594" y="1083230"/>
                  </a:lnTo>
                  <a:lnTo>
                    <a:pt x="94017" y="1112901"/>
                  </a:lnTo>
                  <a:lnTo>
                    <a:pt x="139376" y="1132030"/>
                  </a:lnTo>
                  <a:lnTo>
                    <a:pt x="189865" y="1138809"/>
                  </a:lnTo>
                  <a:lnTo>
                    <a:pt x="1057148" y="1138809"/>
                  </a:lnTo>
                  <a:lnTo>
                    <a:pt x="1107592" y="1132030"/>
                  </a:lnTo>
                  <a:lnTo>
                    <a:pt x="1152938" y="1112901"/>
                  </a:lnTo>
                  <a:lnTo>
                    <a:pt x="1191371" y="1083230"/>
                  </a:lnTo>
                  <a:lnTo>
                    <a:pt x="1221072" y="1044829"/>
                  </a:lnTo>
                  <a:lnTo>
                    <a:pt x="1240224" y="999505"/>
                  </a:lnTo>
                  <a:lnTo>
                    <a:pt x="1247013" y="949071"/>
                  </a:lnTo>
                  <a:lnTo>
                    <a:pt x="1247013" y="189865"/>
                  </a:lnTo>
                  <a:lnTo>
                    <a:pt x="1240224" y="139376"/>
                  </a:lnTo>
                  <a:lnTo>
                    <a:pt x="1221072" y="94017"/>
                  </a:lnTo>
                  <a:lnTo>
                    <a:pt x="1191371" y="55594"/>
                  </a:lnTo>
                  <a:lnTo>
                    <a:pt x="1152938" y="25912"/>
                  </a:lnTo>
                  <a:lnTo>
                    <a:pt x="1107592" y="6779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5828" y="3735832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0" y="189865"/>
                  </a:moveTo>
                  <a:lnTo>
                    <a:pt x="6779" y="139376"/>
                  </a:lnTo>
                  <a:lnTo>
                    <a:pt x="25912" y="94017"/>
                  </a:lnTo>
                  <a:lnTo>
                    <a:pt x="55594" y="55594"/>
                  </a:lnTo>
                  <a:lnTo>
                    <a:pt x="94017" y="25912"/>
                  </a:lnTo>
                  <a:lnTo>
                    <a:pt x="139376" y="6779"/>
                  </a:lnTo>
                  <a:lnTo>
                    <a:pt x="189865" y="0"/>
                  </a:lnTo>
                  <a:lnTo>
                    <a:pt x="1057148" y="0"/>
                  </a:lnTo>
                  <a:lnTo>
                    <a:pt x="1107592" y="6779"/>
                  </a:lnTo>
                  <a:lnTo>
                    <a:pt x="1152938" y="25912"/>
                  </a:lnTo>
                  <a:lnTo>
                    <a:pt x="1191371" y="55594"/>
                  </a:lnTo>
                  <a:lnTo>
                    <a:pt x="1221072" y="94017"/>
                  </a:lnTo>
                  <a:lnTo>
                    <a:pt x="1240224" y="139376"/>
                  </a:lnTo>
                  <a:lnTo>
                    <a:pt x="1247013" y="189865"/>
                  </a:lnTo>
                  <a:lnTo>
                    <a:pt x="1247013" y="949071"/>
                  </a:lnTo>
                  <a:lnTo>
                    <a:pt x="1240224" y="999505"/>
                  </a:lnTo>
                  <a:lnTo>
                    <a:pt x="1221072" y="1044829"/>
                  </a:lnTo>
                  <a:lnTo>
                    <a:pt x="1191371" y="1083230"/>
                  </a:lnTo>
                  <a:lnTo>
                    <a:pt x="1152938" y="1112901"/>
                  </a:lnTo>
                  <a:lnTo>
                    <a:pt x="1107592" y="1132030"/>
                  </a:lnTo>
                  <a:lnTo>
                    <a:pt x="1057148" y="1138809"/>
                  </a:lnTo>
                  <a:lnTo>
                    <a:pt x="189865" y="1138809"/>
                  </a:lnTo>
                  <a:lnTo>
                    <a:pt x="139376" y="1132030"/>
                  </a:lnTo>
                  <a:lnTo>
                    <a:pt x="94017" y="1112901"/>
                  </a:lnTo>
                  <a:lnTo>
                    <a:pt x="55594" y="1083230"/>
                  </a:lnTo>
                  <a:lnTo>
                    <a:pt x="25912" y="1044829"/>
                  </a:lnTo>
                  <a:lnTo>
                    <a:pt x="6779" y="999505"/>
                  </a:lnTo>
                  <a:lnTo>
                    <a:pt x="0" y="949071"/>
                  </a:lnTo>
                  <a:lnTo>
                    <a:pt x="0" y="189865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4871" y="4140327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238" y="0"/>
                  </a:moveTo>
                  <a:lnTo>
                    <a:pt x="134238" y="62737"/>
                  </a:lnTo>
                  <a:lnTo>
                    <a:pt x="0" y="62737"/>
                  </a:lnTo>
                  <a:lnTo>
                    <a:pt x="0" y="251079"/>
                  </a:lnTo>
                  <a:lnTo>
                    <a:pt x="134238" y="251079"/>
                  </a:lnTo>
                  <a:lnTo>
                    <a:pt x="134238" y="313817"/>
                  </a:lnTo>
                  <a:lnTo>
                    <a:pt x="268350" y="156845"/>
                  </a:lnTo>
                  <a:lnTo>
                    <a:pt x="134238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79084" y="3747198"/>
            <a:ext cx="1546225" cy="1155065"/>
            <a:chOff x="5379084" y="3747198"/>
            <a:chExt cx="1546225" cy="1155065"/>
          </a:xfrm>
        </p:grpSpPr>
        <p:sp>
          <p:nvSpPr>
            <p:cNvPr id="16" name="object 16"/>
            <p:cNvSpPr/>
            <p:nvPr/>
          </p:nvSpPr>
          <p:spPr>
            <a:xfrm>
              <a:off x="5670041" y="375513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1057021" y="0"/>
                  </a:moveTo>
                  <a:lnTo>
                    <a:pt x="189737" y="0"/>
                  </a:lnTo>
                  <a:lnTo>
                    <a:pt x="139303" y="6778"/>
                  </a:lnTo>
                  <a:lnTo>
                    <a:pt x="93980" y="25907"/>
                  </a:lnTo>
                  <a:lnTo>
                    <a:pt x="55578" y="55578"/>
                  </a:lnTo>
                  <a:lnTo>
                    <a:pt x="25908" y="93980"/>
                  </a:lnTo>
                  <a:lnTo>
                    <a:pt x="6778" y="139303"/>
                  </a:lnTo>
                  <a:lnTo>
                    <a:pt x="0" y="189737"/>
                  </a:lnTo>
                  <a:lnTo>
                    <a:pt x="0" y="949070"/>
                  </a:lnTo>
                  <a:lnTo>
                    <a:pt x="6778" y="999505"/>
                  </a:lnTo>
                  <a:lnTo>
                    <a:pt x="25907" y="1044828"/>
                  </a:lnTo>
                  <a:lnTo>
                    <a:pt x="55578" y="1083230"/>
                  </a:lnTo>
                  <a:lnTo>
                    <a:pt x="93979" y="1112901"/>
                  </a:lnTo>
                  <a:lnTo>
                    <a:pt x="139303" y="1132030"/>
                  </a:lnTo>
                  <a:lnTo>
                    <a:pt x="189737" y="1138808"/>
                  </a:lnTo>
                  <a:lnTo>
                    <a:pt x="1057021" y="1138808"/>
                  </a:lnTo>
                  <a:lnTo>
                    <a:pt x="1107509" y="1132030"/>
                  </a:lnTo>
                  <a:lnTo>
                    <a:pt x="1152868" y="1112901"/>
                  </a:lnTo>
                  <a:lnTo>
                    <a:pt x="1191291" y="1083230"/>
                  </a:lnTo>
                  <a:lnTo>
                    <a:pt x="1220973" y="1044828"/>
                  </a:lnTo>
                  <a:lnTo>
                    <a:pt x="1240106" y="999505"/>
                  </a:lnTo>
                  <a:lnTo>
                    <a:pt x="1246886" y="949070"/>
                  </a:lnTo>
                  <a:lnTo>
                    <a:pt x="1246886" y="189737"/>
                  </a:lnTo>
                  <a:lnTo>
                    <a:pt x="1240106" y="139303"/>
                  </a:lnTo>
                  <a:lnTo>
                    <a:pt x="1220973" y="93980"/>
                  </a:lnTo>
                  <a:lnTo>
                    <a:pt x="1191291" y="55578"/>
                  </a:lnTo>
                  <a:lnTo>
                    <a:pt x="1152868" y="25907"/>
                  </a:lnTo>
                  <a:lnTo>
                    <a:pt x="1107509" y="6778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70041" y="375513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0" y="189737"/>
                  </a:moveTo>
                  <a:lnTo>
                    <a:pt x="6778" y="139303"/>
                  </a:lnTo>
                  <a:lnTo>
                    <a:pt x="25908" y="93980"/>
                  </a:lnTo>
                  <a:lnTo>
                    <a:pt x="55578" y="55578"/>
                  </a:lnTo>
                  <a:lnTo>
                    <a:pt x="93980" y="25907"/>
                  </a:lnTo>
                  <a:lnTo>
                    <a:pt x="139303" y="6778"/>
                  </a:lnTo>
                  <a:lnTo>
                    <a:pt x="189737" y="0"/>
                  </a:lnTo>
                  <a:lnTo>
                    <a:pt x="1057021" y="0"/>
                  </a:lnTo>
                  <a:lnTo>
                    <a:pt x="1107509" y="6778"/>
                  </a:lnTo>
                  <a:lnTo>
                    <a:pt x="1152868" y="25907"/>
                  </a:lnTo>
                  <a:lnTo>
                    <a:pt x="1191291" y="55578"/>
                  </a:lnTo>
                  <a:lnTo>
                    <a:pt x="1220973" y="93980"/>
                  </a:lnTo>
                  <a:lnTo>
                    <a:pt x="1240106" y="139303"/>
                  </a:lnTo>
                  <a:lnTo>
                    <a:pt x="1246886" y="189737"/>
                  </a:lnTo>
                  <a:lnTo>
                    <a:pt x="1246886" y="949070"/>
                  </a:lnTo>
                  <a:lnTo>
                    <a:pt x="1240106" y="999505"/>
                  </a:lnTo>
                  <a:lnTo>
                    <a:pt x="1220973" y="1044828"/>
                  </a:lnTo>
                  <a:lnTo>
                    <a:pt x="1191291" y="1083230"/>
                  </a:lnTo>
                  <a:lnTo>
                    <a:pt x="1152868" y="1112901"/>
                  </a:lnTo>
                  <a:lnTo>
                    <a:pt x="1107509" y="1132030"/>
                  </a:lnTo>
                  <a:lnTo>
                    <a:pt x="1057021" y="1138808"/>
                  </a:lnTo>
                  <a:lnTo>
                    <a:pt x="189737" y="1138808"/>
                  </a:lnTo>
                  <a:lnTo>
                    <a:pt x="139303" y="1132030"/>
                  </a:lnTo>
                  <a:lnTo>
                    <a:pt x="93979" y="1112901"/>
                  </a:lnTo>
                  <a:lnTo>
                    <a:pt x="55578" y="1083230"/>
                  </a:lnTo>
                  <a:lnTo>
                    <a:pt x="25907" y="1044828"/>
                  </a:lnTo>
                  <a:lnTo>
                    <a:pt x="6778" y="999505"/>
                  </a:lnTo>
                  <a:lnTo>
                    <a:pt x="0" y="949070"/>
                  </a:lnTo>
                  <a:lnTo>
                    <a:pt x="0" y="189737"/>
                  </a:lnTo>
                  <a:close/>
                </a:path>
              </a:pathLst>
            </a:custGeom>
            <a:ln w="15874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9084" y="4159503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865"/>
                  </a:lnTo>
                  <a:lnTo>
                    <a:pt x="0" y="62865"/>
                  </a:lnTo>
                  <a:lnTo>
                    <a:pt x="0" y="251206"/>
                  </a:lnTo>
                  <a:lnTo>
                    <a:pt x="134112" y="251206"/>
                  </a:lnTo>
                  <a:lnTo>
                    <a:pt x="134112" y="313944"/>
                  </a:lnTo>
                  <a:lnTo>
                    <a:pt x="268224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055484" y="3758374"/>
            <a:ext cx="1546225" cy="1155065"/>
            <a:chOff x="7055484" y="3758374"/>
            <a:chExt cx="1546225" cy="1155065"/>
          </a:xfrm>
        </p:grpSpPr>
        <p:sp>
          <p:nvSpPr>
            <p:cNvPr id="20" name="object 20"/>
            <p:cNvSpPr/>
            <p:nvPr/>
          </p:nvSpPr>
          <p:spPr>
            <a:xfrm>
              <a:off x="7346441" y="3766311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1057021" y="0"/>
                  </a:moveTo>
                  <a:lnTo>
                    <a:pt x="189737" y="0"/>
                  </a:lnTo>
                  <a:lnTo>
                    <a:pt x="139303" y="6779"/>
                  </a:lnTo>
                  <a:lnTo>
                    <a:pt x="93979" y="25912"/>
                  </a:lnTo>
                  <a:lnTo>
                    <a:pt x="55578" y="55594"/>
                  </a:lnTo>
                  <a:lnTo>
                    <a:pt x="25907" y="94017"/>
                  </a:lnTo>
                  <a:lnTo>
                    <a:pt x="6778" y="139376"/>
                  </a:lnTo>
                  <a:lnTo>
                    <a:pt x="0" y="189864"/>
                  </a:lnTo>
                  <a:lnTo>
                    <a:pt x="0" y="949070"/>
                  </a:lnTo>
                  <a:lnTo>
                    <a:pt x="6778" y="999505"/>
                  </a:lnTo>
                  <a:lnTo>
                    <a:pt x="25908" y="1044828"/>
                  </a:lnTo>
                  <a:lnTo>
                    <a:pt x="55578" y="1083230"/>
                  </a:lnTo>
                  <a:lnTo>
                    <a:pt x="93979" y="1112901"/>
                  </a:lnTo>
                  <a:lnTo>
                    <a:pt x="139303" y="1132030"/>
                  </a:lnTo>
                  <a:lnTo>
                    <a:pt x="189737" y="1138808"/>
                  </a:lnTo>
                  <a:lnTo>
                    <a:pt x="1057021" y="1138808"/>
                  </a:lnTo>
                  <a:lnTo>
                    <a:pt x="1107509" y="1132030"/>
                  </a:lnTo>
                  <a:lnTo>
                    <a:pt x="1152868" y="1112901"/>
                  </a:lnTo>
                  <a:lnTo>
                    <a:pt x="1191291" y="1083230"/>
                  </a:lnTo>
                  <a:lnTo>
                    <a:pt x="1220973" y="1044828"/>
                  </a:lnTo>
                  <a:lnTo>
                    <a:pt x="1240106" y="999505"/>
                  </a:lnTo>
                  <a:lnTo>
                    <a:pt x="1246885" y="949070"/>
                  </a:lnTo>
                  <a:lnTo>
                    <a:pt x="1246885" y="189864"/>
                  </a:lnTo>
                  <a:lnTo>
                    <a:pt x="1240106" y="139376"/>
                  </a:lnTo>
                  <a:lnTo>
                    <a:pt x="1220973" y="94017"/>
                  </a:lnTo>
                  <a:lnTo>
                    <a:pt x="1191291" y="55594"/>
                  </a:lnTo>
                  <a:lnTo>
                    <a:pt x="1152868" y="25912"/>
                  </a:lnTo>
                  <a:lnTo>
                    <a:pt x="1107509" y="6779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46441" y="3766311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0" y="189864"/>
                  </a:moveTo>
                  <a:lnTo>
                    <a:pt x="6778" y="139376"/>
                  </a:lnTo>
                  <a:lnTo>
                    <a:pt x="25907" y="94017"/>
                  </a:lnTo>
                  <a:lnTo>
                    <a:pt x="55578" y="55594"/>
                  </a:lnTo>
                  <a:lnTo>
                    <a:pt x="93979" y="25912"/>
                  </a:lnTo>
                  <a:lnTo>
                    <a:pt x="139303" y="6779"/>
                  </a:lnTo>
                  <a:lnTo>
                    <a:pt x="189737" y="0"/>
                  </a:lnTo>
                  <a:lnTo>
                    <a:pt x="1057021" y="0"/>
                  </a:lnTo>
                  <a:lnTo>
                    <a:pt x="1107509" y="6779"/>
                  </a:lnTo>
                  <a:lnTo>
                    <a:pt x="1152868" y="25912"/>
                  </a:lnTo>
                  <a:lnTo>
                    <a:pt x="1191291" y="55594"/>
                  </a:lnTo>
                  <a:lnTo>
                    <a:pt x="1220973" y="94017"/>
                  </a:lnTo>
                  <a:lnTo>
                    <a:pt x="1240106" y="139376"/>
                  </a:lnTo>
                  <a:lnTo>
                    <a:pt x="1246885" y="189864"/>
                  </a:lnTo>
                  <a:lnTo>
                    <a:pt x="1246885" y="949070"/>
                  </a:lnTo>
                  <a:lnTo>
                    <a:pt x="1240106" y="999505"/>
                  </a:lnTo>
                  <a:lnTo>
                    <a:pt x="1220973" y="1044828"/>
                  </a:lnTo>
                  <a:lnTo>
                    <a:pt x="1191291" y="1083230"/>
                  </a:lnTo>
                  <a:lnTo>
                    <a:pt x="1152868" y="1112901"/>
                  </a:lnTo>
                  <a:lnTo>
                    <a:pt x="1107509" y="1132030"/>
                  </a:lnTo>
                  <a:lnTo>
                    <a:pt x="1057021" y="1138808"/>
                  </a:lnTo>
                  <a:lnTo>
                    <a:pt x="189737" y="1138808"/>
                  </a:lnTo>
                  <a:lnTo>
                    <a:pt x="139303" y="1132030"/>
                  </a:lnTo>
                  <a:lnTo>
                    <a:pt x="93979" y="1112901"/>
                  </a:lnTo>
                  <a:lnTo>
                    <a:pt x="55578" y="1083230"/>
                  </a:lnTo>
                  <a:lnTo>
                    <a:pt x="25908" y="1044828"/>
                  </a:lnTo>
                  <a:lnTo>
                    <a:pt x="6778" y="999505"/>
                  </a:lnTo>
                  <a:lnTo>
                    <a:pt x="0" y="949070"/>
                  </a:lnTo>
                  <a:lnTo>
                    <a:pt x="0" y="189864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55484" y="4170806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817"/>
                  </a:lnTo>
                  <a:lnTo>
                    <a:pt x="268224" y="156845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19234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M</a:t>
            </a:r>
            <a:r>
              <a:rPr spc="165" dirty="0">
                <a:latin typeface="Arial"/>
                <a:cs typeface="Arial"/>
              </a:rPr>
              <a:t>ụ</a:t>
            </a:r>
            <a:r>
              <a:rPr spc="165" dirty="0"/>
              <a:t>c</a:t>
            </a:r>
            <a:r>
              <a:rPr spc="-140" dirty="0"/>
              <a:t> </a:t>
            </a:r>
            <a:r>
              <a:rPr spc="70" dirty="0"/>
              <a:t>đích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09534"/>
            <a:ext cx="7736205" cy="4340225"/>
          </a:xfrm>
          <a:custGeom>
            <a:avLst/>
            <a:gdLst/>
            <a:ahLst/>
            <a:cxnLst/>
            <a:rect l="l" t="t" r="r" b="b"/>
            <a:pathLst>
              <a:path w="7736205" h="4340225">
                <a:moveTo>
                  <a:pt x="7736078" y="0"/>
                </a:moveTo>
                <a:lnTo>
                  <a:pt x="0" y="0"/>
                </a:lnTo>
                <a:lnTo>
                  <a:pt x="0" y="4339717"/>
                </a:lnTo>
                <a:lnTo>
                  <a:pt x="7736078" y="4339717"/>
                </a:lnTo>
                <a:lnTo>
                  <a:pt x="7736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7870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AutoNum type="arabicPeriod"/>
              <a:tabLst>
                <a:tab pos="738505" algn="l"/>
                <a:tab pos="739140" algn="l"/>
              </a:tabLst>
            </a:pPr>
            <a:r>
              <a:rPr spc="80" dirty="0"/>
              <a:t>Xây</a:t>
            </a:r>
            <a:r>
              <a:rPr spc="-55" dirty="0"/>
              <a:t> </a:t>
            </a:r>
            <a:r>
              <a:rPr spc="85" dirty="0"/>
              <a:t>d</a:t>
            </a:r>
            <a:r>
              <a:rPr spc="85" dirty="0">
                <a:latin typeface="Arial"/>
                <a:cs typeface="Arial"/>
              </a:rPr>
              <a:t>ự</a:t>
            </a:r>
            <a:r>
              <a:rPr spc="85" dirty="0"/>
              <a:t>ng</a:t>
            </a:r>
            <a:r>
              <a:rPr spc="-55" dirty="0"/>
              <a:t> </a:t>
            </a:r>
            <a:r>
              <a:rPr spc="-20" dirty="0"/>
              <a:t>t</a:t>
            </a:r>
            <a:r>
              <a:rPr spc="-20" dirty="0">
                <a:latin typeface="Arial"/>
                <a:cs typeface="Arial"/>
              </a:rPr>
              <a:t>ầ</a:t>
            </a:r>
            <a:r>
              <a:rPr spc="-20" dirty="0"/>
              <a:t>m</a:t>
            </a:r>
            <a:r>
              <a:rPr spc="-45" dirty="0"/>
              <a:t> </a:t>
            </a:r>
            <a:r>
              <a:rPr spc="20" dirty="0"/>
              <a:t>nhìn</a:t>
            </a:r>
            <a:r>
              <a:rPr spc="-60" dirty="0"/>
              <a:t> </a:t>
            </a:r>
            <a:r>
              <a:rPr spc="95" dirty="0"/>
              <a:t>chung</a:t>
            </a:r>
            <a:r>
              <a:rPr spc="-65" dirty="0"/>
              <a:t> </a:t>
            </a:r>
            <a:r>
              <a:rPr spc="50" dirty="0"/>
              <a:t>và</a:t>
            </a:r>
            <a:r>
              <a:rPr spc="-50" dirty="0"/>
              <a:t> </a:t>
            </a:r>
            <a:r>
              <a:rPr spc="45" dirty="0"/>
              <a:t>rõ</a:t>
            </a:r>
            <a:r>
              <a:rPr spc="-55" dirty="0"/>
              <a:t> </a:t>
            </a:r>
            <a:r>
              <a:rPr spc="65" dirty="0"/>
              <a:t>ràng</a:t>
            </a:r>
            <a:r>
              <a:rPr spc="-75" dirty="0"/>
              <a:t> </a:t>
            </a:r>
            <a:r>
              <a:rPr spc="50" dirty="0"/>
              <a:t>v</a:t>
            </a:r>
            <a:r>
              <a:rPr spc="50" dirty="0">
                <a:latin typeface="Arial"/>
                <a:cs typeface="Arial"/>
              </a:rPr>
              <a:t>ề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85" dirty="0"/>
              <a:t>các</a:t>
            </a:r>
            <a:r>
              <a:rPr spc="-45" dirty="0"/>
              <a:t> </a:t>
            </a:r>
            <a:r>
              <a:rPr spc="65" dirty="0"/>
              <a:t>ph</a:t>
            </a:r>
            <a:r>
              <a:rPr spc="65" dirty="0">
                <a:latin typeface="Arial"/>
                <a:cs typeface="Arial"/>
              </a:rPr>
              <a:t>ươ</a:t>
            </a:r>
            <a:r>
              <a:rPr spc="65" dirty="0"/>
              <a:t>ng</a:t>
            </a:r>
            <a:r>
              <a:rPr spc="-55" dirty="0"/>
              <a:t> </a:t>
            </a:r>
            <a:r>
              <a:rPr spc="65" dirty="0"/>
              <a:t>pháp</a:t>
            </a:r>
          </a:p>
          <a:p>
            <a:pPr marL="737870">
              <a:lnSpc>
                <a:spcPct val="100000"/>
              </a:lnSpc>
            </a:pPr>
            <a:r>
              <a:rPr spc="65" dirty="0"/>
              <a:t>giáo</a:t>
            </a:r>
            <a:r>
              <a:rPr spc="-60" dirty="0"/>
              <a:t> </a:t>
            </a:r>
            <a:r>
              <a:rPr spc="65" dirty="0"/>
              <a:t>d</a:t>
            </a:r>
            <a:r>
              <a:rPr spc="65" dirty="0">
                <a:latin typeface="Arial"/>
                <a:cs typeface="Arial"/>
              </a:rPr>
              <a:t>ụ</a:t>
            </a:r>
            <a:r>
              <a:rPr spc="65" dirty="0"/>
              <a:t>c</a:t>
            </a:r>
            <a:r>
              <a:rPr spc="-50" dirty="0"/>
              <a:t> </a:t>
            </a:r>
            <a:r>
              <a:rPr spc="35" dirty="0"/>
              <a:t>theo</a:t>
            </a:r>
            <a:r>
              <a:rPr spc="-45" dirty="0"/>
              <a:t> </a:t>
            </a:r>
            <a:r>
              <a:rPr spc="50" dirty="0"/>
              <a:t>đ</a:t>
            </a:r>
            <a:r>
              <a:rPr spc="50" dirty="0">
                <a:latin typeface="Arial"/>
                <a:cs typeface="Arial"/>
              </a:rPr>
              <a:t>ị</a:t>
            </a:r>
            <a:r>
              <a:rPr spc="50" dirty="0"/>
              <a:t>nh</a:t>
            </a:r>
            <a:r>
              <a:rPr spc="-50" dirty="0"/>
              <a:t> </a:t>
            </a:r>
            <a:r>
              <a:rPr spc="65" dirty="0"/>
              <a:t>h</a:t>
            </a:r>
            <a:r>
              <a:rPr spc="65" dirty="0">
                <a:latin typeface="Arial"/>
                <a:cs typeface="Arial"/>
              </a:rPr>
              <a:t>ướ</a:t>
            </a:r>
            <a:r>
              <a:rPr spc="65" dirty="0"/>
              <a:t>ng</a:t>
            </a:r>
            <a:r>
              <a:rPr spc="-55" dirty="0"/>
              <a:t> </a:t>
            </a:r>
            <a:r>
              <a:rPr spc="90" dirty="0"/>
              <a:t>STEM</a:t>
            </a:r>
          </a:p>
          <a:p>
            <a:pPr marL="382905"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737870" indent="-342900">
              <a:lnSpc>
                <a:spcPct val="100000"/>
              </a:lnSpc>
              <a:buClr>
                <a:srgbClr val="A42F0F"/>
              </a:buClr>
              <a:buAutoNum type="arabicPeriod" startAt="2"/>
              <a:tabLst>
                <a:tab pos="738505" algn="l"/>
                <a:tab pos="739140" algn="l"/>
              </a:tabLst>
            </a:pPr>
            <a:r>
              <a:rPr spc="20" dirty="0"/>
              <a:t>Phát</a:t>
            </a:r>
            <a:r>
              <a:rPr spc="-50" dirty="0"/>
              <a:t> </a:t>
            </a:r>
            <a:r>
              <a:rPr spc="-25" dirty="0"/>
              <a:t>tri</a:t>
            </a:r>
            <a:r>
              <a:rPr spc="-25" dirty="0">
                <a:latin typeface="Arial"/>
                <a:cs typeface="Arial"/>
              </a:rPr>
              <a:t>ể</a:t>
            </a:r>
            <a:r>
              <a:rPr spc="-25" dirty="0"/>
              <a:t>n</a:t>
            </a:r>
            <a:r>
              <a:rPr spc="-55" dirty="0"/>
              <a:t> </a:t>
            </a:r>
            <a:r>
              <a:rPr spc="180" dirty="0"/>
              <a:t>3</a:t>
            </a:r>
            <a:r>
              <a:rPr spc="-45" dirty="0"/>
              <a:t> </a:t>
            </a:r>
            <a:r>
              <a:rPr spc="10" dirty="0"/>
              <a:t>k</a:t>
            </a:r>
            <a:r>
              <a:rPr spc="10" dirty="0">
                <a:latin typeface="Arial"/>
                <a:cs typeface="Arial"/>
              </a:rPr>
              <a:t>ỹ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85" dirty="0"/>
              <a:t>năng</a:t>
            </a:r>
            <a:r>
              <a:rPr spc="-55" dirty="0"/>
              <a:t> </a:t>
            </a:r>
            <a:r>
              <a:rPr spc="70" dirty="0"/>
              <a:t>gi</a:t>
            </a:r>
            <a:r>
              <a:rPr spc="70" dirty="0">
                <a:latin typeface="Arial"/>
                <a:cs typeface="Arial"/>
              </a:rPr>
              <a:t>ả</a:t>
            </a:r>
            <a:r>
              <a:rPr spc="70" dirty="0"/>
              <a:t>ng</a:t>
            </a:r>
            <a:r>
              <a:rPr spc="-55" dirty="0"/>
              <a:t> </a:t>
            </a:r>
            <a:r>
              <a:rPr spc="50" dirty="0"/>
              <a:t>d</a:t>
            </a:r>
            <a:r>
              <a:rPr spc="50" dirty="0">
                <a:latin typeface="Arial"/>
                <a:cs typeface="Arial"/>
              </a:rPr>
              <a:t>ạ</a:t>
            </a:r>
            <a:r>
              <a:rPr spc="50" dirty="0"/>
              <a:t>y</a:t>
            </a:r>
            <a:r>
              <a:rPr spc="-35" dirty="0"/>
              <a:t> </a:t>
            </a:r>
            <a:r>
              <a:rPr spc="55" dirty="0"/>
              <a:t>c</a:t>
            </a:r>
            <a:r>
              <a:rPr spc="55" dirty="0">
                <a:latin typeface="Arial"/>
                <a:cs typeface="Arial"/>
              </a:rPr>
              <a:t>ơ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45" dirty="0"/>
              <a:t>b</a:t>
            </a:r>
            <a:r>
              <a:rPr spc="45" dirty="0">
                <a:latin typeface="Arial"/>
                <a:cs typeface="Arial"/>
              </a:rPr>
              <a:t>ả</a:t>
            </a:r>
            <a:r>
              <a:rPr spc="45" dirty="0"/>
              <a:t>n</a:t>
            </a:r>
            <a:r>
              <a:rPr spc="-45" dirty="0"/>
              <a:t> </a:t>
            </a:r>
            <a:r>
              <a:rPr spc="50" dirty="0"/>
              <a:t>c</a:t>
            </a:r>
            <a:r>
              <a:rPr spc="50" dirty="0">
                <a:latin typeface="Arial"/>
                <a:cs typeface="Arial"/>
              </a:rPr>
              <a:t>ủ</a:t>
            </a:r>
            <a:r>
              <a:rPr spc="50" dirty="0"/>
              <a:t>a</a:t>
            </a:r>
            <a:r>
              <a:rPr spc="-50" dirty="0"/>
              <a:t> </a:t>
            </a:r>
            <a:r>
              <a:rPr spc="15" dirty="0"/>
              <a:t>STEM:</a:t>
            </a:r>
          </a:p>
          <a:p>
            <a:pPr marL="382905"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Trebuchet MS"/>
              <a:buAutoNum type="arabicPeriod" startAt="2"/>
            </a:pPr>
            <a:endParaRPr sz="2050"/>
          </a:p>
          <a:p>
            <a:pPr marL="1195070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1195705" algn="l"/>
                <a:tab pos="1196340" algn="l"/>
              </a:tabLst>
            </a:pP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Xác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1800">
              <a:latin typeface="Trebuchet MS"/>
              <a:cs typeface="Trebuchet MS"/>
            </a:endParaRPr>
          </a:p>
          <a:p>
            <a:pPr marL="382905" lvl="1"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Trebuchet MS"/>
              <a:buAutoNum type="alphaLcParenR"/>
            </a:pPr>
            <a:endParaRPr sz="2050"/>
          </a:p>
          <a:p>
            <a:pPr marL="1195070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1195705" algn="l"/>
                <a:tab pos="1196340" algn="l"/>
              </a:tabLst>
            </a:pP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khai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cách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p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phù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kh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sát</a:t>
            </a:r>
            <a:endParaRPr sz="1800">
              <a:latin typeface="Trebuchet MS"/>
              <a:cs typeface="Trebuchet MS"/>
            </a:endParaRPr>
          </a:p>
          <a:p>
            <a:pPr marL="382905" lvl="1"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Trebuchet MS"/>
              <a:buAutoNum type="alphaLcParenR"/>
            </a:pPr>
            <a:endParaRPr sz="2050"/>
          </a:p>
          <a:p>
            <a:pPr marL="1195070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1195705" algn="l"/>
                <a:tab pos="1196340" algn="l"/>
              </a:tabLst>
            </a:pP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Phân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tích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đánh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giá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75" dirty="0">
                <a:solidFill>
                  <a:srgbClr val="404040"/>
                </a:solidFill>
                <a:latin typeface="Arial"/>
                <a:cs typeface="Arial"/>
              </a:rPr>
              <a:t>ằ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800" spc="75" dirty="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  <a:p>
            <a:pPr marL="382905" lvl="1"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Trebuchet MS"/>
              <a:buAutoNum type="alphaLcParenR"/>
            </a:pPr>
            <a:endParaRPr sz="2050"/>
          </a:p>
          <a:p>
            <a:pPr marL="737870" marR="5080" indent="-342900">
              <a:lnSpc>
                <a:spcPct val="100499"/>
              </a:lnSpc>
              <a:buClr>
                <a:srgbClr val="A42F0F"/>
              </a:buClr>
              <a:buAutoNum type="arabicPeriod" startAt="2"/>
              <a:tabLst>
                <a:tab pos="738505" algn="l"/>
                <a:tab pos="739140" algn="l"/>
              </a:tabLst>
            </a:pPr>
            <a:r>
              <a:rPr spc="80" dirty="0"/>
              <a:t>Xây</a:t>
            </a:r>
            <a:r>
              <a:rPr spc="-55" dirty="0"/>
              <a:t> </a:t>
            </a:r>
            <a:r>
              <a:rPr spc="85" dirty="0"/>
              <a:t>d</a:t>
            </a:r>
            <a:r>
              <a:rPr spc="85" dirty="0">
                <a:latin typeface="Arial"/>
                <a:cs typeface="Arial"/>
              </a:rPr>
              <a:t>ự</a:t>
            </a:r>
            <a:r>
              <a:rPr spc="85" dirty="0"/>
              <a:t>ng</a:t>
            </a:r>
            <a:r>
              <a:rPr spc="-55" dirty="0"/>
              <a:t> </a:t>
            </a:r>
            <a:r>
              <a:rPr spc="10" dirty="0"/>
              <a:t>k</a:t>
            </a:r>
            <a:r>
              <a:rPr spc="10" dirty="0">
                <a:latin typeface="Arial"/>
                <a:cs typeface="Arial"/>
              </a:rPr>
              <a:t>ế</a:t>
            </a:r>
            <a:r>
              <a:rPr dirty="0">
                <a:latin typeface="Arial"/>
                <a:cs typeface="Arial"/>
              </a:rPr>
              <a:t> </a:t>
            </a:r>
            <a:r>
              <a:rPr spc="70" dirty="0"/>
              <a:t>ho</a:t>
            </a:r>
            <a:r>
              <a:rPr spc="70" dirty="0">
                <a:latin typeface="Arial"/>
                <a:cs typeface="Arial"/>
              </a:rPr>
              <a:t>ạ</a:t>
            </a:r>
            <a:r>
              <a:rPr spc="70" dirty="0"/>
              <a:t>ch</a:t>
            </a:r>
            <a:r>
              <a:rPr spc="-55" dirty="0"/>
              <a:t> </a:t>
            </a:r>
            <a:r>
              <a:rPr spc="10" dirty="0"/>
              <a:t>th</a:t>
            </a:r>
            <a:r>
              <a:rPr spc="10" dirty="0">
                <a:latin typeface="Arial"/>
                <a:cs typeface="Arial"/>
              </a:rPr>
              <a:t>ự</a:t>
            </a:r>
            <a:r>
              <a:rPr spc="10" dirty="0"/>
              <a:t>c</a:t>
            </a:r>
            <a:r>
              <a:rPr spc="-50" dirty="0"/>
              <a:t> </a:t>
            </a:r>
            <a:r>
              <a:rPr spc="-60" dirty="0"/>
              <a:t>t</a:t>
            </a:r>
            <a:r>
              <a:rPr spc="-60" dirty="0">
                <a:latin typeface="Arial"/>
                <a:cs typeface="Arial"/>
              </a:rPr>
              <a:t>ế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50" dirty="0"/>
              <a:t>và</a:t>
            </a:r>
            <a:r>
              <a:rPr spc="-50" dirty="0"/>
              <a:t> </a:t>
            </a:r>
            <a:r>
              <a:rPr spc="50" dirty="0"/>
              <a:t>h</a:t>
            </a:r>
            <a:r>
              <a:rPr spc="50" dirty="0">
                <a:latin typeface="Arial"/>
                <a:cs typeface="Arial"/>
              </a:rPr>
              <a:t>ợ</a:t>
            </a:r>
            <a:r>
              <a:rPr spc="50" dirty="0"/>
              <a:t>p</a:t>
            </a:r>
            <a:r>
              <a:rPr spc="-55" dirty="0"/>
              <a:t> </a:t>
            </a:r>
            <a:r>
              <a:rPr spc="-20" dirty="0"/>
              <a:t>lý</a:t>
            </a:r>
            <a:r>
              <a:rPr spc="-50" dirty="0"/>
              <a:t> </a:t>
            </a:r>
            <a:r>
              <a:rPr spc="100" dirty="0"/>
              <a:t>cho</a:t>
            </a:r>
            <a:r>
              <a:rPr spc="-55" dirty="0"/>
              <a:t> </a:t>
            </a:r>
            <a:r>
              <a:rPr spc="30" dirty="0"/>
              <a:t>vi</a:t>
            </a:r>
            <a:r>
              <a:rPr spc="30" dirty="0">
                <a:latin typeface="Arial"/>
                <a:cs typeface="Arial"/>
              </a:rPr>
              <a:t>ệ</a:t>
            </a:r>
            <a:r>
              <a:rPr spc="30" dirty="0"/>
              <a:t>c</a:t>
            </a:r>
            <a:r>
              <a:rPr spc="-50" dirty="0"/>
              <a:t> </a:t>
            </a:r>
            <a:r>
              <a:rPr spc="-25" dirty="0"/>
              <a:t>tri</a:t>
            </a:r>
            <a:r>
              <a:rPr spc="-25" dirty="0">
                <a:latin typeface="Arial"/>
                <a:cs typeface="Arial"/>
              </a:rPr>
              <a:t>ể</a:t>
            </a:r>
            <a:r>
              <a:rPr spc="-25" dirty="0"/>
              <a:t>n</a:t>
            </a:r>
            <a:r>
              <a:rPr spc="-55" dirty="0"/>
              <a:t> </a:t>
            </a:r>
            <a:r>
              <a:rPr spc="5" dirty="0"/>
              <a:t>khai</a:t>
            </a:r>
            <a:r>
              <a:rPr spc="-70" dirty="0"/>
              <a:t> </a:t>
            </a:r>
            <a:r>
              <a:rPr spc="80" dirty="0"/>
              <a:t>cách  </a:t>
            </a:r>
            <a:r>
              <a:rPr spc="-30" dirty="0"/>
              <a:t>ti</a:t>
            </a:r>
            <a:r>
              <a:rPr spc="-30" dirty="0">
                <a:latin typeface="Arial"/>
                <a:cs typeface="Arial"/>
              </a:rPr>
              <a:t>ế</a:t>
            </a:r>
            <a:r>
              <a:rPr spc="-30" dirty="0"/>
              <a:t>p </a:t>
            </a:r>
            <a:r>
              <a:rPr spc="55" dirty="0"/>
              <a:t>c</a:t>
            </a:r>
            <a:r>
              <a:rPr spc="55" dirty="0">
                <a:latin typeface="Arial"/>
                <a:cs typeface="Arial"/>
              </a:rPr>
              <a:t>ậ</a:t>
            </a:r>
            <a:r>
              <a:rPr spc="55" dirty="0"/>
              <a:t>n </a:t>
            </a:r>
            <a:r>
              <a:rPr spc="60" dirty="0"/>
              <a:t>này </a:t>
            </a:r>
            <a:r>
              <a:rPr spc="100" dirty="0"/>
              <a:t>cho </a:t>
            </a:r>
            <a:r>
              <a:rPr spc="25" dirty="0"/>
              <a:t>toàn </a:t>
            </a:r>
            <a:r>
              <a:rPr spc="-15" dirty="0"/>
              <a:t>tr</a:t>
            </a:r>
            <a:r>
              <a:rPr spc="-15" dirty="0">
                <a:latin typeface="Arial"/>
                <a:cs typeface="Arial"/>
              </a:rPr>
              <a:t>ườ</a:t>
            </a:r>
            <a:r>
              <a:rPr spc="-15" dirty="0"/>
              <a:t>ng, </a:t>
            </a:r>
            <a:r>
              <a:rPr spc="85" dirty="0"/>
              <a:t>bao </a:t>
            </a:r>
            <a:r>
              <a:rPr spc="80" dirty="0"/>
              <a:t>g</a:t>
            </a:r>
            <a:r>
              <a:rPr spc="80" dirty="0">
                <a:latin typeface="Arial"/>
                <a:cs typeface="Arial"/>
              </a:rPr>
              <a:t>ồ</a:t>
            </a:r>
            <a:r>
              <a:rPr spc="80" dirty="0"/>
              <a:t>m </a:t>
            </a:r>
            <a:r>
              <a:rPr spc="85" dirty="0"/>
              <a:t>các </a:t>
            </a:r>
            <a:r>
              <a:rPr spc="35" dirty="0"/>
              <a:t>kênh </a:t>
            </a:r>
            <a:r>
              <a:rPr spc="20" dirty="0"/>
              <a:t>truy</a:t>
            </a:r>
            <a:r>
              <a:rPr spc="20" dirty="0">
                <a:latin typeface="Arial"/>
                <a:cs typeface="Arial"/>
              </a:rPr>
              <a:t>ề</a:t>
            </a:r>
            <a:r>
              <a:rPr spc="20" dirty="0"/>
              <a:t>n  </a:t>
            </a:r>
            <a:r>
              <a:rPr spc="65" dirty="0"/>
              <a:t>thông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456057"/>
            <a:ext cx="5564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Phát </a:t>
            </a:r>
            <a:r>
              <a:rPr spc="-45" dirty="0"/>
              <a:t>tri</a:t>
            </a:r>
            <a:r>
              <a:rPr spc="-45" dirty="0">
                <a:latin typeface="Arial"/>
                <a:cs typeface="Arial"/>
              </a:rPr>
              <a:t>ể</a:t>
            </a:r>
            <a:r>
              <a:rPr spc="-45" dirty="0"/>
              <a:t>n </a:t>
            </a:r>
            <a:r>
              <a:rPr spc="150" dirty="0"/>
              <a:t>các </a:t>
            </a:r>
            <a:r>
              <a:rPr spc="75" dirty="0"/>
              <a:t>d</a:t>
            </a:r>
            <a:r>
              <a:rPr spc="75" dirty="0">
                <a:latin typeface="Arial"/>
                <a:cs typeface="Arial"/>
              </a:rPr>
              <a:t>ự </a:t>
            </a:r>
            <a:r>
              <a:rPr spc="85" dirty="0"/>
              <a:t>án</a:t>
            </a:r>
            <a:r>
              <a:rPr spc="-545" dirty="0"/>
              <a:t> </a:t>
            </a:r>
            <a:r>
              <a:rPr spc="160" dirty="0"/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0807" y="1503679"/>
            <a:ext cx="6540500" cy="42075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68605" indent="-343535">
              <a:lnSpc>
                <a:spcPts val="2590"/>
              </a:lnSpc>
              <a:spcBef>
                <a:spcPts val="425"/>
              </a:spcBef>
              <a:buClr>
                <a:srgbClr val="A42F0F"/>
              </a:buClr>
              <a:buFont typeface="Arial"/>
              <a:buChar char=""/>
              <a:tabLst>
                <a:tab pos="356235" algn="l"/>
              </a:tabLst>
            </a:pP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ắ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ầ</a:t>
            </a:r>
            <a:r>
              <a:rPr sz="2400" spc="5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sz="2400" spc="80" dirty="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sz="2400" spc="80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404040"/>
                </a:solidFill>
                <a:latin typeface="Trebuchet MS"/>
                <a:cs typeface="Trebuchet MS"/>
              </a:rPr>
              <a:t>cho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rebuchet MS"/>
                <a:cs typeface="Trebuchet MS"/>
              </a:rPr>
              <a:t>án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-175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2400" spc="-175" dirty="0">
                <a:solidFill>
                  <a:srgbClr val="404040"/>
                </a:solidFill>
                <a:latin typeface="Trebuchet MS"/>
                <a:cs typeface="Trebuchet MS"/>
              </a:rPr>
              <a:t>a 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anh/ 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400" spc="65" dirty="0">
                <a:solidFill>
                  <a:srgbClr val="404040"/>
                </a:solidFill>
                <a:latin typeface="Trebuchet MS"/>
                <a:cs typeface="Trebuchet MS"/>
              </a:rPr>
              <a:t>Hãy </a:t>
            </a:r>
            <a:r>
              <a:rPr sz="2400" spc="80" dirty="0">
                <a:solidFill>
                  <a:srgbClr val="404040"/>
                </a:solidFill>
                <a:latin typeface="Trebuchet MS"/>
                <a:cs typeface="Trebuchet MS"/>
              </a:rPr>
              <a:t>cân</a:t>
            </a:r>
            <a:r>
              <a:rPr sz="2400" spc="-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ắ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c: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4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Làm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Trebuchet MS"/>
                <a:cs typeface="Trebuchet MS"/>
              </a:rPr>
              <a:t>cho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án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thú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chân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5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ng pháp 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sz="2000" spc="70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000" spc="-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80" dirty="0">
                <a:solidFill>
                  <a:srgbClr val="404040"/>
                </a:solidFill>
                <a:latin typeface="Trebuchet MS"/>
                <a:cs typeface="Trebuchet MS"/>
              </a:rPr>
              <a:t>Ngu</a:t>
            </a:r>
            <a:r>
              <a:rPr sz="2000" spc="80" dirty="0">
                <a:solidFill>
                  <a:srgbClr val="404040"/>
                </a:solidFill>
                <a:latin typeface="Arial"/>
                <a:cs typeface="Arial"/>
              </a:rPr>
              <a:t>ồ</a:t>
            </a:r>
            <a:r>
              <a:rPr sz="2000" spc="8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8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80" dirty="0">
                <a:solidFill>
                  <a:srgbClr val="404040"/>
                </a:solidFill>
                <a:latin typeface="Trebuchet MS"/>
                <a:cs typeface="Trebuchet MS"/>
              </a:rPr>
              <a:t>Đánh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giá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3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7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2000" spc="75" dirty="0">
                <a:solidFill>
                  <a:srgbClr val="404040"/>
                </a:solidFill>
                <a:latin typeface="Arial"/>
                <a:cs typeface="Arial"/>
              </a:rPr>
              <a:t>ộ 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0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toàn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9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Liên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73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Liên 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ngoài 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2000" spc="-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2000" spc="5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ts val="2280"/>
              </a:lnSpc>
              <a:spcBef>
                <a:spcPts val="75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90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khoa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000" spc="70" dirty="0">
                <a:solidFill>
                  <a:srgbClr val="404040"/>
                </a:solidFill>
                <a:latin typeface="Arial"/>
                <a:cs typeface="Arial"/>
              </a:rPr>
              <a:t>ẽ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ỉ</a:t>
            </a:r>
            <a:r>
              <a:rPr sz="2000" spc="5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Trebuchet MS"/>
                <a:cs typeface="Trebuchet MS"/>
              </a:rPr>
              <a:t>nào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000" spc="-204" dirty="0">
                <a:solidFill>
                  <a:srgbClr val="404040"/>
                </a:solidFill>
                <a:latin typeface="Arial"/>
                <a:cs typeface="Arial"/>
              </a:rPr>
              <a:t>ỗ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ợ 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khai 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ự 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án</a:t>
            </a:r>
            <a:r>
              <a:rPr sz="2000" spc="-2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này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19234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M</a:t>
            </a:r>
            <a:r>
              <a:rPr spc="165" dirty="0">
                <a:latin typeface="Arial"/>
                <a:cs typeface="Arial"/>
              </a:rPr>
              <a:t>ụ</a:t>
            </a:r>
            <a:r>
              <a:rPr spc="165" dirty="0"/>
              <a:t>c</a:t>
            </a:r>
            <a:r>
              <a:rPr spc="-140" dirty="0"/>
              <a:t> </a:t>
            </a:r>
            <a:r>
              <a:rPr spc="70" dirty="0"/>
              <a:t>đích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09534"/>
            <a:ext cx="7736205" cy="4340225"/>
          </a:xfrm>
          <a:custGeom>
            <a:avLst/>
            <a:gdLst/>
            <a:ahLst/>
            <a:cxnLst/>
            <a:rect l="l" t="t" r="r" b="b"/>
            <a:pathLst>
              <a:path w="7736205" h="4340225">
                <a:moveTo>
                  <a:pt x="7736078" y="0"/>
                </a:moveTo>
                <a:lnTo>
                  <a:pt x="0" y="0"/>
                </a:lnTo>
                <a:lnTo>
                  <a:pt x="0" y="4339717"/>
                </a:lnTo>
                <a:lnTo>
                  <a:pt x="7736078" y="4339717"/>
                </a:lnTo>
                <a:lnTo>
                  <a:pt x="7736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7870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AutoNum type="arabicPeriod"/>
              <a:tabLst>
                <a:tab pos="738505" algn="l"/>
                <a:tab pos="739140" algn="l"/>
              </a:tabLst>
            </a:pPr>
            <a:r>
              <a:rPr spc="80" dirty="0"/>
              <a:t>Xây</a:t>
            </a:r>
            <a:r>
              <a:rPr spc="-55" dirty="0"/>
              <a:t> </a:t>
            </a:r>
            <a:r>
              <a:rPr spc="85" dirty="0"/>
              <a:t>d</a:t>
            </a:r>
            <a:r>
              <a:rPr spc="85" dirty="0">
                <a:latin typeface="Arial"/>
                <a:cs typeface="Arial"/>
              </a:rPr>
              <a:t>ự</a:t>
            </a:r>
            <a:r>
              <a:rPr spc="85" dirty="0"/>
              <a:t>ng</a:t>
            </a:r>
            <a:r>
              <a:rPr spc="-55" dirty="0"/>
              <a:t> </a:t>
            </a:r>
            <a:r>
              <a:rPr spc="-20" dirty="0"/>
              <a:t>t</a:t>
            </a:r>
            <a:r>
              <a:rPr spc="-20" dirty="0">
                <a:latin typeface="Arial"/>
                <a:cs typeface="Arial"/>
              </a:rPr>
              <a:t>ầ</a:t>
            </a:r>
            <a:r>
              <a:rPr spc="-20" dirty="0"/>
              <a:t>m</a:t>
            </a:r>
            <a:r>
              <a:rPr spc="-45" dirty="0"/>
              <a:t> </a:t>
            </a:r>
            <a:r>
              <a:rPr spc="20" dirty="0"/>
              <a:t>nhìn</a:t>
            </a:r>
            <a:r>
              <a:rPr spc="-60" dirty="0"/>
              <a:t> </a:t>
            </a:r>
            <a:r>
              <a:rPr spc="95" dirty="0"/>
              <a:t>chung</a:t>
            </a:r>
            <a:r>
              <a:rPr spc="-65" dirty="0"/>
              <a:t> </a:t>
            </a:r>
            <a:r>
              <a:rPr spc="50" dirty="0"/>
              <a:t>và</a:t>
            </a:r>
            <a:r>
              <a:rPr spc="-50" dirty="0"/>
              <a:t> </a:t>
            </a:r>
            <a:r>
              <a:rPr spc="45" dirty="0"/>
              <a:t>rõ</a:t>
            </a:r>
            <a:r>
              <a:rPr spc="-55" dirty="0"/>
              <a:t> </a:t>
            </a:r>
            <a:r>
              <a:rPr spc="65" dirty="0"/>
              <a:t>ràng</a:t>
            </a:r>
            <a:r>
              <a:rPr spc="-75" dirty="0"/>
              <a:t> </a:t>
            </a:r>
            <a:r>
              <a:rPr spc="50" dirty="0"/>
              <a:t>v</a:t>
            </a:r>
            <a:r>
              <a:rPr spc="50" dirty="0">
                <a:latin typeface="Arial"/>
                <a:cs typeface="Arial"/>
              </a:rPr>
              <a:t>ề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85" dirty="0"/>
              <a:t>các</a:t>
            </a:r>
            <a:r>
              <a:rPr spc="-45" dirty="0"/>
              <a:t> </a:t>
            </a:r>
            <a:r>
              <a:rPr spc="65" dirty="0"/>
              <a:t>ph</a:t>
            </a:r>
            <a:r>
              <a:rPr spc="65" dirty="0">
                <a:latin typeface="Arial"/>
                <a:cs typeface="Arial"/>
              </a:rPr>
              <a:t>ươ</a:t>
            </a:r>
            <a:r>
              <a:rPr spc="65" dirty="0"/>
              <a:t>ng</a:t>
            </a:r>
            <a:r>
              <a:rPr spc="-55" dirty="0"/>
              <a:t> </a:t>
            </a:r>
            <a:r>
              <a:rPr spc="65" dirty="0"/>
              <a:t>pháp</a:t>
            </a:r>
          </a:p>
          <a:p>
            <a:pPr marL="737870">
              <a:lnSpc>
                <a:spcPct val="100000"/>
              </a:lnSpc>
            </a:pPr>
            <a:r>
              <a:rPr spc="65" dirty="0"/>
              <a:t>giáo</a:t>
            </a:r>
            <a:r>
              <a:rPr spc="-60" dirty="0"/>
              <a:t> </a:t>
            </a:r>
            <a:r>
              <a:rPr spc="65" dirty="0"/>
              <a:t>d</a:t>
            </a:r>
            <a:r>
              <a:rPr spc="65" dirty="0">
                <a:latin typeface="Arial"/>
                <a:cs typeface="Arial"/>
              </a:rPr>
              <a:t>ụ</a:t>
            </a:r>
            <a:r>
              <a:rPr spc="65" dirty="0"/>
              <a:t>c</a:t>
            </a:r>
            <a:r>
              <a:rPr spc="-50" dirty="0"/>
              <a:t> </a:t>
            </a:r>
            <a:r>
              <a:rPr spc="35" dirty="0"/>
              <a:t>theo</a:t>
            </a:r>
            <a:r>
              <a:rPr spc="-45" dirty="0"/>
              <a:t> </a:t>
            </a:r>
            <a:r>
              <a:rPr spc="50" dirty="0"/>
              <a:t>đ</a:t>
            </a:r>
            <a:r>
              <a:rPr spc="50" dirty="0">
                <a:latin typeface="Arial"/>
                <a:cs typeface="Arial"/>
              </a:rPr>
              <a:t>ị</a:t>
            </a:r>
            <a:r>
              <a:rPr spc="50" dirty="0"/>
              <a:t>nh</a:t>
            </a:r>
            <a:r>
              <a:rPr spc="-50" dirty="0"/>
              <a:t> </a:t>
            </a:r>
            <a:r>
              <a:rPr spc="65" dirty="0"/>
              <a:t>h</a:t>
            </a:r>
            <a:r>
              <a:rPr spc="65" dirty="0">
                <a:latin typeface="Arial"/>
                <a:cs typeface="Arial"/>
              </a:rPr>
              <a:t>ướ</a:t>
            </a:r>
            <a:r>
              <a:rPr spc="65" dirty="0"/>
              <a:t>ng</a:t>
            </a:r>
            <a:r>
              <a:rPr spc="-55" dirty="0"/>
              <a:t> </a:t>
            </a:r>
            <a:r>
              <a:rPr spc="90" dirty="0"/>
              <a:t>STEM</a:t>
            </a:r>
          </a:p>
          <a:p>
            <a:pPr marL="382905"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737870" indent="-342900">
              <a:lnSpc>
                <a:spcPct val="100000"/>
              </a:lnSpc>
              <a:buClr>
                <a:srgbClr val="A42F0F"/>
              </a:buClr>
              <a:buAutoNum type="arabicPeriod" startAt="2"/>
              <a:tabLst>
                <a:tab pos="738505" algn="l"/>
                <a:tab pos="739140" algn="l"/>
              </a:tabLst>
            </a:pPr>
            <a:r>
              <a:rPr spc="20" dirty="0"/>
              <a:t>Phát</a:t>
            </a:r>
            <a:r>
              <a:rPr spc="-50" dirty="0"/>
              <a:t> </a:t>
            </a:r>
            <a:r>
              <a:rPr spc="-25" dirty="0"/>
              <a:t>tri</a:t>
            </a:r>
            <a:r>
              <a:rPr spc="-25" dirty="0">
                <a:latin typeface="Arial"/>
                <a:cs typeface="Arial"/>
              </a:rPr>
              <a:t>ể</a:t>
            </a:r>
            <a:r>
              <a:rPr spc="-25" dirty="0"/>
              <a:t>n</a:t>
            </a:r>
            <a:r>
              <a:rPr spc="-55" dirty="0"/>
              <a:t> </a:t>
            </a:r>
            <a:r>
              <a:rPr spc="180" dirty="0"/>
              <a:t>3</a:t>
            </a:r>
            <a:r>
              <a:rPr spc="-45" dirty="0"/>
              <a:t> </a:t>
            </a:r>
            <a:r>
              <a:rPr spc="10" dirty="0"/>
              <a:t>k</a:t>
            </a:r>
            <a:r>
              <a:rPr spc="10" dirty="0">
                <a:latin typeface="Arial"/>
                <a:cs typeface="Arial"/>
              </a:rPr>
              <a:t>ỹ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85" dirty="0"/>
              <a:t>năng</a:t>
            </a:r>
            <a:r>
              <a:rPr spc="-55" dirty="0"/>
              <a:t> </a:t>
            </a:r>
            <a:r>
              <a:rPr spc="70" dirty="0"/>
              <a:t>gi</a:t>
            </a:r>
            <a:r>
              <a:rPr spc="70" dirty="0">
                <a:latin typeface="Arial"/>
                <a:cs typeface="Arial"/>
              </a:rPr>
              <a:t>ả</a:t>
            </a:r>
            <a:r>
              <a:rPr spc="70" dirty="0"/>
              <a:t>ng</a:t>
            </a:r>
            <a:r>
              <a:rPr spc="-55" dirty="0"/>
              <a:t> </a:t>
            </a:r>
            <a:r>
              <a:rPr spc="50" dirty="0"/>
              <a:t>d</a:t>
            </a:r>
            <a:r>
              <a:rPr spc="50" dirty="0">
                <a:latin typeface="Arial"/>
                <a:cs typeface="Arial"/>
              </a:rPr>
              <a:t>ạ</a:t>
            </a:r>
            <a:r>
              <a:rPr spc="50" dirty="0"/>
              <a:t>y</a:t>
            </a:r>
            <a:r>
              <a:rPr spc="-35" dirty="0"/>
              <a:t> </a:t>
            </a:r>
            <a:r>
              <a:rPr spc="55" dirty="0"/>
              <a:t>c</a:t>
            </a:r>
            <a:r>
              <a:rPr spc="55" dirty="0">
                <a:latin typeface="Arial"/>
                <a:cs typeface="Arial"/>
              </a:rPr>
              <a:t>ơ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45" dirty="0"/>
              <a:t>b</a:t>
            </a:r>
            <a:r>
              <a:rPr spc="45" dirty="0">
                <a:latin typeface="Arial"/>
                <a:cs typeface="Arial"/>
              </a:rPr>
              <a:t>ả</a:t>
            </a:r>
            <a:r>
              <a:rPr spc="45" dirty="0"/>
              <a:t>n</a:t>
            </a:r>
            <a:r>
              <a:rPr spc="-45" dirty="0"/>
              <a:t> </a:t>
            </a:r>
            <a:r>
              <a:rPr spc="50" dirty="0"/>
              <a:t>c</a:t>
            </a:r>
            <a:r>
              <a:rPr spc="50" dirty="0">
                <a:latin typeface="Arial"/>
                <a:cs typeface="Arial"/>
              </a:rPr>
              <a:t>ủ</a:t>
            </a:r>
            <a:r>
              <a:rPr spc="50" dirty="0"/>
              <a:t>a</a:t>
            </a:r>
            <a:r>
              <a:rPr spc="-50" dirty="0"/>
              <a:t> </a:t>
            </a:r>
            <a:r>
              <a:rPr spc="15" dirty="0"/>
              <a:t>STEM:</a:t>
            </a:r>
          </a:p>
          <a:p>
            <a:pPr marL="382905"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Trebuchet MS"/>
              <a:buAutoNum type="arabicPeriod" startAt="2"/>
            </a:pPr>
            <a:endParaRPr sz="2050"/>
          </a:p>
          <a:p>
            <a:pPr marL="1195070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1195705" algn="l"/>
                <a:tab pos="1196340" algn="l"/>
              </a:tabLst>
            </a:pP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Xác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1800">
              <a:latin typeface="Trebuchet MS"/>
              <a:cs typeface="Trebuchet MS"/>
            </a:endParaRPr>
          </a:p>
          <a:p>
            <a:pPr marL="382905" lvl="1"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Trebuchet MS"/>
              <a:buAutoNum type="alphaLcParenR"/>
            </a:pPr>
            <a:endParaRPr sz="2050"/>
          </a:p>
          <a:p>
            <a:pPr marL="1195070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1195705" algn="l"/>
                <a:tab pos="1196340" algn="l"/>
              </a:tabLst>
            </a:pP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khai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cách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p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phù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kh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sát</a:t>
            </a:r>
            <a:endParaRPr sz="1800">
              <a:latin typeface="Trebuchet MS"/>
              <a:cs typeface="Trebuchet MS"/>
            </a:endParaRPr>
          </a:p>
          <a:p>
            <a:pPr marL="382905" lvl="1"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Trebuchet MS"/>
              <a:buAutoNum type="alphaLcParenR"/>
            </a:pPr>
            <a:endParaRPr sz="2050"/>
          </a:p>
          <a:p>
            <a:pPr marL="1195070" lvl="1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1195705" algn="l"/>
                <a:tab pos="1196340" algn="l"/>
              </a:tabLst>
            </a:pP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Phân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tích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đánh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giá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75" dirty="0">
                <a:solidFill>
                  <a:srgbClr val="404040"/>
                </a:solidFill>
                <a:latin typeface="Arial"/>
                <a:cs typeface="Arial"/>
              </a:rPr>
              <a:t>ằ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800" spc="75" dirty="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  <a:p>
            <a:pPr marL="382905" lvl="1"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Trebuchet MS"/>
              <a:buAutoNum type="alphaLcParenR"/>
            </a:pPr>
            <a:endParaRPr sz="2050"/>
          </a:p>
          <a:p>
            <a:pPr marL="737870" marR="5080" indent="-342900">
              <a:lnSpc>
                <a:spcPct val="100499"/>
              </a:lnSpc>
              <a:buClr>
                <a:srgbClr val="A42F0F"/>
              </a:buClr>
              <a:buAutoNum type="arabicPeriod" startAt="2"/>
              <a:tabLst>
                <a:tab pos="738505" algn="l"/>
                <a:tab pos="739140" algn="l"/>
              </a:tabLst>
            </a:pPr>
            <a:r>
              <a:rPr spc="80" dirty="0"/>
              <a:t>Xây</a:t>
            </a:r>
            <a:r>
              <a:rPr spc="-55" dirty="0"/>
              <a:t> </a:t>
            </a:r>
            <a:r>
              <a:rPr spc="85" dirty="0"/>
              <a:t>d</a:t>
            </a:r>
            <a:r>
              <a:rPr spc="85" dirty="0">
                <a:latin typeface="Arial"/>
                <a:cs typeface="Arial"/>
              </a:rPr>
              <a:t>ự</a:t>
            </a:r>
            <a:r>
              <a:rPr spc="85" dirty="0"/>
              <a:t>ng</a:t>
            </a:r>
            <a:r>
              <a:rPr spc="-55" dirty="0"/>
              <a:t> </a:t>
            </a:r>
            <a:r>
              <a:rPr spc="10" dirty="0"/>
              <a:t>k</a:t>
            </a:r>
            <a:r>
              <a:rPr spc="10" dirty="0">
                <a:latin typeface="Arial"/>
                <a:cs typeface="Arial"/>
              </a:rPr>
              <a:t>ế</a:t>
            </a:r>
            <a:r>
              <a:rPr dirty="0">
                <a:latin typeface="Arial"/>
                <a:cs typeface="Arial"/>
              </a:rPr>
              <a:t> </a:t>
            </a:r>
            <a:r>
              <a:rPr spc="70" dirty="0"/>
              <a:t>ho</a:t>
            </a:r>
            <a:r>
              <a:rPr spc="70" dirty="0">
                <a:latin typeface="Arial"/>
                <a:cs typeface="Arial"/>
              </a:rPr>
              <a:t>ạ</a:t>
            </a:r>
            <a:r>
              <a:rPr spc="70" dirty="0"/>
              <a:t>ch</a:t>
            </a:r>
            <a:r>
              <a:rPr spc="-55" dirty="0"/>
              <a:t> </a:t>
            </a:r>
            <a:r>
              <a:rPr spc="10" dirty="0"/>
              <a:t>th</a:t>
            </a:r>
            <a:r>
              <a:rPr spc="10" dirty="0">
                <a:latin typeface="Arial"/>
                <a:cs typeface="Arial"/>
              </a:rPr>
              <a:t>ự</a:t>
            </a:r>
            <a:r>
              <a:rPr spc="10" dirty="0"/>
              <a:t>c</a:t>
            </a:r>
            <a:r>
              <a:rPr spc="-50" dirty="0"/>
              <a:t> </a:t>
            </a:r>
            <a:r>
              <a:rPr spc="-60" dirty="0"/>
              <a:t>t</a:t>
            </a:r>
            <a:r>
              <a:rPr spc="-60" dirty="0">
                <a:latin typeface="Arial"/>
                <a:cs typeface="Arial"/>
              </a:rPr>
              <a:t>ế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50" dirty="0"/>
              <a:t>và</a:t>
            </a:r>
            <a:r>
              <a:rPr spc="-50" dirty="0"/>
              <a:t> </a:t>
            </a:r>
            <a:r>
              <a:rPr spc="50" dirty="0"/>
              <a:t>h</a:t>
            </a:r>
            <a:r>
              <a:rPr spc="50" dirty="0">
                <a:latin typeface="Arial"/>
                <a:cs typeface="Arial"/>
              </a:rPr>
              <a:t>ợ</a:t>
            </a:r>
            <a:r>
              <a:rPr spc="50" dirty="0"/>
              <a:t>p</a:t>
            </a:r>
            <a:r>
              <a:rPr spc="-55" dirty="0"/>
              <a:t> </a:t>
            </a:r>
            <a:r>
              <a:rPr spc="-20" dirty="0"/>
              <a:t>lý</a:t>
            </a:r>
            <a:r>
              <a:rPr spc="-50" dirty="0"/>
              <a:t> </a:t>
            </a:r>
            <a:r>
              <a:rPr spc="100" dirty="0"/>
              <a:t>cho</a:t>
            </a:r>
            <a:r>
              <a:rPr spc="-55" dirty="0"/>
              <a:t> </a:t>
            </a:r>
            <a:r>
              <a:rPr spc="30" dirty="0"/>
              <a:t>vi</a:t>
            </a:r>
            <a:r>
              <a:rPr spc="30" dirty="0">
                <a:latin typeface="Arial"/>
                <a:cs typeface="Arial"/>
              </a:rPr>
              <a:t>ệ</a:t>
            </a:r>
            <a:r>
              <a:rPr spc="30" dirty="0"/>
              <a:t>c</a:t>
            </a:r>
            <a:r>
              <a:rPr spc="-50" dirty="0"/>
              <a:t> </a:t>
            </a:r>
            <a:r>
              <a:rPr spc="-25" dirty="0"/>
              <a:t>tri</a:t>
            </a:r>
            <a:r>
              <a:rPr spc="-25" dirty="0">
                <a:latin typeface="Arial"/>
                <a:cs typeface="Arial"/>
              </a:rPr>
              <a:t>ể</a:t>
            </a:r>
            <a:r>
              <a:rPr spc="-25" dirty="0"/>
              <a:t>n</a:t>
            </a:r>
            <a:r>
              <a:rPr spc="-55" dirty="0"/>
              <a:t> </a:t>
            </a:r>
            <a:r>
              <a:rPr spc="5" dirty="0"/>
              <a:t>khai</a:t>
            </a:r>
            <a:r>
              <a:rPr spc="-70" dirty="0"/>
              <a:t> </a:t>
            </a:r>
            <a:r>
              <a:rPr spc="80" dirty="0"/>
              <a:t>cách  </a:t>
            </a:r>
            <a:r>
              <a:rPr spc="-30" dirty="0"/>
              <a:t>ti</a:t>
            </a:r>
            <a:r>
              <a:rPr spc="-30" dirty="0">
                <a:latin typeface="Arial"/>
                <a:cs typeface="Arial"/>
              </a:rPr>
              <a:t>ế</a:t>
            </a:r>
            <a:r>
              <a:rPr spc="-30" dirty="0"/>
              <a:t>p </a:t>
            </a:r>
            <a:r>
              <a:rPr spc="55" dirty="0"/>
              <a:t>c</a:t>
            </a:r>
            <a:r>
              <a:rPr spc="55" dirty="0">
                <a:latin typeface="Arial"/>
                <a:cs typeface="Arial"/>
              </a:rPr>
              <a:t>ậ</a:t>
            </a:r>
            <a:r>
              <a:rPr spc="55" dirty="0"/>
              <a:t>n </a:t>
            </a:r>
            <a:r>
              <a:rPr spc="60" dirty="0"/>
              <a:t>này </a:t>
            </a:r>
            <a:r>
              <a:rPr spc="100" dirty="0"/>
              <a:t>cho </a:t>
            </a:r>
            <a:r>
              <a:rPr spc="25" dirty="0"/>
              <a:t>toàn </a:t>
            </a:r>
            <a:r>
              <a:rPr spc="-15" dirty="0"/>
              <a:t>tr</a:t>
            </a:r>
            <a:r>
              <a:rPr spc="-15" dirty="0">
                <a:latin typeface="Arial"/>
                <a:cs typeface="Arial"/>
              </a:rPr>
              <a:t>ườ</a:t>
            </a:r>
            <a:r>
              <a:rPr spc="-15" dirty="0"/>
              <a:t>ng, </a:t>
            </a:r>
            <a:r>
              <a:rPr spc="85" dirty="0"/>
              <a:t>bao </a:t>
            </a:r>
            <a:r>
              <a:rPr spc="80" dirty="0"/>
              <a:t>g</a:t>
            </a:r>
            <a:r>
              <a:rPr spc="80" dirty="0">
                <a:latin typeface="Arial"/>
                <a:cs typeface="Arial"/>
              </a:rPr>
              <a:t>ồ</a:t>
            </a:r>
            <a:r>
              <a:rPr spc="80" dirty="0"/>
              <a:t>m </a:t>
            </a:r>
            <a:r>
              <a:rPr spc="85" dirty="0"/>
              <a:t>các </a:t>
            </a:r>
            <a:r>
              <a:rPr spc="35" dirty="0"/>
              <a:t>kênh </a:t>
            </a:r>
            <a:r>
              <a:rPr spc="20" dirty="0"/>
              <a:t>truy</a:t>
            </a:r>
            <a:r>
              <a:rPr spc="20" dirty="0">
                <a:latin typeface="Arial"/>
                <a:cs typeface="Arial"/>
              </a:rPr>
              <a:t>ề</a:t>
            </a:r>
            <a:r>
              <a:rPr spc="20" dirty="0"/>
              <a:t>n  </a:t>
            </a:r>
            <a:r>
              <a:rPr spc="65" dirty="0"/>
              <a:t>thông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892" y="193040"/>
            <a:ext cx="6300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Chúng </a:t>
            </a:r>
            <a:r>
              <a:rPr spc="-65" dirty="0"/>
              <a:t>ta </a:t>
            </a:r>
            <a:r>
              <a:rPr spc="100" dirty="0"/>
              <a:t>c</a:t>
            </a:r>
            <a:r>
              <a:rPr spc="100" dirty="0">
                <a:latin typeface="Arial"/>
                <a:cs typeface="Arial"/>
              </a:rPr>
              <a:t>ầ</a:t>
            </a:r>
            <a:r>
              <a:rPr spc="100" dirty="0"/>
              <a:t>n </a:t>
            </a:r>
            <a:r>
              <a:rPr spc="35" dirty="0"/>
              <a:t>phát </a:t>
            </a:r>
            <a:r>
              <a:rPr spc="-45" dirty="0"/>
              <a:t>tri</a:t>
            </a:r>
            <a:r>
              <a:rPr spc="-45" dirty="0">
                <a:latin typeface="Arial"/>
                <a:cs typeface="Arial"/>
              </a:rPr>
              <a:t>ể</a:t>
            </a:r>
            <a:r>
              <a:rPr spc="-45" dirty="0"/>
              <a:t>n</a:t>
            </a:r>
            <a:r>
              <a:rPr spc="-660" dirty="0"/>
              <a:t> </a:t>
            </a:r>
            <a:r>
              <a:rPr spc="135" dirty="0"/>
              <a:t>m</a:t>
            </a:r>
            <a:r>
              <a:rPr spc="135" dirty="0">
                <a:latin typeface="Arial"/>
                <a:cs typeface="Arial"/>
              </a:rPr>
              <a:t>ả</a:t>
            </a:r>
            <a:r>
              <a:rPr spc="135" dirty="0"/>
              <a:t>ng  nào </a:t>
            </a:r>
            <a:r>
              <a:rPr dirty="0"/>
              <a:t>v</a:t>
            </a:r>
            <a:r>
              <a:rPr dirty="0">
                <a:latin typeface="Arial"/>
                <a:cs typeface="Arial"/>
              </a:rPr>
              <a:t>ớ</a:t>
            </a:r>
            <a:r>
              <a:rPr dirty="0"/>
              <a:t>i </a:t>
            </a:r>
            <a:r>
              <a:rPr spc="-5" dirty="0"/>
              <a:t>vai </a:t>
            </a:r>
            <a:r>
              <a:rPr spc="-15" dirty="0"/>
              <a:t>trò </a:t>
            </a:r>
            <a:r>
              <a:rPr spc="-70" dirty="0"/>
              <a:t>là </a:t>
            </a:r>
            <a:r>
              <a:rPr spc="120" dirty="0"/>
              <a:t>giáo</a:t>
            </a:r>
            <a:r>
              <a:rPr spc="-490" dirty="0"/>
              <a:t> </a:t>
            </a:r>
            <a:r>
              <a:rPr spc="55" dirty="0"/>
              <a:t>viên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2966" y="1445133"/>
          <a:ext cx="8693784" cy="5297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3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30" dirty="0">
                          <a:latin typeface="Trebuchet MS"/>
                          <a:cs typeface="Trebuchet MS"/>
                        </a:rPr>
                        <a:t>Giáo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latin typeface="Trebuchet MS"/>
                          <a:cs typeface="Trebuchet MS"/>
                        </a:rPr>
                        <a:t>viên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-35" dirty="0">
                          <a:latin typeface="Arial"/>
                          <a:cs typeface="Arial"/>
                        </a:rPr>
                        <a:t>Thế</a:t>
                      </a:r>
                      <a:r>
                        <a:rPr sz="2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mạnh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10" dirty="0">
                          <a:latin typeface="Arial"/>
                          <a:cs typeface="Arial"/>
                        </a:rPr>
                        <a:t>Điểm</a:t>
                      </a:r>
                      <a:r>
                        <a:rPr sz="2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yếu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91440" marR="327660">
                        <a:lnSpc>
                          <a:spcPct val="100600"/>
                        </a:lnSpc>
                        <a:spcBef>
                          <a:spcPts val="5"/>
                        </a:spcBef>
                      </a:pPr>
                      <a:r>
                        <a:rPr sz="1800" spc="20" dirty="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ườ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ng 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ọ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c/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ọ</a:t>
                      </a:r>
                      <a:r>
                        <a:rPr sz="1800" spc="45" dirty="0">
                          <a:latin typeface="Trebuchet MS"/>
                          <a:cs typeface="Trebuchet MS"/>
                        </a:rPr>
                        <a:t>c  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sinh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b="1" spc="-100" dirty="0">
                          <a:latin typeface="Arial"/>
                          <a:cs typeface="Arial"/>
                        </a:rPr>
                        <a:t>Cơ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hội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b="1" spc="15" dirty="0">
                          <a:latin typeface="Arial"/>
                          <a:cs typeface="Arial"/>
                        </a:rPr>
                        <a:t>Nguy</a:t>
                      </a:r>
                      <a:r>
                        <a:rPr sz="2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cơ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58877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Xây</a:t>
            </a:r>
            <a:r>
              <a:rPr spc="-80" dirty="0"/>
              <a:t> </a:t>
            </a:r>
            <a:r>
              <a:rPr spc="150" dirty="0"/>
              <a:t>d</a:t>
            </a:r>
            <a:r>
              <a:rPr spc="150" dirty="0">
                <a:latin typeface="Arial"/>
                <a:cs typeface="Arial"/>
              </a:rPr>
              <a:t>ự</a:t>
            </a:r>
            <a:r>
              <a:rPr spc="150" dirty="0"/>
              <a:t>ng</a:t>
            </a:r>
            <a:r>
              <a:rPr spc="-95" dirty="0"/>
              <a:t> </a:t>
            </a:r>
            <a:r>
              <a:rPr spc="75" dirty="0"/>
              <a:t>d</a:t>
            </a:r>
            <a:r>
              <a:rPr spc="75" dirty="0">
                <a:latin typeface="Arial"/>
                <a:cs typeface="Arial"/>
              </a:rPr>
              <a:t>ự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85" dirty="0"/>
              <a:t>án</a:t>
            </a:r>
            <a:r>
              <a:rPr spc="-80" dirty="0"/>
              <a:t> </a:t>
            </a:r>
            <a:r>
              <a:rPr spc="160" dirty="0"/>
              <a:t>STEM</a:t>
            </a:r>
            <a:r>
              <a:rPr spc="-90" dirty="0"/>
              <a:t> </a:t>
            </a:r>
            <a:r>
              <a:rPr spc="90" dirty="0"/>
              <a:t>riêng  </a:t>
            </a:r>
            <a:r>
              <a:rPr spc="85" dirty="0"/>
              <a:t>c</a:t>
            </a:r>
            <a:r>
              <a:rPr spc="85" dirty="0">
                <a:latin typeface="Arial"/>
                <a:cs typeface="Arial"/>
              </a:rPr>
              <a:t>ủ</a:t>
            </a:r>
            <a:r>
              <a:rPr spc="85" dirty="0"/>
              <a:t>a </a:t>
            </a:r>
            <a:r>
              <a:rPr spc="-25" dirty="0"/>
              <a:t>anh/</a:t>
            </a:r>
            <a:r>
              <a:rPr spc="-254" dirty="0"/>
              <a:t> </a:t>
            </a:r>
            <a:r>
              <a:rPr spc="100" dirty="0"/>
              <a:t>ch</a:t>
            </a:r>
            <a:r>
              <a:rPr spc="100" dirty="0">
                <a:latin typeface="Arial"/>
                <a:cs typeface="Arial"/>
              </a:rPr>
              <a:t>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585" y="2160854"/>
            <a:ext cx="6363970" cy="1801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248285" indent="-342900">
              <a:lnSpc>
                <a:spcPct val="100600"/>
              </a:lnSpc>
              <a:spcBef>
                <a:spcPts val="9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Làm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theo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nhóm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quy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a 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nào 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có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ể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kh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ơ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ý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ưở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cho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ự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án 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299"/>
              </a:lnSpc>
              <a:spcBef>
                <a:spcPts val="97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Chúng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tôi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ẽ 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u ph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ữ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14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ể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các  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phù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tu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ổ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sinh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c  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khác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nhau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4252" y="651128"/>
            <a:ext cx="498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45" dirty="0">
                <a:solidFill>
                  <a:srgbClr val="252525"/>
                </a:solidFill>
                <a:latin typeface="Trebuchet MS"/>
                <a:cs typeface="Trebuchet MS"/>
              </a:rPr>
              <a:t>So</a:t>
            </a:r>
            <a:r>
              <a:rPr sz="3600" spc="-7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600" spc="140" dirty="0">
                <a:solidFill>
                  <a:srgbClr val="252525"/>
                </a:solidFill>
                <a:latin typeface="Trebuchet MS"/>
                <a:cs typeface="Trebuchet MS"/>
              </a:rPr>
              <a:t>sánh </a:t>
            </a:r>
            <a:r>
              <a:rPr sz="3600" spc="160" dirty="0">
                <a:solidFill>
                  <a:srgbClr val="252525"/>
                </a:solidFill>
                <a:latin typeface="Trebuchet MS"/>
                <a:cs typeface="Trebuchet MS"/>
              </a:rPr>
              <a:t>sách </a:t>
            </a:r>
            <a:r>
              <a:rPr sz="3600" spc="120" dirty="0">
                <a:solidFill>
                  <a:srgbClr val="252525"/>
                </a:solidFill>
                <a:latin typeface="Trebuchet MS"/>
                <a:cs typeface="Trebuchet MS"/>
              </a:rPr>
              <a:t>giáo </a:t>
            </a:r>
            <a:r>
              <a:rPr sz="3600" spc="110" dirty="0">
                <a:solidFill>
                  <a:srgbClr val="252525"/>
                </a:solidFill>
                <a:latin typeface="Trebuchet MS"/>
                <a:cs typeface="Trebuchet MS"/>
              </a:rPr>
              <a:t>khoa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399" y="2067432"/>
            <a:ext cx="4084320" cy="400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0642" y="1901825"/>
            <a:ext cx="3402965" cy="4167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9871" y="1459484"/>
            <a:ext cx="5585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Trebuchet MS"/>
                <a:cs typeface="Trebuchet MS"/>
              </a:rPr>
              <a:t>Có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s</a:t>
            </a:r>
            <a:r>
              <a:rPr sz="1800" spc="65" dirty="0">
                <a:latin typeface="Arial"/>
                <a:cs typeface="Arial"/>
              </a:rPr>
              <a:t>ử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d</a:t>
            </a:r>
            <a:r>
              <a:rPr sz="1800" spc="75" dirty="0">
                <a:latin typeface="Arial"/>
                <a:cs typeface="Arial"/>
              </a:rPr>
              <a:t>ụ</a:t>
            </a:r>
            <a:r>
              <a:rPr sz="1800" spc="75" dirty="0">
                <a:latin typeface="Trebuchet MS"/>
                <a:cs typeface="Trebuchet MS"/>
              </a:rPr>
              <a:t>ng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các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ví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d</a:t>
            </a:r>
            <a:r>
              <a:rPr sz="1800" spc="35" dirty="0">
                <a:latin typeface="Arial"/>
                <a:cs typeface="Arial"/>
              </a:rPr>
              <a:t>ụ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áp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d</a:t>
            </a:r>
            <a:r>
              <a:rPr sz="1800" spc="75" dirty="0">
                <a:latin typeface="Arial"/>
                <a:cs typeface="Arial"/>
              </a:rPr>
              <a:t>ụ</a:t>
            </a:r>
            <a:r>
              <a:rPr sz="1800" spc="75" dirty="0">
                <a:latin typeface="Trebuchet MS"/>
                <a:cs typeface="Trebuchet MS"/>
              </a:rPr>
              <a:t>ng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th</a:t>
            </a:r>
            <a:r>
              <a:rPr sz="1800" spc="10" dirty="0">
                <a:latin typeface="Arial"/>
                <a:cs typeface="Arial"/>
              </a:rPr>
              <a:t>ự</a:t>
            </a:r>
            <a:r>
              <a:rPr sz="1800" spc="10" dirty="0">
                <a:latin typeface="Trebuchet MS"/>
                <a:cs typeface="Trebuchet MS"/>
              </a:rPr>
              <a:t>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</a:t>
            </a:r>
            <a:r>
              <a:rPr sz="1800" spc="-50" dirty="0">
                <a:latin typeface="Arial"/>
                <a:cs typeface="Arial"/>
              </a:rPr>
              <a:t>ế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trong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đ</a:t>
            </a:r>
            <a:r>
              <a:rPr sz="1800" spc="-5" dirty="0">
                <a:latin typeface="Arial"/>
                <a:cs typeface="Arial"/>
              </a:rPr>
              <a:t>ờ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s</a:t>
            </a:r>
            <a:r>
              <a:rPr sz="1800" spc="90" dirty="0">
                <a:latin typeface="Arial"/>
                <a:cs typeface="Arial"/>
              </a:rPr>
              <a:t>ố</a:t>
            </a:r>
            <a:r>
              <a:rPr sz="1800" spc="90" dirty="0"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51128"/>
            <a:ext cx="498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So</a:t>
            </a:r>
            <a:r>
              <a:rPr spc="-770" dirty="0"/>
              <a:t> </a:t>
            </a:r>
            <a:r>
              <a:rPr spc="140" dirty="0"/>
              <a:t>sánh </a:t>
            </a:r>
            <a:r>
              <a:rPr spc="160" dirty="0"/>
              <a:t>sách </a:t>
            </a:r>
            <a:r>
              <a:rPr spc="120" dirty="0"/>
              <a:t>giáo </a:t>
            </a:r>
            <a:r>
              <a:rPr spc="110" dirty="0"/>
              <a:t>khoa</a:t>
            </a:r>
          </a:p>
        </p:txBody>
      </p:sp>
      <p:sp>
        <p:nvSpPr>
          <p:cNvPr id="3" name="object 3"/>
          <p:cNvSpPr/>
          <p:nvPr/>
        </p:nvSpPr>
        <p:spPr>
          <a:xfrm>
            <a:off x="3858514" y="3520338"/>
            <a:ext cx="4980686" cy="249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847" y="1731772"/>
            <a:ext cx="3134995" cy="4180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7761" y="1759077"/>
            <a:ext cx="4796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255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Trebuchet MS"/>
                <a:cs typeface="Trebuchet MS"/>
              </a:rPr>
              <a:t>Có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s</a:t>
            </a:r>
            <a:r>
              <a:rPr sz="1800" spc="65" dirty="0">
                <a:latin typeface="Arial"/>
                <a:cs typeface="Arial"/>
              </a:rPr>
              <a:t>ử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d</a:t>
            </a:r>
            <a:r>
              <a:rPr sz="1800" spc="75" dirty="0">
                <a:latin typeface="Arial"/>
                <a:cs typeface="Arial"/>
              </a:rPr>
              <a:t>ụ</a:t>
            </a:r>
            <a:r>
              <a:rPr sz="1800" spc="75" dirty="0">
                <a:latin typeface="Trebuchet MS"/>
                <a:cs typeface="Trebuchet MS"/>
              </a:rPr>
              <a:t>ng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các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ví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d</a:t>
            </a:r>
            <a:r>
              <a:rPr sz="1800" spc="35" dirty="0">
                <a:latin typeface="Arial"/>
                <a:cs typeface="Arial"/>
              </a:rPr>
              <a:t>ụ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th</a:t>
            </a:r>
            <a:r>
              <a:rPr sz="1800" spc="10" dirty="0">
                <a:latin typeface="Arial"/>
                <a:cs typeface="Arial"/>
              </a:rPr>
              <a:t>ự</a:t>
            </a:r>
            <a:r>
              <a:rPr sz="1800" spc="10" dirty="0">
                <a:latin typeface="Trebuchet MS"/>
                <a:cs typeface="Trebuchet MS"/>
              </a:rPr>
              <a:t>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t</a:t>
            </a:r>
            <a:r>
              <a:rPr sz="1800" spc="-50" dirty="0">
                <a:latin typeface="Arial"/>
                <a:cs typeface="Arial"/>
              </a:rPr>
              <a:t>ế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trong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đ</a:t>
            </a:r>
            <a:r>
              <a:rPr sz="1800" spc="-5" dirty="0">
                <a:latin typeface="Arial"/>
                <a:cs typeface="Arial"/>
              </a:rPr>
              <a:t>ờ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s</a:t>
            </a:r>
            <a:r>
              <a:rPr sz="1800" spc="90" dirty="0">
                <a:latin typeface="Arial"/>
                <a:cs typeface="Arial"/>
              </a:rPr>
              <a:t>ố</a:t>
            </a:r>
            <a:r>
              <a:rPr sz="1800" spc="90" dirty="0">
                <a:latin typeface="Trebuchet MS"/>
                <a:cs typeface="Trebuchet MS"/>
              </a:rPr>
              <a:t>ng  </a:t>
            </a:r>
            <a:r>
              <a:rPr sz="1800" spc="70" dirty="0">
                <a:latin typeface="Trebuchet MS"/>
                <a:cs typeface="Trebuchet MS"/>
              </a:rPr>
              <a:t>nh</a:t>
            </a:r>
            <a:r>
              <a:rPr sz="1800" spc="70" dirty="0">
                <a:latin typeface="Arial"/>
                <a:cs typeface="Arial"/>
              </a:rPr>
              <a:t>ư</a:t>
            </a:r>
            <a:r>
              <a:rPr sz="1800" spc="70" dirty="0">
                <a:latin typeface="Trebuchet MS"/>
                <a:cs typeface="Trebuchet MS"/>
              </a:rPr>
              <a:t>ng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không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ph</a:t>
            </a:r>
            <a:r>
              <a:rPr sz="1800" spc="10" dirty="0">
                <a:latin typeface="Arial"/>
                <a:cs typeface="Arial"/>
              </a:rPr>
              <a:t>ả</a:t>
            </a:r>
            <a:r>
              <a:rPr sz="1800" spc="10" dirty="0">
                <a:latin typeface="Trebuchet MS"/>
                <a:cs typeface="Trebuchet MS"/>
              </a:rPr>
              <a:t>i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Arial"/>
                <a:cs typeface="Arial"/>
              </a:rPr>
              <a:t>ở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t</a:t>
            </a:r>
            <a:r>
              <a:rPr sz="1800" spc="-70" dirty="0">
                <a:latin typeface="Arial"/>
                <a:cs typeface="Arial"/>
              </a:rPr>
              <a:t>ấ</a:t>
            </a:r>
            <a:r>
              <a:rPr sz="1800" spc="-70" dirty="0">
                <a:latin typeface="Trebuchet MS"/>
                <a:cs typeface="Trebuchet MS"/>
              </a:rPr>
              <a:t>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45" dirty="0">
                <a:latin typeface="Arial"/>
                <a:cs typeface="Arial"/>
              </a:rPr>
              <a:t>ả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các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bài.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70" dirty="0">
                <a:latin typeface="Trebuchet MS"/>
                <a:cs typeface="Trebuchet MS"/>
              </a:rPr>
              <a:t>Các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bài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đ</a:t>
            </a:r>
            <a:r>
              <a:rPr sz="1800" spc="40" dirty="0">
                <a:latin typeface="Arial"/>
                <a:cs typeface="Arial"/>
              </a:rPr>
              <a:t>ề</a:t>
            </a:r>
            <a:r>
              <a:rPr sz="1800" spc="40" dirty="0">
                <a:latin typeface="Trebuchet MS"/>
                <a:cs typeface="Trebuchet MS"/>
              </a:rPr>
              <a:t>u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</a:t>
            </a:r>
            <a:r>
              <a:rPr sz="1800" spc="-10" dirty="0">
                <a:latin typeface="Arial"/>
                <a:cs typeface="Arial"/>
              </a:rPr>
              <a:t>ắ</a:t>
            </a:r>
            <a:r>
              <a:rPr sz="1800" spc="-10" dirty="0">
                <a:latin typeface="Trebuchet MS"/>
                <a:cs typeface="Trebuchet MS"/>
              </a:rPr>
              <a:t>t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đ</a:t>
            </a:r>
            <a:r>
              <a:rPr sz="1800" spc="40" dirty="0">
                <a:latin typeface="Arial"/>
                <a:cs typeface="Arial"/>
              </a:rPr>
              <a:t>ầ</a:t>
            </a:r>
            <a:r>
              <a:rPr sz="1800" spc="40" dirty="0">
                <a:latin typeface="Trebuchet MS"/>
                <a:cs typeface="Trebuchet MS"/>
              </a:rPr>
              <a:t>u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</a:t>
            </a:r>
            <a:r>
              <a:rPr sz="1800" dirty="0">
                <a:latin typeface="Arial"/>
                <a:cs typeface="Arial"/>
              </a:rPr>
              <a:t>ớ</a:t>
            </a:r>
            <a:r>
              <a:rPr sz="1800" dirty="0">
                <a:latin typeface="Trebuchet MS"/>
                <a:cs typeface="Trebuchet MS"/>
              </a:rPr>
              <a:t>i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m</a:t>
            </a:r>
            <a:r>
              <a:rPr sz="1800" spc="-20" dirty="0">
                <a:latin typeface="Arial"/>
                <a:cs typeface="Arial"/>
              </a:rPr>
              <a:t>ộ</a:t>
            </a:r>
            <a:r>
              <a:rPr sz="1800" spc="-20" dirty="0">
                <a:latin typeface="Trebuchet MS"/>
                <a:cs typeface="Trebuchet MS"/>
              </a:rPr>
              <a:t>t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ch</a:t>
            </a:r>
            <a:r>
              <a:rPr sz="1800" spc="50" dirty="0">
                <a:latin typeface="Arial"/>
                <a:cs typeface="Arial"/>
              </a:rPr>
              <a:t>ủ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đ</a:t>
            </a:r>
            <a:r>
              <a:rPr sz="1800" spc="35" dirty="0">
                <a:latin typeface="Arial"/>
                <a:cs typeface="Arial"/>
              </a:rPr>
              <a:t>ề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đi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đôi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</a:t>
            </a:r>
            <a:r>
              <a:rPr sz="1800" dirty="0">
                <a:latin typeface="Arial"/>
                <a:cs typeface="Arial"/>
              </a:rPr>
              <a:t>ớ</a:t>
            </a:r>
            <a:r>
              <a:rPr sz="1800" dirty="0">
                <a:latin typeface="Trebuchet MS"/>
                <a:cs typeface="Trebuchet MS"/>
              </a:rPr>
              <a:t>i  </a:t>
            </a:r>
            <a:r>
              <a:rPr sz="1800" spc="-5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Arial"/>
                <a:cs typeface="Arial"/>
              </a:rPr>
              <a:t>ố</a:t>
            </a:r>
            <a:r>
              <a:rPr sz="1800" spc="-5" dirty="0">
                <a:latin typeface="Trebuchet MS"/>
                <a:cs typeface="Trebuchet MS"/>
              </a:rPr>
              <a:t>i 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45" dirty="0">
                <a:latin typeface="Arial"/>
                <a:cs typeface="Arial"/>
              </a:rPr>
              <a:t>ả</a:t>
            </a:r>
            <a:r>
              <a:rPr sz="1800" spc="45" dirty="0">
                <a:latin typeface="Trebuchet MS"/>
                <a:cs typeface="Trebuchet MS"/>
              </a:rPr>
              <a:t>nh </a:t>
            </a:r>
            <a:r>
              <a:rPr sz="1800" spc="70" dirty="0">
                <a:latin typeface="Trebuchet MS"/>
                <a:cs typeface="Trebuchet MS"/>
              </a:rPr>
              <a:t>nh</a:t>
            </a:r>
            <a:r>
              <a:rPr sz="1800" spc="70" dirty="0">
                <a:latin typeface="Arial"/>
                <a:cs typeface="Arial"/>
              </a:rPr>
              <a:t>ư</a:t>
            </a:r>
            <a:r>
              <a:rPr sz="1800" spc="70" dirty="0">
                <a:latin typeface="Trebuchet MS"/>
                <a:cs typeface="Trebuchet MS"/>
              </a:rPr>
              <a:t>ng </a:t>
            </a:r>
            <a:r>
              <a:rPr sz="1800" spc="75" dirty="0">
                <a:latin typeface="Trebuchet MS"/>
                <a:cs typeface="Trebuchet MS"/>
              </a:rPr>
              <a:t>sau </a:t>
            </a:r>
            <a:r>
              <a:rPr sz="1800" spc="95" dirty="0">
                <a:latin typeface="Trebuchet MS"/>
                <a:cs typeface="Trebuchet MS"/>
              </a:rPr>
              <a:t>đó </a:t>
            </a:r>
            <a:r>
              <a:rPr sz="1800" dirty="0">
                <a:latin typeface="Trebuchet MS"/>
                <a:cs typeface="Trebuchet MS"/>
              </a:rPr>
              <a:t>gi</a:t>
            </a:r>
            <a:r>
              <a:rPr sz="1800" dirty="0">
                <a:latin typeface="Arial"/>
                <a:cs typeface="Arial"/>
              </a:rPr>
              <a:t>ớ</a:t>
            </a:r>
            <a:r>
              <a:rPr sz="1800" dirty="0">
                <a:latin typeface="Trebuchet MS"/>
                <a:cs typeface="Trebuchet MS"/>
              </a:rPr>
              <a:t>i </a:t>
            </a:r>
            <a:r>
              <a:rPr sz="1800" spc="-20" dirty="0">
                <a:latin typeface="Trebuchet MS"/>
                <a:cs typeface="Trebuchet MS"/>
              </a:rPr>
              <a:t>thi</a:t>
            </a:r>
            <a:r>
              <a:rPr sz="1800" spc="-20" dirty="0">
                <a:latin typeface="Arial"/>
                <a:cs typeface="Arial"/>
              </a:rPr>
              <a:t>ệ</a:t>
            </a:r>
            <a:r>
              <a:rPr sz="1800" spc="-20" dirty="0">
                <a:latin typeface="Trebuchet MS"/>
                <a:cs typeface="Trebuchet MS"/>
              </a:rPr>
              <a:t>u </a:t>
            </a:r>
            <a:r>
              <a:rPr sz="1800" spc="35" dirty="0">
                <a:latin typeface="Trebuchet MS"/>
                <a:cs typeface="Trebuchet MS"/>
              </a:rPr>
              <a:t>th</a:t>
            </a:r>
            <a:r>
              <a:rPr sz="1800" spc="35" dirty="0">
                <a:latin typeface="Arial"/>
                <a:cs typeface="Arial"/>
              </a:rPr>
              <a:t>ẳ</a:t>
            </a:r>
            <a:r>
              <a:rPr sz="1800" spc="35" dirty="0">
                <a:latin typeface="Trebuchet MS"/>
                <a:cs typeface="Trebuchet MS"/>
              </a:rPr>
              <a:t>ng </a:t>
            </a:r>
            <a:r>
              <a:rPr sz="1800" spc="65" dirty="0">
                <a:latin typeface="Trebuchet MS"/>
                <a:cs typeface="Trebuchet MS"/>
              </a:rPr>
              <a:t>vào  </a:t>
            </a:r>
            <a:r>
              <a:rPr sz="1800" spc="-10" dirty="0">
                <a:latin typeface="Trebuchet MS"/>
                <a:cs typeface="Trebuchet MS"/>
              </a:rPr>
              <a:t>ki</a:t>
            </a:r>
            <a:r>
              <a:rPr sz="1800" spc="-10" dirty="0">
                <a:latin typeface="Arial"/>
                <a:cs typeface="Arial"/>
              </a:rPr>
              <a:t>ế</a:t>
            </a:r>
            <a:r>
              <a:rPr sz="1800" spc="-10" dirty="0">
                <a:latin typeface="Trebuchet MS"/>
                <a:cs typeface="Trebuchet MS"/>
              </a:rPr>
              <a:t>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th</a:t>
            </a:r>
            <a:r>
              <a:rPr sz="1800" spc="10" dirty="0">
                <a:latin typeface="Arial"/>
                <a:cs typeface="Arial"/>
              </a:rPr>
              <a:t>ứ</a:t>
            </a:r>
            <a:r>
              <a:rPr sz="1800" spc="10" dirty="0"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4252" y="651128"/>
            <a:ext cx="498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45" dirty="0">
                <a:solidFill>
                  <a:srgbClr val="252525"/>
                </a:solidFill>
                <a:latin typeface="Trebuchet MS"/>
                <a:cs typeface="Trebuchet MS"/>
              </a:rPr>
              <a:t>So</a:t>
            </a:r>
            <a:r>
              <a:rPr sz="3600" spc="-7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600" spc="140" dirty="0">
                <a:solidFill>
                  <a:srgbClr val="252525"/>
                </a:solidFill>
                <a:latin typeface="Trebuchet MS"/>
                <a:cs typeface="Trebuchet MS"/>
              </a:rPr>
              <a:t>sánh </a:t>
            </a:r>
            <a:r>
              <a:rPr sz="3600" spc="160" dirty="0">
                <a:solidFill>
                  <a:srgbClr val="252525"/>
                </a:solidFill>
                <a:latin typeface="Trebuchet MS"/>
                <a:cs typeface="Trebuchet MS"/>
              </a:rPr>
              <a:t>sách </a:t>
            </a:r>
            <a:r>
              <a:rPr sz="3600" spc="120" dirty="0">
                <a:solidFill>
                  <a:srgbClr val="252525"/>
                </a:solidFill>
                <a:latin typeface="Trebuchet MS"/>
                <a:cs typeface="Trebuchet MS"/>
              </a:rPr>
              <a:t>giáo </a:t>
            </a:r>
            <a:r>
              <a:rPr sz="3600" spc="110" dirty="0">
                <a:solidFill>
                  <a:srgbClr val="252525"/>
                </a:solidFill>
                <a:latin typeface="Trebuchet MS"/>
                <a:cs typeface="Trebuchet MS"/>
              </a:rPr>
              <a:t>khoa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1687" y="1609090"/>
            <a:ext cx="7160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rebuchet MS"/>
                <a:cs typeface="Trebuchet MS"/>
              </a:rPr>
              <a:t>Chúng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tôi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đã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nhìn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th</a:t>
            </a:r>
            <a:r>
              <a:rPr sz="1800" spc="5" dirty="0">
                <a:latin typeface="Arial"/>
                <a:cs typeface="Arial"/>
              </a:rPr>
              <a:t>ấ</a:t>
            </a:r>
            <a:r>
              <a:rPr sz="1800" spc="5" dirty="0">
                <a:latin typeface="Trebuchet MS"/>
                <a:cs typeface="Trebuchet MS"/>
              </a:rPr>
              <a:t>y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m</a:t>
            </a:r>
            <a:r>
              <a:rPr sz="1800" spc="-20" dirty="0">
                <a:latin typeface="Arial"/>
                <a:cs typeface="Arial"/>
              </a:rPr>
              <a:t>ộ</a:t>
            </a:r>
            <a:r>
              <a:rPr sz="1800" spc="-20" dirty="0">
                <a:latin typeface="Trebuchet MS"/>
                <a:cs typeface="Trebuchet MS"/>
              </a:rPr>
              <a:t>t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s</a:t>
            </a:r>
            <a:r>
              <a:rPr sz="1800" spc="65" dirty="0">
                <a:latin typeface="Arial"/>
                <a:cs typeface="Arial"/>
              </a:rPr>
              <a:t>ố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c</a:t>
            </a:r>
            <a:r>
              <a:rPr sz="1800" spc="45" dirty="0">
                <a:latin typeface="Arial"/>
                <a:cs typeface="Arial"/>
              </a:rPr>
              <a:t>ơ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h</a:t>
            </a:r>
            <a:r>
              <a:rPr sz="1800" spc="-15" dirty="0">
                <a:latin typeface="Arial"/>
                <a:cs typeface="Arial"/>
              </a:rPr>
              <a:t>ộ</a:t>
            </a:r>
            <a:r>
              <a:rPr sz="1800" spc="-15" dirty="0">
                <a:latin typeface="Trebuchet MS"/>
                <a:cs typeface="Trebuchet MS"/>
              </a:rPr>
              <a:t>i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có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th</a:t>
            </a:r>
            <a:r>
              <a:rPr sz="1800" spc="-15" dirty="0">
                <a:latin typeface="Arial"/>
                <a:cs typeface="Arial"/>
              </a:rPr>
              <a:t>ể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s</a:t>
            </a:r>
            <a:r>
              <a:rPr sz="1800" spc="65" dirty="0">
                <a:latin typeface="Arial"/>
                <a:cs typeface="Arial"/>
              </a:rPr>
              <a:t>ử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d</a:t>
            </a:r>
            <a:r>
              <a:rPr sz="1800" spc="75" dirty="0">
                <a:latin typeface="Arial"/>
                <a:cs typeface="Arial"/>
              </a:rPr>
              <a:t>ụ</a:t>
            </a:r>
            <a:r>
              <a:rPr sz="1800" spc="75" dirty="0">
                <a:latin typeface="Trebuchet MS"/>
                <a:cs typeface="Trebuchet MS"/>
              </a:rPr>
              <a:t>ng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môi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tr</a:t>
            </a:r>
            <a:r>
              <a:rPr sz="1800" spc="25" dirty="0">
                <a:latin typeface="Arial"/>
                <a:cs typeface="Arial"/>
              </a:rPr>
              <a:t>ườ</a:t>
            </a:r>
            <a:r>
              <a:rPr sz="1800" spc="25" dirty="0">
                <a:latin typeface="Trebuchet MS"/>
                <a:cs typeface="Trebuchet MS"/>
              </a:rPr>
              <a:t>ng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đ</a:t>
            </a:r>
            <a:r>
              <a:rPr sz="1800" spc="35" dirty="0">
                <a:latin typeface="Arial"/>
                <a:cs typeface="Arial"/>
              </a:rPr>
              <a:t>ị</a:t>
            </a:r>
            <a:r>
              <a:rPr sz="1800" spc="35" dirty="0">
                <a:latin typeface="Trebuchet MS"/>
                <a:cs typeface="Trebuchet MS"/>
              </a:rPr>
              <a:t>a  </a:t>
            </a:r>
            <a:r>
              <a:rPr sz="1800" spc="60" dirty="0">
                <a:latin typeface="Trebuchet MS"/>
                <a:cs typeface="Trebuchet MS"/>
              </a:rPr>
              <a:t>ph</a:t>
            </a:r>
            <a:r>
              <a:rPr sz="1800" spc="60" dirty="0">
                <a:latin typeface="Arial"/>
                <a:cs typeface="Arial"/>
              </a:rPr>
              <a:t>ươ</a:t>
            </a:r>
            <a:r>
              <a:rPr sz="1800" spc="60" dirty="0"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5500" y="2228214"/>
            <a:ext cx="2746629" cy="3662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214372"/>
            <a:ext cx="2757042" cy="3676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7138" y="1454785"/>
            <a:ext cx="5179695" cy="4457065"/>
            <a:chOff x="3517138" y="1454785"/>
            <a:chExt cx="5179695" cy="4457065"/>
          </a:xfrm>
        </p:grpSpPr>
        <p:sp>
          <p:nvSpPr>
            <p:cNvPr id="3" name="object 3"/>
            <p:cNvSpPr/>
            <p:nvPr/>
          </p:nvSpPr>
          <p:spPr>
            <a:xfrm>
              <a:off x="3517138" y="2133600"/>
              <a:ext cx="2833751" cy="3778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96433" y="1454785"/>
              <a:ext cx="3200018" cy="24000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07873" y="2029841"/>
            <a:ext cx="2989326" cy="3985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6562" y="604393"/>
            <a:ext cx="6845934" cy="14605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50035">
              <a:lnSpc>
                <a:spcPct val="100000"/>
              </a:lnSpc>
              <a:spcBef>
                <a:spcPts val="430"/>
              </a:spcBef>
            </a:pPr>
            <a:r>
              <a:rPr spc="-5" dirty="0">
                <a:latin typeface="TeXGyreAdventor"/>
                <a:cs typeface="TeXGyreAdventor"/>
              </a:rPr>
              <a:t>So sánh sách </a:t>
            </a:r>
            <a:r>
              <a:rPr dirty="0">
                <a:latin typeface="TeXGyreAdventor"/>
                <a:cs typeface="TeXGyreAdventor"/>
              </a:rPr>
              <a:t>giáo</a:t>
            </a:r>
            <a:r>
              <a:rPr spc="-10" dirty="0">
                <a:latin typeface="TeXGyreAdventor"/>
                <a:cs typeface="TeXGyreAdventor"/>
              </a:rPr>
              <a:t> </a:t>
            </a:r>
            <a:r>
              <a:rPr spc="-5" dirty="0">
                <a:latin typeface="TeXGyreAdventor"/>
                <a:cs typeface="TeXGyreAdventor"/>
              </a:rPr>
              <a:t>khoa</a:t>
            </a:r>
          </a:p>
          <a:p>
            <a:pPr marL="12700" marR="2179955">
              <a:lnSpc>
                <a:spcPct val="100000"/>
              </a:lnSpc>
              <a:spcBef>
                <a:spcPts val="165"/>
              </a:spcBef>
            </a:pPr>
            <a:r>
              <a:rPr sz="1800" spc="80" dirty="0">
                <a:solidFill>
                  <a:srgbClr val="000000"/>
                </a:solidFill>
              </a:rPr>
              <a:t>Sách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spc="40" dirty="0">
                <a:solidFill>
                  <a:srgbClr val="000000"/>
                </a:solidFill>
              </a:rPr>
              <a:t>c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ủ</a:t>
            </a:r>
            <a:r>
              <a:rPr sz="1800" spc="40" dirty="0">
                <a:solidFill>
                  <a:srgbClr val="000000"/>
                </a:solidFill>
              </a:rPr>
              <a:t>a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spc="60" dirty="0">
                <a:solidFill>
                  <a:srgbClr val="000000"/>
                </a:solidFill>
              </a:rPr>
              <a:t>Anh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spc="35" dirty="0">
                <a:solidFill>
                  <a:srgbClr val="000000"/>
                </a:solidFill>
              </a:rPr>
              <a:t>đ</a:t>
            </a:r>
            <a:r>
              <a:rPr sz="1800" spc="35" dirty="0">
                <a:solidFill>
                  <a:srgbClr val="000000"/>
                </a:solidFill>
                <a:latin typeface="Arial"/>
                <a:cs typeface="Arial"/>
              </a:rPr>
              <a:t>ư</a:t>
            </a:r>
            <a:r>
              <a:rPr sz="1800" spc="35" dirty="0">
                <a:solidFill>
                  <a:srgbClr val="000000"/>
                </a:solidFill>
              </a:rPr>
              <a:t>a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spc="30" dirty="0">
                <a:solidFill>
                  <a:srgbClr val="000000"/>
                </a:solidFill>
              </a:rPr>
              <a:t>luôn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b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ố</a:t>
            </a:r>
            <a:r>
              <a:rPr sz="1800" spc="-5" dirty="0">
                <a:solidFill>
                  <a:srgbClr val="000000"/>
                </a:solidFill>
              </a:rPr>
              <a:t>i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45" dirty="0">
                <a:solidFill>
                  <a:srgbClr val="000000"/>
                </a:solidFill>
              </a:rPr>
              <a:t>c</a:t>
            </a:r>
            <a:r>
              <a:rPr sz="1800" spc="45" dirty="0">
                <a:solidFill>
                  <a:srgbClr val="000000"/>
                </a:solidFill>
                <a:latin typeface="Arial"/>
                <a:cs typeface="Arial"/>
              </a:rPr>
              <a:t>ả</a:t>
            </a:r>
            <a:r>
              <a:rPr sz="1800" spc="45" dirty="0">
                <a:solidFill>
                  <a:srgbClr val="000000"/>
                </a:solidFill>
              </a:rPr>
              <a:t>nh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spc="65" dirty="0">
                <a:solidFill>
                  <a:srgbClr val="000000"/>
                </a:solidFill>
              </a:rPr>
              <a:t>vào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10" dirty="0">
                <a:solidFill>
                  <a:srgbClr val="000000"/>
                </a:solidFill>
              </a:rPr>
              <a:t>bài</a:t>
            </a:r>
            <a:r>
              <a:rPr sz="1800" spc="-60" dirty="0">
                <a:solidFill>
                  <a:srgbClr val="000000"/>
                </a:solidFill>
              </a:rPr>
              <a:t> </a:t>
            </a:r>
            <a:r>
              <a:rPr sz="1800" spc="45" dirty="0">
                <a:solidFill>
                  <a:srgbClr val="000000"/>
                </a:solidFill>
              </a:rPr>
              <a:t>h</a:t>
            </a:r>
            <a:r>
              <a:rPr sz="1800" spc="45" dirty="0">
                <a:solidFill>
                  <a:srgbClr val="000000"/>
                </a:solidFill>
                <a:latin typeface="Arial"/>
                <a:cs typeface="Arial"/>
              </a:rPr>
              <a:t>ọ</a:t>
            </a:r>
            <a:r>
              <a:rPr sz="1800" spc="45" dirty="0">
                <a:solidFill>
                  <a:srgbClr val="000000"/>
                </a:solidFill>
              </a:rPr>
              <a:t>c  </a:t>
            </a:r>
            <a:r>
              <a:rPr sz="1800" spc="-50" dirty="0">
                <a:solidFill>
                  <a:srgbClr val="000000"/>
                </a:solidFill>
              </a:rPr>
              <a:t>t</a:t>
            </a:r>
            <a:r>
              <a:rPr sz="1800" spc="-50" dirty="0">
                <a:solidFill>
                  <a:srgbClr val="000000"/>
                </a:solidFill>
                <a:latin typeface="Arial"/>
                <a:cs typeface="Arial"/>
              </a:rPr>
              <a:t>ừ </a:t>
            </a:r>
            <a:r>
              <a:rPr sz="1800" spc="40" dirty="0">
                <a:solidFill>
                  <a:srgbClr val="000000"/>
                </a:solidFill>
              </a:rPr>
              <a:t>đ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ầ</a:t>
            </a:r>
            <a:r>
              <a:rPr sz="1800" spc="40" dirty="0">
                <a:solidFill>
                  <a:srgbClr val="000000"/>
                </a:solidFill>
              </a:rPr>
              <a:t>u </a:t>
            </a:r>
            <a:r>
              <a:rPr sz="1800" spc="-60" dirty="0">
                <a:solidFill>
                  <a:srgbClr val="000000"/>
                </a:solidFill>
              </a:rPr>
              <a:t>t</a:t>
            </a:r>
            <a:r>
              <a:rPr sz="1800" spc="-60" dirty="0">
                <a:solidFill>
                  <a:srgbClr val="000000"/>
                </a:solidFill>
                <a:latin typeface="Arial"/>
                <a:cs typeface="Arial"/>
              </a:rPr>
              <a:t>ớ</a:t>
            </a:r>
            <a:r>
              <a:rPr sz="1800" spc="-60" dirty="0">
                <a:solidFill>
                  <a:srgbClr val="000000"/>
                </a:solidFill>
              </a:rPr>
              <a:t>i </a:t>
            </a:r>
            <a:r>
              <a:rPr sz="1800" spc="-40" dirty="0">
                <a:solidFill>
                  <a:srgbClr val="000000"/>
                </a:solidFill>
              </a:rPr>
              <a:t>cu</a:t>
            </a:r>
            <a:r>
              <a:rPr sz="1800" spc="-40" dirty="0">
                <a:solidFill>
                  <a:srgbClr val="000000"/>
                </a:solidFill>
                <a:latin typeface="Arial"/>
                <a:cs typeface="Arial"/>
              </a:rPr>
              <a:t>ố</a:t>
            </a:r>
            <a:r>
              <a:rPr sz="1800" spc="-40" dirty="0">
                <a:solidFill>
                  <a:srgbClr val="000000"/>
                </a:solidFill>
              </a:rPr>
              <a:t>i, </a:t>
            </a:r>
            <a:r>
              <a:rPr sz="1800" spc="10" dirty="0">
                <a:solidFill>
                  <a:srgbClr val="000000"/>
                </a:solidFill>
              </a:rPr>
              <a:t>tuy </a:t>
            </a:r>
            <a:r>
              <a:rPr sz="1800" spc="30" dirty="0">
                <a:solidFill>
                  <a:srgbClr val="000000"/>
                </a:solidFill>
              </a:rPr>
              <a:t>nhiên </a:t>
            </a:r>
            <a:r>
              <a:rPr sz="1800" spc="95" dirty="0">
                <a:solidFill>
                  <a:srgbClr val="000000"/>
                </a:solidFill>
              </a:rPr>
              <a:t>cũng </a:t>
            </a:r>
            <a:r>
              <a:rPr sz="1800" spc="85" dirty="0">
                <a:solidFill>
                  <a:srgbClr val="000000"/>
                </a:solidFill>
              </a:rPr>
              <a:t>không </a:t>
            </a:r>
            <a:r>
              <a:rPr sz="1800" spc="50" dirty="0">
                <a:solidFill>
                  <a:srgbClr val="000000"/>
                </a:solidFill>
              </a:rPr>
              <a:t>khác  </a:t>
            </a:r>
            <a:r>
              <a:rPr sz="1800" spc="-30" dirty="0">
                <a:solidFill>
                  <a:srgbClr val="000000"/>
                </a:solidFill>
              </a:rPr>
              <a:t>bi</a:t>
            </a:r>
            <a:r>
              <a:rPr sz="1800" spc="-30" dirty="0">
                <a:solidFill>
                  <a:srgbClr val="000000"/>
                </a:solidFill>
                <a:latin typeface="Arial"/>
                <a:cs typeface="Arial"/>
              </a:rPr>
              <a:t>ệ</a:t>
            </a:r>
            <a:r>
              <a:rPr sz="1800" spc="-30" dirty="0">
                <a:solidFill>
                  <a:srgbClr val="000000"/>
                </a:solidFill>
              </a:rPr>
              <a:t>t </a:t>
            </a:r>
            <a:r>
              <a:rPr sz="1800" spc="15" dirty="0">
                <a:solidFill>
                  <a:srgbClr val="000000"/>
                </a:solidFill>
              </a:rPr>
              <a:t>nhi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ề</a:t>
            </a:r>
            <a:r>
              <a:rPr sz="1800" spc="15" dirty="0">
                <a:solidFill>
                  <a:srgbClr val="000000"/>
                </a:solidFill>
              </a:rPr>
              <a:t>u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spc="-25" dirty="0">
                <a:solidFill>
                  <a:srgbClr val="000000"/>
                </a:solidFill>
              </a:rPr>
              <a:t>l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ắ</a:t>
            </a:r>
            <a:r>
              <a:rPr sz="1800" spc="-25" dirty="0">
                <a:solidFill>
                  <a:srgbClr val="000000"/>
                </a:solidFill>
              </a:rPr>
              <a:t>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4252" y="651128"/>
            <a:ext cx="498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45" dirty="0">
                <a:solidFill>
                  <a:srgbClr val="252525"/>
                </a:solidFill>
                <a:latin typeface="Trebuchet MS"/>
                <a:cs typeface="Trebuchet MS"/>
              </a:rPr>
              <a:t>So</a:t>
            </a:r>
            <a:r>
              <a:rPr sz="3600" spc="-7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600" spc="140" dirty="0">
                <a:solidFill>
                  <a:srgbClr val="252525"/>
                </a:solidFill>
                <a:latin typeface="Trebuchet MS"/>
                <a:cs typeface="Trebuchet MS"/>
              </a:rPr>
              <a:t>sánh </a:t>
            </a:r>
            <a:r>
              <a:rPr sz="3600" spc="160" dirty="0">
                <a:solidFill>
                  <a:srgbClr val="252525"/>
                </a:solidFill>
                <a:latin typeface="Trebuchet MS"/>
                <a:cs typeface="Trebuchet MS"/>
              </a:rPr>
              <a:t>sách </a:t>
            </a:r>
            <a:r>
              <a:rPr sz="3600" spc="120" dirty="0">
                <a:solidFill>
                  <a:srgbClr val="252525"/>
                </a:solidFill>
                <a:latin typeface="Trebuchet MS"/>
                <a:cs typeface="Trebuchet MS"/>
              </a:rPr>
              <a:t>giáo </a:t>
            </a:r>
            <a:r>
              <a:rPr sz="3600" spc="110" dirty="0">
                <a:solidFill>
                  <a:srgbClr val="252525"/>
                </a:solidFill>
                <a:latin typeface="Trebuchet MS"/>
                <a:cs typeface="Trebuchet MS"/>
              </a:rPr>
              <a:t>khoa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2909" y="1867154"/>
            <a:ext cx="2811907" cy="3749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2235" y="1905000"/>
            <a:ext cx="2529458" cy="3711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" y="1905000"/>
            <a:ext cx="2811907" cy="3749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003" y="1300353"/>
            <a:ext cx="648144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Sách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khoa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rebuchet MS"/>
                <a:cs typeface="Trebuchet MS"/>
              </a:rPr>
              <a:t>Công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ngh</a:t>
            </a:r>
            <a:r>
              <a:rPr sz="1800" spc="70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Nam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qu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c  Anh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trông 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khá 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sz="18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nhau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273" y="2185035"/>
            <a:ext cx="272415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539" y="455828"/>
            <a:ext cx="6049010" cy="159385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067435" algn="ctr">
              <a:lnSpc>
                <a:spcPct val="100000"/>
              </a:lnSpc>
              <a:spcBef>
                <a:spcPts val="1675"/>
              </a:spcBef>
            </a:pPr>
            <a:r>
              <a:rPr spc="250" dirty="0"/>
              <a:t>So</a:t>
            </a:r>
            <a:r>
              <a:rPr spc="-775" dirty="0"/>
              <a:t> </a:t>
            </a:r>
            <a:r>
              <a:rPr spc="140" dirty="0"/>
              <a:t>sánh </a:t>
            </a:r>
            <a:r>
              <a:rPr spc="160" dirty="0"/>
              <a:t>sách </a:t>
            </a:r>
            <a:r>
              <a:rPr spc="120" dirty="0"/>
              <a:t>giáo </a:t>
            </a:r>
            <a:r>
              <a:rPr spc="110" dirty="0"/>
              <a:t>khoa</a:t>
            </a:r>
          </a:p>
          <a:p>
            <a:pPr marL="12700" marR="1348740">
              <a:lnSpc>
                <a:spcPct val="100000"/>
              </a:lnSpc>
              <a:spcBef>
                <a:spcPts val="695"/>
              </a:spcBef>
            </a:pPr>
            <a:r>
              <a:rPr sz="1600" spc="70" dirty="0"/>
              <a:t>Chúng</a:t>
            </a:r>
            <a:r>
              <a:rPr sz="1600" spc="-25" dirty="0"/>
              <a:t> </a:t>
            </a:r>
            <a:r>
              <a:rPr sz="1600" spc="-20" dirty="0"/>
              <a:t>tôi</a:t>
            </a:r>
            <a:r>
              <a:rPr sz="1600" spc="-30" dirty="0"/>
              <a:t> </a:t>
            </a:r>
            <a:r>
              <a:rPr sz="1600" spc="45" dirty="0"/>
              <a:t>đã</a:t>
            </a:r>
            <a:r>
              <a:rPr sz="1600" spc="-20" dirty="0"/>
              <a:t> </a:t>
            </a:r>
            <a:r>
              <a:rPr sz="1600" spc="15" dirty="0"/>
              <a:t>nhìn</a:t>
            </a:r>
            <a:r>
              <a:rPr sz="1600" spc="-25" dirty="0"/>
              <a:t> </a:t>
            </a:r>
            <a:r>
              <a:rPr sz="1600" spc="5" dirty="0"/>
              <a:t>th</a:t>
            </a:r>
            <a:r>
              <a:rPr sz="1600" spc="5" dirty="0">
                <a:latin typeface="Arial"/>
                <a:cs typeface="Arial"/>
              </a:rPr>
              <a:t>ấ</a:t>
            </a:r>
            <a:r>
              <a:rPr sz="1600" spc="5" dirty="0"/>
              <a:t>y</a:t>
            </a:r>
            <a:r>
              <a:rPr sz="1600" spc="-35" dirty="0"/>
              <a:t> </a:t>
            </a:r>
            <a:r>
              <a:rPr sz="1600" spc="-20" dirty="0"/>
              <a:t>m</a:t>
            </a:r>
            <a:r>
              <a:rPr sz="1600" spc="-20" dirty="0">
                <a:latin typeface="Arial"/>
                <a:cs typeface="Arial"/>
              </a:rPr>
              <a:t>ộ</a:t>
            </a:r>
            <a:r>
              <a:rPr sz="1600" spc="-20" dirty="0"/>
              <a:t>t</a:t>
            </a:r>
            <a:r>
              <a:rPr sz="1600" spc="-25" dirty="0"/>
              <a:t> </a:t>
            </a:r>
            <a:r>
              <a:rPr sz="1600" spc="55" dirty="0"/>
              <a:t>s</a:t>
            </a:r>
            <a:r>
              <a:rPr sz="1600" spc="55" dirty="0">
                <a:latin typeface="Arial"/>
                <a:cs typeface="Arial"/>
              </a:rPr>
              <a:t>ố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35" dirty="0"/>
              <a:t>ph</a:t>
            </a:r>
            <a:r>
              <a:rPr sz="1600" spc="35" dirty="0">
                <a:latin typeface="Arial"/>
                <a:cs typeface="Arial"/>
              </a:rPr>
              <a:t>ầ</a:t>
            </a:r>
            <a:r>
              <a:rPr sz="1600" spc="35" dirty="0"/>
              <a:t>n</a:t>
            </a:r>
            <a:r>
              <a:rPr sz="1600" spc="-25" dirty="0"/>
              <a:t> </a:t>
            </a:r>
            <a:r>
              <a:rPr sz="1600" spc="55" dirty="0"/>
              <a:t>gi</a:t>
            </a:r>
            <a:r>
              <a:rPr sz="1600" spc="55" dirty="0">
                <a:latin typeface="Arial"/>
                <a:cs typeface="Arial"/>
              </a:rPr>
              <a:t>ố</a:t>
            </a:r>
            <a:r>
              <a:rPr sz="1600" spc="55" dirty="0"/>
              <a:t>ng</a:t>
            </a:r>
            <a:r>
              <a:rPr sz="1600" spc="-25" dirty="0"/>
              <a:t> </a:t>
            </a:r>
            <a:r>
              <a:rPr sz="1600" spc="-5" dirty="0"/>
              <a:t>v</a:t>
            </a:r>
            <a:r>
              <a:rPr sz="1600" spc="-5" dirty="0">
                <a:latin typeface="Arial"/>
                <a:cs typeface="Arial"/>
              </a:rPr>
              <a:t>ớ</a:t>
            </a:r>
            <a:r>
              <a:rPr sz="1600" spc="-5" dirty="0"/>
              <a:t>i</a:t>
            </a:r>
            <a:r>
              <a:rPr sz="1600" spc="-30" dirty="0"/>
              <a:t> </a:t>
            </a:r>
            <a:r>
              <a:rPr sz="1600" spc="65" dirty="0"/>
              <a:t>các  </a:t>
            </a:r>
            <a:r>
              <a:rPr sz="1600" spc="10" dirty="0"/>
              <a:t>ho</a:t>
            </a:r>
            <a:r>
              <a:rPr sz="1600" spc="10" dirty="0">
                <a:latin typeface="Arial"/>
                <a:cs typeface="Arial"/>
              </a:rPr>
              <a:t>ạ</a:t>
            </a:r>
            <a:r>
              <a:rPr sz="1600" spc="10" dirty="0"/>
              <a:t>t </a:t>
            </a:r>
            <a:r>
              <a:rPr sz="1600" spc="65" dirty="0"/>
              <a:t>đ</a:t>
            </a:r>
            <a:r>
              <a:rPr sz="1600" spc="65" dirty="0">
                <a:latin typeface="Arial"/>
                <a:cs typeface="Arial"/>
              </a:rPr>
              <a:t>ộ</a:t>
            </a:r>
            <a:r>
              <a:rPr sz="1600" spc="65" dirty="0"/>
              <a:t>ng </a:t>
            </a:r>
            <a:r>
              <a:rPr sz="1600" spc="75" dirty="0"/>
              <a:t>chúng </a:t>
            </a:r>
            <a:r>
              <a:rPr sz="1600" spc="-20" dirty="0"/>
              <a:t>tôi </a:t>
            </a:r>
            <a:r>
              <a:rPr sz="1600" spc="45" dirty="0"/>
              <a:t>đã </a:t>
            </a:r>
            <a:r>
              <a:rPr sz="1600" spc="-10" dirty="0"/>
              <a:t>làm </a:t>
            </a:r>
            <a:r>
              <a:rPr sz="1600" spc="70" dirty="0"/>
              <a:t>ngày </a:t>
            </a:r>
            <a:r>
              <a:rPr sz="1600" spc="60" dirty="0"/>
              <a:t>hôm </a:t>
            </a:r>
            <a:r>
              <a:rPr sz="1600" spc="-20" dirty="0"/>
              <a:t>qua: </a:t>
            </a:r>
            <a:r>
              <a:rPr sz="1600" spc="55" dirty="0"/>
              <a:t>S</a:t>
            </a:r>
            <a:r>
              <a:rPr sz="1600" spc="55" dirty="0">
                <a:latin typeface="Arial"/>
                <a:cs typeface="Arial"/>
              </a:rPr>
              <a:t>ử  </a:t>
            </a:r>
            <a:r>
              <a:rPr sz="1600" spc="65" dirty="0"/>
              <a:t>d</a:t>
            </a:r>
            <a:r>
              <a:rPr sz="1600" spc="65" dirty="0">
                <a:latin typeface="Arial"/>
                <a:cs typeface="Arial"/>
              </a:rPr>
              <a:t>ụ</a:t>
            </a:r>
            <a:r>
              <a:rPr sz="1600" spc="65" dirty="0"/>
              <a:t>ng năng </a:t>
            </a:r>
            <a:r>
              <a:rPr sz="1600" spc="15" dirty="0"/>
              <a:t>l</a:t>
            </a:r>
            <a:r>
              <a:rPr sz="1600" spc="15" dirty="0">
                <a:latin typeface="Arial"/>
                <a:cs typeface="Arial"/>
              </a:rPr>
              <a:t>ượ</a:t>
            </a:r>
            <a:r>
              <a:rPr sz="1600" spc="15" dirty="0"/>
              <a:t>ng </a:t>
            </a:r>
            <a:r>
              <a:rPr sz="1600" spc="110" dirty="0"/>
              <a:t>so</a:t>
            </a:r>
            <a:r>
              <a:rPr sz="1600" spc="-330" dirty="0"/>
              <a:t> </a:t>
            </a:r>
            <a:r>
              <a:rPr sz="1600" spc="-5" dirty="0"/>
              <a:t>v</a:t>
            </a:r>
            <a:r>
              <a:rPr sz="1600" spc="-5" dirty="0">
                <a:latin typeface="Arial"/>
                <a:cs typeface="Arial"/>
              </a:rPr>
              <a:t>ớ</a:t>
            </a:r>
            <a:r>
              <a:rPr sz="1600" spc="-5" dirty="0"/>
              <a:t>i </a:t>
            </a:r>
            <a:r>
              <a:rPr sz="1600" spc="20" dirty="0"/>
              <a:t>vi</a:t>
            </a:r>
            <a:r>
              <a:rPr sz="1600" spc="20" dirty="0">
                <a:latin typeface="Arial"/>
                <a:cs typeface="Arial"/>
              </a:rPr>
              <a:t>ệ</a:t>
            </a:r>
            <a:r>
              <a:rPr sz="1600" spc="20" dirty="0"/>
              <a:t>c </a:t>
            </a:r>
            <a:r>
              <a:rPr sz="1600" spc="-65" dirty="0"/>
              <a:t>ti</a:t>
            </a:r>
            <a:r>
              <a:rPr sz="1600" spc="-65" dirty="0">
                <a:latin typeface="Arial"/>
                <a:cs typeface="Arial"/>
              </a:rPr>
              <a:t>ế</a:t>
            </a:r>
            <a:r>
              <a:rPr sz="1600" spc="-65" dirty="0"/>
              <a:t>t </a:t>
            </a:r>
            <a:r>
              <a:rPr sz="1600" spc="-10" dirty="0"/>
              <a:t>ki</a:t>
            </a:r>
            <a:r>
              <a:rPr sz="1600" spc="-10" dirty="0">
                <a:latin typeface="Arial"/>
                <a:cs typeface="Arial"/>
              </a:rPr>
              <a:t>ệ</a:t>
            </a:r>
            <a:r>
              <a:rPr sz="1600" spc="-10" dirty="0"/>
              <a:t>m </a:t>
            </a:r>
            <a:r>
              <a:rPr sz="1600" spc="65" dirty="0"/>
              <a:t>năng </a:t>
            </a:r>
            <a:r>
              <a:rPr sz="1600" spc="15" dirty="0"/>
              <a:t>l</a:t>
            </a:r>
            <a:r>
              <a:rPr sz="1600" spc="15" dirty="0">
                <a:latin typeface="Arial"/>
                <a:cs typeface="Arial"/>
              </a:rPr>
              <a:t>ượ</a:t>
            </a:r>
            <a:r>
              <a:rPr sz="1600" spc="15" dirty="0"/>
              <a:t>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797" y="2185035"/>
            <a:ext cx="2775711" cy="370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59835" y="1254252"/>
            <a:ext cx="5593715" cy="4563110"/>
            <a:chOff x="3259835" y="1254252"/>
            <a:chExt cx="5593715" cy="4563110"/>
          </a:xfrm>
        </p:grpSpPr>
        <p:sp>
          <p:nvSpPr>
            <p:cNvPr id="6" name="object 6"/>
            <p:cNvSpPr/>
            <p:nvPr/>
          </p:nvSpPr>
          <p:spPr>
            <a:xfrm>
              <a:off x="3259835" y="2185035"/>
              <a:ext cx="2724150" cy="363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8144" y="1254252"/>
              <a:ext cx="3375278" cy="20910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49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1002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TeXGyreAdventor</vt:lpstr>
      <vt:lpstr>Times New Roman</vt:lpstr>
      <vt:lpstr>Trebuchet MS</vt:lpstr>
      <vt:lpstr>Office Theme</vt:lpstr>
      <vt:lpstr>Phương pháp giáo  dục theo định hướng  STEM 2–6/8/2016</vt:lpstr>
      <vt:lpstr>Mục đích</vt:lpstr>
      <vt:lpstr>Xây dựng dự án STEM riêng  của anh/ chị</vt:lpstr>
      <vt:lpstr>PowerPoint Presentation</vt:lpstr>
      <vt:lpstr>So sánh sách giáo khoa</vt:lpstr>
      <vt:lpstr>PowerPoint Presentation</vt:lpstr>
      <vt:lpstr>So sánh sách giáo khoa Sách của Anh đưa luôn bối cảnh vào bài học  từ đầu tới cuối, tuy nhiên cũng không khác  biệt nhiều lắm</vt:lpstr>
      <vt:lpstr>PowerPoint Presentation</vt:lpstr>
      <vt:lpstr>So sánh sách giáo khoa Chúng tôi đã nhìn thấy một số phần giống với các  hoạt động chúng tôi đã làm ngày hôm qua: Sử  dụng năng lượng so với việc tiết kiệm năng lượng</vt:lpstr>
      <vt:lpstr>So sánh sách giáo khoa Chúng tôi đã nhìn thấy một số phần giống với các hoạt động chúng tôi đã  làm ngày hôm qua: Thí nghiệm sử dụng các hóa chất gia dụng</vt:lpstr>
      <vt:lpstr>PowerPoint Presentation</vt:lpstr>
      <vt:lpstr>PowerPoint Presentation</vt:lpstr>
      <vt:lpstr>Sự khác biệt nằm ở chỗ cách sử  dụng sách giáo khoa tại Vương  quốc Anh:</vt:lpstr>
      <vt:lpstr>Câu hỏi PISA</vt:lpstr>
      <vt:lpstr>PowerPoint Presentation</vt:lpstr>
      <vt:lpstr>Cách thức tổ chức vấn đề  STEM trong chương trình học</vt:lpstr>
      <vt:lpstr>Cách thức tổ chức vấn đề  STEM trong chương trình học</vt:lpstr>
      <vt:lpstr>Cách thức tổ chức vấn đề  STEM trong chương trình học</vt:lpstr>
      <vt:lpstr>Cách thức tổ chức vấn đề  STEM trong chương trình học</vt:lpstr>
      <vt:lpstr>Cách thức tổ chức vấn đề  STEM trong chương trình học</vt:lpstr>
      <vt:lpstr>Cách thức tổ chức vấn đề  STEM trong chương trình học</vt:lpstr>
      <vt:lpstr>Mục đích</vt:lpstr>
      <vt:lpstr>Phát triển các dự án STEM</vt:lpstr>
      <vt:lpstr>Mục đích</vt:lpstr>
      <vt:lpstr>Chúng ta cần phát triển mảng  nào với vai trò là giáo viên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STEM Approach</dc:title>
  <dc:creator>Hardman, Mark (mark.hardman@canterbury.ac.uk)</dc:creator>
  <cp:lastModifiedBy>PC</cp:lastModifiedBy>
  <cp:revision>1</cp:revision>
  <dcterms:created xsi:type="dcterms:W3CDTF">2020-10-30T16:12:57Z</dcterms:created>
  <dcterms:modified xsi:type="dcterms:W3CDTF">2020-10-30T16:14:44Z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2020-10-30T00:00:00Z</vt:filetime>
  </property>
</Properties>
</file>